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6" r:id="rId2"/>
    <p:sldId id="433" r:id="rId3"/>
    <p:sldId id="437" r:id="rId4"/>
    <p:sldId id="440" r:id="rId5"/>
    <p:sldId id="448" r:id="rId6"/>
    <p:sldId id="426" r:id="rId7"/>
    <p:sldId id="449" r:id="rId8"/>
    <p:sldId id="450" r:id="rId9"/>
    <p:sldId id="447" r:id="rId10"/>
  </p:sldIdLst>
  <p:sldSz cx="18218150" cy="10225088"/>
  <p:notesSz cx="6858000" cy="9144000"/>
  <p:defaultTextStyle>
    <a:defPPr>
      <a:defRPr lang="ru-RU"/>
    </a:defPPr>
    <a:lvl1pPr marL="0" algn="l" defTabSz="181963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09820" algn="l" defTabSz="181963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19639" algn="l" defTabSz="181963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29457" algn="l" defTabSz="181963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39276" algn="l" defTabSz="181963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49098" algn="l" defTabSz="181963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58913" algn="l" defTabSz="181963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68733" algn="l" defTabSz="181963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278553" algn="l" defTabSz="181963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41" userDrawn="1">
          <p15:clr>
            <a:srgbClr val="A4A3A4"/>
          </p15:clr>
        </p15:guide>
        <p15:guide id="2" pos="1202">
          <p15:clr>
            <a:srgbClr val="A4A3A4"/>
          </p15:clr>
        </p15:guide>
        <p15:guide id="3" pos="567">
          <p15:clr>
            <a:srgbClr val="A4A3A4"/>
          </p15:clr>
        </p15:guide>
        <p15:guide id="4" pos="2109">
          <p15:clr>
            <a:srgbClr val="A4A3A4"/>
          </p15:clr>
        </p15:guide>
        <p15:guide id="5" pos="1474">
          <p15:clr>
            <a:srgbClr val="A4A3A4"/>
          </p15:clr>
        </p15:guide>
        <p15:guide id="6" pos="2336">
          <p15:clr>
            <a:srgbClr val="A4A3A4"/>
          </p15:clr>
        </p15:guide>
        <p15:guide id="7" pos="2971">
          <p15:clr>
            <a:srgbClr val="A4A3A4"/>
          </p15:clr>
        </p15:guide>
        <p15:guide id="8" pos="3198">
          <p15:clr>
            <a:srgbClr val="A4A3A4"/>
          </p15:clr>
        </p15:guide>
        <p15:guide id="9" pos="3833">
          <p15:clr>
            <a:srgbClr val="A4A3A4"/>
          </p15:clr>
        </p15:guide>
        <p15:guide id="10" pos="4060">
          <p15:clr>
            <a:srgbClr val="A4A3A4"/>
          </p15:clr>
        </p15:guide>
        <p15:guide id="11" pos="4695">
          <p15:clr>
            <a:srgbClr val="A4A3A4"/>
          </p15:clr>
        </p15:guide>
        <p15:guide id="12" pos="10183" userDrawn="1">
          <p15:clr>
            <a:srgbClr val="A4A3A4"/>
          </p15:clr>
        </p15:guide>
        <p15:guide id="13" pos="5602">
          <p15:clr>
            <a:srgbClr val="A4A3A4"/>
          </p15:clr>
        </p15:guide>
        <p15:guide id="14" pos="5829" userDrawn="1">
          <p15:clr>
            <a:srgbClr val="A4A3A4"/>
          </p15:clr>
        </p15:guide>
        <p15:guide id="15" pos="6464">
          <p15:clr>
            <a:srgbClr val="A4A3A4"/>
          </p15:clr>
        </p15:guide>
        <p15:guide id="16" pos="6691">
          <p15:clr>
            <a:srgbClr val="A4A3A4"/>
          </p15:clr>
        </p15:guide>
        <p15:guide id="17" pos="7326">
          <p15:clr>
            <a:srgbClr val="A4A3A4"/>
          </p15:clr>
        </p15:guide>
        <p15:guide id="18" pos="7552">
          <p15:clr>
            <a:srgbClr val="A4A3A4"/>
          </p15:clr>
        </p15:guide>
        <p15:guide id="19" pos="8187">
          <p15:clr>
            <a:srgbClr val="A4A3A4"/>
          </p15:clr>
        </p15:guide>
        <p15:guide id="20" pos="8460">
          <p15:clr>
            <a:srgbClr val="A4A3A4"/>
          </p15:clr>
        </p15:guide>
        <p15:guide id="21" pos="9095">
          <p15:clr>
            <a:srgbClr val="A4A3A4"/>
          </p15:clr>
        </p15:guide>
        <p15:guide id="22" pos="9321">
          <p15:clr>
            <a:srgbClr val="A4A3A4"/>
          </p15:clr>
        </p15:guide>
        <p15:guide id="23" pos="9957">
          <p15:clr>
            <a:srgbClr val="A4A3A4"/>
          </p15:clr>
        </p15:guide>
        <p15:guide id="24" pos="10818">
          <p15:clr>
            <a:srgbClr val="A4A3A4"/>
          </p15:clr>
        </p15:guide>
        <p15:guide id="25" pos="48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963"/>
    <a:srgbClr val="355AE4"/>
    <a:srgbClr val="FF6600"/>
    <a:srgbClr val="FF5A00"/>
    <a:srgbClr val="94B8FF"/>
    <a:srgbClr val="0071BC"/>
    <a:srgbClr val="FFAA14"/>
    <a:srgbClr val="FF0000"/>
    <a:srgbClr val="8F66AF"/>
    <a:srgbClr val="19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5" autoAdjust="0"/>
    <p:restoredTop sz="96322" autoAdjust="0"/>
  </p:normalViewPr>
  <p:slideViewPr>
    <p:cSldViewPr>
      <p:cViewPr varScale="1">
        <p:scale>
          <a:sx n="59" d="100"/>
          <a:sy n="59" d="100"/>
        </p:scale>
        <p:origin x="586" y="77"/>
      </p:cViewPr>
      <p:guideLst>
        <p:guide orient="horz" pos="6441"/>
        <p:guide pos="1202"/>
        <p:guide pos="567"/>
        <p:guide pos="2109"/>
        <p:guide pos="1474"/>
        <p:guide pos="2336"/>
        <p:guide pos="2971"/>
        <p:guide pos="3198"/>
        <p:guide pos="3833"/>
        <p:guide pos="4060"/>
        <p:guide pos="4695"/>
        <p:guide pos="10183"/>
        <p:guide pos="5602"/>
        <p:guide pos="5829"/>
        <p:guide pos="6464"/>
        <p:guide pos="6691"/>
        <p:guide pos="7326"/>
        <p:guide pos="7552"/>
        <p:guide pos="8187"/>
        <p:guide pos="8460"/>
        <p:guide pos="9095"/>
        <p:guide pos="9321"/>
        <p:guide pos="9957"/>
        <p:guide pos="10818"/>
        <p:guide pos="4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4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A09B-37D1-410A-B537-5871CE4580E8}" type="datetimeFigureOut">
              <a:rPr lang="ru-RU" smtClean="0"/>
              <a:t>18.08.2022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D9E97-7F56-4B6E-848C-33AFF0FC0E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32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43047-6575-4BE6-A699-8F0CBF34195F}" type="datetimeFigureOut">
              <a:rPr lang="ru-RU" smtClean="0"/>
              <a:t>18.08.2022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85800"/>
            <a:ext cx="6108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3E3D-4255-4BEF-81C8-40FFDC603D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35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96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9820" algn="l" defTabSz="18196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9639" algn="l" defTabSz="18196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9457" algn="l" defTabSz="18196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9276" algn="l" defTabSz="18196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49098" algn="l" defTabSz="18196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58913" algn="l" defTabSz="18196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68733" algn="l" defTabSz="18196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78553" algn="l" defTabSz="18196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85" y="1079984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12359100" y="2520184"/>
            <a:ext cx="5730210" cy="3384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8089310" y="2520184"/>
            <a:ext cx="147027" cy="338447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709575" y="2880610"/>
            <a:ext cx="5040700" cy="2663994"/>
          </a:xfrm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20" name="Текст 1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62025" y="6336714"/>
            <a:ext cx="11243074" cy="158459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2" name="Текст 2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62025" y="8303754"/>
            <a:ext cx="11244263" cy="64770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ФИО и должность спикера</a:t>
            </a:r>
          </a:p>
        </p:txBody>
      </p:sp>
      <p:sp>
        <p:nvSpPr>
          <p:cNvPr id="24" name="Текст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5517965" y="8303754"/>
            <a:ext cx="223231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Москва, 2022 г.</a:t>
            </a:r>
          </a:p>
        </p:txBody>
      </p:sp>
      <p:sp>
        <p:nvSpPr>
          <p:cNvPr id="7" name="Рисунок 12"/>
          <p:cNvSpPr>
            <a:spLocks noGrp="1"/>
          </p:cNvSpPr>
          <p:nvPr userDrawn="1">
            <p:ph type="pic" sz="quarter" idx="11"/>
          </p:nvPr>
        </p:nvSpPr>
        <p:spPr>
          <a:xfrm>
            <a:off x="-1" y="2520184"/>
            <a:ext cx="12414958" cy="338447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60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18218150" cy="1022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  <a:solidFill>
            <a:schemeClr val="bg1"/>
          </a:solidFill>
        </p:spPr>
        <p:txBody>
          <a:bodyPr lIns="0" tIns="0" rIns="0" bIns="0"/>
          <a:lstStyle>
            <a:lvl1pPr algn="ctr">
              <a:defRPr sz="1600">
                <a:solidFill>
                  <a:srgbClr val="355AE4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0" name="Picture 2" descr="C:\Users\Админ\Desktop\2022 год\POS\Templete\логотип_белый_Монтажная область 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887" y="918270"/>
            <a:ext cx="1893308" cy="28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1243074" cy="100851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2340135" y="2952244"/>
            <a:ext cx="2736380" cy="7201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+mj-lt"/>
              </a:defRPr>
            </a:lvl1pPr>
          </a:lstStyle>
          <a:p>
            <a:pPr lvl="0"/>
            <a:r>
              <a:rPr lang="ru-RU" dirty="0"/>
              <a:t>Тарификация за физический вес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7380835" y="2952244"/>
            <a:ext cx="3240450" cy="7201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ru-RU" dirty="0"/>
              <a:t>Доставка до двери в более 12 000 направлений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12781585" y="2952244"/>
            <a:ext cx="3240450" cy="7201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ru-RU" dirty="0"/>
              <a:t>50% от прямого тарифа за возврат 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12781585" y="4824504"/>
            <a:ext cx="3240450" cy="7201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ru-RU" dirty="0"/>
              <a:t>Выдача посылок в более </a:t>
            </a:r>
          </a:p>
          <a:p>
            <a:pPr lvl="0"/>
            <a:r>
              <a:rPr lang="ru-RU" dirty="0"/>
              <a:t>40 000 ПВЗ</a:t>
            </a:r>
            <a:r>
              <a:rPr lang="en-US" dirty="0"/>
              <a:t> </a:t>
            </a:r>
            <a:r>
              <a:rPr lang="ru-RU" dirty="0"/>
              <a:t>и почтоматов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7380835" y="4824504"/>
            <a:ext cx="3240450" cy="7201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ru-RU" dirty="0"/>
              <a:t>7 тарифов для доставки по всей РФ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2340135" y="4680484"/>
            <a:ext cx="3240450" cy="93613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ru-RU" dirty="0"/>
              <a:t>Единая ставка наложенного платежа наличными и картой</a:t>
            </a:r>
          </a:p>
        </p:txBody>
      </p:sp>
    </p:spTree>
    <p:extLst>
      <p:ext uri="{BB962C8B-B14F-4D97-AF65-F5344CB8AC3E}">
        <p14:creationId xmlns:p14="http://schemas.microsoft.com/office/powerpoint/2010/main" val="419841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893045" y="0"/>
            <a:ext cx="151895" cy="1022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7"/>
          </p:nvPr>
        </p:nvSpPr>
        <p:spPr>
          <a:xfrm>
            <a:off x="971550" y="3095945"/>
            <a:ext cx="3384550" cy="32416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16465" y="3095945"/>
            <a:ext cx="3384550" cy="32416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1177925"/>
            <a:ext cx="3816920" cy="47783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ru-RU" dirty="0"/>
              <a:t>Заголовок раздела №1 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9757165" y="3744354"/>
            <a:ext cx="3816920" cy="47783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ru-RU" dirty="0"/>
              <a:t>Заголовок раздела №2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1" hasCustomPrompt="1"/>
          </p:nvPr>
        </p:nvSpPr>
        <p:spPr>
          <a:xfrm>
            <a:off x="9685338" y="2016125"/>
            <a:ext cx="6840537" cy="1223963"/>
          </a:xfrm>
        </p:spPr>
        <p:txBody>
          <a:bodyPr>
            <a:normAutofit/>
          </a:bodyPr>
          <a:lstStyle>
            <a:lvl1pPr marL="0" indent="0">
              <a:buNone/>
              <a:defRPr lang="ru-RU" sz="1400" b="0" i="0" baseline="0" smtClean="0"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компания, оператор российской государственной почтовой сети. Член всемирного почтового союза. Стратегическое предприятие Российской Федерации.</a:t>
            </a:r>
            <a:endParaRPr lang="ru-RU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22" hasCustomPrompt="1"/>
          </p:nvPr>
        </p:nvSpPr>
        <p:spPr>
          <a:xfrm>
            <a:off x="9757165" y="4680484"/>
            <a:ext cx="6840537" cy="1223963"/>
          </a:xfrm>
        </p:spPr>
        <p:txBody>
          <a:bodyPr>
            <a:normAutofit/>
          </a:bodyPr>
          <a:lstStyle>
            <a:lvl1pPr marL="0" indent="0">
              <a:buNone/>
              <a:defRPr lang="ru-RU" sz="1400" b="0" i="0" baseline="0" smtClean="0"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компания, оператор российской государственной почтовой сети. Член всемирного почтового союза. Стратегическое предприятие Российской Федерации.</a:t>
            </a:r>
            <a:endParaRPr lang="ru-RU" dirty="0"/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284405" y="7416864"/>
            <a:ext cx="3816920" cy="477838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45" y="8064955"/>
            <a:ext cx="7128990" cy="576079"/>
          </a:xfrm>
        </p:spPr>
        <p:txBody>
          <a:bodyPr>
            <a:noAutofit/>
          </a:bodyPr>
          <a:lstStyle>
            <a:lvl1pPr marL="0" indent="0" algn="l">
              <a:buNone/>
              <a:defRPr lang="ru-RU" sz="1400" b="0" i="0" baseline="0" smtClean="0"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компания, оператор российской государственной почтовой сети. </a:t>
            </a:r>
            <a:endParaRPr lang="ru-RU" dirty="0"/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25" hasCustomPrompt="1"/>
          </p:nvPr>
        </p:nvSpPr>
        <p:spPr>
          <a:xfrm>
            <a:off x="9757165" y="6408724"/>
            <a:ext cx="3816920" cy="47783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ru-RU" dirty="0"/>
              <a:t>Заголовок раздела №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24" name="Текст 16"/>
          <p:cNvSpPr>
            <a:spLocks noGrp="1"/>
          </p:cNvSpPr>
          <p:nvPr>
            <p:ph type="body" sz="quarter" idx="26" hasCustomPrompt="1"/>
          </p:nvPr>
        </p:nvSpPr>
        <p:spPr>
          <a:xfrm>
            <a:off x="9757165" y="7344854"/>
            <a:ext cx="6840537" cy="1223963"/>
          </a:xfrm>
        </p:spPr>
        <p:txBody>
          <a:bodyPr>
            <a:normAutofit/>
          </a:bodyPr>
          <a:lstStyle>
            <a:lvl1pPr marL="0" indent="0">
              <a:buNone/>
              <a:defRPr lang="ru-RU" sz="1400" b="0" i="0" baseline="0" smtClean="0"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компания, оператор российской государственной почтовой сети. Член всемирного почтового союза. Стратегическое предприятие Российской 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01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16200000">
            <a:off x="9024904" y="-4440754"/>
            <a:ext cx="151895" cy="1823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336197" y="4110846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572709" y="4038836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1243074" cy="100851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043954" y="3684631"/>
            <a:ext cx="280839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 userDrawn="1"/>
        </p:nvSpPr>
        <p:spPr>
          <a:xfrm rot="16200000">
            <a:off x="2374637" y="2156681"/>
            <a:ext cx="147027" cy="280839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1836064" y="3744354"/>
            <a:ext cx="1152161" cy="432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1</a:t>
            </a:r>
          </a:p>
        </p:txBody>
      </p:sp>
      <p:sp>
        <p:nvSpPr>
          <p:cNvPr id="44" name="Текст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43954" y="6336714"/>
            <a:ext cx="2740317" cy="2952410"/>
          </a:xfrm>
        </p:spPr>
        <p:txBody>
          <a:bodyPr anchor="t"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246429" y="3684631"/>
            <a:ext cx="280839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 userDrawn="1"/>
        </p:nvSpPr>
        <p:spPr>
          <a:xfrm rot="16200000">
            <a:off x="5577111" y="2156682"/>
            <a:ext cx="147027" cy="280839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Текст 30"/>
          <p:cNvSpPr>
            <a:spLocks noGrp="1"/>
          </p:cNvSpPr>
          <p:nvPr>
            <p:ph type="body" sz="quarter" idx="26" hasCustomPrompt="1"/>
          </p:nvPr>
        </p:nvSpPr>
        <p:spPr>
          <a:xfrm>
            <a:off x="5076515" y="3744354"/>
            <a:ext cx="1152160" cy="432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2</a:t>
            </a:r>
          </a:p>
        </p:txBody>
      </p:sp>
      <p:sp>
        <p:nvSpPr>
          <p:cNvPr id="50" name="Текст 38"/>
          <p:cNvSpPr>
            <a:spLocks noGrp="1"/>
          </p:cNvSpPr>
          <p:nvPr>
            <p:ph type="body" sz="quarter" idx="27" hasCustomPrompt="1"/>
          </p:nvPr>
        </p:nvSpPr>
        <p:spPr>
          <a:xfrm>
            <a:off x="4246429" y="5112544"/>
            <a:ext cx="2808392" cy="1104572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Создайте трек-номер возвратного отправления</a:t>
            </a:r>
          </a:p>
        </p:txBody>
      </p:sp>
      <p:sp>
        <p:nvSpPr>
          <p:cNvPr id="52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4246429" y="6336714"/>
            <a:ext cx="2808390" cy="2952410"/>
          </a:xfrm>
        </p:spPr>
        <p:txBody>
          <a:bodyPr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8813160" y="4038836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433541" y="3684631"/>
            <a:ext cx="280839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 userDrawn="1"/>
        </p:nvSpPr>
        <p:spPr>
          <a:xfrm rot="16200000">
            <a:off x="8764223" y="2156682"/>
            <a:ext cx="147027" cy="280839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Текст 30"/>
          <p:cNvSpPr>
            <a:spLocks noGrp="1"/>
          </p:cNvSpPr>
          <p:nvPr>
            <p:ph type="body" sz="quarter" idx="29" hasCustomPrompt="1"/>
          </p:nvPr>
        </p:nvSpPr>
        <p:spPr>
          <a:xfrm>
            <a:off x="8244955" y="3744354"/>
            <a:ext cx="1224171" cy="432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3</a:t>
            </a:r>
          </a:p>
        </p:txBody>
      </p:sp>
      <p:sp>
        <p:nvSpPr>
          <p:cNvPr id="57" name="Текст 38"/>
          <p:cNvSpPr>
            <a:spLocks noGrp="1"/>
          </p:cNvSpPr>
          <p:nvPr>
            <p:ph type="body" sz="quarter" idx="30" hasCustomPrompt="1"/>
          </p:nvPr>
        </p:nvSpPr>
        <p:spPr>
          <a:xfrm>
            <a:off x="7433541" y="5112544"/>
            <a:ext cx="2812327" cy="1104572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Передайте трек-номер покупателю или сообщите номер заказа</a:t>
            </a:r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11981601" y="4044680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10647446" y="3684631"/>
            <a:ext cx="280839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 userDrawn="1"/>
        </p:nvSpPr>
        <p:spPr>
          <a:xfrm rot="16200000">
            <a:off x="11978128" y="2156682"/>
            <a:ext cx="147027" cy="280839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Текст 30"/>
          <p:cNvSpPr>
            <a:spLocks noGrp="1"/>
          </p:cNvSpPr>
          <p:nvPr>
            <p:ph type="body" sz="quarter" idx="32" hasCustomPrompt="1"/>
          </p:nvPr>
        </p:nvSpPr>
        <p:spPr>
          <a:xfrm>
            <a:off x="11485405" y="3744354"/>
            <a:ext cx="1152161" cy="432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4</a:t>
            </a:r>
          </a:p>
        </p:txBody>
      </p:sp>
      <p:sp>
        <p:nvSpPr>
          <p:cNvPr id="66" name="Текст 38"/>
          <p:cNvSpPr>
            <a:spLocks noGrp="1"/>
          </p:cNvSpPr>
          <p:nvPr>
            <p:ph type="body" sz="quarter" idx="33" hasCustomPrompt="1"/>
          </p:nvPr>
        </p:nvSpPr>
        <p:spPr>
          <a:xfrm>
            <a:off x="10647446" y="5112544"/>
            <a:ext cx="2812327" cy="110457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Получите возвратное отправление в любом отделении Почты России</a:t>
            </a: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15294059" y="4025124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13984483" y="3684631"/>
            <a:ext cx="280839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 userDrawn="1"/>
        </p:nvSpPr>
        <p:spPr>
          <a:xfrm rot="16200000">
            <a:off x="15315165" y="2156682"/>
            <a:ext cx="147027" cy="280839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Текст 30"/>
          <p:cNvSpPr>
            <a:spLocks noGrp="1"/>
          </p:cNvSpPr>
          <p:nvPr>
            <p:ph type="body" sz="quarter" idx="35" hasCustomPrompt="1"/>
          </p:nvPr>
        </p:nvSpPr>
        <p:spPr>
          <a:xfrm>
            <a:off x="14797865" y="3744354"/>
            <a:ext cx="1152160" cy="432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5</a:t>
            </a:r>
          </a:p>
        </p:txBody>
      </p:sp>
      <p:sp>
        <p:nvSpPr>
          <p:cNvPr id="82" name="Текст 16"/>
          <p:cNvSpPr>
            <a:spLocks noGrp="1"/>
          </p:cNvSpPr>
          <p:nvPr>
            <p:ph type="body" sz="quarter" idx="37" hasCustomPrompt="1"/>
          </p:nvPr>
        </p:nvSpPr>
        <p:spPr>
          <a:xfrm>
            <a:off x="13984483" y="6336714"/>
            <a:ext cx="2808391" cy="2952410"/>
          </a:xfrm>
        </p:spPr>
        <p:txBody>
          <a:bodyPr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22" hasCustomPrompt="1"/>
          </p:nvPr>
        </p:nvSpPr>
        <p:spPr>
          <a:xfrm>
            <a:off x="1043954" y="5112544"/>
            <a:ext cx="2736380" cy="1104572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Заключите договор с Почтой России</a:t>
            </a:r>
          </a:p>
        </p:txBody>
      </p:sp>
      <p:sp>
        <p:nvSpPr>
          <p:cNvPr id="83" name="Текст 16"/>
          <p:cNvSpPr>
            <a:spLocks noGrp="1"/>
          </p:cNvSpPr>
          <p:nvPr>
            <p:ph type="body" sz="quarter" idx="38" hasCustomPrompt="1"/>
          </p:nvPr>
        </p:nvSpPr>
        <p:spPr>
          <a:xfrm>
            <a:off x="7433541" y="6336714"/>
            <a:ext cx="2808390" cy="2952410"/>
          </a:xfrm>
        </p:spPr>
        <p:txBody>
          <a:bodyPr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84" name="Текст 16"/>
          <p:cNvSpPr>
            <a:spLocks noGrp="1"/>
          </p:cNvSpPr>
          <p:nvPr>
            <p:ph type="body" sz="quarter" idx="39" hasCustomPrompt="1"/>
          </p:nvPr>
        </p:nvSpPr>
        <p:spPr>
          <a:xfrm>
            <a:off x="10647446" y="6336714"/>
            <a:ext cx="2808390" cy="2952410"/>
          </a:xfrm>
        </p:spPr>
        <p:txBody>
          <a:bodyPr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85" name="Текст 38"/>
          <p:cNvSpPr>
            <a:spLocks noGrp="1"/>
          </p:cNvSpPr>
          <p:nvPr>
            <p:ph type="body" sz="quarter" idx="40" hasCustomPrompt="1"/>
          </p:nvPr>
        </p:nvSpPr>
        <p:spPr>
          <a:xfrm>
            <a:off x="13984483" y="5112544"/>
            <a:ext cx="2812327" cy="110457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Оплатите счет</a:t>
            </a:r>
          </a:p>
        </p:txBody>
      </p:sp>
    </p:spTree>
    <p:extLst>
      <p:ext uri="{BB962C8B-B14F-4D97-AF65-F5344CB8AC3E}">
        <p14:creationId xmlns:p14="http://schemas.microsoft.com/office/powerpoint/2010/main" val="410901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16200000">
            <a:off x="9024904" y="-4440754"/>
            <a:ext cx="151895" cy="1823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696247" y="4110846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588725" y="4038836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1243074" cy="100851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043955" y="3684631"/>
            <a:ext cx="338447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 userDrawn="1"/>
        </p:nvSpPr>
        <p:spPr>
          <a:xfrm rot="16200000">
            <a:off x="2662678" y="1868640"/>
            <a:ext cx="147027" cy="338447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196114" y="3678786"/>
            <a:ext cx="1152161" cy="5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1</a:t>
            </a:r>
          </a:p>
        </p:txBody>
      </p:sp>
      <p:sp>
        <p:nvSpPr>
          <p:cNvPr id="44" name="Текст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43955" y="6336714"/>
            <a:ext cx="3312460" cy="2088290"/>
          </a:xfrm>
        </p:spPr>
        <p:txBody>
          <a:bodyPr anchor="t"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932494" y="3684631"/>
            <a:ext cx="338447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 userDrawn="1"/>
        </p:nvSpPr>
        <p:spPr>
          <a:xfrm rot="16200000">
            <a:off x="6551216" y="1868641"/>
            <a:ext cx="147027" cy="33844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Текст 30"/>
          <p:cNvSpPr>
            <a:spLocks noGrp="1"/>
          </p:cNvSpPr>
          <p:nvPr>
            <p:ph type="body" sz="quarter" idx="26" hasCustomPrompt="1"/>
          </p:nvPr>
        </p:nvSpPr>
        <p:spPr>
          <a:xfrm>
            <a:off x="6084655" y="3678786"/>
            <a:ext cx="1152160" cy="5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2</a:t>
            </a:r>
          </a:p>
        </p:txBody>
      </p:sp>
      <p:sp>
        <p:nvSpPr>
          <p:cNvPr id="50" name="Текст 38"/>
          <p:cNvSpPr>
            <a:spLocks noGrp="1"/>
          </p:cNvSpPr>
          <p:nvPr>
            <p:ph type="body" sz="quarter" idx="27" hasCustomPrompt="1"/>
          </p:nvPr>
        </p:nvSpPr>
        <p:spPr>
          <a:xfrm>
            <a:off x="4932493" y="5112544"/>
            <a:ext cx="3394748" cy="1104572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Создайте трек-номер возвратного отправления</a:t>
            </a:r>
          </a:p>
        </p:txBody>
      </p:sp>
      <p:sp>
        <p:nvSpPr>
          <p:cNvPr id="52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4932494" y="6336714"/>
            <a:ext cx="3394746" cy="2088290"/>
          </a:xfrm>
        </p:spPr>
        <p:txBody>
          <a:bodyPr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10469389" y="4038836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8821035" y="3684631"/>
            <a:ext cx="338447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 userDrawn="1"/>
        </p:nvSpPr>
        <p:spPr>
          <a:xfrm rot="16200000">
            <a:off x="10439758" y="1868641"/>
            <a:ext cx="147027" cy="33844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Текст 30"/>
          <p:cNvSpPr>
            <a:spLocks noGrp="1"/>
          </p:cNvSpPr>
          <p:nvPr>
            <p:ph type="body" sz="quarter" idx="29" hasCustomPrompt="1"/>
          </p:nvPr>
        </p:nvSpPr>
        <p:spPr>
          <a:xfrm>
            <a:off x="9901184" y="3678786"/>
            <a:ext cx="1224171" cy="5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3</a:t>
            </a:r>
          </a:p>
        </p:txBody>
      </p:sp>
      <p:sp>
        <p:nvSpPr>
          <p:cNvPr id="57" name="Текст 38"/>
          <p:cNvSpPr>
            <a:spLocks noGrp="1"/>
          </p:cNvSpPr>
          <p:nvPr>
            <p:ph type="body" sz="quarter" idx="30" hasCustomPrompt="1"/>
          </p:nvPr>
        </p:nvSpPr>
        <p:spPr>
          <a:xfrm>
            <a:off x="8821035" y="5112544"/>
            <a:ext cx="3399506" cy="1104572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Передайте трек-номер покупателю или сообщите номер заказа</a:t>
            </a:r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14285921" y="4044680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12709575" y="3684631"/>
            <a:ext cx="338447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 userDrawn="1"/>
        </p:nvSpPr>
        <p:spPr>
          <a:xfrm rot="16200000">
            <a:off x="14328298" y="1868641"/>
            <a:ext cx="147027" cy="33844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Текст 30"/>
          <p:cNvSpPr>
            <a:spLocks noGrp="1"/>
          </p:cNvSpPr>
          <p:nvPr>
            <p:ph type="body" sz="quarter" idx="32" hasCustomPrompt="1"/>
          </p:nvPr>
        </p:nvSpPr>
        <p:spPr>
          <a:xfrm>
            <a:off x="13717715" y="3684630"/>
            <a:ext cx="1152161" cy="5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4</a:t>
            </a:r>
          </a:p>
        </p:txBody>
      </p:sp>
      <p:sp>
        <p:nvSpPr>
          <p:cNvPr id="66" name="Текст 38"/>
          <p:cNvSpPr>
            <a:spLocks noGrp="1"/>
          </p:cNvSpPr>
          <p:nvPr>
            <p:ph type="body" sz="quarter" idx="33" hasCustomPrompt="1"/>
          </p:nvPr>
        </p:nvSpPr>
        <p:spPr>
          <a:xfrm>
            <a:off x="12709575" y="5112544"/>
            <a:ext cx="3399506" cy="110457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Получите возвратное отправление в любом отделении Почты России</a:t>
            </a:r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22" hasCustomPrompt="1"/>
          </p:nvPr>
        </p:nvSpPr>
        <p:spPr>
          <a:xfrm>
            <a:off x="1043955" y="5112544"/>
            <a:ext cx="3307701" cy="1104572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Заключите договор с Почтой России</a:t>
            </a:r>
          </a:p>
        </p:txBody>
      </p:sp>
      <p:sp>
        <p:nvSpPr>
          <p:cNvPr id="83" name="Текст 16"/>
          <p:cNvSpPr>
            <a:spLocks noGrp="1"/>
          </p:cNvSpPr>
          <p:nvPr>
            <p:ph type="body" sz="quarter" idx="38" hasCustomPrompt="1"/>
          </p:nvPr>
        </p:nvSpPr>
        <p:spPr>
          <a:xfrm>
            <a:off x="8821035" y="6336714"/>
            <a:ext cx="3394746" cy="2088290"/>
          </a:xfrm>
        </p:spPr>
        <p:txBody>
          <a:bodyPr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84" name="Текст 16"/>
          <p:cNvSpPr>
            <a:spLocks noGrp="1"/>
          </p:cNvSpPr>
          <p:nvPr>
            <p:ph type="body" sz="quarter" idx="39" hasCustomPrompt="1"/>
          </p:nvPr>
        </p:nvSpPr>
        <p:spPr>
          <a:xfrm>
            <a:off x="12709575" y="6336714"/>
            <a:ext cx="3394746" cy="2088290"/>
          </a:xfrm>
        </p:spPr>
        <p:txBody>
          <a:bodyPr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47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16200000">
            <a:off x="9024904" y="-4440754"/>
            <a:ext cx="151895" cy="1823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696247" y="4110846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588725" y="4038836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1243074" cy="100851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043955" y="3684631"/>
            <a:ext cx="338447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 userDrawn="1"/>
        </p:nvSpPr>
        <p:spPr>
          <a:xfrm rot="16200000">
            <a:off x="2662678" y="1868640"/>
            <a:ext cx="147027" cy="338447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196114" y="3678786"/>
            <a:ext cx="1152161" cy="5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1</a:t>
            </a:r>
          </a:p>
        </p:txBody>
      </p:sp>
      <p:sp>
        <p:nvSpPr>
          <p:cNvPr id="44" name="Текст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43955" y="6336714"/>
            <a:ext cx="3312460" cy="2952410"/>
          </a:xfrm>
        </p:spPr>
        <p:txBody>
          <a:bodyPr anchor="t"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932494" y="3684631"/>
            <a:ext cx="338447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 userDrawn="1"/>
        </p:nvSpPr>
        <p:spPr>
          <a:xfrm rot="16200000">
            <a:off x="6551216" y="1868641"/>
            <a:ext cx="147027" cy="33844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Текст 30"/>
          <p:cNvSpPr>
            <a:spLocks noGrp="1"/>
          </p:cNvSpPr>
          <p:nvPr>
            <p:ph type="body" sz="quarter" idx="26" hasCustomPrompt="1"/>
          </p:nvPr>
        </p:nvSpPr>
        <p:spPr>
          <a:xfrm>
            <a:off x="6084655" y="3678786"/>
            <a:ext cx="1152160" cy="5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2</a:t>
            </a:r>
          </a:p>
        </p:txBody>
      </p:sp>
      <p:sp>
        <p:nvSpPr>
          <p:cNvPr id="50" name="Текст 38"/>
          <p:cNvSpPr>
            <a:spLocks noGrp="1"/>
          </p:cNvSpPr>
          <p:nvPr>
            <p:ph type="body" sz="quarter" idx="27" hasCustomPrompt="1"/>
          </p:nvPr>
        </p:nvSpPr>
        <p:spPr>
          <a:xfrm>
            <a:off x="4932493" y="5112544"/>
            <a:ext cx="3394748" cy="1104572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Создайте трек-номер возвратного отправления</a:t>
            </a:r>
          </a:p>
        </p:txBody>
      </p:sp>
      <p:sp>
        <p:nvSpPr>
          <p:cNvPr id="52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4932494" y="6336714"/>
            <a:ext cx="3394746" cy="2952410"/>
          </a:xfrm>
        </p:spPr>
        <p:txBody>
          <a:bodyPr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10469389" y="4038836"/>
            <a:ext cx="151895" cy="64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8821035" y="3684631"/>
            <a:ext cx="3384470" cy="552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 userDrawn="1"/>
        </p:nvSpPr>
        <p:spPr>
          <a:xfrm rot="16200000">
            <a:off x="10439758" y="1868641"/>
            <a:ext cx="147027" cy="33844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Текст 30"/>
          <p:cNvSpPr>
            <a:spLocks noGrp="1"/>
          </p:cNvSpPr>
          <p:nvPr>
            <p:ph type="body" sz="quarter" idx="29" hasCustomPrompt="1"/>
          </p:nvPr>
        </p:nvSpPr>
        <p:spPr>
          <a:xfrm>
            <a:off x="9901184" y="3678786"/>
            <a:ext cx="1224171" cy="5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 3</a:t>
            </a:r>
          </a:p>
        </p:txBody>
      </p:sp>
      <p:sp>
        <p:nvSpPr>
          <p:cNvPr id="57" name="Текст 38"/>
          <p:cNvSpPr>
            <a:spLocks noGrp="1"/>
          </p:cNvSpPr>
          <p:nvPr>
            <p:ph type="body" sz="quarter" idx="30" hasCustomPrompt="1"/>
          </p:nvPr>
        </p:nvSpPr>
        <p:spPr>
          <a:xfrm>
            <a:off x="8821035" y="5112544"/>
            <a:ext cx="3399506" cy="1104572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Передайте трек-номер покупателю или сообщите номер заказа</a:t>
            </a:r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22" hasCustomPrompt="1"/>
          </p:nvPr>
        </p:nvSpPr>
        <p:spPr>
          <a:xfrm>
            <a:off x="1043955" y="5112544"/>
            <a:ext cx="3307701" cy="1104572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latin typeface="+mj-lt"/>
              </a:defRPr>
            </a:lvl1pPr>
          </a:lstStyle>
          <a:p>
            <a:pPr lvl="0"/>
            <a:r>
              <a:rPr lang="ru-RU" dirty="0"/>
              <a:t>Заключите договор с Почтой России</a:t>
            </a:r>
          </a:p>
        </p:txBody>
      </p:sp>
      <p:sp>
        <p:nvSpPr>
          <p:cNvPr id="83" name="Текст 16"/>
          <p:cNvSpPr>
            <a:spLocks noGrp="1"/>
          </p:cNvSpPr>
          <p:nvPr>
            <p:ph type="body" sz="quarter" idx="38" hasCustomPrompt="1"/>
          </p:nvPr>
        </p:nvSpPr>
        <p:spPr>
          <a:xfrm>
            <a:off x="8821035" y="6336714"/>
            <a:ext cx="3394746" cy="2952410"/>
          </a:xfrm>
        </p:spPr>
        <p:txBody>
          <a:bodyPr>
            <a:noAutofit/>
          </a:bodyPr>
          <a:lstStyle>
            <a:lvl1pPr marL="0" indent="0">
              <a:buNone/>
              <a:defRPr lang="ru-RU" sz="1400" b="0" i="0" smtClean="0">
                <a:solidFill>
                  <a:srgbClr val="333333"/>
                </a:solidFill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Акционерное общество «Почта России» - российская государственная компания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9" hasCustomPrompt="1"/>
          </p:nvPr>
        </p:nvSpPr>
        <p:spPr>
          <a:xfrm>
            <a:off x="13312210" y="5112544"/>
            <a:ext cx="4006005" cy="266437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ru-RU" sz="2400" b="1" i="0" u="none" strike="noStrike" baseline="0" smtClean="0"/>
            </a:lvl1pPr>
          </a:lstStyle>
          <a:p>
            <a:r>
              <a:rPr lang="ru-RU" dirty="0"/>
              <a:t>Подключиться к услуге всего за три шага! </a:t>
            </a:r>
          </a:p>
          <a:p>
            <a:r>
              <a:rPr lang="ru-RU" dirty="0"/>
              <a:t>Со списком отделений можно ознакомиться на  сайте </a:t>
            </a:r>
            <a:r>
              <a:rPr lang="en-US" dirty="0"/>
              <a:t>www.pochta.ru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4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2539660" cy="100851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Успешные кейсы в партнерстве с Почтой России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 rot="5400000">
            <a:off x="468722" y="5831141"/>
            <a:ext cx="4749649" cy="374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 userDrawn="1"/>
        </p:nvSpPr>
        <p:spPr>
          <a:xfrm rot="5400000">
            <a:off x="2770033" y="8279481"/>
            <a:ext cx="147027" cy="37445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Текст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87582" y="5547807"/>
            <a:ext cx="3312460" cy="3669307"/>
          </a:xfrm>
          <a:ln>
            <a:noFill/>
          </a:ln>
        </p:spPr>
        <p:txBody>
          <a:bodyPr anchor="ctr"/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ru-RU" sz="4000" dirty="0"/>
              <a:t>Ключевые проекты 2022 </a:t>
            </a:r>
          </a:p>
        </p:txBody>
      </p:sp>
      <p:sp>
        <p:nvSpPr>
          <p:cNvPr id="36" name="Рисунок 3"/>
          <p:cNvSpPr>
            <a:spLocks noGrp="1"/>
          </p:cNvSpPr>
          <p:nvPr>
            <p:ph type="pic" sz="quarter" idx="20"/>
          </p:nvPr>
        </p:nvSpPr>
        <p:spPr>
          <a:xfrm>
            <a:off x="4859699" y="5342183"/>
            <a:ext cx="3744913" cy="21466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853595" y="1944104"/>
            <a:ext cx="4608512" cy="671513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latin typeface="+mj-lt"/>
              </a:defRPr>
            </a:lvl1pPr>
          </a:lstStyle>
          <a:p>
            <a:pPr lvl="0"/>
            <a:r>
              <a:rPr lang="ru-RU" dirty="0"/>
              <a:t>Краткая справка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12853595" y="2831517"/>
            <a:ext cx="4608905" cy="5737507"/>
          </a:xfrm>
        </p:spPr>
        <p:txBody>
          <a:bodyPr anchor="ctr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342" b="0" i="0" kern="1200" spc="-3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 «Альфа» и Лада-Имидж являются дочерними предприятиями АО «АВТОВАЗ» и его официальными дистрибьюторами по реализации запасных частей к автомобилям LADA на внутреннем рынке, в странах ближнего и дальнего зарубежья.</a:t>
            </a:r>
          </a:p>
          <a:p>
            <a:pPr>
              <a:lnSpc>
                <a:spcPct val="115000"/>
              </a:lnSpc>
            </a:pPr>
            <a:endParaRPr lang="ru-RU" sz="1342" spc="-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Издательство «Легион» успешно работает на рынке учебной литературы с 2004 года.</a:t>
            </a:r>
          </a:p>
          <a:p>
            <a:pPr>
              <a:lnSpc>
                <a:spcPct val="115000"/>
              </a:lnSpc>
            </a:pPr>
            <a:endParaRPr lang="ru-RU" sz="1342" spc="-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Lamoda – </a:t>
            </a:r>
            <a:r>
              <a:rPr lang="ru-RU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крупнейших интернет-магазинов в России с СНГ. С 2014 года входит в состав </a:t>
            </a:r>
            <a:r>
              <a:rPr lang="en-US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Fashion Group</a:t>
            </a:r>
            <a:r>
              <a:rPr lang="ru-RU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342" spc="-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1342" spc="-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Wildberries – </a:t>
            </a:r>
            <a:r>
              <a:rPr lang="ru-RU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интернет-магазин одежды, обуви, электроники, детских товаров, товаров для дома и других товаров. </a:t>
            </a:r>
          </a:p>
          <a:p>
            <a:pPr>
              <a:lnSpc>
                <a:spcPct val="115000"/>
              </a:lnSpc>
            </a:pPr>
            <a:endParaRPr lang="ru-RU" sz="1342" spc="-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342" spc="-3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US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старейший универсальный интернет-магазин, второй по обороту онлайн-магазинов России по данным исследовательского агентства </a:t>
            </a:r>
            <a:r>
              <a:rPr lang="en-US" sz="1342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Insight.</a:t>
            </a:r>
            <a:endParaRPr lang="ru-RU" sz="1342" spc="-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Рисунок 3"/>
          <p:cNvSpPr>
            <a:spLocks noGrp="1"/>
          </p:cNvSpPr>
          <p:nvPr>
            <p:ph type="pic" sz="quarter" idx="25"/>
          </p:nvPr>
        </p:nvSpPr>
        <p:spPr>
          <a:xfrm>
            <a:off x="8748632" y="5342183"/>
            <a:ext cx="3744913" cy="21466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5" name="Рисунок 3"/>
          <p:cNvSpPr>
            <a:spLocks noGrp="1"/>
          </p:cNvSpPr>
          <p:nvPr>
            <p:ph type="pic" sz="quarter" idx="26"/>
          </p:nvPr>
        </p:nvSpPr>
        <p:spPr>
          <a:xfrm>
            <a:off x="4861144" y="1944105"/>
            <a:ext cx="3744913" cy="21603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6" name="Рисунок 3"/>
          <p:cNvSpPr>
            <a:spLocks noGrp="1"/>
          </p:cNvSpPr>
          <p:nvPr>
            <p:ph type="pic" sz="quarter" idx="27"/>
          </p:nvPr>
        </p:nvSpPr>
        <p:spPr>
          <a:xfrm>
            <a:off x="8750077" y="1944105"/>
            <a:ext cx="3744913" cy="21603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" name="Рисунок 3"/>
          <p:cNvSpPr>
            <a:spLocks noGrp="1"/>
          </p:cNvSpPr>
          <p:nvPr>
            <p:ph type="pic" sz="quarter" idx="28"/>
          </p:nvPr>
        </p:nvSpPr>
        <p:spPr>
          <a:xfrm>
            <a:off x="962025" y="1944105"/>
            <a:ext cx="3744913" cy="21603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9" hasCustomPrompt="1"/>
          </p:nvPr>
        </p:nvSpPr>
        <p:spPr>
          <a:xfrm>
            <a:off x="971286" y="4248424"/>
            <a:ext cx="3744520" cy="936130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ru-RU" dirty="0"/>
              <a:t>Стратегическое партнерство по доставке автозапчастей</a:t>
            </a:r>
          </a:p>
        </p:txBody>
      </p:sp>
      <p:sp>
        <p:nvSpPr>
          <p:cNvPr id="58" name="Текст 22"/>
          <p:cNvSpPr>
            <a:spLocks noGrp="1"/>
          </p:cNvSpPr>
          <p:nvPr>
            <p:ph type="body" sz="quarter" idx="30" hasCustomPrompt="1"/>
          </p:nvPr>
        </p:nvSpPr>
        <p:spPr>
          <a:xfrm>
            <a:off x="4860485" y="4248424"/>
            <a:ext cx="3744520" cy="936130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ru-RU" dirty="0"/>
              <a:t>Стратегическое партнерство по возврату отправлений</a:t>
            </a:r>
          </a:p>
        </p:txBody>
      </p:sp>
      <p:sp>
        <p:nvSpPr>
          <p:cNvPr id="59" name="Текст 22"/>
          <p:cNvSpPr>
            <a:spLocks noGrp="1"/>
          </p:cNvSpPr>
          <p:nvPr>
            <p:ph type="body" sz="quarter" idx="31" hasCustomPrompt="1"/>
          </p:nvPr>
        </p:nvSpPr>
        <p:spPr>
          <a:xfrm>
            <a:off x="8749025" y="4248424"/>
            <a:ext cx="3744520" cy="936130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ru-RU" dirty="0"/>
              <a:t>Стратегическое партнерство по курьерской доставке</a:t>
            </a:r>
          </a:p>
        </p:txBody>
      </p:sp>
      <p:sp>
        <p:nvSpPr>
          <p:cNvPr id="60" name="Текст 22"/>
          <p:cNvSpPr>
            <a:spLocks noGrp="1"/>
          </p:cNvSpPr>
          <p:nvPr>
            <p:ph type="body" sz="quarter" idx="32" hasCustomPrompt="1"/>
          </p:nvPr>
        </p:nvSpPr>
        <p:spPr>
          <a:xfrm>
            <a:off x="4860485" y="7632894"/>
            <a:ext cx="3744520" cy="936130"/>
          </a:xfrm>
        </p:spPr>
        <p:txBody>
          <a:bodyPr anchor="ctr">
            <a:normAutofit/>
          </a:bodyPr>
          <a:lstStyle>
            <a:lvl1pPr marL="0" indent="0">
              <a:buNone/>
              <a:defRPr lang="ru-RU" sz="1800" b="0" i="0" u="none" strike="noStrike" baseline="0" smtClean="0"/>
            </a:lvl1pPr>
          </a:lstStyle>
          <a:p>
            <a:pPr lvl="0"/>
            <a:r>
              <a:rPr lang="ru-RU" dirty="0"/>
              <a:t>Стратегическое партнерство по интеграции</a:t>
            </a:r>
          </a:p>
        </p:txBody>
      </p:sp>
      <p:sp>
        <p:nvSpPr>
          <p:cNvPr id="61" name="Текст 22"/>
          <p:cNvSpPr>
            <a:spLocks noGrp="1"/>
          </p:cNvSpPr>
          <p:nvPr>
            <p:ph type="body" sz="quarter" idx="33" hasCustomPrompt="1"/>
          </p:nvPr>
        </p:nvSpPr>
        <p:spPr>
          <a:xfrm>
            <a:off x="8749025" y="7632894"/>
            <a:ext cx="3744520" cy="936130"/>
          </a:xfrm>
        </p:spPr>
        <p:txBody>
          <a:bodyPr anchor="ctr">
            <a:normAutofit/>
          </a:bodyPr>
          <a:lstStyle>
            <a:lvl1pPr marL="0" indent="0">
              <a:buNone/>
              <a:defRPr lang="ru-RU" sz="1800" b="0" i="0" u="none" strike="noStrike" baseline="0" smtClean="0"/>
            </a:lvl1pPr>
          </a:lstStyle>
          <a:p>
            <a:pPr lvl="0"/>
            <a:r>
              <a:rPr lang="ru-RU" dirty="0"/>
              <a:t>Стратегическое партнерство по курьерской доставке</a:t>
            </a:r>
          </a:p>
        </p:txBody>
      </p:sp>
    </p:spTree>
    <p:extLst>
      <p:ext uri="{BB962C8B-B14F-4D97-AF65-F5344CB8AC3E}">
        <p14:creationId xmlns:p14="http://schemas.microsoft.com/office/powerpoint/2010/main" val="202344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11990751" y="1133439"/>
            <a:ext cx="5182824" cy="9140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0" y="1101776"/>
            <a:ext cx="2601853" cy="3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71" y="2591406"/>
            <a:ext cx="9362030" cy="2521138"/>
          </a:xfrm>
        </p:spPr>
        <p:txBody>
          <a:bodyPr lIns="0" tIns="0" rIns="0" bIns="0" anchor="t"/>
          <a:lstStyle>
            <a:lvl1pPr algn="l">
              <a:defRPr/>
            </a:lvl1pPr>
          </a:lstStyle>
          <a:p>
            <a:r>
              <a:rPr lang="ru-RU" sz="4800" b="1" dirty="0"/>
              <a:t>ЗАГОЛОВОК ПРЕЗЕНТАЦИИ</a:t>
            </a:r>
            <a:br>
              <a:rPr lang="ru-RU" sz="4800" b="1" dirty="0"/>
            </a:br>
            <a:r>
              <a:rPr lang="ru-RU" sz="4800" b="1" dirty="0"/>
              <a:t>ВСЕГДА НАБИРАЕТСЯ ЗАГЛАВНЫМИ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70" y="8785054"/>
            <a:ext cx="7077075" cy="5032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ru-RU" sz="1800" dirty="0"/>
              <a:t>Москва, 2021 год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B2967-F9F3-7B4E-9838-782336167777}"/>
              </a:ext>
            </a:extLst>
          </p:cNvPr>
          <p:cNvSpPr/>
          <p:nvPr userDrawn="1"/>
        </p:nvSpPr>
        <p:spPr>
          <a:xfrm>
            <a:off x="11990751" y="1087720"/>
            <a:ext cx="36004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85008-959B-3A42-BF9D-5171F83CB8C2}"/>
              </a:ext>
            </a:extLst>
          </p:cNvPr>
          <p:cNvSpPr/>
          <p:nvPr userDrawn="1"/>
        </p:nvSpPr>
        <p:spPr>
          <a:xfrm>
            <a:off x="12349525" y="1087720"/>
            <a:ext cx="482392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5046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899935" y="2065248"/>
            <a:ext cx="5184953" cy="81582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5" y="1101776"/>
            <a:ext cx="2601853" cy="3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6444705" y="2046789"/>
            <a:ext cx="7993608" cy="3065755"/>
          </a:xfrm>
        </p:spPr>
        <p:txBody>
          <a:bodyPr lIns="0" tIns="0" rIns="0" bIns="0" anchor="t"/>
          <a:lstStyle>
            <a:lvl1pPr algn="l">
              <a:defRPr/>
            </a:lvl1pPr>
          </a:lstStyle>
          <a:p>
            <a:r>
              <a:rPr lang="ru-RU" sz="4800" b="1" dirty="0"/>
              <a:t>ОБЛОЖКА РАЗДЕЛА ПРЕЗЕНТАЦИИ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8EFB9-5B7E-0D43-B045-F748177F1B7E}"/>
              </a:ext>
            </a:extLst>
          </p:cNvPr>
          <p:cNvSpPr/>
          <p:nvPr userDrawn="1"/>
        </p:nvSpPr>
        <p:spPr>
          <a:xfrm>
            <a:off x="899935" y="2016114"/>
            <a:ext cx="348366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AF954-4B41-9E4E-987D-65D02D961EC9}"/>
              </a:ext>
            </a:extLst>
          </p:cNvPr>
          <p:cNvSpPr/>
          <p:nvPr userDrawn="1"/>
        </p:nvSpPr>
        <p:spPr>
          <a:xfrm>
            <a:off x="1247035" y="2016114"/>
            <a:ext cx="483762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099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534012" y="883843"/>
            <a:ext cx="680558" cy="3135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137534" y="883843"/>
            <a:ext cx="80616" cy="31357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3" descr="C:\Users\Ольга\Google Диск\_Проекты\VM135 Шаблон презентации ПР\02 дизайн\слайды\айфон-1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65" y="2088208"/>
            <a:ext cx="3012886" cy="59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Ольга\Google Диск\_Проекты\VM135 Шаблон презентации ПР\02 дизайн\слайды\айфон-16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7"/>
          <a:stretch/>
        </p:blipFill>
        <p:spPr bwMode="auto">
          <a:xfrm>
            <a:off x="9541123" y="1944192"/>
            <a:ext cx="5904656" cy="82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00113" y="2160134"/>
            <a:ext cx="4176712" cy="1080150"/>
          </a:xfrm>
        </p:spPr>
        <p:txBody>
          <a:bodyPr lIns="0" tIns="0" rIns="0" bIns="0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/>
              <a:t>Работы, проведенные отделом управления клиентской аналитики, для проекта</a:t>
            </a:r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id="{4089DFBA-AA42-46CA-961C-F92C5F875ED6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6096334" y="2286316"/>
            <a:ext cx="2652691" cy="5544770"/>
          </a:xfrm>
          <a:prstGeom prst="roundRect">
            <a:avLst>
              <a:gd name="adj" fmla="val 10423"/>
            </a:avLst>
          </a:prstGeom>
        </p:spPr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4089DFBA-AA42-46CA-961C-F92C5F875ED6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9965855" y="2304154"/>
            <a:ext cx="5120049" cy="10638588"/>
          </a:xfrm>
          <a:prstGeom prst="roundRect">
            <a:avLst>
              <a:gd name="adj" fmla="val 10423"/>
            </a:avLst>
          </a:prstGeom>
        </p:spPr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3D243143-1EB5-D44E-ADB1-867F2DAD3B33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F4D29-733A-4F2F-B9A7-CF767F31552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79860" y="675874"/>
            <a:ext cx="13197905" cy="692150"/>
          </a:xfrm>
        </p:spPr>
        <p:txBody>
          <a:bodyPr lIns="0" tIns="0" rIns="0" bIns="0" anchor="t">
            <a:normAutofit/>
          </a:bodyPr>
          <a:lstStyle>
            <a:lvl1pPr marL="0" algn="l" defTabSz="1819639" rtl="0" eaLnBrk="1" latinLnBrk="0" hangingPunct="1">
              <a:spcBef>
                <a:spcPct val="0"/>
              </a:spcBef>
              <a:buNone/>
              <a:defRPr lang="ru-RU" sz="3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923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534012" y="883843"/>
            <a:ext cx="680558" cy="3135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428425" y="3888374"/>
            <a:ext cx="8497180" cy="1800250"/>
          </a:xfrm>
        </p:spPr>
        <p:txBody>
          <a:bodyPr anchor="ctr"/>
          <a:lstStyle>
            <a:lvl1pPr marL="0" indent="0" algn="l">
              <a:buNone/>
              <a:defRPr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обложки раздела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137534" y="883843"/>
            <a:ext cx="80616" cy="31357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 userDrawn="1">
            <p:ph type="sldNum" sz="quarter" idx="16"/>
          </p:nvPr>
        </p:nvSpPr>
        <p:spPr>
          <a:xfrm>
            <a:off x="17530432" y="883843"/>
            <a:ext cx="603522" cy="313578"/>
          </a:xfrm>
          <a:solidFill>
            <a:srgbClr val="355AE4"/>
          </a:solidFill>
        </p:spPr>
        <p:txBody>
          <a:bodyPr lIns="0" tIns="0" rIns="0" bIns="0"/>
          <a:lstStyle>
            <a:lvl1pPr algn="ctr"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428426" y="5688417"/>
            <a:ext cx="8497179" cy="1584427"/>
          </a:xfrm>
        </p:spPr>
        <p:txBody>
          <a:bodyPr anchor="ctr">
            <a:normAutofit/>
          </a:bodyPr>
          <a:lstStyle>
            <a:lvl1pPr marL="0" indent="0">
              <a:buNone/>
              <a:defRPr sz="2400" i="0" u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 обложки раздела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935" y="919847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Текст 23"/>
          <p:cNvSpPr>
            <a:spLocks noGrp="1"/>
          </p:cNvSpPr>
          <p:nvPr>
            <p:ph type="body" sz="quarter" idx="15" hasCustomPrompt="1"/>
          </p:nvPr>
        </p:nvSpPr>
        <p:spPr>
          <a:xfrm>
            <a:off x="15517965" y="8303754"/>
            <a:ext cx="223231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Москва, 2022 г.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6992939" y="963811"/>
            <a:ext cx="147027" cy="484399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672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брауз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00113" y="2160134"/>
            <a:ext cx="3960372" cy="1008140"/>
          </a:xfrm>
        </p:spPr>
        <p:txBody>
          <a:bodyPr lIns="0" tIns="0" rIns="0" bIns="0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/>
              <a:t>Работы, проведенные отделом управления клиентской аналитики, для проекта</a:t>
            </a:r>
          </a:p>
        </p:txBody>
      </p:sp>
      <p:pic>
        <p:nvPicPr>
          <p:cNvPr id="18" name="Picture 3" descr="C:\Users\Ольга\Google Диск\_Проекты\VM135 Шаблон презентации ПР\02 дизайн\слайды\браузер-1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05" y="863954"/>
            <a:ext cx="11885479" cy="9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8"/>
          </p:nvPr>
        </p:nvSpPr>
        <p:spPr>
          <a:xfrm>
            <a:off x="5909195" y="2593606"/>
            <a:ext cx="10076098" cy="6118849"/>
          </a:xfrm>
          <a:custGeom>
            <a:avLst/>
            <a:gdLst>
              <a:gd name="connsiteX0" fmla="*/ 0 w 10064299"/>
              <a:gd name="connsiteY0" fmla="*/ 161526 h 6445557"/>
              <a:gd name="connsiteX1" fmla="*/ 161526 w 10064299"/>
              <a:gd name="connsiteY1" fmla="*/ 0 h 6445557"/>
              <a:gd name="connsiteX2" fmla="*/ 9902773 w 10064299"/>
              <a:gd name="connsiteY2" fmla="*/ 0 h 6445557"/>
              <a:gd name="connsiteX3" fmla="*/ 10064299 w 10064299"/>
              <a:gd name="connsiteY3" fmla="*/ 161526 h 6445557"/>
              <a:gd name="connsiteX4" fmla="*/ 10064299 w 10064299"/>
              <a:gd name="connsiteY4" fmla="*/ 6284031 h 6445557"/>
              <a:gd name="connsiteX5" fmla="*/ 9902773 w 10064299"/>
              <a:gd name="connsiteY5" fmla="*/ 6445557 h 6445557"/>
              <a:gd name="connsiteX6" fmla="*/ 161526 w 10064299"/>
              <a:gd name="connsiteY6" fmla="*/ 6445557 h 6445557"/>
              <a:gd name="connsiteX7" fmla="*/ 0 w 10064299"/>
              <a:gd name="connsiteY7" fmla="*/ 6284031 h 6445557"/>
              <a:gd name="connsiteX8" fmla="*/ 0 w 10064299"/>
              <a:gd name="connsiteY8" fmla="*/ 161526 h 6445557"/>
              <a:gd name="connsiteX0" fmla="*/ 0 w 10064299"/>
              <a:gd name="connsiteY0" fmla="*/ 161526 h 6445557"/>
              <a:gd name="connsiteX1" fmla="*/ 161526 w 10064299"/>
              <a:gd name="connsiteY1" fmla="*/ 0 h 6445557"/>
              <a:gd name="connsiteX2" fmla="*/ 9902773 w 10064299"/>
              <a:gd name="connsiteY2" fmla="*/ 0 h 6445557"/>
              <a:gd name="connsiteX3" fmla="*/ 10064299 w 10064299"/>
              <a:gd name="connsiteY3" fmla="*/ 161526 h 6445557"/>
              <a:gd name="connsiteX4" fmla="*/ 10064299 w 10064299"/>
              <a:gd name="connsiteY4" fmla="*/ 6284031 h 6445557"/>
              <a:gd name="connsiteX5" fmla="*/ 9902773 w 10064299"/>
              <a:gd name="connsiteY5" fmla="*/ 6445557 h 6445557"/>
              <a:gd name="connsiteX6" fmla="*/ 161526 w 10064299"/>
              <a:gd name="connsiteY6" fmla="*/ 6445557 h 6445557"/>
              <a:gd name="connsiteX7" fmla="*/ 0 w 10064299"/>
              <a:gd name="connsiteY7" fmla="*/ 6284031 h 6445557"/>
              <a:gd name="connsiteX8" fmla="*/ 0 w 10064299"/>
              <a:gd name="connsiteY8" fmla="*/ 161526 h 6445557"/>
              <a:gd name="connsiteX0" fmla="*/ 0 w 10064299"/>
              <a:gd name="connsiteY0" fmla="*/ 798656 h 7082687"/>
              <a:gd name="connsiteX1" fmla="*/ 1482982 w 10064299"/>
              <a:gd name="connsiteY1" fmla="*/ 0 h 7082687"/>
              <a:gd name="connsiteX2" fmla="*/ 9902773 w 10064299"/>
              <a:gd name="connsiteY2" fmla="*/ 637130 h 7082687"/>
              <a:gd name="connsiteX3" fmla="*/ 10064299 w 10064299"/>
              <a:gd name="connsiteY3" fmla="*/ 798656 h 7082687"/>
              <a:gd name="connsiteX4" fmla="*/ 10064299 w 10064299"/>
              <a:gd name="connsiteY4" fmla="*/ 6921161 h 7082687"/>
              <a:gd name="connsiteX5" fmla="*/ 9902773 w 10064299"/>
              <a:gd name="connsiteY5" fmla="*/ 7082687 h 7082687"/>
              <a:gd name="connsiteX6" fmla="*/ 161526 w 10064299"/>
              <a:gd name="connsiteY6" fmla="*/ 7082687 h 7082687"/>
              <a:gd name="connsiteX7" fmla="*/ 0 w 10064299"/>
              <a:gd name="connsiteY7" fmla="*/ 6921161 h 7082687"/>
              <a:gd name="connsiteX8" fmla="*/ 0 w 10064299"/>
              <a:gd name="connsiteY8" fmla="*/ 798656 h 7082687"/>
              <a:gd name="connsiteX0" fmla="*/ 0 w 10064299"/>
              <a:gd name="connsiteY0" fmla="*/ 798656 h 7082687"/>
              <a:gd name="connsiteX1" fmla="*/ 1482982 w 10064299"/>
              <a:gd name="connsiteY1" fmla="*/ 0 h 7082687"/>
              <a:gd name="connsiteX2" fmla="*/ 9902773 w 10064299"/>
              <a:gd name="connsiteY2" fmla="*/ 637130 h 7082687"/>
              <a:gd name="connsiteX3" fmla="*/ 10064299 w 10064299"/>
              <a:gd name="connsiteY3" fmla="*/ 798656 h 7082687"/>
              <a:gd name="connsiteX4" fmla="*/ 10064299 w 10064299"/>
              <a:gd name="connsiteY4" fmla="*/ 6921161 h 7082687"/>
              <a:gd name="connsiteX5" fmla="*/ 9902773 w 10064299"/>
              <a:gd name="connsiteY5" fmla="*/ 7082687 h 7082687"/>
              <a:gd name="connsiteX6" fmla="*/ 161526 w 10064299"/>
              <a:gd name="connsiteY6" fmla="*/ 7082687 h 7082687"/>
              <a:gd name="connsiteX7" fmla="*/ 0 w 10064299"/>
              <a:gd name="connsiteY7" fmla="*/ 6921161 h 7082687"/>
              <a:gd name="connsiteX8" fmla="*/ 0 w 10064299"/>
              <a:gd name="connsiteY8" fmla="*/ 798656 h 7082687"/>
              <a:gd name="connsiteX0" fmla="*/ 733538 w 10797837"/>
              <a:gd name="connsiteY0" fmla="*/ 511396 h 6795427"/>
              <a:gd name="connsiteX1" fmla="*/ 10636311 w 10797837"/>
              <a:gd name="connsiteY1" fmla="*/ 349870 h 6795427"/>
              <a:gd name="connsiteX2" fmla="*/ 10797837 w 10797837"/>
              <a:gd name="connsiteY2" fmla="*/ 511396 h 6795427"/>
              <a:gd name="connsiteX3" fmla="*/ 10797837 w 10797837"/>
              <a:gd name="connsiteY3" fmla="*/ 6633901 h 6795427"/>
              <a:gd name="connsiteX4" fmla="*/ 10636311 w 10797837"/>
              <a:gd name="connsiteY4" fmla="*/ 6795427 h 6795427"/>
              <a:gd name="connsiteX5" fmla="*/ 895064 w 10797837"/>
              <a:gd name="connsiteY5" fmla="*/ 6795427 h 6795427"/>
              <a:gd name="connsiteX6" fmla="*/ 733538 w 10797837"/>
              <a:gd name="connsiteY6" fmla="*/ 6633901 h 6795427"/>
              <a:gd name="connsiteX7" fmla="*/ 733538 w 10797837"/>
              <a:gd name="connsiteY7" fmla="*/ 511396 h 6795427"/>
              <a:gd name="connsiteX0" fmla="*/ 733538 w 10797837"/>
              <a:gd name="connsiteY0" fmla="*/ 511396 h 6795427"/>
              <a:gd name="connsiteX1" fmla="*/ 10636311 w 10797837"/>
              <a:gd name="connsiteY1" fmla="*/ 349870 h 6795427"/>
              <a:gd name="connsiteX2" fmla="*/ 10797837 w 10797837"/>
              <a:gd name="connsiteY2" fmla="*/ 511396 h 6795427"/>
              <a:gd name="connsiteX3" fmla="*/ 10797837 w 10797837"/>
              <a:gd name="connsiteY3" fmla="*/ 6633901 h 6795427"/>
              <a:gd name="connsiteX4" fmla="*/ 10636311 w 10797837"/>
              <a:gd name="connsiteY4" fmla="*/ 6795427 h 6795427"/>
              <a:gd name="connsiteX5" fmla="*/ 895064 w 10797837"/>
              <a:gd name="connsiteY5" fmla="*/ 6795427 h 6795427"/>
              <a:gd name="connsiteX6" fmla="*/ 733538 w 10797837"/>
              <a:gd name="connsiteY6" fmla="*/ 6633901 h 6795427"/>
              <a:gd name="connsiteX7" fmla="*/ 733538 w 10797837"/>
              <a:gd name="connsiteY7" fmla="*/ 511396 h 6795427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0 w 10064299"/>
              <a:gd name="connsiteY0" fmla="*/ 765313 h 7049344"/>
              <a:gd name="connsiteX1" fmla="*/ 10064299 w 10064299"/>
              <a:gd name="connsiteY1" fmla="*/ 765313 h 7049344"/>
              <a:gd name="connsiteX2" fmla="*/ 10064299 w 10064299"/>
              <a:gd name="connsiteY2" fmla="*/ 6887818 h 7049344"/>
              <a:gd name="connsiteX3" fmla="*/ 9902773 w 10064299"/>
              <a:gd name="connsiteY3" fmla="*/ 7049344 h 7049344"/>
              <a:gd name="connsiteX4" fmla="*/ 161526 w 10064299"/>
              <a:gd name="connsiteY4" fmla="*/ 7049344 h 7049344"/>
              <a:gd name="connsiteX5" fmla="*/ 0 w 10064299"/>
              <a:gd name="connsiteY5" fmla="*/ 6887818 h 7049344"/>
              <a:gd name="connsiteX6" fmla="*/ 0 w 10064299"/>
              <a:gd name="connsiteY6" fmla="*/ 765313 h 7049344"/>
              <a:gd name="connsiteX0" fmla="*/ 0 w 10076098"/>
              <a:gd name="connsiteY0" fmla="*/ 687714 h 6971745"/>
              <a:gd name="connsiteX1" fmla="*/ 10076098 w 10076098"/>
              <a:gd name="connsiteY1" fmla="*/ 852896 h 6971745"/>
              <a:gd name="connsiteX2" fmla="*/ 10064299 w 10076098"/>
              <a:gd name="connsiteY2" fmla="*/ 6810219 h 6971745"/>
              <a:gd name="connsiteX3" fmla="*/ 9902773 w 10076098"/>
              <a:gd name="connsiteY3" fmla="*/ 6971745 h 6971745"/>
              <a:gd name="connsiteX4" fmla="*/ 161526 w 10076098"/>
              <a:gd name="connsiteY4" fmla="*/ 6971745 h 6971745"/>
              <a:gd name="connsiteX5" fmla="*/ 0 w 10076098"/>
              <a:gd name="connsiteY5" fmla="*/ 6810219 h 6971745"/>
              <a:gd name="connsiteX6" fmla="*/ 0 w 10076098"/>
              <a:gd name="connsiteY6" fmla="*/ 687714 h 6971745"/>
              <a:gd name="connsiteX0" fmla="*/ 0 w 10076098"/>
              <a:gd name="connsiteY0" fmla="*/ 413178 h 6697209"/>
              <a:gd name="connsiteX1" fmla="*/ 10076098 w 10076098"/>
              <a:gd name="connsiteY1" fmla="*/ 578360 h 6697209"/>
              <a:gd name="connsiteX2" fmla="*/ 10064299 w 10076098"/>
              <a:gd name="connsiteY2" fmla="*/ 6535683 h 6697209"/>
              <a:gd name="connsiteX3" fmla="*/ 9902773 w 10076098"/>
              <a:gd name="connsiteY3" fmla="*/ 6697209 h 6697209"/>
              <a:gd name="connsiteX4" fmla="*/ 161526 w 10076098"/>
              <a:gd name="connsiteY4" fmla="*/ 6697209 h 6697209"/>
              <a:gd name="connsiteX5" fmla="*/ 0 w 10076098"/>
              <a:gd name="connsiteY5" fmla="*/ 6535683 h 6697209"/>
              <a:gd name="connsiteX6" fmla="*/ 0 w 10076098"/>
              <a:gd name="connsiteY6" fmla="*/ 413178 h 6697209"/>
              <a:gd name="connsiteX0" fmla="*/ 0 w 10076098"/>
              <a:gd name="connsiteY0" fmla="*/ 455237 h 6562287"/>
              <a:gd name="connsiteX1" fmla="*/ 10076098 w 10076098"/>
              <a:gd name="connsiteY1" fmla="*/ 443438 h 6562287"/>
              <a:gd name="connsiteX2" fmla="*/ 10064299 w 10076098"/>
              <a:gd name="connsiteY2" fmla="*/ 6400761 h 6562287"/>
              <a:gd name="connsiteX3" fmla="*/ 9902773 w 10076098"/>
              <a:gd name="connsiteY3" fmla="*/ 6562287 h 6562287"/>
              <a:gd name="connsiteX4" fmla="*/ 161526 w 10076098"/>
              <a:gd name="connsiteY4" fmla="*/ 6562287 h 6562287"/>
              <a:gd name="connsiteX5" fmla="*/ 0 w 10076098"/>
              <a:gd name="connsiteY5" fmla="*/ 6400761 h 6562287"/>
              <a:gd name="connsiteX6" fmla="*/ 0 w 10076098"/>
              <a:gd name="connsiteY6" fmla="*/ 455237 h 6562287"/>
              <a:gd name="connsiteX0" fmla="*/ 0 w 10076098"/>
              <a:gd name="connsiteY0" fmla="*/ 11799 h 6118849"/>
              <a:gd name="connsiteX1" fmla="*/ 10076098 w 10076098"/>
              <a:gd name="connsiteY1" fmla="*/ 0 h 6118849"/>
              <a:gd name="connsiteX2" fmla="*/ 10064299 w 10076098"/>
              <a:gd name="connsiteY2" fmla="*/ 5957323 h 6118849"/>
              <a:gd name="connsiteX3" fmla="*/ 9902773 w 10076098"/>
              <a:gd name="connsiteY3" fmla="*/ 6118849 h 6118849"/>
              <a:gd name="connsiteX4" fmla="*/ 161526 w 10076098"/>
              <a:gd name="connsiteY4" fmla="*/ 6118849 h 6118849"/>
              <a:gd name="connsiteX5" fmla="*/ 0 w 10076098"/>
              <a:gd name="connsiteY5" fmla="*/ 5957323 h 6118849"/>
              <a:gd name="connsiteX6" fmla="*/ 0 w 10076098"/>
              <a:gd name="connsiteY6" fmla="*/ 11799 h 6118849"/>
              <a:gd name="connsiteX0" fmla="*/ 0 w 10076098"/>
              <a:gd name="connsiteY0" fmla="*/ 11799 h 6118849"/>
              <a:gd name="connsiteX1" fmla="*/ 10076098 w 10076098"/>
              <a:gd name="connsiteY1" fmla="*/ 0 h 6118849"/>
              <a:gd name="connsiteX2" fmla="*/ 10064299 w 10076098"/>
              <a:gd name="connsiteY2" fmla="*/ 5957323 h 6118849"/>
              <a:gd name="connsiteX3" fmla="*/ 9902773 w 10076098"/>
              <a:gd name="connsiteY3" fmla="*/ 6118849 h 6118849"/>
              <a:gd name="connsiteX4" fmla="*/ 161526 w 10076098"/>
              <a:gd name="connsiteY4" fmla="*/ 6118849 h 6118849"/>
              <a:gd name="connsiteX5" fmla="*/ 0 w 10076098"/>
              <a:gd name="connsiteY5" fmla="*/ 5957323 h 6118849"/>
              <a:gd name="connsiteX6" fmla="*/ 0 w 10076098"/>
              <a:gd name="connsiteY6" fmla="*/ 11799 h 611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6098" h="6118849">
                <a:moveTo>
                  <a:pt x="0" y="11799"/>
                </a:moveTo>
                <a:lnTo>
                  <a:pt x="10076098" y="0"/>
                </a:lnTo>
                <a:lnTo>
                  <a:pt x="10064299" y="5957323"/>
                </a:lnTo>
                <a:cubicBezTo>
                  <a:pt x="10064299" y="6046531"/>
                  <a:pt x="9991981" y="6118849"/>
                  <a:pt x="9902773" y="6118849"/>
                </a:cubicBezTo>
                <a:lnTo>
                  <a:pt x="161526" y="6118849"/>
                </a:lnTo>
                <a:cubicBezTo>
                  <a:pt x="72318" y="6118849"/>
                  <a:pt x="0" y="6046531"/>
                  <a:pt x="0" y="5957323"/>
                </a:cubicBezTo>
                <a:cubicBezTo>
                  <a:pt x="0" y="3916488"/>
                  <a:pt x="1909" y="1966521"/>
                  <a:pt x="0" y="11799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D71C7-09AB-4656-896D-6F962B9D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54" y="674286"/>
            <a:ext cx="12964149" cy="765748"/>
          </a:xfrm>
        </p:spPr>
        <p:txBody>
          <a:bodyPr lIns="0" tIns="0" rIns="0" bIns="0" anchor="ctr">
            <a:normAutofit/>
          </a:bodyPr>
          <a:lstStyle>
            <a:lvl1pPr algn="l">
              <a:defRPr sz="39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899935" y="3600334"/>
            <a:ext cx="3960372" cy="1008140"/>
          </a:xfrm>
        </p:spPr>
        <p:txBody>
          <a:bodyPr lIns="0" tIns="0" rIns="0" bIns="0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/>
              <a:t>Работы, проведенные отделом управления клиентской аналитики, для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29494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планш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00113" y="2160134"/>
            <a:ext cx="4176712" cy="3672706"/>
          </a:xfrm>
        </p:spPr>
        <p:txBody>
          <a:bodyPr lIns="0" tIns="0" rIns="0" bIns="0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/>
              <a:t>Работы, проведенные отделом управления клиентской аналитики, для проекта</a:t>
            </a:r>
          </a:p>
        </p:txBody>
      </p:sp>
      <p:pic>
        <p:nvPicPr>
          <p:cNvPr id="12" name="Picture 3" descr="C:\Users\Ольга\Google Диск\_Проекты\VM135 Шаблон презентации ПР\02 дизайн\слайды\айпад-1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16" y="1662786"/>
            <a:ext cx="13033447" cy="791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8"/>
          </p:nvPr>
        </p:nvSpPr>
        <p:spPr>
          <a:xfrm>
            <a:off x="6372225" y="2448174"/>
            <a:ext cx="8497650" cy="6408890"/>
          </a:xfrm>
          <a:prstGeom prst="roundRect">
            <a:avLst>
              <a:gd name="adj" fmla="val 3261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248CF6EF-119E-5245-9FEE-49AEAA6A28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1F1C-934D-4781-B18B-4A09ED4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55" y="675874"/>
            <a:ext cx="13757490" cy="692150"/>
          </a:xfrm>
        </p:spPr>
        <p:txBody>
          <a:bodyPr lIns="0" tIns="0" rIns="0" bIns="0" anchor="t">
            <a:normAutofit/>
          </a:bodyPr>
          <a:lstStyle>
            <a:lvl1pPr algn="l">
              <a:defRPr sz="39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6883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00113" y="2520184"/>
            <a:ext cx="4176712" cy="1584220"/>
          </a:xfrm>
        </p:spPr>
        <p:txBody>
          <a:bodyPr lIns="0" tIns="0" rIns="0" bIns="0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sz="2400" b="1" dirty="0">
                <a:latin typeface="+mj-lt"/>
              </a:rPr>
              <a:t>Загрузите список почтоматов в собственную встроенную карту точек самовывоза</a:t>
            </a:r>
          </a:p>
        </p:txBody>
      </p:sp>
      <p:pic>
        <p:nvPicPr>
          <p:cNvPr id="13" name="Picture 3" descr="C:\Users\Ольга\Google Диск\_Проекты\VM135 Шаблон презентации ПР\02 дизайн\слайды\ноут-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57" y="1568820"/>
            <a:ext cx="11953328" cy="83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8"/>
          </p:nvPr>
        </p:nvSpPr>
        <p:spPr>
          <a:xfrm>
            <a:off x="6876765" y="2808224"/>
            <a:ext cx="8425170" cy="5400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2B7661B4-0F67-1D4A-8E26-2FCAA047C0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3F64F-2402-4C0D-9BB5-79CBB640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55" y="675875"/>
            <a:ext cx="13461342" cy="620139"/>
          </a:xfrm>
        </p:spPr>
        <p:txBody>
          <a:bodyPr lIns="0" tIns="0" rIns="0" bIns="0" anchor="ctr">
            <a:normAutofit/>
          </a:bodyPr>
          <a:lstStyle>
            <a:lvl1pPr algn="l">
              <a:defRPr sz="39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899935" y="4464454"/>
            <a:ext cx="4176712" cy="936130"/>
          </a:xfrm>
        </p:spPr>
        <p:txBody>
          <a:bodyPr lIns="0" tIns="0" rIns="0" bIns="0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18196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/>
              <a:t>Работы, проведенные отделом управления клиентской аналитики, для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593814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41385" y="2952244"/>
            <a:ext cx="6737553" cy="1692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8078938" y="2952244"/>
            <a:ext cx="147027" cy="169223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935" y="4644479"/>
            <a:ext cx="10441450" cy="612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11721692" y="3258409"/>
            <a:ext cx="5976937" cy="1079904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Блок Электронной Коммерции </a:t>
            </a:r>
          </a:p>
          <a:p>
            <a:pPr lvl="0"/>
            <a:r>
              <a:rPr lang="ru-RU" dirty="0"/>
              <a:t>00.00.2022 г.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9935" y="3555672"/>
            <a:ext cx="7056802" cy="485378"/>
          </a:xfrm>
        </p:spPr>
        <p:txBody>
          <a:bodyPr anchor="ctr">
            <a:normAutofit/>
          </a:bodyPr>
          <a:lstStyle>
            <a:lvl1pPr marL="0" indent="0">
              <a:buNone/>
              <a:defRPr sz="4800" b="1" baseline="0">
                <a:latin typeface="+mj-lt"/>
              </a:defRPr>
            </a:lvl1pPr>
          </a:lstStyle>
          <a:p>
            <a:pPr lvl="0"/>
            <a:r>
              <a:rPr lang="ru-RU" dirty="0"/>
              <a:t>Спасибо за внимание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9" hasCustomPrompt="1"/>
          </p:nvPr>
        </p:nvSpPr>
        <p:spPr>
          <a:xfrm>
            <a:off x="900113" y="5616445"/>
            <a:ext cx="10009187" cy="647700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Иван Иванович Иванов</a:t>
            </a:r>
          </a:p>
        </p:txBody>
      </p:sp>
      <p:sp>
        <p:nvSpPr>
          <p:cNvPr id="23" name="Текст 19"/>
          <p:cNvSpPr>
            <a:spLocks noGrp="1"/>
          </p:cNvSpPr>
          <p:nvPr>
            <p:ph type="body" sz="quarter" idx="21" hasCustomPrompt="1"/>
          </p:nvPr>
        </p:nvSpPr>
        <p:spPr>
          <a:xfrm>
            <a:off x="899935" y="6337104"/>
            <a:ext cx="10009187" cy="6477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Коммерческий Директор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900113" y="7200770"/>
            <a:ext cx="10009187" cy="50482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 dirty="0"/>
              <a:t>E-mail: ivanov@russianpost.ru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899935" y="7704904"/>
            <a:ext cx="10009187" cy="50482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 dirty="0"/>
              <a:t>Tel: +7 (925) 000 00 00 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899935" y="8208974"/>
            <a:ext cx="10009187" cy="50482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 dirty="0"/>
              <a:t>125252</a:t>
            </a:r>
            <a:r>
              <a:rPr lang="ru-RU" dirty="0"/>
              <a:t>, Москва, ул. 3-я Песчаная, д.2А</a:t>
            </a:r>
          </a:p>
        </p:txBody>
      </p:sp>
    </p:spTree>
    <p:extLst>
      <p:ext uri="{BB962C8B-B14F-4D97-AF65-F5344CB8AC3E}">
        <p14:creationId xmlns:p14="http://schemas.microsoft.com/office/powerpoint/2010/main" val="32007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C:\Users\Админ\Desktop\2022 год\POS\Templete\кавычки_Монтажная область 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t="7443" r="-10177"/>
          <a:stretch/>
        </p:blipFill>
        <p:spPr bwMode="auto">
          <a:xfrm>
            <a:off x="0" y="0"/>
            <a:ext cx="3246610" cy="26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08325" y="4032394"/>
            <a:ext cx="10945812" cy="2551112"/>
          </a:xfrm>
        </p:spPr>
        <p:txBody>
          <a:bodyPr anchor="ctr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r>
              <a:rPr lang="ru-RU" dirty="0"/>
              <a:t>«Цитата спикера или Уникальное Торговое предложение проекта или услуги. Фотография менеджера проекта на слайде – обязательна!»…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3708325" y="6913563"/>
            <a:ext cx="6408738" cy="790575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Иван Иванов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9" hasCustomPrompt="1"/>
          </p:nvPr>
        </p:nvSpPr>
        <p:spPr>
          <a:xfrm>
            <a:off x="3708325" y="7704904"/>
            <a:ext cx="10945520" cy="865188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ru-RU" dirty="0"/>
              <a:t>Руководитель Проектов, Блок Электронная Коммерция</a:t>
            </a:r>
          </a:p>
        </p:txBody>
      </p:sp>
    </p:spTree>
    <p:extLst>
      <p:ext uri="{BB962C8B-B14F-4D97-AF65-F5344CB8AC3E}">
        <p14:creationId xmlns:p14="http://schemas.microsoft.com/office/powerpoint/2010/main" val="206662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42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1243074" cy="100851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2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971945" y="2304154"/>
            <a:ext cx="8281150" cy="662492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latin typeface="+mj-lt"/>
              </a:rPr>
              <a:t>FMCG </a:t>
            </a:r>
            <a:r>
              <a:rPr lang="ru-RU" sz="2400" b="1" dirty="0">
                <a:latin typeface="+mj-lt"/>
              </a:rPr>
              <a:t>ритейл – продукты питания и товары народного потребления</a:t>
            </a:r>
            <a:endParaRPr lang="ru-RU" sz="2400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latin typeface="+mj-lt"/>
              </a:rPr>
              <a:t>Fashion </a:t>
            </a:r>
            <a:r>
              <a:rPr lang="ru-RU" sz="2400" b="1" dirty="0">
                <a:latin typeface="+mj-lt"/>
              </a:rPr>
              <a:t>индустрия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Типографское / Издательское дело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Производственные компании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Спортивный ритейл / Туризм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Фармацевтический рынок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Товары для детей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Банковский ритейл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Автомобильный ритейл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Бытовая техника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Интернет магазины</a:t>
            </a:r>
            <a:endParaRPr lang="en-US" sz="24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Книжный ритейл</a:t>
            </a:r>
            <a:endParaRPr lang="en-US" sz="2400" b="1" dirty="0">
              <a:latin typeface="+mj-lt"/>
            </a:endParaRP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9"/>
          </p:nvPr>
        </p:nvSpPr>
        <p:spPr>
          <a:xfrm>
            <a:off x="10404475" y="3240088"/>
            <a:ext cx="2089070" cy="86431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20"/>
          </p:nvPr>
        </p:nvSpPr>
        <p:spPr>
          <a:xfrm>
            <a:off x="14509825" y="2376164"/>
            <a:ext cx="2089070" cy="86431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21"/>
          </p:nvPr>
        </p:nvSpPr>
        <p:spPr>
          <a:xfrm>
            <a:off x="15119492" y="7200834"/>
            <a:ext cx="2089070" cy="86431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22"/>
          </p:nvPr>
        </p:nvSpPr>
        <p:spPr>
          <a:xfrm>
            <a:off x="11557415" y="7704904"/>
            <a:ext cx="2089070" cy="86431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23"/>
          </p:nvPr>
        </p:nvSpPr>
        <p:spPr>
          <a:xfrm>
            <a:off x="10333245" y="6768774"/>
            <a:ext cx="2089070" cy="86431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24"/>
          </p:nvPr>
        </p:nvSpPr>
        <p:spPr>
          <a:xfrm>
            <a:off x="9613145" y="2232144"/>
            <a:ext cx="2089070" cy="86431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8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1243074" cy="100851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1187450" y="3744913"/>
            <a:ext cx="4177105" cy="26638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5364555" y="6408724"/>
            <a:ext cx="4177105" cy="26638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6"/>
          </p:nvPr>
        </p:nvSpPr>
        <p:spPr>
          <a:xfrm>
            <a:off x="9541135" y="3744913"/>
            <a:ext cx="4177105" cy="26638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7"/>
          </p:nvPr>
        </p:nvSpPr>
        <p:spPr>
          <a:xfrm>
            <a:off x="13713581" y="6408724"/>
            <a:ext cx="4177105" cy="26638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043955" y="6625274"/>
            <a:ext cx="4176580" cy="8636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ru-RU" dirty="0"/>
              <a:t>География приема и вручения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9" hasCustomPrompt="1"/>
          </p:nvPr>
        </p:nvSpPr>
        <p:spPr>
          <a:xfrm>
            <a:off x="5652595" y="3816884"/>
            <a:ext cx="3672510" cy="8636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 baseline="0">
                <a:latin typeface="+mj-lt"/>
              </a:defRPr>
            </a:lvl1pPr>
          </a:lstStyle>
          <a:p>
            <a:pPr lvl="0"/>
            <a:r>
              <a:rPr lang="en-US" dirty="0"/>
              <a:t>Max </a:t>
            </a:r>
            <a:r>
              <a:rPr lang="ru-RU" dirty="0"/>
              <a:t>вес одного отправления</a:t>
            </a:r>
          </a:p>
        </p:txBody>
      </p:sp>
      <p:sp>
        <p:nvSpPr>
          <p:cNvPr id="19" name="Текст 15"/>
          <p:cNvSpPr>
            <a:spLocks noGrp="1"/>
          </p:cNvSpPr>
          <p:nvPr>
            <p:ph type="body" sz="quarter" idx="20" hasCustomPrompt="1"/>
          </p:nvPr>
        </p:nvSpPr>
        <p:spPr>
          <a:xfrm>
            <a:off x="9901185" y="6625274"/>
            <a:ext cx="3672510" cy="8636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 baseline="0">
                <a:latin typeface="+mj-lt"/>
              </a:defRPr>
            </a:lvl1pPr>
          </a:lstStyle>
          <a:p>
            <a:pPr lvl="0"/>
            <a:r>
              <a:rPr lang="en-US" dirty="0"/>
              <a:t>Max </a:t>
            </a:r>
            <a:r>
              <a:rPr lang="ru-RU" dirty="0"/>
              <a:t>габариты</a:t>
            </a: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21" hasCustomPrompt="1"/>
          </p:nvPr>
        </p:nvSpPr>
        <p:spPr>
          <a:xfrm>
            <a:off x="14077765" y="3816884"/>
            <a:ext cx="3384470" cy="8636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 baseline="0">
                <a:latin typeface="+mj-lt"/>
              </a:defRPr>
            </a:lvl1pPr>
          </a:lstStyle>
          <a:p>
            <a:pPr lvl="0"/>
            <a:r>
              <a:rPr lang="ru-RU" dirty="0"/>
              <a:t>Объявленная ценность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22"/>
          </p:nvPr>
        </p:nvSpPr>
        <p:spPr>
          <a:xfrm>
            <a:off x="17530432" y="883843"/>
            <a:ext cx="603522" cy="313578"/>
          </a:xfrm>
          <a:solidFill>
            <a:srgbClr val="355AE4"/>
          </a:solidFill>
        </p:spPr>
        <p:txBody>
          <a:bodyPr lIns="0" tIns="0" rIns="0" bIns="0"/>
          <a:lstStyle>
            <a:lvl1pPr algn="ctr"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44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2592193"/>
            <a:ext cx="8718435" cy="7632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1243074" cy="136856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Преимущества для интернет-магазинов и онлайн-покупателей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141635" y="2496761"/>
            <a:ext cx="4608512" cy="671513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latin typeface="+mj-lt"/>
              </a:defRPr>
            </a:lvl1pPr>
          </a:lstStyle>
          <a:p>
            <a:pPr lvl="0"/>
            <a:r>
              <a:rPr lang="ru-RU" dirty="0"/>
              <a:t>Краткая справка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23"/>
          </p:nvPr>
        </p:nvSpPr>
        <p:spPr>
          <a:xfrm>
            <a:off x="13141635" y="3384304"/>
            <a:ext cx="4608905" cy="4032560"/>
          </a:xfrm>
        </p:spPr>
        <p:txBody>
          <a:bodyPr anchor="ctr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Благодаря внедрению услуги Легкий возврат в наш продуктовый портфель услуг мы смогли выйти на новый уровень взаимоотношений с нашими давними партнерами и найти новые точки взаимодействия с новыми партнерами. </a:t>
            </a:r>
          </a:p>
          <a:p>
            <a:pPr marL="0" indent="0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Легкий возврат - это решение для интернет-магазинов и маркетплейсов, превращающее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возвраты из проблемы в конкурентное преимущество.</a:t>
            </a:r>
          </a:p>
          <a:p>
            <a:pPr marL="0" indent="0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AliExpress / H&amp;M /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Эббот /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La Redoute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   рост по услуге Легкий возврат в 2021 году на 800% (+36,5 млн руб.)</a:t>
            </a:r>
          </a:p>
          <a:p>
            <a:pPr marL="0" indent="0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4"/>
          </p:nvPr>
        </p:nvSpPr>
        <p:spPr>
          <a:xfrm>
            <a:off x="8718435" y="2592193"/>
            <a:ext cx="3703753" cy="76328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2196115" y="3216861"/>
            <a:ext cx="5688790" cy="671513"/>
          </a:xfrm>
        </p:spPr>
        <p:txBody>
          <a:bodyPr anchor="ctr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Для интернет-магазинов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6" hasCustomPrompt="1"/>
          </p:nvPr>
        </p:nvSpPr>
        <p:spPr>
          <a:xfrm>
            <a:off x="2196115" y="4032394"/>
            <a:ext cx="5688790" cy="1872260"/>
          </a:xfrm>
        </p:spPr>
        <p:txBody>
          <a:bodyPr anchor="ctr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>
              <a:spcBef>
                <a:spcPts val="12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услуги Легкий возврат снимает барьеры дистанционной  торговли и стимулирует клиента к принятию решения о покупке.                          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стоимость возвратного отправления  во всех регионах РФ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27" hasCustomPrompt="1"/>
          </p:nvPr>
        </p:nvSpPr>
        <p:spPr>
          <a:xfrm>
            <a:off x="2196115" y="6408724"/>
            <a:ext cx="5688790" cy="671513"/>
          </a:xfrm>
        </p:spPr>
        <p:txBody>
          <a:bodyPr anchor="ctr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Для онлайн-покупателей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28" hasCustomPrompt="1"/>
          </p:nvPr>
        </p:nvSpPr>
        <p:spPr>
          <a:xfrm>
            <a:off x="2196115" y="7344854"/>
            <a:ext cx="5688790" cy="1872260"/>
          </a:xfrm>
        </p:spPr>
        <p:txBody>
          <a:bodyPr anchor="ctr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>
              <a:spcBef>
                <a:spcPts val="12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возвратов во всех отделениях Почты России позволяет онлайн-покупателю вернуть товар из любой точки РФ.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Простой процесс возврата товара от любой службы доставки</a:t>
            </a:r>
          </a:p>
        </p:txBody>
      </p:sp>
    </p:spTree>
    <p:extLst>
      <p:ext uri="{BB962C8B-B14F-4D97-AF65-F5344CB8AC3E}">
        <p14:creationId xmlns:p14="http://schemas.microsoft.com/office/powerpoint/2010/main" val="4448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1243074" cy="136856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Сортировочные центры Почты России (либо города доставки, либо список УКД)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2" hasCustomPrompt="1"/>
          </p:nvPr>
        </p:nvSpPr>
        <p:spPr>
          <a:xfrm>
            <a:off x="10189225" y="2592191"/>
            <a:ext cx="6840950" cy="671513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latin typeface="+mj-lt"/>
              </a:defRPr>
            </a:lvl1pPr>
          </a:lstStyle>
          <a:p>
            <a:pPr lvl="0"/>
            <a:r>
              <a:rPr lang="ru-RU" dirty="0"/>
              <a:t>Список городов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4"/>
          </p:nvPr>
        </p:nvSpPr>
        <p:spPr>
          <a:xfrm>
            <a:off x="971945" y="2592193"/>
            <a:ext cx="5112710" cy="76328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084655" y="2592191"/>
            <a:ext cx="3703100" cy="7632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7" hasCustomPrompt="1"/>
          </p:nvPr>
        </p:nvSpPr>
        <p:spPr>
          <a:xfrm>
            <a:off x="6496005" y="3456314"/>
            <a:ext cx="2880400" cy="4896680"/>
          </a:xfrm>
        </p:spPr>
        <p:txBody>
          <a:bodyPr>
            <a:normAutofit/>
          </a:bodyPr>
          <a:lstStyle>
            <a:lvl1pPr marL="0" indent="0" algn="l">
              <a:buNone/>
              <a:defRPr lang="ru-RU" b="0" i="0" smtClean="0">
                <a:effectLst/>
              </a:defRPr>
            </a:lvl1pPr>
          </a:lstStyle>
          <a:p>
            <a:pPr lvl="0"/>
            <a:r>
              <a:rPr lang="ru-RU" dirty="0"/>
              <a:t>Сортировочные центры Почты России часто называют автоматизированными сортировочными центрами (АСЦ) в задачу которых входит работа с почтовой корреспонденцией.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Сортировочные центры занимаются</a:t>
            </a:r>
            <a:r>
              <a:rPr lang="en-US" dirty="0"/>
              <a:t>: </a:t>
            </a:r>
          </a:p>
          <a:p>
            <a:pPr lvl="0"/>
            <a:r>
              <a:rPr lang="en-US" dirty="0"/>
              <a:t>- </a:t>
            </a:r>
            <a:r>
              <a:rPr lang="ru-RU" dirty="0"/>
              <a:t>Получением всех почтовых отправлений из отделений Почты России</a:t>
            </a:r>
          </a:p>
          <a:p>
            <a:pPr lvl="0"/>
            <a:r>
              <a:rPr lang="ru-RU" dirty="0"/>
              <a:t>- Сортировкой и распределением отправлений по категориям и направлениям</a:t>
            </a:r>
          </a:p>
          <a:p>
            <a:pPr lvl="0"/>
            <a:r>
              <a:rPr lang="ru-RU" dirty="0"/>
              <a:t>- Пересылкой корреспонденции в пункты назначения</a:t>
            </a:r>
            <a:endParaRPr lang="en-US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30"/>
          </p:nvPr>
        </p:nvSpPr>
        <p:spPr>
          <a:xfrm>
            <a:off x="10189225" y="3528324"/>
            <a:ext cx="2232310" cy="6481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Рисунок 4"/>
          <p:cNvSpPr>
            <a:spLocks noGrp="1"/>
          </p:cNvSpPr>
          <p:nvPr>
            <p:ph type="pic" sz="quarter" idx="31"/>
          </p:nvPr>
        </p:nvSpPr>
        <p:spPr>
          <a:xfrm>
            <a:off x="12565555" y="3528324"/>
            <a:ext cx="2232310" cy="6481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32"/>
          </p:nvPr>
        </p:nvSpPr>
        <p:spPr>
          <a:xfrm>
            <a:off x="14941661" y="3528324"/>
            <a:ext cx="2232310" cy="6481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6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98" y="936080"/>
            <a:ext cx="1881773" cy="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7534012" y="883843"/>
            <a:ext cx="684138" cy="313578"/>
            <a:chOff x="17451741" y="889487"/>
            <a:chExt cx="684138" cy="31357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530432" y="883843"/>
            <a:ext cx="603522" cy="313578"/>
          </a:xfrm>
        </p:spPr>
        <p:txBody>
          <a:bodyPr lIns="0" tIns="0" rIns="0" bIns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503528"/>
            <a:ext cx="11243074" cy="1368566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Сортировочные центры Почты России (либо города доставки, либо список УКД)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2" hasCustomPrompt="1"/>
          </p:nvPr>
        </p:nvSpPr>
        <p:spPr>
          <a:xfrm>
            <a:off x="10189225" y="2592191"/>
            <a:ext cx="6840950" cy="671513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latin typeface="+mj-lt"/>
              </a:defRPr>
            </a:lvl1pPr>
          </a:lstStyle>
          <a:p>
            <a:pPr lvl="0"/>
            <a:r>
              <a:rPr lang="ru-RU" dirty="0"/>
              <a:t>Список городов 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10189226" y="3456314"/>
            <a:ext cx="2088290" cy="6457480"/>
          </a:xfrm>
        </p:spPr>
        <p:txBody>
          <a:bodyPr anchor="ctr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400" b="0" i="0" smtClean="0">
                <a:effectLst/>
              </a:defRPr>
            </a:lvl1pPr>
          </a:lstStyle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Москва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/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МО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Санкт-Петербург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Мурманск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Петрозаводск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Архангельск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Киров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Ижевск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Самара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Казань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Нижний-Новгород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Саратов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Пенза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Тамбов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Волгоград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Астрахань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Махачкала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Минеральные воды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Краснодар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Ростов-на-Дону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Воронеж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Белгород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Курск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4"/>
          </p:nvPr>
        </p:nvSpPr>
        <p:spPr>
          <a:xfrm>
            <a:off x="971945" y="2592193"/>
            <a:ext cx="5112710" cy="76328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084655" y="2592191"/>
            <a:ext cx="3703100" cy="7632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565555" y="3456314"/>
            <a:ext cx="2088290" cy="6457480"/>
          </a:xfrm>
        </p:spPr>
        <p:txBody>
          <a:bodyPr anchor="ctr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400" b="0" i="0" smtClean="0">
                <a:effectLst/>
              </a:defRPr>
            </a:lvl1pPr>
          </a:lstStyle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Орел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Ярославль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Тверь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Брянск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Калининград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Псков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Смоленск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Вологда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Пермь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Уфа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Челябинск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Екатеринбург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Уфа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Тюмень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Омск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Томск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Новосибирск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Кемерово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Барнаул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Красноярск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Абакан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Иркутск</a:t>
            </a:r>
          </a:p>
        </p:txBody>
      </p:sp>
      <p:sp>
        <p:nvSpPr>
          <p:cNvPr id="21" name="Текст 15"/>
          <p:cNvSpPr>
            <a:spLocks noGrp="1"/>
          </p:cNvSpPr>
          <p:nvPr>
            <p:ph type="body" sz="quarter" idx="26" hasCustomPrompt="1"/>
          </p:nvPr>
        </p:nvSpPr>
        <p:spPr>
          <a:xfrm>
            <a:off x="14941885" y="3456314"/>
            <a:ext cx="2088290" cy="6457480"/>
          </a:xfrm>
        </p:spPr>
        <p:txBody>
          <a:bodyPr anchor="t">
            <a:normAutofit/>
          </a:bodyPr>
          <a:lstStyle>
            <a:lvl1pPr marL="0" marR="0" indent="0" algn="l" defTabSz="1819639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400" b="0" i="0" smtClean="0">
                <a:effectLst/>
              </a:defRPr>
            </a:lvl1pPr>
          </a:lstStyle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Чита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Хабаровск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Владивосток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Якутск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Южно-Сахалинск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7" hasCustomPrompt="1"/>
          </p:nvPr>
        </p:nvSpPr>
        <p:spPr>
          <a:xfrm>
            <a:off x="6496005" y="3456314"/>
            <a:ext cx="2880400" cy="4896680"/>
          </a:xfrm>
        </p:spPr>
        <p:txBody>
          <a:bodyPr>
            <a:normAutofit/>
          </a:bodyPr>
          <a:lstStyle>
            <a:lvl1pPr marL="0" indent="0" algn="l">
              <a:buNone/>
              <a:defRPr lang="ru-RU" b="0" i="0" smtClean="0">
                <a:effectLst/>
              </a:defRPr>
            </a:lvl1pPr>
          </a:lstStyle>
          <a:p>
            <a:pPr lvl="0"/>
            <a:r>
              <a:rPr lang="ru-RU" dirty="0"/>
              <a:t>Сортировочные центры Почты России часто называют автоматизированными сортировочными центрами (АСЦ) в задачу которых входит работа с почтовой корреспонденцией.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Сортировочные центры занимаются</a:t>
            </a:r>
            <a:r>
              <a:rPr lang="en-US" dirty="0"/>
              <a:t>: </a:t>
            </a:r>
          </a:p>
          <a:p>
            <a:pPr lvl="0"/>
            <a:r>
              <a:rPr lang="en-US" dirty="0"/>
              <a:t>- </a:t>
            </a:r>
            <a:r>
              <a:rPr lang="ru-RU" dirty="0"/>
              <a:t>Получением всех почтовых отправлений из отделений Почты России</a:t>
            </a:r>
          </a:p>
          <a:p>
            <a:pPr lvl="0"/>
            <a:r>
              <a:rPr lang="ru-RU" dirty="0"/>
              <a:t>- Сортировкой и распределением отправлений по категориям и направлениям</a:t>
            </a:r>
          </a:p>
          <a:p>
            <a:pPr lvl="0"/>
            <a:r>
              <a:rPr lang="ru-RU" dirty="0"/>
              <a:t>- Пересылкой корреспонденции в пункты назначения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09" y="409477"/>
            <a:ext cx="16396335" cy="1704181"/>
          </a:xfrm>
          <a:prstGeom prst="rect">
            <a:avLst/>
          </a:prstGeom>
        </p:spPr>
        <p:txBody>
          <a:bodyPr vert="horz" lIns="181964" tIns="90983" rIns="181964" bIns="9098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909" y="2385856"/>
            <a:ext cx="16396335" cy="6748085"/>
          </a:xfrm>
          <a:prstGeom prst="rect">
            <a:avLst/>
          </a:prstGeom>
        </p:spPr>
        <p:txBody>
          <a:bodyPr vert="horz" lIns="181964" tIns="90983" rIns="181964" bIns="9098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0907" y="9477143"/>
            <a:ext cx="4250902" cy="544392"/>
          </a:xfrm>
          <a:prstGeom prst="rect">
            <a:avLst/>
          </a:prstGeom>
        </p:spPr>
        <p:txBody>
          <a:bodyPr vert="horz" lIns="181964" tIns="90983" rIns="181964" bIns="90983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DA43-B842-462D-A8B9-8D1A92750C38}" type="datetime1">
              <a:rPr lang="en-US" smtClean="0"/>
              <a:t>8/18/2022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24536" y="9477143"/>
            <a:ext cx="5769081" cy="544392"/>
          </a:xfrm>
          <a:prstGeom prst="rect">
            <a:avLst/>
          </a:prstGeom>
        </p:spPr>
        <p:txBody>
          <a:bodyPr vert="horz" lIns="181964" tIns="90983" rIns="181964" bIns="90983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056341" y="9477143"/>
            <a:ext cx="4250902" cy="544392"/>
          </a:xfrm>
          <a:prstGeom prst="rect">
            <a:avLst/>
          </a:prstGeom>
        </p:spPr>
        <p:txBody>
          <a:bodyPr vert="horz" lIns="181964" tIns="90983" rIns="181964" bIns="90983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D23E-997B-4E57-B2D9-5E2603462A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2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60" r:id="rId4"/>
    <p:sldLayoutId id="2147483675" r:id="rId5"/>
    <p:sldLayoutId id="2147483673" r:id="rId6"/>
    <p:sldLayoutId id="2147483672" r:id="rId7"/>
    <p:sldLayoutId id="2147483679" r:id="rId8"/>
    <p:sldLayoutId id="2147483674" r:id="rId9"/>
    <p:sldLayoutId id="2147483671" r:id="rId10"/>
    <p:sldLayoutId id="2147483670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83" r:id="rId23"/>
  </p:sldLayoutIdLst>
  <p:hf hdr="0" ftr="0" dt="0"/>
  <p:txStyles>
    <p:titleStyle>
      <a:lvl1pPr algn="ctr" defTabSz="1819639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2366" indent="-682366" algn="l" defTabSz="1819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1478455" indent="-568635" algn="l" defTabSz="1819639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4546" indent="-454909" algn="l" defTabSz="1819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3184368" indent="-454909" algn="l" defTabSz="18196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4094185" indent="-454909" algn="l" defTabSz="1819639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04007" indent="-454909" algn="l" defTabSz="1819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13824" indent="-454909" algn="l" defTabSz="1819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23646" indent="-454909" algn="l" defTabSz="1819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33463" indent="-454909" algn="l" defTabSz="1819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1963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9820" algn="l" defTabSz="181963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9639" algn="l" defTabSz="181963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29457" algn="l" defTabSz="181963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39276" algn="l" defTabSz="181963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49098" algn="l" defTabSz="181963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58913" algn="l" defTabSz="181963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68733" algn="l" defTabSz="181963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78553" algn="l" defTabSz="181963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Фулфилмент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71945" y="6696764"/>
            <a:ext cx="11243074" cy="1152160"/>
          </a:xfrm>
        </p:spPr>
        <p:txBody>
          <a:bodyPr>
            <a:normAutofit/>
          </a:bodyPr>
          <a:lstStyle/>
          <a:p>
            <a:r>
              <a:rPr lang="ru-RU" dirty="0"/>
              <a:t>Логистика: решения для онлайн-продавцов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71945" y="7848924"/>
            <a:ext cx="11593610" cy="1296180"/>
          </a:xfrm>
        </p:spPr>
        <p:txBody>
          <a:bodyPr>
            <a:normAutofit/>
          </a:bodyPr>
          <a:lstStyle/>
          <a:p>
            <a:r>
              <a:rPr lang="ru-RU" b="1" dirty="0"/>
              <a:t>Надежда Кокорина</a:t>
            </a:r>
          </a:p>
          <a:p>
            <a:r>
              <a:rPr lang="ru-RU" dirty="0"/>
              <a:t>Территориальный управляющий по электронной коммерции</a:t>
            </a:r>
            <a:endParaRPr lang="ru-RU" dirty="0">
              <a:solidFill>
                <a:srgbClr val="6C6C6C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5517965" y="8425394"/>
            <a:ext cx="2232310" cy="6477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Санкт-Петербург, 2022 г.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>
            <a:fillRect/>
          </a:stretch>
        </p:blipFill>
        <p:spPr/>
      </p:pic>
      <p:sp>
        <p:nvSpPr>
          <p:cNvPr id="8" name="Текст 1"/>
          <p:cNvSpPr txBox="1">
            <a:spLocks/>
          </p:cNvSpPr>
          <p:nvPr/>
        </p:nvSpPr>
        <p:spPr>
          <a:xfrm>
            <a:off x="3204255" y="1100157"/>
            <a:ext cx="5040700" cy="2663994"/>
          </a:xfrm>
          <a:prstGeom prst="rect">
            <a:avLst/>
          </a:prstGeom>
          <a:ln>
            <a:noFill/>
          </a:ln>
        </p:spPr>
        <p:txBody>
          <a:bodyPr vert="horz" lIns="181964" tIns="90983" rIns="181964" bIns="90983" rtlCol="0" anchor="ctr">
            <a:normAutofit/>
          </a:bodyPr>
          <a:lstStyle>
            <a:lvl1pPr marL="0" indent="0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478455" indent="-568635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45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4368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4185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04007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13824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236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33463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7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043955" y="719934"/>
            <a:ext cx="10441450" cy="1656230"/>
          </a:xfrm>
        </p:spPr>
        <p:txBody>
          <a:bodyPr>
            <a:noAutofit/>
          </a:bodyPr>
          <a:lstStyle/>
          <a:p>
            <a:r>
              <a:rPr lang="ru-RU" dirty="0"/>
              <a:t>Фулфилмент – комплексная услуга для                        интернет-магазинов, маркетплейсов                                           и поставщиков товаров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1015427" y="6625273"/>
            <a:ext cx="4176580" cy="863601"/>
          </a:xfrm>
        </p:spPr>
        <p:txBody>
          <a:bodyPr>
            <a:normAutofit fontScale="92500"/>
          </a:bodyPr>
          <a:lstStyle/>
          <a:p>
            <a:pPr>
              <a:buClr>
                <a:schemeClr val="accent5"/>
              </a:buClr>
            </a:pPr>
            <a:r>
              <a:rPr lang="ru-RU" sz="2400" dirty="0"/>
              <a:t>Первая миля для продавцов маркетплейсов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5580585" y="3672344"/>
            <a:ext cx="3816530" cy="1008140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</a:pPr>
            <a:r>
              <a:rPr lang="ru-RU" sz="2200" dirty="0"/>
              <a:t>Хранение и обработка товаров на ЛПЦ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9825518" y="6625273"/>
            <a:ext cx="3672510" cy="863600"/>
          </a:xfrm>
        </p:spPr>
        <p:txBody>
          <a:bodyPr>
            <a:normAutofit fontScale="92500"/>
          </a:bodyPr>
          <a:lstStyle/>
          <a:p>
            <a:pPr>
              <a:buClr>
                <a:schemeClr val="accent5"/>
              </a:buClr>
            </a:pPr>
            <a:r>
              <a:rPr lang="ru-RU" sz="2400" dirty="0"/>
              <a:t>Доставка до конечного покупателя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>
              <a:buClr>
                <a:schemeClr val="accent5"/>
              </a:buClr>
            </a:pPr>
            <a:r>
              <a:rPr lang="ru-RU" sz="2200" dirty="0"/>
              <a:t>Клиентский возврат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21303" y="7654082"/>
            <a:ext cx="4085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38 000 отделений почтовой связи</a:t>
            </a:r>
          </a:p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Курьерский сбор </a:t>
            </a:r>
          </a:p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Drop</a:t>
            </a:r>
            <a:r>
              <a:rPr lang="ru-RU" sz="1800" dirty="0">
                <a:latin typeface="+mj-lt"/>
              </a:rPr>
              <a:t>-</a:t>
            </a:r>
            <a:r>
              <a:rPr lang="en-US" sz="1800" dirty="0">
                <a:latin typeface="+mj-lt"/>
              </a:rPr>
              <a:t>off </a:t>
            </a:r>
            <a:r>
              <a:rPr lang="ru-RU" sz="1800" dirty="0">
                <a:latin typeface="+mj-lt"/>
              </a:rPr>
              <a:t>точки ускоренной сдачи</a:t>
            </a:r>
          </a:p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Партнерские ПВЗ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6615" y="4724648"/>
            <a:ext cx="243830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Москва</a:t>
            </a:r>
          </a:p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Санкт-Петербург</a:t>
            </a:r>
          </a:p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Казань</a:t>
            </a:r>
          </a:p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Новосибирск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68935" y="4724648"/>
            <a:ext cx="30037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Прием возвратов во всех отделениях Почты России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969538" y="7654082"/>
            <a:ext cx="35284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Доставка до ПВЗ</a:t>
            </a:r>
          </a:p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Курьерская доставка</a:t>
            </a:r>
          </a:p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Доставка до почтомата</a:t>
            </a:r>
          </a:p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Срочная курьерская доставка</a:t>
            </a:r>
          </a:p>
        </p:txBody>
      </p:sp>
      <p:pic>
        <p:nvPicPr>
          <p:cNvPr id="28" name="Рисунок 2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" b="2166"/>
          <a:stretch>
            <a:fillRect/>
          </a:stretch>
        </p:blipFill>
        <p:spPr/>
      </p:pic>
      <p:pic>
        <p:nvPicPr>
          <p:cNvPr id="35" name="Рисунок 3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 b="7481"/>
          <a:stretch>
            <a:fillRect/>
          </a:stretch>
        </p:blipFill>
        <p:spPr/>
      </p:pic>
      <p:pic>
        <p:nvPicPr>
          <p:cNvPr id="34" name="Рисунок 3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" b="2166"/>
          <a:stretch>
            <a:fillRect/>
          </a:stretch>
        </p:blipFill>
        <p:spPr/>
      </p:pic>
      <p:pic>
        <p:nvPicPr>
          <p:cNvPr id="37" name="Рисунок 36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b="2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43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>
                <a:latin typeface="+mj-lt"/>
              </a:rPr>
              <a:pPr/>
              <a:t>3</a:t>
            </a:fld>
            <a:endParaRPr lang="ru-RU" dirty="0"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99573" y="2160134"/>
            <a:ext cx="12202611" cy="6625090"/>
            <a:chOff x="3924300" y="1787525"/>
            <a:chExt cx="12888913" cy="6997700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6000750" y="4357688"/>
              <a:ext cx="411163" cy="336550"/>
            </a:xfrm>
            <a:custGeom>
              <a:avLst/>
              <a:gdLst>
                <a:gd name="T0" fmla="*/ 66 w 259"/>
                <a:gd name="T1" fmla="*/ 194 h 212"/>
                <a:gd name="T2" fmla="*/ 84 w 259"/>
                <a:gd name="T3" fmla="*/ 193 h 212"/>
                <a:gd name="T4" fmla="*/ 108 w 259"/>
                <a:gd name="T5" fmla="*/ 209 h 212"/>
                <a:gd name="T6" fmla="*/ 121 w 259"/>
                <a:gd name="T7" fmla="*/ 212 h 212"/>
                <a:gd name="T8" fmla="*/ 137 w 259"/>
                <a:gd name="T9" fmla="*/ 206 h 212"/>
                <a:gd name="T10" fmla="*/ 152 w 259"/>
                <a:gd name="T11" fmla="*/ 196 h 212"/>
                <a:gd name="T12" fmla="*/ 155 w 259"/>
                <a:gd name="T13" fmla="*/ 185 h 212"/>
                <a:gd name="T14" fmla="*/ 177 w 259"/>
                <a:gd name="T15" fmla="*/ 185 h 212"/>
                <a:gd name="T16" fmla="*/ 213 w 259"/>
                <a:gd name="T17" fmla="*/ 187 h 212"/>
                <a:gd name="T18" fmla="*/ 239 w 259"/>
                <a:gd name="T19" fmla="*/ 175 h 212"/>
                <a:gd name="T20" fmla="*/ 250 w 259"/>
                <a:gd name="T21" fmla="*/ 163 h 212"/>
                <a:gd name="T22" fmla="*/ 254 w 259"/>
                <a:gd name="T23" fmla="*/ 150 h 212"/>
                <a:gd name="T24" fmla="*/ 245 w 259"/>
                <a:gd name="T25" fmla="*/ 135 h 212"/>
                <a:gd name="T26" fmla="*/ 235 w 259"/>
                <a:gd name="T27" fmla="*/ 113 h 212"/>
                <a:gd name="T28" fmla="*/ 233 w 259"/>
                <a:gd name="T29" fmla="*/ 77 h 212"/>
                <a:gd name="T30" fmla="*/ 225 w 259"/>
                <a:gd name="T31" fmla="*/ 52 h 212"/>
                <a:gd name="T32" fmla="*/ 214 w 259"/>
                <a:gd name="T33" fmla="*/ 40 h 212"/>
                <a:gd name="T34" fmla="*/ 208 w 259"/>
                <a:gd name="T35" fmla="*/ 45 h 212"/>
                <a:gd name="T36" fmla="*/ 201 w 259"/>
                <a:gd name="T37" fmla="*/ 54 h 212"/>
                <a:gd name="T38" fmla="*/ 193 w 259"/>
                <a:gd name="T39" fmla="*/ 45 h 212"/>
                <a:gd name="T40" fmla="*/ 186 w 259"/>
                <a:gd name="T41" fmla="*/ 31 h 212"/>
                <a:gd name="T42" fmla="*/ 173 w 259"/>
                <a:gd name="T43" fmla="*/ 12 h 212"/>
                <a:gd name="T44" fmla="*/ 154 w 259"/>
                <a:gd name="T45" fmla="*/ 5 h 212"/>
                <a:gd name="T46" fmla="*/ 136 w 259"/>
                <a:gd name="T47" fmla="*/ 3 h 212"/>
                <a:gd name="T48" fmla="*/ 109 w 259"/>
                <a:gd name="T49" fmla="*/ 3 h 212"/>
                <a:gd name="T50" fmla="*/ 105 w 259"/>
                <a:gd name="T51" fmla="*/ 6 h 212"/>
                <a:gd name="T52" fmla="*/ 99 w 259"/>
                <a:gd name="T53" fmla="*/ 14 h 212"/>
                <a:gd name="T54" fmla="*/ 94 w 259"/>
                <a:gd name="T55" fmla="*/ 31 h 212"/>
                <a:gd name="T56" fmla="*/ 88 w 259"/>
                <a:gd name="T57" fmla="*/ 31 h 212"/>
                <a:gd name="T58" fmla="*/ 72 w 259"/>
                <a:gd name="T59" fmla="*/ 21 h 212"/>
                <a:gd name="T60" fmla="*/ 65 w 259"/>
                <a:gd name="T61" fmla="*/ 25 h 212"/>
                <a:gd name="T62" fmla="*/ 54 w 259"/>
                <a:gd name="T63" fmla="*/ 43 h 212"/>
                <a:gd name="T64" fmla="*/ 54 w 259"/>
                <a:gd name="T65" fmla="*/ 57 h 212"/>
                <a:gd name="T66" fmla="*/ 50 w 259"/>
                <a:gd name="T67" fmla="*/ 83 h 212"/>
                <a:gd name="T68" fmla="*/ 47 w 259"/>
                <a:gd name="T69" fmla="*/ 95 h 212"/>
                <a:gd name="T70" fmla="*/ 44 w 259"/>
                <a:gd name="T71" fmla="*/ 111 h 212"/>
                <a:gd name="T72" fmla="*/ 32 w 259"/>
                <a:gd name="T73" fmla="*/ 122 h 212"/>
                <a:gd name="T74" fmla="*/ 29 w 259"/>
                <a:gd name="T75" fmla="*/ 128 h 212"/>
                <a:gd name="T76" fmla="*/ 20 w 259"/>
                <a:gd name="T77" fmla="*/ 141 h 212"/>
                <a:gd name="T78" fmla="*/ 8 w 259"/>
                <a:gd name="T79" fmla="*/ 147 h 212"/>
                <a:gd name="T80" fmla="*/ 1 w 259"/>
                <a:gd name="T81" fmla="*/ 153 h 212"/>
                <a:gd name="T82" fmla="*/ 0 w 259"/>
                <a:gd name="T83" fmla="*/ 159 h 212"/>
                <a:gd name="T84" fmla="*/ 5 w 259"/>
                <a:gd name="T85" fmla="*/ 171 h 212"/>
                <a:gd name="T86" fmla="*/ 11 w 259"/>
                <a:gd name="T87" fmla="*/ 181 h 212"/>
                <a:gd name="T88" fmla="*/ 4 w 259"/>
                <a:gd name="T89" fmla="*/ 196 h 212"/>
                <a:gd name="T90" fmla="*/ 5 w 259"/>
                <a:gd name="T91" fmla="*/ 199 h 212"/>
                <a:gd name="T92" fmla="*/ 23 w 259"/>
                <a:gd name="T93" fmla="*/ 206 h 212"/>
                <a:gd name="T94" fmla="*/ 35 w 259"/>
                <a:gd name="T95" fmla="*/ 206 h 212"/>
                <a:gd name="T96" fmla="*/ 47 w 259"/>
                <a:gd name="T97" fmla="*/ 200 h 212"/>
                <a:gd name="T98" fmla="*/ 62 w 259"/>
                <a:gd name="T99" fmla="*/ 2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" h="212">
                  <a:moveTo>
                    <a:pt x="63" y="199"/>
                  </a:moveTo>
                  <a:lnTo>
                    <a:pt x="63" y="199"/>
                  </a:lnTo>
                  <a:lnTo>
                    <a:pt x="66" y="194"/>
                  </a:lnTo>
                  <a:lnTo>
                    <a:pt x="71" y="191"/>
                  </a:lnTo>
                  <a:lnTo>
                    <a:pt x="78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96" y="200"/>
                  </a:lnTo>
                  <a:lnTo>
                    <a:pt x="108" y="209"/>
                  </a:lnTo>
                  <a:lnTo>
                    <a:pt x="108" y="209"/>
                  </a:lnTo>
                  <a:lnTo>
                    <a:pt x="114" y="211"/>
                  </a:lnTo>
                  <a:lnTo>
                    <a:pt x="121" y="212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7" y="206"/>
                  </a:lnTo>
                  <a:lnTo>
                    <a:pt x="149" y="199"/>
                  </a:lnTo>
                  <a:lnTo>
                    <a:pt x="149" y="199"/>
                  </a:lnTo>
                  <a:lnTo>
                    <a:pt x="152" y="196"/>
                  </a:lnTo>
                  <a:lnTo>
                    <a:pt x="154" y="191"/>
                  </a:lnTo>
                  <a:lnTo>
                    <a:pt x="154" y="188"/>
                  </a:lnTo>
                  <a:lnTo>
                    <a:pt x="155" y="185"/>
                  </a:lnTo>
                  <a:lnTo>
                    <a:pt x="155" y="185"/>
                  </a:lnTo>
                  <a:lnTo>
                    <a:pt x="162" y="185"/>
                  </a:lnTo>
                  <a:lnTo>
                    <a:pt x="177" y="185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213" y="187"/>
                  </a:lnTo>
                  <a:lnTo>
                    <a:pt x="223" y="184"/>
                  </a:lnTo>
                  <a:lnTo>
                    <a:pt x="232" y="179"/>
                  </a:lnTo>
                  <a:lnTo>
                    <a:pt x="239" y="175"/>
                  </a:lnTo>
                  <a:lnTo>
                    <a:pt x="239" y="175"/>
                  </a:lnTo>
                  <a:lnTo>
                    <a:pt x="244" y="169"/>
                  </a:lnTo>
                  <a:lnTo>
                    <a:pt x="250" y="163"/>
                  </a:lnTo>
                  <a:lnTo>
                    <a:pt x="259" y="153"/>
                  </a:lnTo>
                  <a:lnTo>
                    <a:pt x="259" y="153"/>
                  </a:lnTo>
                  <a:lnTo>
                    <a:pt x="254" y="150"/>
                  </a:lnTo>
                  <a:lnTo>
                    <a:pt x="251" y="145"/>
                  </a:lnTo>
                  <a:lnTo>
                    <a:pt x="251" y="145"/>
                  </a:lnTo>
                  <a:lnTo>
                    <a:pt x="245" y="135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5" y="113"/>
                  </a:lnTo>
                  <a:lnTo>
                    <a:pt x="233" y="102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2" y="70"/>
                  </a:lnTo>
                  <a:lnTo>
                    <a:pt x="231" y="64"/>
                  </a:lnTo>
                  <a:lnTo>
                    <a:pt x="225" y="52"/>
                  </a:lnTo>
                  <a:lnTo>
                    <a:pt x="219" y="43"/>
                  </a:lnTo>
                  <a:lnTo>
                    <a:pt x="216" y="40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11" y="42"/>
                  </a:lnTo>
                  <a:lnTo>
                    <a:pt x="208" y="45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1" y="54"/>
                  </a:lnTo>
                  <a:lnTo>
                    <a:pt x="198" y="54"/>
                  </a:lnTo>
                  <a:lnTo>
                    <a:pt x="196" y="51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91" y="39"/>
                  </a:lnTo>
                  <a:lnTo>
                    <a:pt x="186" y="31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3" y="12"/>
                  </a:lnTo>
                  <a:lnTo>
                    <a:pt x="170" y="9"/>
                  </a:lnTo>
                  <a:lnTo>
                    <a:pt x="164" y="6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42" y="3"/>
                  </a:lnTo>
                  <a:lnTo>
                    <a:pt x="136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5"/>
                  </a:lnTo>
                  <a:lnTo>
                    <a:pt x="105" y="6"/>
                  </a:lnTo>
                  <a:lnTo>
                    <a:pt x="100" y="9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21"/>
                  </a:lnTo>
                  <a:lnTo>
                    <a:pt x="96" y="27"/>
                  </a:lnTo>
                  <a:lnTo>
                    <a:pt x="94" y="31"/>
                  </a:lnTo>
                  <a:lnTo>
                    <a:pt x="91" y="3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78" y="24"/>
                  </a:lnTo>
                  <a:lnTo>
                    <a:pt x="74" y="21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5" y="25"/>
                  </a:lnTo>
                  <a:lnTo>
                    <a:pt x="60" y="33"/>
                  </a:lnTo>
                  <a:lnTo>
                    <a:pt x="56" y="40"/>
                  </a:lnTo>
                  <a:lnTo>
                    <a:pt x="54" y="43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7"/>
                  </a:lnTo>
                  <a:lnTo>
                    <a:pt x="54" y="67"/>
                  </a:lnTo>
                  <a:lnTo>
                    <a:pt x="51" y="77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8" y="88"/>
                  </a:lnTo>
                  <a:lnTo>
                    <a:pt x="47" y="95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4" y="111"/>
                  </a:lnTo>
                  <a:lnTo>
                    <a:pt x="42" y="113"/>
                  </a:lnTo>
                  <a:lnTo>
                    <a:pt x="38" y="117"/>
                  </a:lnTo>
                  <a:lnTo>
                    <a:pt x="32" y="122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6" y="134"/>
                  </a:lnTo>
                  <a:lnTo>
                    <a:pt x="23" y="138"/>
                  </a:lnTo>
                  <a:lnTo>
                    <a:pt x="20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8" y="147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2" y="163"/>
                  </a:lnTo>
                  <a:lnTo>
                    <a:pt x="5" y="171"/>
                  </a:lnTo>
                  <a:lnTo>
                    <a:pt x="10" y="176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0" y="185"/>
                  </a:lnTo>
                  <a:lnTo>
                    <a:pt x="7" y="190"/>
                  </a:lnTo>
                  <a:lnTo>
                    <a:pt x="4" y="196"/>
                  </a:lnTo>
                  <a:lnTo>
                    <a:pt x="4" y="197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11" y="203"/>
                  </a:lnTo>
                  <a:lnTo>
                    <a:pt x="16" y="205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31" y="206"/>
                  </a:lnTo>
                  <a:lnTo>
                    <a:pt x="35" y="206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7" y="200"/>
                  </a:lnTo>
                  <a:lnTo>
                    <a:pt x="54" y="202"/>
                  </a:lnTo>
                  <a:lnTo>
                    <a:pt x="60" y="202"/>
                  </a:lnTo>
                  <a:lnTo>
                    <a:pt x="62" y="200"/>
                  </a:lnTo>
                  <a:lnTo>
                    <a:pt x="63" y="199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8432800" y="3941763"/>
              <a:ext cx="1609725" cy="2189162"/>
            </a:xfrm>
            <a:custGeom>
              <a:avLst/>
              <a:gdLst>
                <a:gd name="T0" fmla="*/ 856 w 1014"/>
                <a:gd name="T1" fmla="*/ 1334 h 1379"/>
                <a:gd name="T2" fmla="*/ 905 w 1014"/>
                <a:gd name="T3" fmla="*/ 1358 h 1379"/>
                <a:gd name="T4" fmla="*/ 964 w 1014"/>
                <a:gd name="T5" fmla="*/ 1281 h 1379"/>
                <a:gd name="T6" fmla="*/ 1004 w 1014"/>
                <a:gd name="T7" fmla="*/ 1160 h 1379"/>
                <a:gd name="T8" fmla="*/ 969 w 1014"/>
                <a:gd name="T9" fmla="*/ 1093 h 1379"/>
                <a:gd name="T10" fmla="*/ 964 w 1014"/>
                <a:gd name="T11" fmla="*/ 1019 h 1379"/>
                <a:gd name="T12" fmla="*/ 936 w 1014"/>
                <a:gd name="T13" fmla="*/ 949 h 1379"/>
                <a:gd name="T14" fmla="*/ 952 w 1014"/>
                <a:gd name="T15" fmla="*/ 866 h 1379"/>
                <a:gd name="T16" fmla="*/ 933 w 1014"/>
                <a:gd name="T17" fmla="*/ 755 h 1379"/>
                <a:gd name="T18" fmla="*/ 977 w 1014"/>
                <a:gd name="T19" fmla="*/ 705 h 1379"/>
                <a:gd name="T20" fmla="*/ 997 w 1014"/>
                <a:gd name="T21" fmla="*/ 612 h 1379"/>
                <a:gd name="T22" fmla="*/ 926 w 1014"/>
                <a:gd name="T23" fmla="*/ 560 h 1379"/>
                <a:gd name="T24" fmla="*/ 914 w 1014"/>
                <a:gd name="T25" fmla="*/ 467 h 1379"/>
                <a:gd name="T26" fmla="*/ 951 w 1014"/>
                <a:gd name="T27" fmla="*/ 341 h 1379"/>
                <a:gd name="T28" fmla="*/ 997 w 1014"/>
                <a:gd name="T29" fmla="*/ 274 h 1379"/>
                <a:gd name="T30" fmla="*/ 937 w 1014"/>
                <a:gd name="T31" fmla="*/ 253 h 1379"/>
                <a:gd name="T32" fmla="*/ 875 w 1014"/>
                <a:gd name="T33" fmla="*/ 253 h 1379"/>
                <a:gd name="T34" fmla="*/ 912 w 1014"/>
                <a:gd name="T35" fmla="*/ 378 h 1379"/>
                <a:gd name="T36" fmla="*/ 834 w 1014"/>
                <a:gd name="T37" fmla="*/ 281 h 1379"/>
                <a:gd name="T38" fmla="*/ 892 w 1014"/>
                <a:gd name="T39" fmla="*/ 164 h 1379"/>
                <a:gd name="T40" fmla="*/ 815 w 1014"/>
                <a:gd name="T41" fmla="*/ 224 h 1379"/>
                <a:gd name="T42" fmla="*/ 724 w 1014"/>
                <a:gd name="T43" fmla="*/ 394 h 1379"/>
                <a:gd name="T44" fmla="*/ 678 w 1014"/>
                <a:gd name="T45" fmla="*/ 507 h 1379"/>
                <a:gd name="T46" fmla="*/ 810 w 1014"/>
                <a:gd name="T47" fmla="*/ 591 h 1379"/>
                <a:gd name="T48" fmla="*/ 757 w 1014"/>
                <a:gd name="T49" fmla="*/ 695 h 1379"/>
                <a:gd name="T50" fmla="*/ 749 w 1014"/>
                <a:gd name="T51" fmla="*/ 704 h 1379"/>
                <a:gd name="T52" fmla="*/ 758 w 1014"/>
                <a:gd name="T53" fmla="*/ 561 h 1379"/>
                <a:gd name="T54" fmla="*/ 635 w 1014"/>
                <a:gd name="T55" fmla="*/ 672 h 1379"/>
                <a:gd name="T56" fmla="*/ 508 w 1014"/>
                <a:gd name="T57" fmla="*/ 741 h 1379"/>
                <a:gd name="T58" fmla="*/ 379 w 1014"/>
                <a:gd name="T59" fmla="*/ 684 h 1379"/>
                <a:gd name="T60" fmla="*/ 419 w 1014"/>
                <a:gd name="T61" fmla="*/ 699 h 1379"/>
                <a:gd name="T62" fmla="*/ 475 w 1014"/>
                <a:gd name="T63" fmla="*/ 711 h 1379"/>
                <a:gd name="T64" fmla="*/ 554 w 1014"/>
                <a:gd name="T65" fmla="*/ 641 h 1379"/>
                <a:gd name="T66" fmla="*/ 638 w 1014"/>
                <a:gd name="T67" fmla="*/ 554 h 1379"/>
                <a:gd name="T68" fmla="*/ 724 w 1014"/>
                <a:gd name="T69" fmla="*/ 247 h 1379"/>
                <a:gd name="T70" fmla="*/ 739 w 1014"/>
                <a:gd name="T71" fmla="*/ 58 h 1379"/>
                <a:gd name="T72" fmla="*/ 545 w 1014"/>
                <a:gd name="T73" fmla="*/ 190 h 1379"/>
                <a:gd name="T74" fmla="*/ 527 w 1014"/>
                <a:gd name="T75" fmla="*/ 246 h 1379"/>
                <a:gd name="T76" fmla="*/ 495 w 1014"/>
                <a:gd name="T77" fmla="*/ 357 h 1379"/>
                <a:gd name="T78" fmla="*/ 455 w 1014"/>
                <a:gd name="T79" fmla="*/ 495 h 1379"/>
                <a:gd name="T80" fmla="*/ 415 w 1014"/>
                <a:gd name="T81" fmla="*/ 396 h 1379"/>
                <a:gd name="T82" fmla="*/ 342 w 1014"/>
                <a:gd name="T83" fmla="*/ 364 h 1379"/>
                <a:gd name="T84" fmla="*/ 315 w 1014"/>
                <a:gd name="T85" fmla="*/ 436 h 1379"/>
                <a:gd name="T86" fmla="*/ 320 w 1014"/>
                <a:gd name="T87" fmla="*/ 499 h 1379"/>
                <a:gd name="T88" fmla="*/ 286 w 1014"/>
                <a:gd name="T89" fmla="*/ 529 h 1379"/>
                <a:gd name="T90" fmla="*/ 138 w 1014"/>
                <a:gd name="T91" fmla="*/ 564 h 1379"/>
                <a:gd name="T92" fmla="*/ 45 w 1014"/>
                <a:gd name="T93" fmla="*/ 628 h 1379"/>
                <a:gd name="T94" fmla="*/ 0 w 1014"/>
                <a:gd name="T95" fmla="*/ 707 h 1379"/>
                <a:gd name="T96" fmla="*/ 76 w 1014"/>
                <a:gd name="T97" fmla="*/ 776 h 1379"/>
                <a:gd name="T98" fmla="*/ 156 w 1014"/>
                <a:gd name="T99" fmla="*/ 801 h 1379"/>
                <a:gd name="T100" fmla="*/ 159 w 1014"/>
                <a:gd name="T101" fmla="*/ 853 h 1379"/>
                <a:gd name="T102" fmla="*/ 244 w 1014"/>
                <a:gd name="T103" fmla="*/ 883 h 1379"/>
                <a:gd name="T104" fmla="*/ 304 w 1014"/>
                <a:gd name="T105" fmla="*/ 906 h 1379"/>
                <a:gd name="T106" fmla="*/ 311 w 1014"/>
                <a:gd name="T107" fmla="*/ 1000 h 1379"/>
                <a:gd name="T108" fmla="*/ 382 w 1014"/>
                <a:gd name="T109" fmla="*/ 1065 h 1379"/>
                <a:gd name="T110" fmla="*/ 498 w 1014"/>
                <a:gd name="T111" fmla="*/ 1146 h 1379"/>
                <a:gd name="T112" fmla="*/ 572 w 1014"/>
                <a:gd name="T113" fmla="*/ 1246 h 1379"/>
                <a:gd name="T114" fmla="*/ 699 w 1014"/>
                <a:gd name="T115" fmla="*/ 1247 h 1379"/>
                <a:gd name="T116" fmla="*/ 772 w 1014"/>
                <a:gd name="T117" fmla="*/ 1286 h 1379"/>
                <a:gd name="T118" fmla="*/ 967 w 1014"/>
                <a:gd name="T119" fmla="*/ 194 h 1379"/>
                <a:gd name="T120" fmla="*/ 746 w 1014"/>
                <a:gd name="T121" fmla="*/ 42 h 1379"/>
                <a:gd name="T122" fmla="*/ 795 w 1014"/>
                <a:gd name="T123" fmla="*/ 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4" h="1379">
                  <a:moveTo>
                    <a:pt x="800" y="1284"/>
                  </a:moveTo>
                  <a:lnTo>
                    <a:pt x="800" y="1284"/>
                  </a:lnTo>
                  <a:lnTo>
                    <a:pt x="810" y="1299"/>
                  </a:lnTo>
                  <a:lnTo>
                    <a:pt x="817" y="1306"/>
                  </a:lnTo>
                  <a:lnTo>
                    <a:pt x="817" y="1306"/>
                  </a:lnTo>
                  <a:lnTo>
                    <a:pt x="819" y="1308"/>
                  </a:lnTo>
                  <a:lnTo>
                    <a:pt x="819" y="1312"/>
                  </a:lnTo>
                  <a:lnTo>
                    <a:pt x="819" y="1318"/>
                  </a:lnTo>
                  <a:lnTo>
                    <a:pt x="819" y="1318"/>
                  </a:lnTo>
                  <a:lnTo>
                    <a:pt x="819" y="1320"/>
                  </a:lnTo>
                  <a:lnTo>
                    <a:pt x="820" y="1321"/>
                  </a:lnTo>
                  <a:lnTo>
                    <a:pt x="823" y="1323"/>
                  </a:lnTo>
                  <a:lnTo>
                    <a:pt x="826" y="1327"/>
                  </a:lnTo>
                  <a:lnTo>
                    <a:pt x="826" y="1327"/>
                  </a:lnTo>
                  <a:lnTo>
                    <a:pt x="829" y="1334"/>
                  </a:lnTo>
                  <a:lnTo>
                    <a:pt x="832" y="1336"/>
                  </a:lnTo>
                  <a:lnTo>
                    <a:pt x="835" y="1336"/>
                  </a:lnTo>
                  <a:lnTo>
                    <a:pt x="835" y="1336"/>
                  </a:lnTo>
                  <a:lnTo>
                    <a:pt x="847" y="1333"/>
                  </a:lnTo>
                  <a:lnTo>
                    <a:pt x="853" y="1333"/>
                  </a:lnTo>
                  <a:lnTo>
                    <a:pt x="854" y="1333"/>
                  </a:lnTo>
                  <a:lnTo>
                    <a:pt x="856" y="1334"/>
                  </a:lnTo>
                  <a:lnTo>
                    <a:pt x="856" y="1334"/>
                  </a:lnTo>
                  <a:lnTo>
                    <a:pt x="862" y="1343"/>
                  </a:lnTo>
                  <a:lnTo>
                    <a:pt x="865" y="1348"/>
                  </a:lnTo>
                  <a:lnTo>
                    <a:pt x="869" y="1349"/>
                  </a:lnTo>
                  <a:lnTo>
                    <a:pt x="869" y="1349"/>
                  </a:lnTo>
                  <a:lnTo>
                    <a:pt x="872" y="1351"/>
                  </a:lnTo>
                  <a:lnTo>
                    <a:pt x="874" y="1354"/>
                  </a:lnTo>
                  <a:lnTo>
                    <a:pt x="874" y="1364"/>
                  </a:lnTo>
                  <a:lnTo>
                    <a:pt x="874" y="1364"/>
                  </a:lnTo>
                  <a:lnTo>
                    <a:pt x="877" y="1374"/>
                  </a:lnTo>
                  <a:lnTo>
                    <a:pt x="878" y="1379"/>
                  </a:lnTo>
                  <a:lnTo>
                    <a:pt x="878" y="1379"/>
                  </a:lnTo>
                  <a:lnTo>
                    <a:pt x="880" y="1379"/>
                  </a:lnTo>
                  <a:lnTo>
                    <a:pt x="881" y="1379"/>
                  </a:lnTo>
                  <a:lnTo>
                    <a:pt x="884" y="1376"/>
                  </a:lnTo>
                  <a:lnTo>
                    <a:pt x="889" y="1369"/>
                  </a:lnTo>
                  <a:lnTo>
                    <a:pt x="889" y="1369"/>
                  </a:lnTo>
                  <a:lnTo>
                    <a:pt x="893" y="1366"/>
                  </a:lnTo>
                  <a:lnTo>
                    <a:pt x="897" y="1364"/>
                  </a:lnTo>
                  <a:lnTo>
                    <a:pt x="902" y="1361"/>
                  </a:lnTo>
                  <a:lnTo>
                    <a:pt x="903" y="1360"/>
                  </a:lnTo>
                  <a:lnTo>
                    <a:pt x="905" y="1358"/>
                  </a:lnTo>
                  <a:lnTo>
                    <a:pt x="905" y="1358"/>
                  </a:lnTo>
                  <a:lnTo>
                    <a:pt x="903" y="1352"/>
                  </a:lnTo>
                  <a:lnTo>
                    <a:pt x="902" y="1348"/>
                  </a:lnTo>
                  <a:lnTo>
                    <a:pt x="902" y="1346"/>
                  </a:lnTo>
                  <a:lnTo>
                    <a:pt x="903" y="1343"/>
                  </a:lnTo>
                  <a:lnTo>
                    <a:pt x="905" y="1342"/>
                  </a:lnTo>
                  <a:lnTo>
                    <a:pt x="909" y="1340"/>
                  </a:lnTo>
                  <a:lnTo>
                    <a:pt x="909" y="1340"/>
                  </a:lnTo>
                  <a:lnTo>
                    <a:pt x="924" y="1336"/>
                  </a:lnTo>
                  <a:lnTo>
                    <a:pt x="929" y="1333"/>
                  </a:lnTo>
                  <a:lnTo>
                    <a:pt x="931" y="1329"/>
                  </a:lnTo>
                  <a:lnTo>
                    <a:pt x="931" y="1329"/>
                  </a:lnTo>
                  <a:lnTo>
                    <a:pt x="937" y="1323"/>
                  </a:lnTo>
                  <a:lnTo>
                    <a:pt x="943" y="1318"/>
                  </a:lnTo>
                  <a:lnTo>
                    <a:pt x="951" y="1314"/>
                  </a:lnTo>
                  <a:lnTo>
                    <a:pt x="955" y="1308"/>
                  </a:lnTo>
                  <a:lnTo>
                    <a:pt x="955" y="1308"/>
                  </a:lnTo>
                  <a:lnTo>
                    <a:pt x="958" y="1300"/>
                  </a:lnTo>
                  <a:lnTo>
                    <a:pt x="958" y="1296"/>
                  </a:lnTo>
                  <a:lnTo>
                    <a:pt x="961" y="1286"/>
                  </a:lnTo>
                  <a:lnTo>
                    <a:pt x="961" y="1286"/>
                  </a:lnTo>
                  <a:lnTo>
                    <a:pt x="964" y="1281"/>
                  </a:lnTo>
                  <a:lnTo>
                    <a:pt x="967" y="1277"/>
                  </a:lnTo>
                  <a:lnTo>
                    <a:pt x="970" y="1272"/>
                  </a:lnTo>
                  <a:lnTo>
                    <a:pt x="969" y="1269"/>
                  </a:lnTo>
                  <a:lnTo>
                    <a:pt x="967" y="1268"/>
                  </a:lnTo>
                  <a:lnTo>
                    <a:pt x="967" y="1268"/>
                  </a:lnTo>
                  <a:lnTo>
                    <a:pt x="954" y="1252"/>
                  </a:lnTo>
                  <a:lnTo>
                    <a:pt x="945" y="1241"/>
                  </a:lnTo>
                  <a:lnTo>
                    <a:pt x="945" y="1241"/>
                  </a:lnTo>
                  <a:lnTo>
                    <a:pt x="957" y="1229"/>
                  </a:lnTo>
                  <a:lnTo>
                    <a:pt x="966" y="1220"/>
                  </a:lnTo>
                  <a:lnTo>
                    <a:pt x="971" y="1212"/>
                  </a:lnTo>
                  <a:lnTo>
                    <a:pt x="971" y="1212"/>
                  </a:lnTo>
                  <a:lnTo>
                    <a:pt x="974" y="1207"/>
                  </a:lnTo>
                  <a:lnTo>
                    <a:pt x="980" y="1204"/>
                  </a:lnTo>
                  <a:lnTo>
                    <a:pt x="985" y="1200"/>
                  </a:lnTo>
                  <a:lnTo>
                    <a:pt x="992" y="1194"/>
                  </a:lnTo>
                  <a:lnTo>
                    <a:pt x="992" y="1194"/>
                  </a:lnTo>
                  <a:lnTo>
                    <a:pt x="998" y="1185"/>
                  </a:lnTo>
                  <a:lnTo>
                    <a:pt x="1001" y="1176"/>
                  </a:lnTo>
                  <a:lnTo>
                    <a:pt x="1004" y="1167"/>
                  </a:lnTo>
                  <a:lnTo>
                    <a:pt x="1004" y="1160"/>
                  </a:lnTo>
                  <a:lnTo>
                    <a:pt x="1004" y="1160"/>
                  </a:lnTo>
                  <a:lnTo>
                    <a:pt x="1006" y="1154"/>
                  </a:lnTo>
                  <a:lnTo>
                    <a:pt x="1007" y="1149"/>
                  </a:lnTo>
                  <a:lnTo>
                    <a:pt x="1013" y="1142"/>
                  </a:lnTo>
                  <a:lnTo>
                    <a:pt x="1013" y="1142"/>
                  </a:lnTo>
                  <a:lnTo>
                    <a:pt x="1014" y="1139"/>
                  </a:lnTo>
                  <a:lnTo>
                    <a:pt x="1014" y="1135"/>
                  </a:lnTo>
                  <a:lnTo>
                    <a:pt x="1014" y="1127"/>
                  </a:lnTo>
                  <a:lnTo>
                    <a:pt x="1010" y="1120"/>
                  </a:lnTo>
                  <a:lnTo>
                    <a:pt x="1008" y="1117"/>
                  </a:lnTo>
                  <a:lnTo>
                    <a:pt x="1006" y="1115"/>
                  </a:lnTo>
                  <a:lnTo>
                    <a:pt x="1006" y="1115"/>
                  </a:lnTo>
                  <a:lnTo>
                    <a:pt x="998" y="1114"/>
                  </a:lnTo>
                  <a:lnTo>
                    <a:pt x="988" y="1112"/>
                  </a:lnTo>
                  <a:lnTo>
                    <a:pt x="980" y="1111"/>
                  </a:lnTo>
                  <a:lnTo>
                    <a:pt x="977" y="1109"/>
                  </a:lnTo>
                  <a:lnTo>
                    <a:pt x="976" y="1106"/>
                  </a:lnTo>
                  <a:lnTo>
                    <a:pt x="976" y="1106"/>
                  </a:lnTo>
                  <a:lnTo>
                    <a:pt x="974" y="1102"/>
                  </a:lnTo>
                  <a:lnTo>
                    <a:pt x="973" y="1096"/>
                  </a:lnTo>
                  <a:lnTo>
                    <a:pt x="973" y="1095"/>
                  </a:lnTo>
                  <a:lnTo>
                    <a:pt x="971" y="1093"/>
                  </a:lnTo>
                  <a:lnTo>
                    <a:pt x="969" y="1093"/>
                  </a:lnTo>
                  <a:lnTo>
                    <a:pt x="964" y="1095"/>
                  </a:lnTo>
                  <a:lnTo>
                    <a:pt x="964" y="1095"/>
                  </a:lnTo>
                  <a:lnTo>
                    <a:pt x="957" y="1096"/>
                  </a:lnTo>
                  <a:lnTo>
                    <a:pt x="951" y="1096"/>
                  </a:lnTo>
                  <a:lnTo>
                    <a:pt x="949" y="1096"/>
                  </a:lnTo>
                  <a:lnTo>
                    <a:pt x="948" y="1095"/>
                  </a:lnTo>
                  <a:lnTo>
                    <a:pt x="948" y="1093"/>
                  </a:lnTo>
                  <a:lnTo>
                    <a:pt x="948" y="1090"/>
                  </a:lnTo>
                  <a:lnTo>
                    <a:pt x="948" y="1090"/>
                  </a:lnTo>
                  <a:lnTo>
                    <a:pt x="954" y="1075"/>
                  </a:lnTo>
                  <a:lnTo>
                    <a:pt x="960" y="1068"/>
                  </a:lnTo>
                  <a:lnTo>
                    <a:pt x="966" y="1062"/>
                  </a:lnTo>
                  <a:lnTo>
                    <a:pt x="966" y="1062"/>
                  </a:lnTo>
                  <a:lnTo>
                    <a:pt x="969" y="1061"/>
                  </a:lnTo>
                  <a:lnTo>
                    <a:pt x="971" y="1056"/>
                  </a:lnTo>
                  <a:lnTo>
                    <a:pt x="974" y="1047"/>
                  </a:lnTo>
                  <a:lnTo>
                    <a:pt x="976" y="1037"/>
                  </a:lnTo>
                  <a:lnTo>
                    <a:pt x="974" y="1028"/>
                  </a:lnTo>
                  <a:lnTo>
                    <a:pt x="974" y="1028"/>
                  </a:lnTo>
                  <a:lnTo>
                    <a:pt x="971" y="1023"/>
                  </a:lnTo>
                  <a:lnTo>
                    <a:pt x="969" y="1022"/>
                  </a:lnTo>
                  <a:lnTo>
                    <a:pt x="964" y="1019"/>
                  </a:lnTo>
                  <a:lnTo>
                    <a:pt x="964" y="1018"/>
                  </a:lnTo>
                  <a:lnTo>
                    <a:pt x="964" y="1015"/>
                  </a:lnTo>
                  <a:lnTo>
                    <a:pt x="964" y="1015"/>
                  </a:lnTo>
                  <a:lnTo>
                    <a:pt x="964" y="1004"/>
                  </a:lnTo>
                  <a:lnTo>
                    <a:pt x="963" y="1001"/>
                  </a:lnTo>
                  <a:lnTo>
                    <a:pt x="963" y="998"/>
                  </a:lnTo>
                  <a:lnTo>
                    <a:pt x="963" y="998"/>
                  </a:lnTo>
                  <a:lnTo>
                    <a:pt x="958" y="995"/>
                  </a:lnTo>
                  <a:lnTo>
                    <a:pt x="952" y="992"/>
                  </a:lnTo>
                  <a:lnTo>
                    <a:pt x="946" y="991"/>
                  </a:lnTo>
                  <a:lnTo>
                    <a:pt x="940" y="988"/>
                  </a:lnTo>
                  <a:lnTo>
                    <a:pt x="940" y="988"/>
                  </a:lnTo>
                  <a:lnTo>
                    <a:pt x="939" y="985"/>
                  </a:lnTo>
                  <a:lnTo>
                    <a:pt x="937" y="981"/>
                  </a:lnTo>
                  <a:lnTo>
                    <a:pt x="937" y="972"/>
                  </a:lnTo>
                  <a:lnTo>
                    <a:pt x="936" y="963"/>
                  </a:lnTo>
                  <a:lnTo>
                    <a:pt x="936" y="958"/>
                  </a:lnTo>
                  <a:lnTo>
                    <a:pt x="936" y="958"/>
                  </a:lnTo>
                  <a:lnTo>
                    <a:pt x="934" y="952"/>
                  </a:lnTo>
                  <a:lnTo>
                    <a:pt x="934" y="951"/>
                  </a:lnTo>
                  <a:lnTo>
                    <a:pt x="936" y="949"/>
                  </a:lnTo>
                  <a:lnTo>
                    <a:pt x="936" y="949"/>
                  </a:lnTo>
                  <a:lnTo>
                    <a:pt x="940" y="949"/>
                  </a:lnTo>
                  <a:lnTo>
                    <a:pt x="943" y="946"/>
                  </a:lnTo>
                  <a:lnTo>
                    <a:pt x="946" y="944"/>
                  </a:lnTo>
                  <a:lnTo>
                    <a:pt x="948" y="938"/>
                  </a:lnTo>
                  <a:lnTo>
                    <a:pt x="948" y="938"/>
                  </a:lnTo>
                  <a:lnTo>
                    <a:pt x="945" y="932"/>
                  </a:lnTo>
                  <a:lnTo>
                    <a:pt x="940" y="926"/>
                  </a:lnTo>
                  <a:lnTo>
                    <a:pt x="936" y="921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33" y="915"/>
                  </a:lnTo>
                  <a:lnTo>
                    <a:pt x="933" y="911"/>
                  </a:lnTo>
                  <a:lnTo>
                    <a:pt x="936" y="901"/>
                  </a:lnTo>
                  <a:lnTo>
                    <a:pt x="936" y="901"/>
                  </a:lnTo>
                  <a:lnTo>
                    <a:pt x="939" y="895"/>
                  </a:lnTo>
                  <a:lnTo>
                    <a:pt x="942" y="892"/>
                  </a:lnTo>
                  <a:lnTo>
                    <a:pt x="945" y="890"/>
                  </a:lnTo>
                  <a:lnTo>
                    <a:pt x="945" y="890"/>
                  </a:lnTo>
                  <a:lnTo>
                    <a:pt x="949" y="886"/>
                  </a:lnTo>
                  <a:lnTo>
                    <a:pt x="952" y="878"/>
                  </a:lnTo>
                  <a:lnTo>
                    <a:pt x="952" y="871"/>
                  </a:lnTo>
                  <a:lnTo>
                    <a:pt x="952" y="866"/>
                  </a:lnTo>
                  <a:lnTo>
                    <a:pt x="949" y="864"/>
                  </a:lnTo>
                  <a:lnTo>
                    <a:pt x="949" y="864"/>
                  </a:lnTo>
                  <a:lnTo>
                    <a:pt x="943" y="850"/>
                  </a:lnTo>
                  <a:lnTo>
                    <a:pt x="934" y="837"/>
                  </a:lnTo>
                  <a:lnTo>
                    <a:pt x="934" y="837"/>
                  </a:lnTo>
                  <a:lnTo>
                    <a:pt x="929" y="829"/>
                  </a:lnTo>
                  <a:lnTo>
                    <a:pt x="926" y="825"/>
                  </a:lnTo>
                  <a:lnTo>
                    <a:pt x="923" y="822"/>
                  </a:lnTo>
                  <a:lnTo>
                    <a:pt x="923" y="819"/>
                  </a:lnTo>
                  <a:lnTo>
                    <a:pt x="923" y="819"/>
                  </a:lnTo>
                  <a:lnTo>
                    <a:pt x="926" y="813"/>
                  </a:lnTo>
                  <a:lnTo>
                    <a:pt x="933" y="803"/>
                  </a:lnTo>
                  <a:lnTo>
                    <a:pt x="933" y="803"/>
                  </a:lnTo>
                  <a:lnTo>
                    <a:pt x="937" y="795"/>
                  </a:lnTo>
                  <a:lnTo>
                    <a:pt x="939" y="787"/>
                  </a:lnTo>
                  <a:lnTo>
                    <a:pt x="939" y="779"/>
                  </a:lnTo>
                  <a:lnTo>
                    <a:pt x="937" y="773"/>
                  </a:lnTo>
                  <a:lnTo>
                    <a:pt x="937" y="773"/>
                  </a:lnTo>
                  <a:lnTo>
                    <a:pt x="936" y="766"/>
                  </a:lnTo>
                  <a:lnTo>
                    <a:pt x="936" y="760"/>
                  </a:lnTo>
                  <a:lnTo>
                    <a:pt x="933" y="755"/>
                  </a:lnTo>
                  <a:lnTo>
                    <a:pt x="933" y="755"/>
                  </a:lnTo>
                  <a:lnTo>
                    <a:pt x="927" y="748"/>
                  </a:lnTo>
                  <a:lnTo>
                    <a:pt x="926" y="745"/>
                  </a:lnTo>
                  <a:lnTo>
                    <a:pt x="924" y="741"/>
                  </a:lnTo>
                  <a:lnTo>
                    <a:pt x="924" y="741"/>
                  </a:lnTo>
                  <a:lnTo>
                    <a:pt x="926" y="736"/>
                  </a:lnTo>
                  <a:lnTo>
                    <a:pt x="927" y="733"/>
                  </a:lnTo>
                  <a:lnTo>
                    <a:pt x="930" y="730"/>
                  </a:lnTo>
                  <a:lnTo>
                    <a:pt x="934" y="732"/>
                  </a:lnTo>
                  <a:lnTo>
                    <a:pt x="934" y="732"/>
                  </a:lnTo>
                  <a:lnTo>
                    <a:pt x="946" y="736"/>
                  </a:lnTo>
                  <a:lnTo>
                    <a:pt x="951" y="736"/>
                  </a:lnTo>
                  <a:lnTo>
                    <a:pt x="954" y="735"/>
                  </a:lnTo>
                  <a:lnTo>
                    <a:pt x="955" y="733"/>
                  </a:lnTo>
                  <a:lnTo>
                    <a:pt x="955" y="733"/>
                  </a:lnTo>
                  <a:lnTo>
                    <a:pt x="960" y="727"/>
                  </a:lnTo>
                  <a:lnTo>
                    <a:pt x="961" y="723"/>
                  </a:lnTo>
                  <a:lnTo>
                    <a:pt x="967" y="714"/>
                  </a:lnTo>
                  <a:lnTo>
                    <a:pt x="967" y="714"/>
                  </a:lnTo>
                  <a:lnTo>
                    <a:pt x="970" y="712"/>
                  </a:lnTo>
                  <a:lnTo>
                    <a:pt x="973" y="710"/>
                  </a:lnTo>
                  <a:lnTo>
                    <a:pt x="976" y="708"/>
                  </a:lnTo>
                  <a:lnTo>
                    <a:pt x="977" y="705"/>
                  </a:lnTo>
                  <a:lnTo>
                    <a:pt x="977" y="705"/>
                  </a:lnTo>
                  <a:lnTo>
                    <a:pt x="980" y="702"/>
                  </a:lnTo>
                  <a:lnTo>
                    <a:pt x="980" y="699"/>
                  </a:lnTo>
                  <a:lnTo>
                    <a:pt x="983" y="687"/>
                  </a:lnTo>
                  <a:lnTo>
                    <a:pt x="983" y="687"/>
                  </a:lnTo>
                  <a:lnTo>
                    <a:pt x="991" y="671"/>
                  </a:lnTo>
                  <a:lnTo>
                    <a:pt x="997" y="659"/>
                  </a:lnTo>
                  <a:lnTo>
                    <a:pt x="997" y="659"/>
                  </a:lnTo>
                  <a:lnTo>
                    <a:pt x="1000" y="656"/>
                  </a:lnTo>
                  <a:lnTo>
                    <a:pt x="1000" y="655"/>
                  </a:lnTo>
                  <a:lnTo>
                    <a:pt x="997" y="649"/>
                  </a:lnTo>
                  <a:lnTo>
                    <a:pt x="997" y="649"/>
                  </a:lnTo>
                  <a:lnTo>
                    <a:pt x="994" y="644"/>
                  </a:lnTo>
                  <a:lnTo>
                    <a:pt x="991" y="638"/>
                  </a:lnTo>
                  <a:lnTo>
                    <a:pt x="991" y="632"/>
                  </a:lnTo>
                  <a:lnTo>
                    <a:pt x="991" y="627"/>
                  </a:lnTo>
                  <a:lnTo>
                    <a:pt x="991" y="627"/>
                  </a:lnTo>
                  <a:lnTo>
                    <a:pt x="994" y="621"/>
                  </a:lnTo>
                  <a:lnTo>
                    <a:pt x="995" y="618"/>
                  </a:lnTo>
                  <a:lnTo>
                    <a:pt x="997" y="616"/>
                  </a:lnTo>
                  <a:lnTo>
                    <a:pt x="997" y="612"/>
                  </a:lnTo>
                  <a:lnTo>
                    <a:pt x="997" y="612"/>
                  </a:lnTo>
                  <a:lnTo>
                    <a:pt x="997" y="610"/>
                  </a:lnTo>
                  <a:lnTo>
                    <a:pt x="994" y="609"/>
                  </a:lnTo>
                  <a:lnTo>
                    <a:pt x="986" y="609"/>
                  </a:lnTo>
                  <a:lnTo>
                    <a:pt x="983" y="607"/>
                  </a:lnTo>
                  <a:lnTo>
                    <a:pt x="980" y="604"/>
                  </a:lnTo>
                  <a:lnTo>
                    <a:pt x="977" y="601"/>
                  </a:lnTo>
                  <a:lnTo>
                    <a:pt x="977" y="595"/>
                  </a:lnTo>
                  <a:lnTo>
                    <a:pt x="977" y="595"/>
                  </a:lnTo>
                  <a:lnTo>
                    <a:pt x="979" y="584"/>
                  </a:lnTo>
                  <a:lnTo>
                    <a:pt x="979" y="575"/>
                  </a:lnTo>
                  <a:lnTo>
                    <a:pt x="976" y="569"/>
                  </a:lnTo>
                  <a:lnTo>
                    <a:pt x="974" y="567"/>
                  </a:lnTo>
                  <a:lnTo>
                    <a:pt x="973" y="569"/>
                  </a:lnTo>
                  <a:lnTo>
                    <a:pt x="973" y="569"/>
                  </a:lnTo>
                  <a:lnTo>
                    <a:pt x="969" y="573"/>
                  </a:lnTo>
                  <a:lnTo>
                    <a:pt x="961" y="578"/>
                  </a:lnTo>
                  <a:lnTo>
                    <a:pt x="955" y="581"/>
                  </a:lnTo>
                  <a:lnTo>
                    <a:pt x="951" y="581"/>
                  </a:lnTo>
                  <a:lnTo>
                    <a:pt x="948" y="579"/>
                  </a:lnTo>
                  <a:lnTo>
                    <a:pt x="948" y="579"/>
                  </a:lnTo>
                  <a:lnTo>
                    <a:pt x="934" y="567"/>
                  </a:lnTo>
                  <a:lnTo>
                    <a:pt x="926" y="560"/>
                  </a:lnTo>
                  <a:lnTo>
                    <a:pt x="915" y="555"/>
                  </a:lnTo>
                  <a:lnTo>
                    <a:pt x="915" y="555"/>
                  </a:lnTo>
                  <a:lnTo>
                    <a:pt x="911" y="553"/>
                  </a:lnTo>
                  <a:lnTo>
                    <a:pt x="908" y="548"/>
                  </a:lnTo>
                  <a:lnTo>
                    <a:pt x="902" y="539"/>
                  </a:lnTo>
                  <a:lnTo>
                    <a:pt x="899" y="529"/>
                  </a:lnTo>
                  <a:lnTo>
                    <a:pt x="894" y="517"/>
                  </a:lnTo>
                  <a:lnTo>
                    <a:pt x="894" y="517"/>
                  </a:lnTo>
                  <a:lnTo>
                    <a:pt x="890" y="508"/>
                  </a:lnTo>
                  <a:lnTo>
                    <a:pt x="889" y="499"/>
                  </a:lnTo>
                  <a:lnTo>
                    <a:pt x="890" y="492"/>
                  </a:lnTo>
                  <a:lnTo>
                    <a:pt x="894" y="486"/>
                  </a:lnTo>
                  <a:lnTo>
                    <a:pt x="894" y="486"/>
                  </a:lnTo>
                  <a:lnTo>
                    <a:pt x="896" y="481"/>
                  </a:lnTo>
                  <a:lnTo>
                    <a:pt x="897" y="478"/>
                  </a:lnTo>
                  <a:lnTo>
                    <a:pt x="899" y="473"/>
                  </a:lnTo>
                  <a:lnTo>
                    <a:pt x="900" y="471"/>
                  </a:lnTo>
                  <a:lnTo>
                    <a:pt x="902" y="470"/>
                  </a:lnTo>
                  <a:lnTo>
                    <a:pt x="905" y="468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14" y="467"/>
                  </a:lnTo>
                  <a:lnTo>
                    <a:pt x="920" y="465"/>
                  </a:lnTo>
                  <a:lnTo>
                    <a:pt x="933" y="461"/>
                  </a:lnTo>
                  <a:lnTo>
                    <a:pt x="946" y="455"/>
                  </a:lnTo>
                  <a:lnTo>
                    <a:pt x="952" y="453"/>
                  </a:lnTo>
                  <a:lnTo>
                    <a:pt x="957" y="453"/>
                  </a:lnTo>
                  <a:lnTo>
                    <a:pt x="957" y="453"/>
                  </a:lnTo>
                  <a:lnTo>
                    <a:pt x="961" y="453"/>
                  </a:lnTo>
                  <a:lnTo>
                    <a:pt x="964" y="452"/>
                  </a:lnTo>
                  <a:lnTo>
                    <a:pt x="966" y="450"/>
                  </a:lnTo>
                  <a:lnTo>
                    <a:pt x="969" y="447"/>
                  </a:lnTo>
                  <a:lnTo>
                    <a:pt x="974" y="430"/>
                  </a:lnTo>
                  <a:lnTo>
                    <a:pt x="974" y="430"/>
                  </a:lnTo>
                  <a:lnTo>
                    <a:pt x="979" y="418"/>
                  </a:lnTo>
                  <a:lnTo>
                    <a:pt x="982" y="404"/>
                  </a:lnTo>
                  <a:lnTo>
                    <a:pt x="985" y="393"/>
                  </a:lnTo>
                  <a:lnTo>
                    <a:pt x="985" y="387"/>
                  </a:lnTo>
                  <a:lnTo>
                    <a:pt x="985" y="387"/>
                  </a:lnTo>
                  <a:lnTo>
                    <a:pt x="983" y="382"/>
                  </a:lnTo>
                  <a:lnTo>
                    <a:pt x="980" y="379"/>
                  </a:lnTo>
                  <a:lnTo>
                    <a:pt x="971" y="370"/>
                  </a:lnTo>
                  <a:lnTo>
                    <a:pt x="971" y="370"/>
                  </a:lnTo>
                  <a:lnTo>
                    <a:pt x="951" y="341"/>
                  </a:lnTo>
                  <a:lnTo>
                    <a:pt x="951" y="341"/>
                  </a:lnTo>
                  <a:lnTo>
                    <a:pt x="951" y="338"/>
                  </a:lnTo>
                  <a:lnTo>
                    <a:pt x="952" y="335"/>
                  </a:lnTo>
                  <a:lnTo>
                    <a:pt x="955" y="330"/>
                  </a:lnTo>
                  <a:lnTo>
                    <a:pt x="961" y="329"/>
                  </a:lnTo>
                  <a:lnTo>
                    <a:pt x="961" y="329"/>
                  </a:lnTo>
                  <a:lnTo>
                    <a:pt x="967" y="326"/>
                  </a:lnTo>
                  <a:lnTo>
                    <a:pt x="971" y="323"/>
                  </a:lnTo>
                  <a:lnTo>
                    <a:pt x="976" y="321"/>
                  </a:lnTo>
                  <a:lnTo>
                    <a:pt x="980" y="323"/>
                  </a:lnTo>
                  <a:lnTo>
                    <a:pt x="980" y="323"/>
                  </a:lnTo>
                  <a:lnTo>
                    <a:pt x="983" y="323"/>
                  </a:lnTo>
                  <a:lnTo>
                    <a:pt x="986" y="323"/>
                  </a:lnTo>
                  <a:lnTo>
                    <a:pt x="992" y="319"/>
                  </a:lnTo>
                  <a:lnTo>
                    <a:pt x="997" y="311"/>
                  </a:lnTo>
                  <a:lnTo>
                    <a:pt x="1000" y="302"/>
                  </a:lnTo>
                  <a:lnTo>
                    <a:pt x="1000" y="302"/>
                  </a:lnTo>
                  <a:lnTo>
                    <a:pt x="1003" y="293"/>
                  </a:lnTo>
                  <a:lnTo>
                    <a:pt x="1003" y="284"/>
                  </a:lnTo>
                  <a:lnTo>
                    <a:pt x="1000" y="279"/>
                  </a:lnTo>
                  <a:lnTo>
                    <a:pt x="997" y="274"/>
                  </a:lnTo>
                  <a:lnTo>
                    <a:pt x="997" y="274"/>
                  </a:lnTo>
                  <a:lnTo>
                    <a:pt x="991" y="273"/>
                  </a:lnTo>
                  <a:lnTo>
                    <a:pt x="986" y="271"/>
                  </a:lnTo>
                  <a:lnTo>
                    <a:pt x="982" y="270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76" y="264"/>
                  </a:lnTo>
                  <a:lnTo>
                    <a:pt x="974" y="258"/>
                  </a:lnTo>
                  <a:lnTo>
                    <a:pt x="974" y="247"/>
                  </a:lnTo>
                  <a:lnTo>
                    <a:pt x="974" y="247"/>
                  </a:lnTo>
                  <a:lnTo>
                    <a:pt x="973" y="242"/>
                  </a:lnTo>
                  <a:lnTo>
                    <a:pt x="970" y="234"/>
                  </a:lnTo>
                  <a:lnTo>
                    <a:pt x="966" y="227"/>
                  </a:lnTo>
                  <a:lnTo>
                    <a:pt x="966" y="227"/>
                  </a:lnTo>
                  <a:lnTo>
                    <a:pt x="948" y="227"/>
                  </a:lnTo>
                  <a:lnTo>
                    <a:pt x="948" y="227"/>
                  </a:lnTo>
                  <a:lnTo>
                    <a:pt x="945" y="228"/>
                  </a:lnTo>
                  <a:lnTo>
                    <a:pt x="942" y="231"/>
                  </a:lnTo>
                  <a:lnTo>
                    <a:pt x="937" y="237"/>
                  </a:lnTo>
                  <a:lnTo>
                    <a:pt x="936" y="244"/>
                  </a:lnTo>
                  <a:lnTo>
                    <a:pt x="936" y="249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2" y="261"/>
                  </a:lnTo>
                  <a:lnTo>
                    <a:pt x="946" y="267"/>
                  </a:lnTo>
                  <a:lnTo>
                    <a:pt x="948" y="273"/>
                  </a:lnTo>
                  <a:lnTo>
                    <a:pt x="948" y="273"/>
                  </a:lnTo>
                  <a:lnTo>
                    <a:pt x="948" y="276"/>
                  </a:lnTo>
                  <a:lnTo>
                    <a:pt x="943" y="277"/>
                  </a:lnTo>
                  <a:lnTo>
                    <a:pt x="939" y="277"/>
                  </a:lnTo>
                  <a:lnTo>
                    <a:pt x="933" y="277"/>
                  </a:lnTo>
                  <a:lnTo>
                    <a:pt x="933" y="277"/>
                  </a:lnTo>
                  <a:lnTo>
                    <a:pt x="927" y="274"/>
                  </a:lnTo>
                  <a:lnTo>
                    <a:pt x="923" y="270"/>
                  </a:lnTo>
                  <a:lnTo>
                    <a:pt x="914" y="258"/>
                  </a:lnTo>
                  <a:lnTo>
                    <a:pt x="914" y="258"/>
                  </a:lnTo>
                  <a:lnTo>
                    <a:pt x="905" y="247"/>
                  </a:lnTo>
                  <a:lnTo>
                    <a:pt x="902" y="244"/>
                  </a:lnTo>
                  <a:lnTo>
                    <a:pt x="897" y="242"/>
                  </a:lnTo>
                  <a:lnTo>
                    <a:pt x="897" y="242"/>
                  </a:lnTo>
                  <a:lnTo>
                    <a:pt x="893" y="242"/>
                  </a:lnTo>
                  <a:lnTo>
                    <a:pt x="889" y="243"/>
                  </a:lnTo>
                  <a:lnTo>
                    <a:pt x="878" y="249"/>
                  </a:lnTo>
                  <a:lnTo>
                    <a:pt x="878" y="249"/>
                  </a:lnTo>
                  <a:lnTo>
                    <a:pt x="875" y="253"/>
                  </a:lnTo>
                  <a:lnTo>
                    <a:pt x="872" y="261"/>
                  </a:lnTo>
                  <a:lnTo>
                    <a:pt x="871" y="268"/>
                  </a:lnTo>
                  <a:lnTo>
                    <a:pt x="869" y="277"/>
                  </a:lnTo>
                  <a:lnTo>
                    <a:pt x="869" y="277"/>
                  </a:lnTo>
                  <a:lnTo>
                    <a:pt x="871" y="281"/>
                  </a:lnTo>
                  <a:lnTo>
                    <a:pt x="872" y="286"/>
                  </a:lnTo>
                  <a:lnTo>
                    <a:pt x="877" y="295"/>
                  </a:lnTo>
                  <a:lnTo>
                    <a:pt x="884" y="304"/>
                  </a:lnTo>
                  <a:lnTo>
                    <a:pt x="884" y="304"/>
                  </a:lnTo>
                  <a:lnTo>
                    <a:pt x="896" y="321"/>
                  </a:lnTo>
                  <a:lnTo>
                    <a:pt x="906" y="335"/>
                  </a:lnTo>
                  <a:lnTo>
                    <a:pt x="914" y="344"/>
                  </a:lnTo>
                  <a:lnTo>
                    <a:pt x="914" y="344"/>
                  </a:lnTo>
                  <a:lnTo>
                    <a:pt x="917" y="347"/>
                  </a:lnTo>
                  <a:lnTo>
                    <a:pt x="920" y="350"/>
                  </a:lnTo>
                  <a:lnTo>
                    <a:pt x="921" y="357"/>
                  </a:lnTo>
                  <a:lnTo>
                    <a:pt x="923" y="370"/>
                  </a:lnTo>
                  <a:lnTo>
                    <a:pt x="923" y="370"/>
                  </a:lnTo>
                  <a:lnTo>
                    <a:pt x="923" y="373"/>
                  </a:lnTo>
                  <a:lnTo>
                    <a:pt x="923" y="375"/>
                  </a:lnTo>
                  <a:lnTo>
                    <a:pt x="918" y="378"/>
                  </a:lnTo>
                  <a:lnTo>
                    <a:pt x="912" y="378"/>
                  </a:lnTo>
                  <a:lnTo>
                    <a:pt x="908" y="376"/>
                  </a:lnTo>
                  <a:lnTo>
                    <a:pt x="908" y="376"/>
                  </a:lnTo>
                  <a:lnTo>
                    <a:pt x="905" y="373"/>
                  </a:lnTo>
                  <a:lnTo>
                    <a:pt x="902" y="367"/>
                  </a:lnTo>
                  <a:lnTo>
                    <a:pt x="896" y="356"/>
                  </a:lnTo>
                  <a:lnTo>
                    <a:pt x="896" y="356"/>
                  </a:lnTo>
                  <a:lnTo>
                    <a:pt x="893" y="350"/>
                  </a:lnTo>
                  <a:lnTo>
                    <a:pt x="889" y="345"/>
                  </a:lnTo>
                  <a:lnTo>
                    <a:pt x="884" y="342"/>
                  </a:lnTo>
                  <a:lnTo>
                    <a:pt x="878" y="339"/>
                  </a:lnTo>
                  <a:lnTo>
                    <a:pt x="878" y="339"/>
                  </a:lnTo>
                  <a:lnTo>
                    <a:pt x="863" y="330"/>
                  </a:lnTo>
                  <a:lnTo>
                    <a:pt x="847" y="320"/>
                  </a:lnTo>
                  <a:lnTo>
                    <a:pt x="847" y="320"/>
                  </a:lnTo>
                  <a:lnTo>
                    <a:pt x="841" y="314"/>
                  </a:lnTo>
                  <a:lnTo>
                    <a:pt x="837" y="307"/>
                  </a:lnTo>
                  <a:lnTo>
                    <a:pt x="829" y="293"/>
                  </a:lnTo>
                  <a:lnTo>
                    <a:pt x="829" y="293"/>
                  </a:lnTo>
                  <a:lnTo>
                    <a:pt x="828" y="289"/>
                  </a:lnTo>
                  <a:lnTo>
                    <a:pt x="829" y="286"/>
                  </a:lnTo>
                  <a:lnTo>
                    <a:pt x="834" y="281"/>
                  </a:lnTo>
                  <a:lnTo>
                    <a:pt x="834" y="281"/>
                  </a:lnTo>
                  <a:lnTo>
                    <a:pt x="838" y="279"/>
                  </a:lnTo>
                  <a:lnTo>
                    <a:pt x="841" y="276"/>
                  </a:lnTo>
                  <a:lnTo>
                    <a:pt x="844" y="273"/>
                  </a:lnTo>
                  <a:lnTo>
                    <a:pt x="844" y="273"/>
                  </a:lnTo>
                  <a:lnTo>
                    <a:pt x="846" y="268"/>
                  </a:lnTo>
                  <a:lnTo>
                    <a:pt x="847" y="262"/>
                  </a:lnTo>
                  <a:lnTo>
                    <a:pt x="847" y="249"/>
                  </a:lnTo>
                  <a:lnTo>
                    <a:pt x="847" y="249"/>
                  </a:lnTo>
                  <a:lnTo>
                    <a:pt x="849" y="239"/>
                  </a:lnTo>
                  <a:lnTo>
                    <a:pt x="852" y="231"/>
                  </a:lnTo>
                  <a:lnTo>
                    <a:pt x="852" y="231"/>
                  </a:lnTo>
                  <a:lnTo>
                    <a:pt x="853" y="228"/>
                  </a:lnTo>
                  <a:lnTo>
                    <a:pt x="857" y="225"/>
                  </a:lnTo>
                  <a:lnTo>
                    <a:pt x="863" y="222"/>
                  </a:lnTo>
                  <a:lnTo>
                    <a:pt x="863" y="222"/>
                  </a:lnTo>
                  <a:lnTo>
                    <a:pt x="871" y="215"/>
                  </a:lnTo>
                  <a:lnTo>
                    <a:pt x="877" y="206"/>
                  </a:lnTo>
                  <a:lnTo>
                    <a:pt x="877" y="206"/>
                  </a:lnTo>
                  <a:lnTo>
                    <a:pt x="890" y="179"/>
                  </a:lnTo>
                  <a:lnTo>
                    <a:pt x="890" y="179"/>
                  </a:lnTo>
                  <a:lnTo>
                    <a:pt x="892" y="173"/>
                  </a:lnTo>
                  <a:lnTo>
                    <a:pt x="892" y="164"/>
                  </a:lnTo>
                  <a:lnTo>
                    <a:pt x="890" y="150"/>
                  </a:lnTo>
                  <a:lnTo>
                    <a:pt x="890" y="150"/>
                  </a:lnTo>
                  <a:lnTo>
                    <a:pt x="889" y="145"/>
                  </a:lnTo>
                  <a:lnTo>
                    <a:pt x="887" y="141"/>
                  </a:lnTo>
                  <a:lnTo>
                    <a:pt x="884" y="138"/>
                  </a:lnTo>
                  <a:lnTo>
                    <a:pt x="881" y="136"/>
                  </a:lnTo>
                  <a:lnTo>
                    <a:pt x="881" y="136"/>
                  </a:lnTo>
                  <a:lnTo>
                    <a:pt x="880" y="136"/>
                  </a:lnTo>
                  <a:lnTo>
                    <a:pt x="878" y="139"/>
                  </a:lnTo>
                  <a:lnTo>
                    <a:pt x="875" y="147"/>
                  </a:lnTo>
                  <a:lnTo>
                    <a:pt x="871" y="160"/>
                  </a:lnTo>
                  <a:lnTo>
                    <a:pt x="871" y="160"/>
                  </a:lnTo>
                  <a:lnTo>
                    <a:pt x="863" y="190"/>
                  </a:lnTo>
                  <a:lnTo>
                    <a:pt x="863" y="190"/>
                  </a:lnTo>
                  <a:lnTo>
                    <a:pt x="862" y="196"/>
                  </a:lnTo>
                  <a:lnTo>
                    <a:pt x="859" y="202"/>
                  </a:lnTo>
                  <a:lnTo>
                    <a:pt x="853" y="210"/>
                  </a:lnTo>
                  <a:lnTo>
                    <a:pt x="853" y="210"/>
                  </a:lnTo>
                  <a:lnTo>
                    <a:pt x="850" y="213"/>
                  </a:lnTo>
                  <a:lnTo>
                    <a:pt x="847" y="215"/>
                  </a:lnTo>
                  <a:lnTo>
                    <a:pt x="837" y="218"/>
                  </a:lnTo>
                  <a:lnTo>
                    <a:pt x="815" y="224"/>
                  </a:lnTo>
                  <a:lnTo>
                    <a:pt x="815" y="224"/>
                  </a:lnTo>
                  <a:lnTo>
                    <a:pt x="803" y="228"/>
                  </a:lnTo>
                  <a:lnTo>
                    <a:pt x="786" y="237"/>
                  </a:lnTo>
                  <a:lnTo>
                    <a:pt x="786" y="237"/>
                  </a:lnTo>
                  <a:lnTo>
                    <a:pt x="777" y="243"/>
                  </a:lnTo>
                  <a:lnTo>
                    <a:pt x="770" y="253"/>
                  </a:lnTo>
                  <a:lnTo>
                    <a:pt x="761" y="268"/>
                  </a:lnTo>
                  <a:lnTo>
                    <a:pt x="761" y="268"/>
                  </a:lnTo>
                  <a:lnTo>
                    <a:pt x="760" y="276"/>
                  </a:lnTo>
                  <a:lnTo>
                    <a:pt x="760" y="287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60" y="335"/>
                  </a:lnTo>
                  <a:lnTo>
                    <a:pt x="757" y="350"/>
                  </a:lnTo>
                  <a:lnTo>
                    <a:pt x="755" y="359"/>
                  </a:lnTo>
                  <a:lnTo>
                    <a:pt x="755" y="359"/>
                  </a:lnTo>
                  <a:lnTo>
                    <a:pt x="749" y="370"/>
                  </a:lnTo>
                  <a:lnTo>
                    <a:pt x="740" y="381"/>
                  </a:lnTo>
                  <a:lnTo>
                    <a:pt x="740" y="381"/>
                  </a:lnTo>
                  <a:lnTo>
                    <a:pt x="732" y="388"/>
                  </a:lnTo>
                  <a:lnTo>
                    <a:pt x="724" y="394"/>
                  </a:lnTo>
                  <a:lnTo>
                    <a:pt x="724" y="394"/>
                  </a:lnTo>
                  <a:lnTo>
                    <a:pt x="723" y="400"/>
                  </a:lnTo>
                  <a:lnTo>
                    <a:pt x="723" y="406"/>
                  </a:lnTo>
                  <a:lnTo>
                    <a:pt x="723" y="412"/>
                  </a:lnTo>
                  <a:lnTo>
                    <a:pt x="721" y="418"/>
                  </a:lnTo>
                  <a:lnTo>
                    <a:pt x="721" y="418"/>
                  </a:lnTo>
                  <a:lnTo>
                    <a:pt x="717" y="422"/>
                  </a:lnTo>
                  <a:lnTo>
                    <a:pt x="711" y="427"/>
                  </a:lnTo>
                  <a:lnTo>
                    <a:pt x="696" y="437"/>
                  </a:lnTo>
                  <a:lnTo>
                    <a:pt x="696" y="437"/>
                  </a:lnTo>
                  <a:lnTo>
                    <a:pt x="692" y="441"/>
                  </a:lnTo>
                  <a:lnTo>
                    <a:pt x="690" y="444"/>
                  </a:lnTo>
                  <a:lnTo>
                    <a:pt x="690" y="450"/>
                  </a:lnTo>
                  <a:lnTo>
                    <a:pt x="692" y="455"/>
                  </a:lnTo>
                  <a:lnTo>
                    <a:pt x="692" y="455"/>
                  </a:lnTo>
                  <a:lnTo>
                    <a:pt x="692" y="467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83" y="489"/>
                  </a:lnTo>
                  <a:lnTo>
                    <a:pt x="677" y="501"/>
                  </a:lnTo>
                  <a:lnTo>
                    <a:pt x="677" y="501"/>
                  </a:lnTo>
                  <a:lnTo>
                    <a:pt x="675" y="504"/>
                  </a:lnTo>
                  <a:lnTo>
                    <a:pt x="678" y="507"/>
                  </a:lnTo>
                  <a:lnTo>
                    <a:pt x="681" y="507"/>
                  </a:lnTo>
                  <a:lnTo>
                    <a:pt x="683" y="507"/>
                  </a:lnTo>
                  <a:lnTo>
                    <a:pt x="683" y="507"/>
                  </a:lnTo>
                  <a:lnTo>
                    <a:pt x="695" y="507"/>
                  </a:lnTo>
                  <a:lnTo>
                    <a:pt x="703" y="508"/>
                  </a:lnTo>
                  <a:lnTo>
                    <a:pt x="708" y="510"/>
                  </a:lnTo>
                  <a:lnTo>
                    <a:pt x="708" y="510"/>
                  </a:lnTo>
                  <a:lnTo>
                    <a:pt x="714" y="514"/>
                  </a:lnTo>
                  <a:lnTo>
                    <a:pt x="717" y="517"/>
                  </a:lnTo>
                  <a:lnTo>
                    <a:pt x="721" y="517"/>
                  </a:lnTo>
                  <a:lnTo>
                    <a:pt x="721" y="517"/>
                  </a:lnTo>
                  <a:lnTo>
                    <a:pt x="736" y="518"/>
                  </a:lnTo>
                  <a:lnTo>
                    <a:pt x="752" y="521"/>
                  </a:lnTo>
                  <a:lnTo>
                    <a:pt x="752" y="521"/>
                  </a:lnTo>
                  <a:lnTo>
                    <a:pt x="760" y="527"/>
                  </a:lnTo>
                  <a:lnTo>
                    <a:pt x="775" y="539"/>
                  </a:lnTo>
                  <a:lnTo>
                    <a:pt x="798" y="563"/>
                  </a:lnTo>
                  <a:lnTo>
                    <a:pt x="798" y="563"/>
                  </a:lnTo>
                  <a:lnTo>
                    <a:pt x="803" y="569"/>
                  </a:lnTo>
                  <a:lnTo>
                    <a:pt x="807" y="576"/>
                  </a:lnTo>
                  <a:lnTo>
                    <a:pt x="809" y="584"/>
                  </a:lnTo>
                  <a:lnTo>
                    <a:pt x="810" y="591"/>
                  </a:lnTo>
                  <a:lnTo>
                    <a:pt x="810" y="591"/>
                  </a:lnTo>
                  <a:lnTo>
                    <a:pt x="809" y="598"/>
                  </a:lnTo>
                  <a:lnTo>
                    <a:pt x="807" y="606"/>
                  </a:lnTo>
                  <a:lnTo>
                    <a:pt x="803" y="619"/>
                  </a:lnTo>
                  <a:lnTo>
                    <a:pt x="803" y="619"/>
                  </a:lnTo>
                  <a:lnTo>
                    <a:pt x="803" y="624"/>
                  </a:lnTo>
                  <a:lnTo>
                    <a:pt x="801" y="631"/>
                  </a:lnTo>
                  <a:lnTo>
                    <a:pt x="800" y="646"/>
                  </a:lnTo>
                  <a:lnTo>
                    <a:pt x="800" y="646"/>
                  </a:lnTo>
                  <a:lnTo>
                    <a:pt x="798" y="649"/>
                  </a:lnTo>
                  <a:lnTo>
                    <a:pt x="794" y="652"/>
                  </a:lnTo>
                  <a:lnTo>
                    <a:pt x="783" y="653"/>
                  </a:lnTo>
                  <a:lnTo>
                    <a:pt x="783" y="653"/>
                  </a:lnTo>
                  <a:lnTo>
                    <a:pt x="779" y="655"/>
                  </a:lnTo>
                  <a:lnTo>
                    <a:pt x="776" y="656"/>
                  </a:lnTo>
                  <a:lnTo>
                    <a:pt x="769" y="664"/>
                  </a:lnTo>
                  <a:lnTo>
                    <a:pt x="769" y="664"/>
                  </a:lnTo>
                  <a:lnTo>
                    <a:pt x="764" y="667"/>
                  </a:lnTo>
                  <a:lnTo>
                    <a:pt x="763" y="671"/>
                  </a:lnTo>
                  <a:lnTo>
                    <a:pt x="760" y="680"/>
                  </a:lnTo>
                  <a:lnTo>
                    <a:pt x="757" y="695"/>
                  </a:lnTo>
                  <a:lnTo>
                    <a:pt x="757" y="695"/>
                  </a:lnTo>
                  <a:lnTo>
                    <a:pt x="757" y="698"/>
                  </a:lnTo>
                  <a:lnTo>
                    <a:pt x="758" y="699"/>
                  </a:lnTo>
                  <a:lnTo>
                    <a:pt x="763" y="705"/>
                  </a:lnTo>
                  <a:lnTo>
                    <a:pt x="773" y="712"/>
                  </a:lnTo>
                  <a:lnTo>
                    <a:pt x="773" y="712"/>
                  </a:lnTo>
                  <a:lnTo>
                    <a:pt x="789" y="721"/>
                  </a:lnTo>
                  <a:lnTo>
                    <a:pt x="803" y="730"/>
                  </a:lnTo>
                  <a:lnTo>
                    <a:pt x="803" y="730"/>
                  </a:lnTo>
                  <a:lnTo>
                    <a:pt x="804" y="733"/>
                  </a:lnTo>
                  <a:lnTo>
                    <a:pt x="806" y="736"/>
                  </a:lnTo>
                  <a:lnTo>
                    <a:pt x="806" y="739"/>
                  </a:lnTo>
                  <a:lnTo>
                    <a:pt x="804" y="742"/>
                  </a:lnTo>
                  <a:lnTo>
                    <a:pt x="804" y="742"/>
                  </a:lnTo>
                  <a:lnTo>
                    <a:pt x="803" y="742"/>
                  </a:lnTo>
                  <a:lnTo>
                    <a:pt x="800" y="742"/>
                  </a:lnTo>
                  <a:lnTo>
                    <a:pt x="795" y="739"/>
                  </a:lnTo>
                  <a:lnTo>
                    <a:pt x="785" y="732"/>
                  </a:lnTo>
                  <a:lnTo>
                    <a:pt x="785" y="732"/>
                  </a:lnTo>
                  <a:lnTo>
                    <a:pt x="770" y="721"/>
                  </a:lnTo>
                  <a:lnTo>
                    <a:pt x="754" y="708"/>
                  </a:lnTo>
                  <a:lnTo>
                    <a:pt x="754" y="708"/>
                  </a:lnTo>
                  <a:lnTo>
                    <a:pt x="749" y="704"/>
                  </a:lnTo>
                  <a:lnTo>
                    <a:pt x="748" y="698"/>
                  </a:lnTo>
                  <a:lnTo>
                    <a:pt x="748" y="693"/>
                  </a:lnTo>
                  <a:lnTo>
                    <a:pt x="748" y="689"/>
                  </a:lnTo>
                  <a:lnTo>
                    <a:pt x="748" y="689"/>
                  </a:lnTo>
                  <a:lnTo>
                    <a:pt x="752" y="672"/>
                  </a:lnTo>
                  <a:lnTo>
                    <a:pt x="758" y="658"/>
                  </a:lnTo>
                  <a:lnTo>
                    <a:pt x="758" y="658"/>
                  </a:lnTo>
                  <a:lnTo>
                    <a:pt x="766" y="644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6" y="628"/>
                  </a:lnTo>
                  <a:lnTo>
                    <a:pt x="776" y="624"/>
                  </a:lnTo>
                  <a:lnTo>
                    <a:pt x="776" y="618"/>
                  </a:lnTo>
                  <a:lnTo>
                    <a:pt x="776" y="618"/>
                  </a:lnTo>
                  <a:lnTo>
                    <a:pt x="769" y="597"/>
                  </a:lnTo>
                  <a:lnTo>
                    <a:pt x="769" y="597"/>
                  </a:lnTo>
                  <a:lnTo>
                    <a:pt x="769" y="585"/>
                  </a:lnTo>
                  <a:lnTo>
                    <a:pt x="769" y="579"/>
                  </a:lnTo>
                  <a:lnTo>
                    <a:pt x="767" y="572"/>
                  </a:lnTo>
                  <a:lnTo>
                    <a:pt x="767" y="572"/>
                  </a:lnTo>
                  <a:lnTo>
                    <a:pt x="764" y="567"/>
                  </a:lnTo>
                  <a:lnTo>
                    <a:pt x="758" y="561"/>
                  </a:lnTo>
                  <a:lnTo>
                    <a:pt x="751" y="557"/>
                  </a:lnTo>
                  <a:lnTo>
                    <a:pt x="745" y="555"/>
                  </a:lnTo>
                  <a:lnTo>
                    <a:pt x="745" y="555"/>
                  </a:lnTo>
                  <a:lnTo>
                    <a:pt x="720" y="555"/>
                  </a:lnTo>
                  <a:lnTo>
                    <a:pt x="690" y="555"/>
                  </a:lnTo>
                  <a:lnTo>
                    <a:pt x="690" y="555"/>
                  </a:lnTo>
                  <a:lnTo>
                    <a:pt x="681" y="557"/>
                  </a:lnTo>
                  <a:lnTo>
                    <a:pt x="675" y="560"/>
                  </a:lnTo>
                  <a:lnTo>
                    <a:pt x="666" y="569"/>
                  </a:lnTo>
                  <a:lnTo>
                    <a:pt x="666" y="569"/>
                  </a:lnTo>
                  <a:lnTo>
                    <a:pt x="665" y="572"/>
                  </a:lnTo>
                  <a:lnTo>
                    <a:pt x="663" y="578"/>
                  </a:lnTo>
                  <a:lnTo>
                    <a:pt x="662" y="590"/>
                  </a:lnTo>
                  <a:lnTo>
                    <a:pt x="662" y="612"/>
                  </a:lnTo>
                  <a:lnTo>
                    <a:pt x="662" y="612"/>
                  </a:lnTo>
                  <a:lnTo>
                    <a:pt x="662" y="631"/>
                  </a:lnTo>
                  <a:lnTo>
                    <a:pt x="659" y="652"/>
                  </a:lnTo>
                  <a:lnTo>
                    <a:pt x="659" y="652"/>
                  </a:lnTo>
                  <a:lnTo>
                    <a:pt x="658" y="656"/>
                  </a:lnTo>
                  <a:lnTo>
                    <a:pt x="655" y="659"/>
                  </a:lnTo>
                  <a:lnTo>
                    <a:pt x="644" y="667"/>
                  </a:lnTo>
                  <a:lnTo>
                    <a:pt x="635" y="672"/>
                  </a:lnTo>
                  <a:lnTo>
                    <a:pt x="626" y="677"/>
                  </a:lnTo>
                  <a:lnTo>
                    <a:pt x="626" y="677"/>
                  </a:lnTo>
                  <a:lnTo>
                    <a:pt x="615" y="681"/>
                  </a:lnTo>
                  <a:lnTo>
                    <a:pt x="609" y="683"/>
                  </a:lnTo>
                  <a:lnTo>
                    <a:pt x="604" y="687"/>
                  </a:lnTo>
                  <a:lnTo>
                    <a:pt x="604" y="687"/>
                  </a:lnTo>
                  <a:lnTo>
                    <a:pt x="600" y="693"/>
                  </a:lnTo>
                  <a:lnTo>
                    <a:pt x="595" y="701"/>
                  </a:lnTo>
                  <a:lnTo>
                    <a:pt x="592" y="714"/>
                  </a:lnTo>
                  <a:lnTo>
                    <a:pt x="592" y="714"/>
                  </a:lnTo>
                  <a:lnTo>
                    <a:pt x="589" y="718"/>
                  </a:lnTo>
                  <a:lnTo>
                    <a:pt x="582" y="724"/>
                  </a:lnTo>
                  <a:lnTo>
                    <a:pt x="575" y="729"/>
                  </a:lnTo>
                  <a:lnTo>
                    <a:pt x="566" y="730"/>
                  </a:lnTo>
                  <a:lnTo>
                    <a:pt x="566" y="730"/>
                  </a:lnTo>
                  <a:lnTo>
                    <a:pt x="544" y="736"/>
                  </a:lnTo>
                  <a:lnTo>
                    <a:pt x="544" y="736"/>
                  </a:lnTo>
                  <a:lnTo>
                    <a:pt x="527" y="738"/>
                  </a:lnTo>
                  <a:lnTo>
                    <a:pt x="512" y="738"/>
                  </a:lnTo>
                  <a:lnTo>
                    <a:pt x="512" y="738"/>
                  </a:lnTo>
                  <a:lnTo>
                    <a:pt x="511" y="739"/>
                  </a:lnTo>
                  <a:lnTo>
                    <a:pt x="508" y="741"/>
                  </a:lnTo>
                  <a:lnTo>
                    <a:pt x="502" y="747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89" y="760"/>
                  </a:lnTo>
                  <a:lnTo>
                    <a:pt x="486" y="761"/>
                  </a:lnTo>
                  <a:lnTo>
                    <a:pt x="480" y="760"/>
                  </a:lnTo>
                  <a:lnTo>
                    <a:pt x="472" y="757"/>
                  </a:lnTo>
                  <a:lnTo>
                    <a:pt x="467" y="752"/>
                  </a:lnTo>
                  <a:lnTo>
                    <a:pt x="467" y="752"/>
                  </a:lnTo>
                  <a:lnTo>
                    <a:pt x="455" y="741"/>
                  </a:lnTo>
                  <a:lnTo>
                    <a:pt x="443" y="730"/>
                  </a:lnTo>
                  <a:lnTo>
                    <a:pt x="443" y="730"/>
                  </a:lnTo>
                  <a:lnTo>
                    <a:pt x="438" y="726"/>
                  </a:lnTo>
                  <a:lnTo>
                    <a:pt x="430" y="721"/>
                  </a:lnTo>
                  <a:lnTo>
                    <a:pt x="419" y="718"/>
                  </a:lnTo>
                  <a:lnTo>
                    <a:pt x="413" y="714"/>
                  </a:lnTo>
                  <a:lnTo>
                    <a:pt x="413" y="714"/>
                  </a:lnTo>
                  <a:lnTo>
                    <a:pt x="397" y="702"/>
                  </a:lnTo>
                  <a:lnTo>
                    <a:pt x="387" y="695"/>
                  </a:lnTo>
                  <a:lnTo>
                    <a:pt x="381" y="689"/>
                  </a:lnTo>
                  <a:lnTo>
                    <a:pt x="381" y="689"/>
                  </a:lnTo>
                  <a:lnTo>
                    <a:pt x="379" y="684"/>
                  </a:lnTo>
                  <a:lnTo>
                    <a:pt x="381" y="680"/>
                  </a:lnTo>
                  <a:lnTo>
                    <a:pt x="384" y="671"/>
                  </a:lnTo>
                  <a:lnTo>
                    <a:pt x="384" y="671"/>
                  </a:lnTo>
                  <a:lnTo>
                    <a:pt x="387" y="668"/>
                  </a:lnTo>
                  <a:lnTo>
                    <a:pt x="390" y="665"/>
                  </a:lnTo>
                  <a:lnTo>
                    <a:pt x="394" y="664"/>
                  </a:lnTo>
                  <a:lnTo>
                    <a:pt x="398" y="664"/>
                  </a:lnTo>
                  <a:lnTo>
                    <a:pt x="398" y="664"/>
                  </a:lnTo>
                  <a:lnTo>
                    <a:pt x="400" y="664"/>
                  </a:lnTo>
                  <a:lnTo>
                    <a:pt x="401" y="665"/>
                  </a:lnTo>
                  <a:lnTo>
                    <a:pt x="404" y="670"/>
                  </a:lnTo>
                  <a:lnTo>
                    <a:pt x="407" y="674"/>
                  </a:lnTo>
                  <a:lnTo>
                    <a:pt x="407" y="678"/>
                  </a:lnTo>
                  <a:lnTo>
                    <a:pt x="407" y="678"/>
                  </a:lnTo>
                  <a:lnTo>
                    <a:pt x="407" y="687"/>
                  </a:lnTo>
                  <a:lnTo>
                    <a:pt x="410" y="698"/>
                  </a:lnTo>
                  <a:lnTo>
                    <a:pt x="410" y="698"/>
                  </a:lnTo>
                  <a:lnTo>
                    <a:pt x="410" y="701"/>
                  </a:lnTo>
                  <a:lnTo>
                    <a:pt x="413" y="701"/>
                  </a:lnTo>
                  <a:lnTo>
                    <a:pt x="416" y="701"/>
                  </a:lnTo>
                  <a:lnTo>
                    <a:pt x="419" y="699"/>
                  </a:lnTo>
                  <a:lnTo>
                    <a:pt x="419" y="699"/>
                  </a:lnTo>
                  <a:lnTo>
                    <a:pt x="421" y="696"/>
                  </a:lnTo>
                  <a:lnTo>
                    <a:pt x="422" y="693"/>
                  </a:lnTo>
                  <a:lnTo>
                    <a:pt x="422" y="684"/>
                  </a:lnTo>
                  <a:lnTo>
                    <a:pt x="422" y="684"/>
                  </a:lnTo>
                  <a:lnTo>
                    <a:pt x="424" y="677"/>
                  </a:lnTo>
                  <a:lnTo>
                    <a:pt x="425" y="671"/>
                  </a:lnTo>
                  <a:lnTo>
                    <a:pt x="425" y="671"/>
                  </a:lnTo>
                  <a:lnTo>
                    <a:pt x="432" y="678"/>
                  </a:lnTo>
                  <a:lnTo>
                    <a:pt x="437" y="683"/>
                  </a:lnTo>
                  <a:lnTo>
                    <a:pt x="440" y="687"/>
                  </a:lnTo>
                  <a:lnTo>
                    <a:pt x="440" y="687"/>
                  </a:lnTo>
                  <a:lnTo>
                    <a:pt x="443" y="701"/>
                  </a:lnTo>
                  <a:lnTo>
                    <a:pt x="446" y="708"/>
                  </a:lnTo>
                  <a:lnTo>
                    <a:pt x="449" y="714"/>
                  </a:lnTo>
                  <a:lnTo>
                    <a:pt x="449" y="714"/>
                  </a:lnTo>
                  <a:lnTo>
                    <a:pt x="452" y="717"/>
                  </a:lnTo>
                  <a:lnTo>
                    <a:pt x="455" y="717"/>
                  </a:lnTo>
                  <a:lnTo>
                    <a:pt x="462" y="718"/>
                  </a:lnTo>
                  <a:lnTo>
                    <a:pt x="468" y="717"/>
                  </a:lnTo>
                  <a:lnTo>
                    <a:pt x="472" y="714"/>
                  </a:lnTo>
                  <a:lnTo>
                    <a:pt x="472" y="714"/>
                  </a:lnTo>
                  <a:lnTo>
                    <a:pt x="475" y="711"/>
                  </a:lnTo>
                  <a:lnTo>
                    <a:pt x="475" y="707"/>
                  </a:lnTo>
                  <a:lnTo>
                    <a:pt x="475" y="696"/>
                  </a:lnTo>
                  <a:lnTo>
                    <a:pt x="475" y="696"/>
                  </a:lnTo>
                  <a:lnTo>
                    <a:pt x="475" y="692"/>
                  </a:lnTo>
                  <a:lnTo>
                    <a:pt x="478" y="686"/>
                  </a:lnTo>
                  <a:lnTo>
                    <a:pt x="483" y="681"/>
                  </a:lnTo>
                  <a:lnTo>
                    <a:pt x="484" y="681"/>
                  </a:lnTo>
                  <a:lnTo>
                    <a:pt x="486" y="681"/>
                  </a:lnTo>
                  <a:lnTo>
                    <a:pt x="486" y="681"/>
                  </a:lnTo>
                  <a:lnTo>
                    <a:pt x="499" y="680"/>
                  </a:lnTo>
                  <a:lnTo>
                    <a:pt x="507" y="678"/>
                  </a:lnTo>
                  <a:lnTo>
                    <a:pt x="514" y="677"/>
                  </a:lnTo>
                  <a:lnTo>
                    <a:pt x="514" y="677"/>
                  </a:lnTo>
                  <a:lnTo>
                    <a:pt x="518" y="671"/>
                  </a:lnTo>
                  <a:lnTo>
                    <a:pt x="524" y="665"/>
                  </a:lnTo>
                  <a:lnTo>
                    <a:pt x="529" y="656"/>
                  </a:lnTo>
                  <a:lnTo>
                    <a:pt x="533" y="652"/>
                  </a:lnTo>
                  <a:lnTo>
                    <a:pt x="533" y="652"/>
                  </a:lnTo>
                  <a:lnTo>
                    <a:pt x="542" y="644"/>
                  </a:lnTo>
                  <a:lnTo>
                    <a:pt x="548" y="643"/>
                  </a:lnTo>
                  <a:lnTo>
                    <a:pt x="554" y="641"/>
                  </a:lnTo>
                  <a:lnTo>
                    <a:pt x="554" y="641"/>
                  </a:lnTo>
                  <a:lnTo>
                    <a:pt x="563" y="641"/>
                  </a:lnTo>
                  <a:lnTo>
                    <a:pt x="569" y="638"/>
                  </a:lnTo>
                  <a:lnTo>
                    <a:pt x="576" y="635"/>
                  </a:lnTo>
                  <a:lnTo>
                    <a:pt x="581" y="632"/>
                  </a:lnTo>
                  <a:lnTo>
                    <a:pt x="581" y="632"/>
                  </a:lnTo>
                  <a:lnTo>
                    <a:pt x="584" y="628"/>
                  </a:lnTo>
                  <a:lnTo>
                    <a:pt x="588" y="619"/>
                  </a:lnTo>
                  <a:lnTo>
                    <a:pt x="592" y="606"/>
                  </a:lnTo>
                  <a:lnTo>
                    <a:pt x="592" y="606"/>
                  </a:lnTo>
                  <a:lnTo>
                    <a:pt x="594" y="600"/>
                  </a:lnTo>
                  <a:lnTo>
                    <a:pt x="595" y="595"/>
                  </a:lnTo>
                  <a:lnTo>
                    <a:pt x="600" y="591"/>
                  </a:lnTo>
                  <a:lnTo>
                    <a:pt x="604" y="587"/>
                  </a:lnTo>
                  <a:lnTo>
                    <a:pt x="604" y="587"/>
                  </a:lnTo>
                  <a:lnTo>
                    <a:pt x="610" y="582"/>
                  </a:lnTo>
                  <a:lnTo>
                    <a:pt x="618" y="576"/>
                  </a:lnTo>
                  <a:lnTo>
                    <a:pt x="625" y="570"/>
                  </a:lnTo>
                  <a:lnTo>
                    <a:pt x="632" y="566"/>
                  </a:lnTo>
                  <a:lnTo>
                    <a:pt x="632" y="566"/>
                  </a:lnTo>
                  <a:lnTo>
                    <a:pt x="635" y="564"/>
                  </a:lnTo>
                  <a:lnTo>
                    <a:pt x="637" y="561"/>
                  </a:lnTo>
                  <a:lnTo>
                    <a:pt x="638" y="554"/>
                  </a:lnTo>
                  <a:lnTo>
                    <a:pt x="638" y="547"/>
                  </a:lnTo>
                  <a:lnTo>
                    <a:pt x="637" y="539"/>
                  </a:lnTo>
                  <a:lnTo>
                    <a:pt x="637" y="539"/>
                  </a:lnTo>
                  <a:lnTo>
                    <a:pt x="634" y="514"/>
                  </a:lnTo>
                  <a:lnTo>
                    <a:pt x="631" y="484"/>
                  </a:lnTo>
                  <a:lnTo>
                    <a:pt x="631" y="484"/>
                  </a:lnTo>
                  <a:lnTo>
                    <a:pt x="631" y="478"/>
                  </a:lnTo>
                  <a:lnTo>
                    <a:pt x="632" y="471"/>
                  </a:lnTo>
                  <a:lnTo>
                    <a:pt x="640" y="455"/>
                  </a:lnTo>
                  <a:lnTo>
                    <a:pt x="655" y="431"/>
                  </a:lnTo>
                  <a:lnTo>
                    <a:pt x="655" y="431"/>
                  </a:lnTo>
                  <a:lnTo>
                    <a:pt x="689" y="367"/>
                  </a:lnTo>
                  <a:lnTo>
                    <a:pt x="689" y="367"/>
                  </a:lnTo>
                  <a:lnTo>
                    <a:pt x="720" y="304"/>
                  </a:lnTo>
                  <a:lnTo>
                    <a:pt x="720" y="304"/>
                  </a:lnTo>
                  <a:lnTo>
                    <a:pt x="723" y="293"/>
                  </a:lnTo>
                  <a:lnTo>
                    <a:pt x="723" y="280"/>
                  </a:lnTo>
                  <a:lnTo>
                    <a:pt x="724" y="265"/>
                  </a:lnTo>
                  <a:lnTo>
                    <a:pt x="723" y="256"/>
                  </a:lnTo>
                  <a:lnTo>
                    <a:pt x="723" y="256"/>
                  </a:lnTo>
                  <a:lnTo>
                    <a:pt x="723" y="252"/>
                  </a:lnTo>
                  <a:lnTo>
                    <a:pt x="724" y="247"/>
                  </a:lnTo>
                  <a:lnTo>
                    <a:pt x="730" y="236"/>
                  </a:lnTo>
                  <a:lnTo>
                    <a:pt x="738" y="224"/>
                  </a:lnTo>
                  <a:lnTo>
                    <a:pt x="745" y="215"/>
                  </a:lnTo>
                  <a:lnTo>
                    <a:pt x="745" y="215"/>
                  </a:lnTo>
                  <a:lnTo>
                    <a:pt x="763" y="193"/>
                  </a:lnTo>
                  <a:lnTo>
                    <a:pt x="779" y="175"/>
                  </a:lnTo>
                  <a:lnTo>
                    <a:pt x="779" y="175"/>
                  </a:lnTo>
                  <a:lnTo>
                    <a:pt x="789" y="162"/>
                  </a:lnTo>
                  <a:lnTo>
                    <a:pt x="803" y="141"/>
                  </a:lnTo>
                  <a:lnTo>
                    <a:pt x="803" y="141"/>
                  </a:lnTo>
                  <a:lnTo>
                    <a:pt x="804" y="135"/>
                  </a:lnTo>
                  <a:lnTo>
                    <a:pt x="806" y="130"/>
                  </a:lnTo>
                  <a:lnTo>
                    <a:pt x="804" y="122"/>
                  </a:lnTo>
                  <a:lnTo>
                    <a:pt x="800" y="113"/>
                  </a:lnTo>
                  <a:lnTo>
                    <a:pt x="797" y="107"/>
                  </a:lnTo>
                  <a:lnTo>
                    <a:pt x="797" y="107"/>
                  </a:lnTo>
                  <a:lnTo>
                    <a:pt x="789" y="98"/>
                  </a:lnTo>
                  <a:lnTo>
                    <a:pt x="776" y="86"/>
                  </a:lnTo>
                  <a:lnTo>
                    <a:pt x="754" y="65"/>
                  </a:lnTo>
                  <a:lnTo>
                    <a:pt x="754" y="65"/>
                  </a:lnTo>
                  <a:lnTo>
                    <a:pt x="748" y="61"/>
                  </a:lnTo>
                  <a:lnTo>
                    <a:pt x="739" y="58"/>
                  </a:lnTo>
                  <a:lnTo>
                    <a:pt x="730" y="56"/>
                  </a:lnTo>
                  <a:lnTo>
                    <a:pt x="721" y="55"/>
                  </a:lnTo>
                  <a:lnTo>
                    <a:pt x="721" y="55"/>
                  </a:lnTo>
                  <a:lnTo>
                    <a:pt x="718" y="56"/>
                  </a:lnTo>
                  <a:lnTo>
                    <a:pt x="712" y="58"/>
                  </a:lnTo>
                  <a:lnTo>
                    <a:pt x="702" y="65"/>
                  </a:lnTo>
                  <a:lnTo>
                    <a:pt x="693" y="73"/>
                  </a:lnTo>
                  <a:lnTo>
                    <a:pt x="687" y="79"/>
                  </a:lnTo>
                  <a:lnTo>
                    <a:pt x="687" y="79"/>
                  </a:lnTo>
                  <a:lnTo>
                    <a:pt x="643" y="130"/>
                  </a:lnTo>
                  <a:lnTo>
                    <a:pt x="643" y="130"/>
                  </a:lnTo>
                  <a:lnTo>
                    <a:pt x="635" y="136"/>
                  </a:lnTo>
                  <a:lnTo>
                    <a:pt x="623" y="145"/>
                  </a:lnTo>
                  <a:lnTo>
                    <a:pt x="604" y="157"/>
                  </a:lnTo>
                  <a:lnTo>
                    <a:pt x="604" y="157"/>
                  </a:lnTo>
                  <a:lnTo>
                    <a:pt x="584" y="164"/>
                  </a:lnTo>
                  <a:lnTo>
                    <a:pt x="569" y="170"/>
                  </a:lnTo>
                  <a:lnTo>
                    <a:pt x="560" y="173"/>
                  </a:lnTo>
                  <a:lnTo>
                    <a:pt x="560" y="173"/>
                  </a:lnTo>
                  <a:lnTo>
                    <a:pt x="555" y="178"/>
                  </a:lnTo>
                  <a:lnTo>
                    <a:pt x="549" y="182"/>
                  </a:lnTo>
                  <a:lnTo>
                    <a:pt x="545" y="190"/>
                  </a:lnTo>
                  <a:lnTo>
                    <a:pt x="544" y="196"/>
                  </a:lnTo>
                  <a:lnTo>
                    <a:pt x="544" y="196"/>
                  </a:lnTo>
                  <a:lnTo>
                    <a:pt x="542" y="197"/>
                  </a:lnTo>
                  <a:lnTo>
                    <a:pt x="541" y="200"/>
                  </a:lnTo>
                  <a:lnTo>
                    <a:pt x="535" y="203"/>
                  </a:lnTo>
                  <a:lnTo>
                    <a:pt x="529" y="204"/>
                  </a:lnTo>
                  <a:lnTo>
                    <a:pt x="523" y="206"/>
                  </a:lnTo>
                  <a:lnTo>
                    <a:pt x="523" y="206"/>
                  </a:lnTo>
                  <a:lnTo>
                    <a:pt x="521" y="209"/>
                  </a:lnTo>
                  <a:lnTo>
                    <a:pt x="523" y="213"/>
                  </a:lnTo>
                  <a:lnTo>
                    <a:pt x="527" y="221"/>
                  </a:lnTo>
                  <a:lnTo>
                    <a:pt x="527" y="221"/>
                  </a:lnTo>
                  <a:lnTo>
                    <a:pt x="530" y="222"/>
                  </a:lnTo>
                  <a:lnTo>
                    <a:pt x="535" y="225"/>
                  </a:lnTo>
                  <a:lnTo>
                    <a:pt x="539" y="227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1"/>
                  </a:lnTo>
                  <a:lnTo>
                    <a:pt x="542" y="233"/>
                  </a:lnTo>
                  <a:lnTo>
                    <a:pt x="539" y="237"/>
                  </a:lnTo>
                  <a:lnTo>
                    <a:pt x="527" y="246"/>
                  </a:lnTo>
                  <a:lnTo>
                    <a:pt x="527" y="246"/>
                  </a:lnTo>
                  <a:lnTo>
                    <a:pt x="523" y="252"/>
                  </a:lnTo>
                  <a:lnTo>
                    <a:pt x="518" y="258"/>
                  </a:lnTo>
                  <a:lnTo>
                    <a:pt x="514" y="271"/>
                  </a:lnTo>
                  <a:lnTo>
                    <a:pt x="514" y="271"/>
                  </a:lnTo>
                  <a:lnTo>
                    <a:pt x="504" y="283"/>
                  </a:lnTo>
                  <a:lnTo>
                    <a:pt x="496" y="290"/>
                  </a:lnTo>
                  <a:lnTo>
                    <a:pt x="489" y="295"/>
                  </a:lnTo>
                  <a:lnTo>
                    <a:pt x="489" y="295"/>
                  </a:lnTo>
                  <a:lnTo>
                    <a:pt x="481" y="301"/>
                  </a:lnTo>
                  <a:lnTo>
                    <a:pt x="474" y="310"/>
                  </a:lnTo>
                  <a:lnTo>
                    <a:pt x="469" y="317"/>
                  </a:lnTo>
                  <a:lnTo>
                    <a:pt x="465" y="324"/>
                  </a:lnTo>
                  <a:lnTo>
                    <a:pt x="465" y="324"/>
                  </a:lnTo>
                  <a:lnTo>
                    <a:pt x="465" y="327"/>
                  </a:lnTo>
                  <a:lnTo>
                    <a:pt x="468" y="330"/>
                  </a:lnTo>
                  <a:lnTo>
                    <a:pt x="478" y="335"/>
                  </a:lnTo>
                  <a:lnTo>
                    <a:pt x="478" y="335"/>
                  </a:lnTo>
                  <a:lnTo>
                    <a:pt x="484" y="339"/>
                  </a:lnTo>
                  <a:lnTo>
                    <a:pt x="489" y="345"/>
                  </a:lnTo>
                  <a:lnTo>
                    <a:pt x="493" y="351"/>
                  </a:lnTo>
                  <a:lnTo>
                    <a:pt x="495" y="357"/>
                  </a:lnTo>
                  <a:lnTo>
                    <a:pt x="495" y="357"/>
                  </a:lnTo>
                  <a:lnTo>
                    <a:pt x="493" y="364"/>
                  </a:lnTo>
                  <a:lnTo>
                    <a:pt x="490" y="375"/>
                  </a:lnTo>
                  <a:lnTo>
                    <a:pt x="486" y="390"/>
                  </a:lnTo>
                  <a:lnTo>
                    <a:pt x="486" y="390"/>
                  </a:lnTo>
                  <a:lnTo>
                    <a:pt x="481" y="403"/>
                  </a:lnTo>
                  <a:lnTo>
                    <a:pt x="480" y="412"/>
                  </a:lnTo>
                  <a:lnTo>
                    <a:pt x="481" y="418"/>
                  </a:lnTo>
                  <a:lnTo>
                    <a:pt x="481" y="418"/>
                  </a:lnTo>
                  <a:lnTo>
                    <a:pt x="489" y="431"/>
                  </a:lnTo>
                  <a:lnTo>
                    <a:pt x="493" y="440"/>
                  </a:lnTo>
                  <a:lnTo>
                    <a:pt x="496" y="446"/>
                  </a:lnTo>
                  <a:lnTo>
                    <a:pt x="496" y="446"/>
                  </a:lnTo>
                  <a:lnTo>
                    <a:pt x="495" y="452"/>
                  </a:lnTo>
                  <a:lnTo>
                    <a:pt x="493" y="458"/>
                  </a:lnTo>
                  <a:lnTo>
                    <a:pt x="489" y="464"/>
                  </a:lnTo>
                  <a:lnTo>
                    <a:pt x="484" y="468"/>
                  </a:lnTo>
                  <a:lnTo>
                    <a:pt x="484" y="468"/>
                  </a:lnTo>
                  <a:lnTo>
                    <a:pt x="480" y="471"/>
                  </a:lnTo>
                  <a:lnTo>
                    <a:pt x="475" y="477"/>
                  </a:lnTo>
                  <a:lnTo>
                    <a:pt x="467" y="486"/>
                  </a:lnTo>
                  <a:lnTo>
                    <a:pt x="467" y="486"/>
                  </a:lnTo>
                  <a:lnTo>
                    <a:pt x="455" y="495"/>
                  </a:lnTo>
                  <a:lnTo>
                    <a:pt x="447" y="499"/>
                  </a:lnTo>
                  <a:lnTo>
                    <a:pt x="438" y="502"/>
                  </a:lnTo>
                  <a:lnTo>
                    <a:pt x="438" y="502"/>
                  </a:lnTo>
                  <a:lnTo>
                    <a:pt x="435" y="502"/>
                  </a:lnTo>
                  <a:lnTo>
                    <a:pt x="432" y="502"/>
                  </a:lnTo>
                  <a:lnTo>
                    <a:pt x="430" y="499"/>
                  </a:lnTo>
                  <a:lnTo>
                    <a:pt x="428" y="495"/>
                  </a:lnTo>
                  <a:lnTo>
                    <a:pt x="430" y="490"/>
                  </a:lnTo>
                  <a:lnTo>
                    <a:pt x="430" y="490"/>
                  </a:lnTo>
                  <a:lnTo>
                    <a:pt x="432" y="481"/>
                  </a:lnTo>
                  <a:lnTo>
                    <a:pt x="432" y="477"/>
                  </a:lnTo>
                  <a:lnTo>
                    <a:pt x="431" y="471"/>
                  </a:lnTo>
                  <a:lnTo>
                    <a:pt x="431" y="471"/>
                  </a:lnTo>
                  <a:lnTo>
                    <a:pt x="425" y="452"/>
                  </a:lnTo>
                  <a:lnTo>
                    <a:pt x="422" y="441"/>
                  </a:lnTo>
                  <a:lnTo>
                    <a:pt x="421" y="434"/>
                  </a:lnTo>
                  <a:lnTo>
                    <a:pt x="421" y="434"/>
                  </a:lnTo>
                  <a:lnTo>
                    <a:pt x="421" y="428"/>
                  </a:lnTo>
                  <a:lnTo>
                    <a:pt x="419" y="419"/>
                  </a:lnTo>
                  <a:lnTo>
                    <a:pt x="418" y="403"/>
                  </a:lnTo>
                  <a:lnTo>
                    <a:pt x="418" y="403"/>
                  </a:lnTo>
                  <a:lnTo>
                    <a:pt x="415" y="396"/>
                  </a:lnTo>
                  <a:lnTo>
                    <a:pt x="409" y="387"/>
                  </a:lnTo>
                  <a:lnTo>
                    <a:pt x="395" y="367"/>
                  </a:lnTo>
                  <a:lnTo>
                    <a:pt x="395" y="367"/>
                  </a:lnTo>
                  <a:lnTo>
                    <a:pt x="391" y="360"/>
                  </a:lnTo>
                  <a:lnTo>
                    <a:pt x="388" y="353"/>
                  </a:lnTo>
                  <a:lnTo>
                    <a:pt x="384" y="342"/>
                  </a:lnTo>
                  <a:lnTo>
                    <a:pt x="384" y="342"/>
                  </a:lnTo>
                  <a:lnTo>
                    <a:pt x="379" y="335"/>
                  </a:lnTo>
                  <a:lnTo>
                    <a:pt x="379" y="335"/>
                  </a:lnTo>
                  <a:lnTo>
                    <a:pt x="370" y="332"/>
                  </a:lnTo>
                  <a:lnTo>
                    <a:pt x="370" y="332"/>
                  </a:lnTo>
                  <a:lnTo>
                    <a:pt x="364" y="332"/>
                  </a:lnTo>
                  <a:lnTo>
                    <a:pt x="355" y="335"/>
                  </a:lnTo>
                  <a:lnTo>
                    <a:pt x="345" y="338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33" y="345"/>
                  </a:lnTo>
                  <a:lnTo>
                    <a:pt x="332" y="348"/>
                  </a:lnTo>
                  <a:lnTo>
                    <a:pt x="332" y="351"/>
                  </a:lnTo>
                  <a:lnTo>
                    <a:pt x="333" y="354"/>
                  </a:lnTo>
                  <a:lnTo>
                    <a:pt x="338" y="359"/>
                  </a:lnTo>
                  <a:lnTo>
                    <a:pt x="342" y="364"/>
                  </a:lnTo>
                  <a:lnTo>
                    <a:pt x="342" y="364"/>
                  </a:lnTo>
                  <a:lnTo>
                    <a:pt x="347" y="369"/>
                  </a:lnTo>
                  <a:lnTo>
                    <a:pt x="348" y="373"/>
                  </a:lnTo>
                  <a:lnTo>
                    <a:pt x="350" y="378"/>
                  </a:lnTo>
                  <a:lnTo>
                    <a:pt x="350" y="381"/>
                  </a:lnTo>
                  <a:lnTo>
                    <a:pt x="350" y="381"/>
                  </a:lnTo>
                  <a:lnTo>
                    <a:pt x="350" y="391"/>
                  </a:lnTo>
                  <a:lnTo>
                    <a:pt x="350" y="396"/>
                  </a:lnTo>
                  <a:lnTo>
                    <a:pt x="353" y="400"/>
                  </a:lnTo>
                  <a:lnTo>
                    <a:pt x="353" y="400"/>
                  </a:lnTo>
                  <a:lnTo>
                    <a:pt x="355" y="403"/>
                  </a:lnTo>
                  <a:lnTo>
                    <a:pt x="354" y="406"/>
                  </a:lnTo>
                  <a:lnTo>
                    <a:pt x="351" y="410"/>
                  </a:lnTo>
                  <a:lnTo>
                    <a:pt x="351" y="410"/>
                  </a:lnTo>
                  <a:lnTo>
                    <a:pt x="348" y="413"/>
                  </a:lnTo>
                  <a:lnTo>
                    <a:pt x="342" y="413"/>
                  </a:lnTo>
                  <a:lnTo>
                    <a:pt x="342" y="413"/>
                  </a:lnTo>
                  <a:lnTo>
                    <a:pt x="329" y="422"/>
                  </a:lnTo>
                  <a:lnTo>
                    <a:pt x="320" y="430"/>
                  </a:lnTo>
                  <a:lnTo>
                    <a:pt x="317" y="433"/>
                  </a:lnTo>
                  <a:lnTo>
                    <a:pt x="315" y="436"/>
                  </a:lnTo>
                  <a:lnTo>
                    <a:pt x="315" y="436"/>
                  </a:lnTo>
                  <a:lnTo>
                    <a:pt x="314" y="440"/>
                  </a:lnTo>
                  <a:lnTo>
                    <a:pt x="310" y="446"/>
                  </a:lnTo>
                  <a:lnTo>
                    <a:pt x="307" y="452"/>
                  </a:lnTo>
                  <a:lnTo>
                    <a:pt x="307" y="455"/>
                  </a:lnTo>
                  <a:lnTo>
                    <a:pt x="308" y="456"/>
                  </a:lnTo>
                  <a:lnTo>
                    <a:pt x="308" y="456"/>
                  </a:lnTo>
                  <a:lnTo>
                    <a:pt x="313" y="458"/>
                  </a:lnTo>
                  <a:lnTo>
                    <a:pt x="317" y="456"/>
                  </a:lnTo>
                  <a:lnTo>
                    <a:pt x="324" y="455"/>
                  </a:lnTo>
                  <a:lnTo>
                    <a:pt x="324" y="455"/>
                  </a:lnTo>
                  <a:lnTo>
                    <a:pt x="327" y="455"/>
                  </a:lnTo>
                  <a:lnTo>
                    <a:pt x="329" y="456"/>
                  </a:lnTo>
                  <a:lnTo>
                    <a:pt x="329" y="459"/>
                  </a:lnTo>
                  <a:lnTo>
                    <a:pt x="327" y="468"/>
                  </a:lnTo>
                  <a:lnTo>
                    <a:pt x="327" y="468"/>
                  </a:lnTo>
                  <a:lnTo>
                    <a:pt x="326" y="477"/>
                  </a:lnTo>
                  <a:lnTo>
                    <a:pt x="326" y="483"/>
                  </a:lnTo>
                  <a:lnTo>
                    <a:pt x="326" y="489"/>
                  </a:lnTo>
                  <a:lnTo>
                    <a:pt x="324" y="493"/>
                  </a:lnTo>
                  <a:lnTo>
                    <a:pt x="324" y="493"/>
                  </a:lnTo>
                  <a:lnTo>
                    <a:pt x="323" y="498"/>
                  </a:lnTo>
                  <a:lnTo>
                    <a:pt x="320" y="499"/>
                  </a:lnTo>
                  <a:lnTo>
                    <a:pt x="317" y="499"/>
                  </a:lnTo>
                  <a:lnTo>
                    <a:pt x="314" y="496"/>
                  </a:lnTo>
                  <a:lnTo>
                    <a:pt x="314" y="496"/>
                  </a:lnTo>
                  <a:lnTo>
                    <a:pt x="313" y="492"/>
                  </a:lnTo>
                  <a:lnTo>
                    <a:pt x="313" y="487"/>
                  </a:lnTo>
                  <a:lnTo>
                    <a:pt x="311" y="484"/>
                  </a:lnTo>
                  <a:lnTo>
                    <a:pt x="307" y="487"/>
                  </a:lnTo>
                  <a:lnTo>
                    <a:pt x="307" y="487"/>
                  </a:lnTo>
                  <a:lnTo>
                    <a:pt x="301" y="492"/>
                  </a:lnTo>
                  <a:lnTo>
                    <a:pt x="296" y="496"/>
                  </a:lnTo>
                  <a:lnTo>
                    <a:pt x="295" y="501"/>
                  </a:lnTo>
                  <a:lnTo>
                    <a:pt x="295" y="502"/>
                  </a:lnTo>
                  <a:lnTo>
                    <a:pt x="295" y="504"/>
                  </a:lnTo>
                  <a:lnTo>
                    <a:pt x="295" y="504"/>
                  </a:lnTo>
                  <a:lnTo>
                    <a:pt x="301" y="508"/>
                  </a:lnTo>
                  <a:lnTo>
                    <a:pt x="302" y="510"/>
                  </a:lnTo>
                  <a:lnTo>
                    <a:pt x="304" y="511"/>
                  </a:lnTo>
                  <a:lnTo>
                    <a:pt x="304" y="511"/>
                  </a:lnTo>
                  <a:lnTo>
                    <a:pt x="302" y="514"/>
                  </a:lnTo>
                  <a:lnTo>
                    <a:pt x="299" y="518"/>
                  </a:lnTo>
                  <a:lnTo>
                    <a:pt x="286" y="529"/>
                  </a:lnTo>
                  <a:lnTo>
                    <a:pt x="286" y="529"/>
                  </a:lnTo>
                  <a:lnTo>
                    <a:pt x="280" y="532"/>
                  </a:lnTo>
                  <a:lnTo>
                    <a:pt x="274" y="533"/>
                  </a:lnTo>
                  <a:lnTo>
                    <a:pt x="268" y="535"/>
                  </a:lnTo>
                  <a:lnTo>
                    <a:pt x="261" y="536"/>
                  </a:lnTo>
                  <a:lnTo>
                    <a:pt x="261" y="536"/>
                  </a:lnTo>
                  <a:lnTo>
                    <a:pt x="253" y="541"/>
                  </a:lnTo>
                  <a:lnTo>
                    <a:pt x="244" y="547"/>
                  </a:lnTo>
                  <a:lnTo>
                    <a:pt x="236" y="551"/>
                  </a:lnTo>
                  <a:lnTo>
                    <a:pt x="231" y="553"/>
                  </a:lnTo>
                  <a:lnTo>
                    <a:pt x="227" y="554"/>
                  </a:lnTo>
                  <a:lnTo>
                    <a:pt x="227" y="554"/>
                  </a:lnTo>
                  <a:lnTo>
                    <a:pt x="197" y="554"/>
                  </a:lnTo>
                  <a:lnTo>
                    <a:pt x="173" y="554"/>
                  </a:lnTo>
                  <a:lnTo>
                    <a:pt x="173" y="554"/>
                  </a:lnTo>
                  <a:lnTo>
                    <a:pt x="169" y="557"/>
                  </a:lnTo>
                  <a:lnTo>
                    <a:pt x="164" y="561"/>
                  </a:lnTo>
                  <a:lnTo>
                    <a:pt x="160" y="564"/>
                  </a:lnTo>
                  <a:lnTo>
                    <a:pt x="156" y="566"/>
                  </a:lnTo>
                  <a:lnTo>
                    <a:pt x="156" y="566"/>
                  </a:lnTo>
                  <a:lnTo>
                    <a:pt x="145" y="564"/>
                  </a:lnTo>
                  <a:lnTo>
                    <a:pt x="141" y="563"/>
                  </a:lnTo>
                  <a:lnTo>
                    <a:pt x="138" y="564"/>
                  </a:lnTo>
                  <a:lnTo>
                    <a:pt x="138" y="564"/>
                  </a:lnTo>
                  <a:lnTo>
                    <a:pt x="133" y="572"/>
                  </a:lnTo>
                  <a:lnTo>
                    <a:pt x="129" y="573"/>
                  </a:lnTo>
                  <a:lnTo>
                    <a:pt x="124" y="575"/>
                  </a:lnTo>
                  <a:lnTo>
                    <a:pt x="124" y="575"/>
                  </a:lnTo>
                  <a:lnTo>
                    <a:pt x="119" y="575"/>
                  </a:lnTo>
                  <a:lnTo>
                    <a:pt x="113" y="576"/>
                  </a:lnTo>
                  <a:lnTo>
                    <a:pt x="108" y="579"/>
                  </a:lnTo>
                  <a:lnTo>
                    <a:pt x="102" y="582"/>
                  </a:lnTo>
                  <a:lnTo>
                    <a:pt x="102" y="582"/>
                  </a:lnTo>
                  <a:lnTo>
                    <a:pt x="101" y="584"/>
                  </a:lnTo>
                  <a:lnTo>
                    <a:pt x="96" y="585"/>
                  </a:lnTo>
                  <a:lnTo>
                    <a:pt x="86" y="585"/>
                  </a:lnTo>
                  <a:lnTo>
                    <a:pt x="74" y="584"/>
                  </a:lnTo>
                  <a:lnTo>
                    <a:pt x="62" y="585"/>
                  </a:lnTo>
                  <a:lnTo>
                    <a:pt x="62" y="585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3" y="603"/>
                  </a:lnTo>
                  <a:lnTo>
                    <a:pt x="43" y="616"/>
                  </a:lnTo>
                  <a:lnTo>
                    <a:pt x="43" y="622"/>
                  </a:lnTo>
                  <a:lnTo>
                    <a:pt x="45" y="628"/>
                  </a:lnTo>
                  <a:lnTo>
                    <a:pt x="45" y="628"/>
                  </a:lnTo>
                  <a:lnTo>
                    <a:pt x="49" y="641"/>
                  </a:lnTo>
                  <a:lnTo>
                    <a:pt x="49" y="644"/>
                  </a:lnTo>
                  <a:lnTo>
                    <a:pt x="50" y="649"/>
                  </a:lnTo>
                  <a:lnTo>
                    <a:pt x="50" y="649"/>
                  </a:lnTo>
                  <a:lnTo>
                    <a:pt x="49" y="652"/>
                  </a:lnTo>
                  <a:lnTo>
                    <a:pt x="46" y="655"/>
                  </a:lnTo>
                  <a:lnTo>
                    <a:pt x="39" y="664"/>
                  </a:lnTo>
                  <a:lnTo>
                    <a:pt x="30" y="671"/>
                  </a:lnTo>
                  <a:lnTo>
                    <a:pt x="27" y="675"/>
                  </a:lnTo>
                  <a:lnTo>
                    <a:pt x="25" y="678"/>
                  </a:lnTo>
                  <a:lnTo>
                    <a:pt x="25" y="678"/>
                  </a:lnTo>
                  <a:lnTo>
                    <a:pt x="27" y="689"/>
                  </a:lnTo>
                  <a:lnTo>
                    <a:pt x="27" y="692"/>
                  </a:lnTo>
                  <a:lnTo>
                    <a:pt x="25" y="695"/>
                  </a:lnTo>
                  <a:lnTo>
                    <a:pt x="24" y="696"/>
                  </a:lnTo>
                  <a:lnTo>
                    <a:pt x="19" y="698"/>
                  </a:lnTo>
                  <a:lnTo>
                    <a:pt x="19" y="698"/>
                  </a:lnTo>
                  <a:lnTo>
                    <a:pt x="5" y="701"/>
                  </a:lnTo>
                  <a:lnTo>
                    <a:pt x="2" y="702"/>
                  </a:lnTo>
                  <a:lnTo>
                    <a:pt x="0" y="704"/>
                  </a:lnTo>
                  <a:lnTo>
                    <a:pt x="0" y="707"/>
                  </a:lnTo>
                  <a:lnTo>
                    <a:pt x="2" y="710"/>
                  </a:lnTo>
                  <a:lnTo>
                    <a:pt x="2" y="710"/>
                  </a:lnTo>
                  <a:lnTo>
                    <a:pt x="6" y="717"/>
                  </a:lnTo>
                  <a:lnTo>
                    <a:pt x="12" y="720"/>
                  </a:lnTo>
                  <a:lnTo>
                    <a:pt x="16" y="723"/>
                  </a:lnTo>
                  <a:lnTo>
                    <a:pt x="19" y="727"/>
                  </a:lnTo>
                  <a:lnTo>
                    <a:pt x="19" y="727"/>
                  </a:lnTo>
                  <a:lnTo>
                    <a:pt x="24" y="733"/>
                  </a:lnTo>
                  <a:lnTo>
                    <a:pt x="24" y="741"/>
                  </a:lnTo>
                  <a:lnTo>
                    <a:pt x="24" y="749"/>
                  </a:lnTo>
                  <a:lnTo>
                    <a:pt x="22" y="755"/>
                  </a:lnTo>
                  <a:lnTo>
                    <a:pt x="22" y="755"/>
                  </a:lnTo>
                  <a:lnTo>
                    <a:pt x="22" y="761"/>
                  </a:lnTo>
                  <a:lnTo>
                    <a:pt x="24" y="764"/>
                  </a:lnTo>
                  <a:lnTo>
                    <a:pt x="28" y="766"/>
                  </a:lnTo>
                  <a:lnTo>
                    <a:pt x="36" y="766"/>
                  </a:lnTo>
                  <a:lnTo>
                    <a:pt x="36" y="766"/>
                  </a:lnTo>
                  <a:lnTo>
                    <a:pt x="52" y="766"/>
                  </a:lnTo>
                  <a:lnTo>
                    <a:pt x="59" y="767"/>
                  </a:lnTo>
                  <a:lnTo>
                    <a:pt x="65" y="770"/>
                  </a:lnTo>
                  <a:lnTo>
                    <a:pt x="65" y="770"/>
                  </a:lnTo>
                  <a:lnTo>
                    <a:pt x="76" y="776"/>
                  </a:lnTo>
                  <a:lnTo>
                    <a:pt x="82" y="778"/>
                  </a:lnTo>
                  <a:lnTo>
                    <a:pt x="87" y="778"/>
                  </a:lnTo>
                  <a:lnTo>
                    <a:pt x="87" y="778"/>
                  </a:lnTo>
                  <a:lnTo>
                    <a:pt x="92" y="776"/>
                  </a:lnTo>
                  <a:lnTo>
                    <a:pt x="96" y="773"/>
                  </a:lnTo>
                  <a:lnTo>
                    <a:pt x="101" y="772"/>
                  </a:lnTo>
                  <a:lnTo>
                    <a:pt x="105" y="770"/>
                  </a:lnTo>
                  <a:lnTo>
                    <a:pt x="105" y="770"/>
                  </a:lnTo>
                  <a:lnTo>
                    <a:pt x="113" y="772"/>
                  </a:lnTo>
                  <a:lnTo>
                    <a:pt x="120" y="776"/>
                  </a:lnTo>
                  <a:lnTo>
                    <a:pt x="127" y="782"/>
                  </a:lnTo>
                  <a:lnTo>
                    <a:pt x="133" y="787"/>
                  </a:lnTo>
                  <a:lnTo>
                    <a:pt x="133" y="787"/>
                  </a:lnTo>
                  <a:lnTo>
                    <a:pt x="138" y="789"/>
                  </a:lnTo>
                  <a:lnTo>
                    <a:pt x="142" y="791"/>
                  </a:lnTo>
                  <a:lnTo>
                    <a:pt x="145" y="792"/>
                  </a:lnTo>
                  <a:lnTo>
                    <a:pt x="148" y="795"/>
                  </a:lnTo>
                  <a:lnTo>
                    <a:pt x="148" y="795"/>
                  </a:lnTo>
                  <a:lnTo>
                    <a:pt x="151" y="801"/>
                  </a:lnTo>
                  <a:lnTo>
                    <a:pt x="153" y="801"/>
                  </a:lnTo>
                  <a:lnTo>
                    <a:pt x="156" y="801"/>
                  </a:lnTo>
                  <a:lnTo>
                    <a:pt x="156" y="801"/>
                  </a:lnTo>
                  <a:lnTo>
                    <a:pt x="160" y="803"/>
                  </a:lnTo>
                  <a:lnTo>
                    <a:pt x="164" y="806"/>
                  </a:lnTo>
                  <a:lnTo>
                    <a:pt x="166" y="809"/>
                  </a:lnTo>
                  <a:lnTo>
                    <a:pt x="167" y="810"/>
                  </a:lnTo>
                  <a:lnTo>
                    <a:pt x="167" y="813"/>
                  </a:lnTo>
                  <a:lnTo>
                    <a:pt x="166" y="818"/>
                  </a:lnTo>
                  <a:lnTo>
                    <a:pt x="166" y="818"/>
                  </a:lnTo>
                  <a:lnTo>
                    <a:pt x="163" y="821"/>
                  </a:lnTo>
                  <a:lnTo>
                    <a:pt x="160" y="822"/>
                  </a:lnTo>
                  <a:lnTo>
                    <a:pt x="154" y="825"/>
                  </a:lnTo>
                  <a:lnTo>
                    <a:pt x="150" y="829"/>
                  </a:lnTo>
                  <a:lnTo>
                    <a:pt x="148" y="831"/>
                  </a:lnTo>
                  <a:lnTo>
                    <a:pt x="147" y="834"/>
                  </a:lnTo>
                  <a:lnTo>
                    <a:pt x="147" y="834"/>
                  </a:lnTo>
                  <a:lnTo>
                    <a:pt x="147" y="841"/>
                  </a:lnTo>
                  <a:lnTo>
                    <a:pt x="145" y="849"/>
                  </a:lnTo>
                  <a:lnTo>
                    <a:pt x="145" y="853"/>
                  </a:lnTo>
                  <a:lnTo>
                    <a:pt x="145" y="853"/>
                  </a:lnTo>
                  <a:lnTo>
                    <a:pt x="147" y="855"/>
                  </a:lnTo>
                  <a:lnTo>
                    <a:pt x="147" y="855"/>
                  </a:lnTo>
                  <a:lnTo>
                    <a:pt x="156" y="852"/>
                  </a:lnTo>
                  <a:lnTo>
                    <a:pt x="159" y="853"/>
                  </a:lnTo>
                  <a:lnTo>
                    <a:pt x="160" y="855"/>
                  </a:lnTo>
                  <a:lnTo>
                    <a:pt x="160" y="858"/>
                  </a:lnTo>
                  <a:lnTo>
                    <a:pt x="160" y="858"/>
                  </a:lnTo>
                  <a:lnTo>
                    <a:pt x="161" y="865"/>
                  </a:lnTo>
                  <a:lnTo>
                    <a:pt x="161" y="871"/>
                  </a:lnTo>
                  <a:lnTo>
                    <a:pt x="163" y="875"/>
                  </a:lnTo>
                  <a:lnTo>
                    <a:pt x="164" y="875"/>
                  </a:lnTo>
                  <a:lnTo>
                    <a:pt x="167" y="877"/>
                  </a:lnTo>
                  <a:lnTo>
                    <a:pt x="167" y="877"/>
                  </a:lnTo>
                  <a:lnTo>
                    <a:pt x="185" y="878"/>
                  </a:lnTo>
                  <a:lnTo>
                    <a:pt x="194" y="878"/>
                  </a:lnTo>
                  <a:lnTo>
                    <a:pt x="200" y="878"/>
                  </a:lnTo>
                  <a:lnTo>
                    <a:pt x="200" y="878"/>
                  </a:lnTo>
                  <a:lnTo>
                    <a:pt x="206" y="875"/>
                  </a:lnTo>
                  <a:lnTo>
                    <a:pt x="212" y="872"/>
                  </a:lnTo>
                  <a:lnTo>
                    <a:pt x="219" y="871"/>
                  </a:lnTo>
                  <a:lnTo>
                    <a:pt x="222" y="871"/>
                  </a:lnTo>
                  <a:lnTo>
                    <a:pt x="225" y="872"/>
                  </a:lnTo>
                  <a:lnTo>
                    <a:pt x="225" y="872"/>
                  </a:lnTo>
                  <a:lnTo>
                    <a:pt x="237" y="880"/>
                  </a:lnTo>
                  <a:lnTo>
                    <a:pt x="244" y="883"/>
                  </a:lnTo>
                  <a:lnTo>
                    <a:pt x="244" y="883"/>
                  </a:lnTo>
                  <a:lnTo>
                    <a:pt x="246" y="883"/>
                  </a:lnTo>
                  <a:lnTo>
                    <a:pt x="247" y="881"/>
                  </a:lnTo>
                  <a:lnTo>
                    <a:pt x="249" y="878"/>
                  </a:lnTo>
                  <a:lnTo>
                    <a:pt x="249" y="875"/>
                  </a:lnTo>
                  <a:lnTo>
                    <a:pt x="249" y="875"/>
                  </a:lnTo>
                  <a:lnTo>
                    <a:pt x="249" y="872"/>
                  </a:lnTo>
                  <a:lnTo>
                    <a:pt x="253" y="869"/>
                  </a:lnTo>
                  <a:lnTo>
                    <a:pt x="258" y="868"/>
                  </a:lnTo>
                  <a:lnTo>
                    <a:pt x="261" y="868"/>
                  </a:lnTo>
                  <a:lnTo>
                    <a:pt x="261" y="868"/>
                  </a:lnTo>
                  <a:lnTo>
                    <a:pt x="264" y="869"/>
                  </a:lnTo>
                  <a:lnTo>
                    <a:pt x="265" y="872"/>
                  </a:lnTo>
                  <a:lnTo>
                    <a:pt x="270" y="883"/>
                  </a:lnTo>
                  <a:lnTo>
                    <a:pt x="270" y="883"/>
                  </a:lnTo>
                  <a:lnTo>
                    <a:pt x="271" y="889"/>
                  </a:lnTo>
                  <a:lnTo>
                    <a:pt x="274" y="892"/>
                  </a:lnTo>
                  <a:lnTo>
                    <a:pt x="278" y="893"/>
                  </a:lnTo>
                  <a:lnTo>
                    <a:pt x="283" y="898"/>
                  </a:lnTo>
                  <a:lnTo>
                    <a:pt x="283" y="898"/>
                  </a:lnTo>
                  <a:lnTo>
                    <a:pt x="287" y="902"/>
                  </a:lnTo>
                  <a:lnTo>
                    <a:pt x="295" y="905"/>
                  </a:lnTo>
                  <a:lnTo>
                    <a:pt x="304" y="906"/>
                  </a:lnTo>
                  <a:lnTo>
                    <a:pt x="304" y="906"/>
                  </a:lnTo>
                  <a:lnTo>
                    <a:pt x="307" y="909"/>
                  </a:lnTo>
                  <a:lnTo>
                    <a:pt x="308" y="914"/>
                  </a:lnTo>
                  <a:lnTo>
                    <a:pt x="310" y="921"/>
                  </a:lnTo>
                  <a:lnTo>
                    <a:pt x="310" y="921"/>
                  </a:lnTo>
                  <a:lnTo>
                    <a:pt x="313" y="923"/>
                  </a:lnTo>
                  <a:lnTo>
                    <a:pt x="315" y="926"/>
                  </a:lnTo>
                  <a:lnTo>
                    <a:pt x="315" y="930"/>
                  </a:lnTo>
                  <a:lnTo>
                    <a:pt x="315" y="930"/>
                  </a:lnTo>
                  <a:lnTo>
                    <a:pt x="315" y="933"/>
                  </a:lnTo>
                  <a:lnTo>
                    <a:pt x="313" y="936"/>
                  </a:lnTo>
                  <a:lnTo>
                    <a:pt x="308" y="941"/>
                  </a:lnTo>
                  <a:lnTo>
                    <a:pt x="302" y="945"/>
                  </a:lnTo>
                  <a:lnTo>
                    <a:pt x="301" y="948"/>
                  </a:lnTo>
                  <a:lnTo>
                    <a:pt x="299" y="952"/>
                  </a:lnTo>
                  <a:lnTo>
                    <a:pt x="299" y="952"/>
                  </a:lnTo>
                  <a:lnTo>
                    <a:pt x="301" y="976"/>
                  </a:lnTo>
                  <a:lnTo>
                    <a:pt x="302" y="989"/>
                  </a:lnTo>
                  <a:lnTo>
                    <a:pt x="304" y="994"/>
                  </a:lnTo>
                  <a:lnTo>
                    <a:pt x="305" y="997"/>
                  </a:lnTo>
                  <a:lnTo>
                    <a:pt x="305" y="997"/>
                  </a:lnTo>
                  <a:lnTo>
                    <a:pt x="311" y="1000"/>
                  </a:lnTo>
                  <a:lnTo>
                    <a:pt x="315" y="1003"/>
                  </a:lnTo>
                  <a:lnTo>
                    <a:pt x="320" y="1006"/>
                  </a:lnTo>
                  <a:lnTo>
                    <a:pt x="321" y="1007"/>
                  </a:lnTo>
                  <a:lnTo>
                    <a:pt x="321" y="1009"/>
                  </a:lnTo>
                  <a:lnTo>
                    <a:pt x="321" y="1009"/>
                  </a:lnTo>
                  <a:lnTo>
                    <a:pt x="321" y="1016"/>
                  </a:lnTo>
                  <a:lnTo>
                    <a:pt x="318" y="1023"/>
                  </a:lnTo>
                  <a:lnTo>
                    <a:pt x="315" y="1032"/>
                  </a:lnTo>
                  <a:lnTo>
                    <a:pt x="313" y="1040"/>
                  </a:lnTo>
                  <a:lnTo>
                    <a:pt x="313" y="1040"/>
                  </a:lnTo>
                  <a:lnTo>
                    <a:pt x="313" y="1043"/>
                  </a:lnTo>
                  <a:lnTo>
                    <a:pt x="314" y="1046"/>
                  </a:lnTo>
                  <a:lnTo>
                    <a:pt x="318" y="1050"/>
                  </a:lnTo>
                  <a:lnTo>
                    <a:pt x="326" y="1055"/>
                  </a:lnTo>
                  <a:lnTo>
                    <a:pt x="332" y="1056"/>
                  </a:lnTo>
                  <a:lnTo>
                    <a:pt x="332" y="1056"/>
                  </a:lnTo>
                  <a:lnTo>
                    <a:pt x="347" y="1061"/>
                  </a:lnTo>
                  <a:lnTo>
                    <a:pt x="363" y="1062"/>
                  </a:lnTo>
                  <a:lnTo>
                    <a:pt x="363" y="1062"/>
                  </a:lnTo>
                  <a:lnTo>
                    <a:pt x="382" y="1061"/>
                  </a:lnTo>
                  <a:lnTo>
                    <a:pt x="382" y="1061"/>
                  </a:lnTo>
                  <a:lnTo>
                    <a:pt x="382" y="1065"/>
                  </a:lnTo>
                  <a:lnTo>
                    <a:pt x="384" y="1075"/>
                  </a:lnTo>
                  <a:lnTo>
                    <a:pt x="388" y="1086"/>
                  </a:lnTo>
                  <a:lnTo>
                    <a:pt x="391" y="1092"/>
                  </a:lnTo>
                  <a:lnTo>
                    <a:pt x="395" y="1095"/>
                  </a:lnTo>
                  <a:lnTo>
                    <a:pt x="395" y="1095"/>
                  </a:lnTo>
                  <a:lnTo>
                    <a:pt x="406" y="1100"/>
                  </a:lnTo>
                  <a:lnTo>
                    <a:pt x="415" y="1105"/>
                  </a:lnTo>
                  <a:lnTo>
                    <a:pt x="424" y="1111"/>
                  </a:lnTo>
                  <a:lnTo>
                    <a:pt x="430" y="1117"/>
                  </a:lnTo>
                  <a:lnTo>
                    <a:pt x="430" y="1117"/>
                  </a:lnTo>
                  <a:lnTo>
                    <a:pt x="434" y="1124"/>
                  </a:lnTo>
                  <a:lnTo>
                    <a:pt x="438" y="1132"/>
                  </a:lnTo>
                  <a:lnTo>
                    <a:pt x="441" y="1133"/>
                  </a:lnTo>
                  <a:lnTo>
                    <a:pt x="446" y="1136"/>
                  </a:lnTo>
                  <a:lnTo>
                    <a:pt x="450" y="1138"/>
                  </a:lnTo>
                  <a:lnTo>
                    <a:pt x="458" y="1138"/>
                  </a:lnTo>
                  <a:lnTo>
                    <a:pt x="458" y="1138"/>
                  </a:lnTo>
                  <a:lnTo>
                    <a:pt x="471" y="1139"/>
                  </a:lnTo>
                  <a:lnTo>
                    <a:pt x="483" y="1139"/>
                  </a:lnTo>
                  <a:lnTo>
                    <a:pt x="492" y="1142"/>
                  </a:lnTo>
                  <a:lnTo>
                    <a:pt x="495" y="1143"/>
                  </a:lnTo>
                  <a:lnTo>
                    <a:pt x="498" y="1146"/>
                  </a:lnTo>
                  <a:lnTo>
                    <a:pt x="498" y="1146"/>
                  </a:lnTo>
                  <a:lnTo>
                    <a:pt x="511" y="1167"/>
                  </a:lnTo>
                  <a:lnTo>
                    <a:pt x="511" y="1167"/>
                  </a:lnTo>
                  <a:lnTo>
                    <a:pt x="515" y="1170"/>
                  </a:lnTo>
                  <a:lnTo>
                    <a:pt x="520" y="1172"/>
                  </a:lnTo>
                  <a:lnTo>
                    <a:pt x="532" y="1170"/>
                  </a:lnTo>
                  <a:lnTo>
                    <a:pt x="532" y="1170"/>
                  </a:lnTo>
                  <a:lnTo>
                    <a:pt x="539" y="1170"/>
                  </a:lnTo>
                  <a:lnTo>
                    <a:pt x="545" y="1172"/>
                  </a:lnTo>
                  <a:lnTo>
                    <a:pt x="548" y="1173"/>
                  </a:lnTo>
                  <a:lnTo>
                    <a:pt x="549" y="1176"/>
                  </a:lnTo>
                  <a:lnTo>
                    <a:pt x="551" y="1179"/>
                  </a:lnTo>
                  <a:lnTo>
                    <a:pt x="551" y="1183"/>
                  </a:lnTo>
                  <a:lnTo>
                    <a:pt x="551" y="1183"/>
                  </a:lnTo>
                  <a:lnTo>
                    <a:pt x="552" y="1206"/>
                  </a:lnTo>
                  <a:lnTo>
                    <a:pt x="552" y="1216"/>
                  </a:lnTo>
                  <a:lnTo>
                    <a:pt x="555" y="1219"/>
                  </a:lnTo>
                  <a:lnTo>
                    <a:pt x="557" y="1222"/>
                  </a:lnTo>
                  <a:lnTo>
                    <a:pt x="557" y="1222"/>
                  </a:lnTo>
                  <a:lnTo>
                    <a:pt x="563" y="1228"/>
                  </a:lnTo>
                  <a:lnTo>
                    <a:pt x="567" y="1237"/>
                  </a:lnTo>
                  <a:lnTo>
                    <a:pt x="572" y="1246"/>
                  </a:lnTo>
                  <a:lnTo>
                    <a:pt x="578" y="1253"/>
                  </a:lnTo>
                  <a:lnTo>
                    <a:pt x="578" y="1253"/>
                  </a:lnTo>
                  <a:lnTo>
                    <a:pt x="579" y="1256"/>
                  </a:lnTo>
                  <a:lnTo>
                    <a:pt x="582" y="1257"/>
                  </a:lnTo>
                  <a:lnTo>
                    <a:pt x="589" y="1259"/>
                  </a:lnTo>
                  <a:lnTo>
                    <a:pt x="597" y="1259"/>
                  </a:lnTo>
                  <a:lnTo>
                    <a:pt x="606" y="1257"/>
                  </a:lnTo>
                  <a:lnTo>
                    <a:pt x="606" y="1257"/>
                  </a:lnTo>
                  <a:lnTo>
                    <a:pt x="615" y="1259"/>
                  </a:lnTo>
                  <a:lnTo>
                    <a:pt x="625" y="1260"/>
                  </a:lnTo>
                  <a:lnTo>
                    <a:pt x="646" y="1265"/>
                  </a:lnTo>
                  <a:lnTo>
                    <a:pt x="646" y="1265"/>
                  </a:lnTo>
                  <a:lnTo>
                    <a:pt x="650" y="1266"/>
                  </a:lnTo>
                  <a:lnTo>
                    <a:pt x="655" y="1265"/>
                  </a:lnTo>
                  <a:lnTo>
                    <a:pt x="661" y="1260"/>
                  </a:lnTo>
                  <a:lnTo>
                    <a:pt x="668" y="1255"/>
                  </a:lnTo>
                  <a:lnTo>
                    <a:pt x="672" y="1253"/>
                  </a:lnTo>
                  <a:lnTo>
                    <a:pt x="678" y="1252"/>
                  </a:lnTo>
                  <a:lnTo>
                    <a:pt x="678" y="1252"/>
                  </a:lnTo>
                  <a:lnTo>
                    <a:pt x="684" y="1252"/>
                  </a:lnTo>
                  <a:lnTo>
                    <a:pt x="690" y="1250"/>
                  </a:lnTo>
                  <a:lnTo>
                    <a:pt x="699" y="1247"/>
                  </a:lnTo>
                  <a:lnTo>
                    <a:pt x="706" y="1243"/>
                  </a:lnTo>
                  <a:lnTo>
                    <a:pt x="711" y="1240"/>
                  </a:lnTo>
                  <a:lnTo>
                    <a:pt x="711" y="1240"/>
                  </a:lnTo>
                  <a:lnTo>
                    <a:pt x="715" y="1238"/>
                  </a:lnTo>
                  <a:lnTo>
                    <a:pt x="721" y="1237"/>
                  </a:lnTo>
                  <a:lnTo>
                    <a:pt x="721" y="1237"/>
                  </a:lnTo>
                  <a:lnTo>
                    <a:pt x="729" y="1232"/>
                  </a:lnTo>
                  <a:lnTo>
                    <a:pt x="732" y="1232"/>
                  </a:lnTo>
                  <a:lnTo>
                    <a:pt x="733" y="1232"/>
                  </a:lnTo>
                  <a:lnTo>
                    <a:pt x="736" y="1235"/>
                  </a:lnTo>
                  <a:lnTo>
                    <a:pt x="736" y="1235"/>
                  </a:lnTo>
                  <a:lnTo>
                    <a:pt x="738" y="1240"/>
                  </a:lnTo>
                  <a:lnTo>
                    <a:pt x="739" y="1247"/>
                  </a:lnTo>
                  <a:lnTo>
                    <a:pt x="740" y="1255"/>
                  </a:lnTo>
                  <a:lnTo>
                    <a:pt x="743" y="1263"/>
                  </a:lnTo>
                  <a:lnTo>
                    <a:pt x="743" y="1263"/>
                  </a:lnTo>
                  <a:lnTo>
                    <a:pt x="751" y="1269"/>
                  </a:lnTo>
                  <a:lnTo>
                    <a:pt x="757" y="1274"/>
                  </a:lnTo>
                  <a:lnTo>
                    <a:pt x="763" y="1278"/>
                  </a:lnTo>
                  <a:lnTo>
                    <a:pt x="767" y="1281"/>
                  </a:lnTo>
                  <a:lnTo>
                    <a:pt x="767" y="1281"/>
                  </a:lnTo>
                  <a:lnTo>
                    <a:pt x="772" y="1286"/>
                  </a:lnTo>
                  <a:lnTo>
                    <a:pt x="777" y="1287"/>
                  </a:lnTo>
                  <a:lnTo>
                    <a:pt x="782" y="1289"/>
                  </a:lnTo>
                  <a:lnTo>
                    <a:pt x="785" y="1287"/>
                  </a:lnTo>
                  <a:lnTo>
                    <a:pt x="785" y="1287"/>
                  </a:lnTo>
                  <a:lnTo>
                    <a:pt x="786" y="1284"/>
                  </a:lnTo>
                  <a:lnTo>
                    <a:pt x="789" y="1281"/>
                  </a:lnTo>
                  <a:lnTo>
                    <a:pt x="792" y="1280"/>
                  </a:lnTo>
                  <a:lnTo>
                    <a:pt x="794" y="1280"/>
                  </a:lnTo>
                  <a:lnTo>
                    <a:pt x="797" y="1281"/>
                  </a:lnTo>
                  <a:lnTo>
                    <a:pt x="800" y="1284"/>
                  </a:lnTo>
                  <a:lnTo>
                    <a:pt x="800" y="1284"/>
                  </a:lnTo>
                  <a:close/>
                  <a:moveTo>
                    <a:pt x="923" y="199"/>
                  </a:moveTo>
                  <a:lnTo>
                    <a:pt x="923" y="199"/>
                  </a:lnTo>
                  <a:lnTo>
                    <a:pt x="930" y="199"/>
                  </a:lnTo>
                  <a:lnTo>
                    <a:pt x="936" y="199"/>
                  </a:lnTo>
                  <a:lnTo>
                    <a:pt x="943" y="194"/>
                  </a:lnTo>
                  <a:lnTo>
                    <a:pt x="943" y="194"/>
                  </a:lnTo>
                  <a:lnTo>
                    <a:pt x="951" y="191"/>
                  </a:lnTo>
                  <a:lnTo>
                    <a:pt x="958" y="190"/>
                  </a:lnTo>
                  <a:lnTo>
                    <a:pt x="964" y="191"/>
                  </a:lnTo>
                  <a:lnTo>
                    <a:pt x="966" y="193"/>
                  </a:lnTo>
                  <a:lnTo>
                    <a:pt x="967" y="194"/>
                  </a:lnTo>
                  <a:lnTo>
                    <a:pt x="967" y="194"/>
                  </a:lnTo>
                  <a:lnTo>
                    <a:pt x="970" y="200"/>
                  </a:lnTo>
                  <a:lnTo>
                    <a:pt x="970" y="204"/>
                  </a:lnTo>
                  <a:lnTo>
                    <a:pt x="969" y="207"/>
                  </a:lnTo>
                  <a:lnTo>
                    <a:pt x="964" y="210"/>
                  </a:lnTo>
                  <a:lnTo>
                    <a:pt x="964" y="210"/>
                  </a:lnTo>
                  <a:lnTo>
                    <a:pt x="958" y="215"/>
                  </a:lnTo>
                  <a:lnTo>
                    <a:pt x="954" y="218"/>
                  </a:lnTo>
                  <a:lnTo>
                    <a:pt x="951" y="219"/>
                  </a:lnTo>
                  <a:lnTo>
                    <a:pt x="945" y="219"/>
                  </a:lnTo>
                  <a:lnTo>
                    <a:pt x="945" y="219"/>
                  </a:lnTo>
                  <a:lnTo>
                    <a:pt x="933" y="216"/>
                  </a:lnTo>
                  <a:lnTo>
                    <a:pt x="929" y="215"/>
                  </a:lnTo>
                  <a:lnTo>
                    <a:pt x="924" y="213"/>
                  </a:lnTo>
                  <a:lnTo>
                    <a:pt x="924" y="213"/>
                  </a:lnTo>
                  <a:lnTo>
                    <a:pt x="923" y="212"/>
                  </a:lnTo>
                  <a:lnTo>
                    <a:pt x="923" y="209"/>
                  </a:lnTo>
                  <a:lnTo>
                    <a:pt x="921" y="204"/>
                  </a:lnTo>
                  <a:lnTo>
                    <a:pt x="923" y="199"/>
                  </a:lnTo>
                  <a:lnTo>
                    <a:pt x="923" y="199"/>
                  </a:lnTo>
                  <a:close/>
                  <a:moveTo>
                    <a:pt x="746" y="42"/>
                  </a:moveTo>
                  <a:lnTo>
                    <a:pt x="746" y="42"/>
                  </a:lnTo>
                  <a:lnTo>
                    <a:pt x="754" y="42"/>
                  </a:lnTo>
                  <a:lnTo>
                    <a:pt x="769" y="47"/>
                  </a:lnTo>
                  <a:lnTo>
                    <a:pt x="769" y="47"/>
                  </a:lnTo>
                  <a:lnTo>
                    <a:pt x="782" y="50"/>
                  </a:lnTo>
                  <a:lnTo>
                    <a:pt x="795" y="50"/>
                  </a:lnTo>
                  <a:lnTo>
                    <a:pt x="804" y="50"/>
                  </a:lnTo>
                  <a:lnTo>
                    <a:pt x="806" y="49"/>
                  </a:lnTo>
                  <a:lnTo>
                    <a:pt x="807" y="46"/>
                  </a:lnTo>
                  <a:lnTo>
                    <a:pt x="807" y="46"/>
                  </a:lnTo>
                  <a:lnTo>
                    <a:pt x="804" y="43"/>
                  </a:lnTo>
                  <a:lnTo>
                    <a:pt x="801" y="40"/>
                  </a:lnTo>
                  <a:lnTo>
                    <a:pt x="798" y="39"/>
                  </a:lnTo>
                  <a:lnTo>
                    <a:pt x="795" y="36"/>
                  </a:lnTo>
                  <a:lnTo>
                    <a:pt x="795" y="36"/>
                  </a:lnTo>
                  <a:lnTo>
                    <a:pt x="795" y="33"/>
                  </a:lnTo>
                  <a:lnTo>
                    <a:pt x="797" y="30"/>
                  </a:lnTo>
                  <a:lnTo>
                    <a:pt x="800" y="25"/>
                  </a:lnTo>
                  <a:lnTo>
                    <a:pt x="801" y="21"/>
                  </a:lnTo>
                  <a:lnTo>
                    <a:pt x="801" y="21"/>
                  </a:lnTo>
                  <a:lnTo>
                    <a:pt x="800" y="15"/>
                  </a:lnTo>
                  <a:lnTo>
                    <a:pt x="798" y="12"/>
                  </a:lnTo>
                  <a:lnTo>
                    <a:pt x="795" y="9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80" y="5"/>
                  </a:lnTo>
                  <a:lnTo>
                    <a:pt x="775" y="2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66" y="3"/>
                  </a:lnTo>
                  <a:lnTo>
                    <a:pt x="764" y="9"/>
                  </a:lnTo>
                  <a:lnTo>
                    <a:pt x="763" y="15"/>
                  </a:lnTo>
                  <a:lnTo>
                    <a:pt x="760" y="19"/>
                  </a:lnTo>
                  <a:lnTo>
                    <a:pt x="760" y="19"/>
                  </a:lnTo>
                  <a:lnTo>
                    <a:pt x="751" y="33"/>
                  </a:lnTo>
                  <a:lnTo>
                    <a:pt x="746" y="42"/>
                  </a:lnTo>
                  <a:lnTo>
                    <a:pt x="746" y="42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4343063" y="1787525"/>
              <a:ext cx="1736725" cy="2030412"/>
            </a:xfrm>
            <a:custGeom>
              <a:avLst/>
              <a:gdLst>
                <a:gd name="T0" fmla="*/ 0 w 1094"/>
                <a:gd name="T1" fmla="*/ 911 h 1279"/>
                <a:gd name="T2" fmla="*/ 56 w 1094"/>
                <a:gd name="T3" fmla="*/ 945 h 1279"/>
                <a:gd name="T4" fmla="*/ 94 w 1094"/>
                <a:gd name="T5" fmla="*/ 1022 h 1279"/>
                <a:gd name="T6" fmla="*/ 52 w 1094"/>
                <a:gd name="T7" fmla="*/ 1157 h 1279"/>
                <a:gd name="T8" fmla="*/ 112 w 1094"/>
                <a:gd name="T9" fmla="*/ 1210 h 1279"/>
                <a:gd name="T10" fmla="*/ 229 w 1094"/>
                <a:gd name="T11" fmla="*/ 1236 h 1279"/>
                <a:gd name="T12" fmla="*/ 323 w 1094"/>
                <a:gd name="T13" fmla="*/ 1265 h 1279"/>
                <a:gd name="T14" fmla="*/ 422 w 1094"/>
                <a:gd name="T15" fmla="*/ 1233 h 1279"/>
                <a:gd name="T16" fmla="*/ 478 w 1094"/>
                <a:gd name="T17" fmla="*/ 1169 h 1279"/>
                <a:gd name="T18" fmla="*/ 534 w 1094"/>
                <a:gd name="T19" fmla="*/ 1116 h 1279"/>
                <a:gd name="T20" fmla="*/ 558 w 1094"/>
                <a:gd name="T21" fmla="*/ 1089 h 1279"/>
                <a:gd name="T22" fmla="*/ 602 w 1094"/>
                <a:gd name="T23" fmla="*/ 1031 h 1279"/>
                <a:gd name="T24" fmla="*/ 666 w 1094"/>
                <a:gd name="T25" fmla="*/ 996 h 1279"/>
                <a:gd name="T26" fmla="*/ 759 w 1094"/>
                <a:gd name="T27" fmla="*/ 1013 h 1279"/>
                <a:gd name="T28" fmla="*/ 817 w 1094"/>
                <a:gd name="T29" fmla="*/ 1051 h 1279"/>
                <a:gd name="T30" fmla="*/ 893 w 1094"/>
                <a:gd name="T31" fmla="*/ 1034 h 1279"/>
                <a:gd name="T32" fmla="*/ 927 w 1094"/>
                <a:gd name="T33" fmla="*/ 974 h 1279"/>
                <a:gd name="T34" fmla="*/ 961 w 1094"/>
                <a:gd name="T35" fmla="*/ 911 h 1279"/>
                <a:gd name="T36" fmla="*/ 980 w 1094"/>
                <a:gd name="T37" fmla="*/ 849 h 1279"/>
                <a:gd name="T38" fmla="*/ 1035 w 1094"/>
                <a:gd name="T39" fmla="*/ 796 h 1279"/>
                <a:gd name="T40" fmla="*/ 1001 w 1094"/>
                <a:gd name="T41" fmla="*/ 694 h 1279"/>
                <a:gd name="T42" fmla="*/ 1056 w 1094"/>
                <a:gd name="T43" fmla="*/ 658 h 1279"/>
                <a:gd name="T44" fmla="*/ 1073 w 1094"/>
                <a:gd name="T45" fmla="*/ 599 h 1279"/>
                <a:gd name="T46" fmla="*/ 999 w 1094"/>
                <a:gd name="T47" fmla="*/ 575 h 1279"/>
                <a:gd name="T48" fmla="*/ 928 w 1094"/>
                <a:gd name="T49" fmla="*/ 578 h 1279"/>
                <a:gd name="T50" fmla="*/ 847 w 1094"/>
                <a:gd name="T51" fmla="*/ 606 h 1279"/>
                <a:gd name="T52" fmla="*/ 801 w 1094"/>
                <a:gd name="T53" fmla="*/ 648 h 1279"/>
                <a:gd name="T54" fmla="*/ 767 w 1094"/>
                <a:gd name="T55" fmla="*/ 621 h 1279"/>
                <a:gd name="T56" fmla="*/ 829 w 1094"/>
                <a:gd name="T57" fmla="*/ 563 h 1279"/>
                <a:gd name="T58" fmla="*/ 765 w 1094"/>
                <a:gd name="T59" fmla="*/ 434 h 1279"/>
                <a:gd name="T60" fmla="*/ 688 w 1094"/>
                <a:gd name="T61" fmla="*/ 396 h 1279"/>
                <a:gd name="T62" fmla="*/ 705 w 1094"/>
                <a:gd name="T63" fmla="*/ 360 h 1279"/>
                <a:gd name="T64" fmla="*/ 783 w 1094"/>
                <a:gd name="T65" fmla="*/ 393 h 1279"/>
                <a:gd name="T66" fmla="*/ 829 w 1094"/>
                <a:gd name="T67" fmla="*/ 297 h 1279"/>
                <a:gd name="T68" fmla="*/ 943 w 1094"/>
                <a:gd name="T69" fmla="*/ 237 h 1279"/>
                <a:gd name="T70" fmla="*/ 955 w 1094"/>
                <a:gd name="T71" fmla="*/ 190 h 1279"/>
                <a:gd name="T72" fmla="*/ 981 w 1094"/>
                <a:gd name="T73" fmla="*/ 166 h 1279"/>
                <a:gd name="T74" fmla="*/ 925 w 1094"/>
                <a:gd name="T75" fmla="*/ 156 h 1279"/>
                <a:gd name="T76" fmla="*/ 848 w 1094"/>
                <a:gd name="T77" fmla="*/ 125 h 1279"/>
                <a:gd name="T78" fmla="*/ 842 w 1094"/>
                <a:gd name="T79" fmla="*/ 89 h 1279"/>
                <a:gd name="T80" fmla="*/ 862 w 1094"/>
                <a:gd name="T81" fmla="*/ 45 h 1279"/>
                <a:gd name="T82" fmla="*/ 817 w 1094"/>
                <a:gd name="T83" fmla="*/ 0 h 1279"/>
                <a:gd name="T84" fmla="*/ 696 w 1094"/>
                <a:gd name="T85" fmla="*/ 100 h 1279"/>
                <a:gd name="T86" fmla="*/ 675 w 1094"/>
                <a:gd name="T87" fmla="*/ 171 h 1279"/>
                <a:gd name="T88" fmla="*/ 756 w 1094"/>
                <a:gd name="T89" fmla="*/ 177 h 1279"/>
                <a:gd name="T90" fmla="*/ 659 w 1094"/>
                <a:gd name="T91" fmla="*/ 189 h 1279"/>
                <a:gd name="T92" fmla="*/ 591 w 1094"/>
                <a:gd name="T93" fmla="*/ 217 h 1279"/>
                <a:gd name="T94" fmla="*/ 546 w 1094"/>
                <a:gd name="T95" fmla="*/ 224 h 1279"/>
                <a:gd name="T96" fmla="*/ 477 w 1094"/>
                <a:gd name="T97" fmla="*/ 285 h 1279"/>
                <a:gd name="T98" fmla="*/ 380 w 1094"/>
                <a:gd name="T99" fmla="*/ 343 h 1279"/>
                <a:gd name="T100" fmla="*/ 219 w 1094"/>
                <a:gd name="T101" fmla="*/ 454 h 1279"/>
                <a:gd name="T102" fmla="*/ 191 w 1094"/>
                <a:gd name="T103" fmla="*/ 545 h 1279"/>
                <a:gd name="T104" fmla="*/ 112 w 1094"/>
                <a:gd name="T105" fmla="*/ 621 h 1279"/>
                <a:gd name="T106" fmla="*/ 158 w 1094"/>
                <a:gd name="T107" fmla="*/ 665 h 1279"/>
                <a:gd name="T108" fmla="*/ 246 w 1094"/>
                <a:gd name="T109" fmla="*/ 683 h 1279"/>
                <a:gd name="T110" fmla="*/ 183 w 1094"/>
                <a:gd name="T111" fmla="*/ 723 h 1279"/>
                <a:gd name="T112" fmla="*/ 102 w 1094"/>
                <a:gd name="T113" fmla="*/ 753 h 1279"/>
                <a:gd name="T114" fmla="*/ 177 w 1094"/>
                <a:gd name="T115" fmla="*/ 314 h 1279"/>
                <a:gd name="T116" fmla="*/ 194 w 1094"/>
                <a:gd name="T117" fmla="*/ 242 h 1279"/>
                <a:gd name="T118" fmla="*/ 126 w 1094"/>
                <a:gd name="T119" fmla="*/ 197 h 1279"/>
                <a:gd name="T120" fmla="*/ 137 w 1094"/>
                <a:gd name="T121" fmla="*/ 306 h 1279"/>
                <a:gd name="T122" fmla="*/ 117 w 1094"/>
                <a:gd name="T123" fmla="*/ 728 h 1279"/>
                <a:gd name="T124" fmla="*/ 118 w 1094"/>
                <a:gd name="T125" fmla="*/ 685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4" h="1279">
                  <a:moveTo>
                    <a:pt x="56" y="842"/>
                  </a:moveTo>
                  <a:lnTo>
                    <a:pt x="56" y="842"/>
                  </a:lnTo>
                  <a:lnTo>
                    <a:pt x="52" y="845"/>
                  </a:lnTo>
                  <a:lnTo>
                    <a:pt x="44" y="846"/>
                  </a:lnTo>
                  <a:lnTo>
                    <a:pt x="29" y="849"/>
                  </a:lnTo>
                  <a:lnTo>
                    <a:pt x="29" y="849"/>
                  </a:lnTo>
                  <a:lnTo>
                    <a:pt x="28" y="851"/>
                  </a:lnTo>
                  <a:lnTo>
                    <a:pt x="26" y="854"/>
                  </a:lnTo>
                  <a:lnTo>
                    <a:pt x="26" y="861"/>
                  </a:lnTo>
                  <a:lnTo>
                    <a:pt x="28" y="873"/>
                  </a:lnTo>
                  <a:lnTo>
                    <a:pt x="28" y="873"/>
                  </a:lnTo>
                  <a:lnTo>
                    <a:pt x="28" y="874"/>
                  </a:lnTo>
                  <a:lnTo>
                    <a:pt x="25" y="877"/>
                  </a:lnTo>
                  <a:lnTo>
                    <a:pt x="17" y="882"/>
                  </a:lnTo>
                  <a:lnTo>
                    <a:pt x="17" y="882"/>
                  </a:lnTo>
                  <a:lnTo>
                    <a:pt x="15" y="886"/>
                  </a:lnTo>
                  <a:lnTo>
                    <a:pt x="10" y="89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7" y="920"/>
                  </a:lnTo>
                  <a:lnTo>
                    <a:pt x="15" y="926"/>
                  </a:lnTo>
                  <a:lnTo>
                    <a:pt x="19" y="929"/>
                  </a:lnTo>
                  <a:lnTo>
                    <a:pt x="23" y="931"/>
                  </a:lnTo>
                  <a:lnTo>
                    <a:pt x="23" y="931"/>
                  </a:lnTo>
                  <a:lnTo>
                    <a:pt x="32" y="932"/>
                  </a:lnTo>
                  <a:lnTo>
                    <a:pt x="38" y="931"/>
                  </a:lnTo>
                  <a:lnTo>
                    <a:pt x="44" y="929"/>
                  </a:lnTo>
                  <a:lnTo>
                    <a:pt x="47" y="928"/>
                  </a:lnTo>
                  <a:lnTo>
                    <a:pt x="47" y="928"/>
                  </a:lnTo>
                  <a:lnTo>
                    <a:pt x="49" y="926"/>
                  </a:lnTo>
                  <a:lnTo>
                    <a:pt x="52" y="928"/>
                  </a:lnTo>
                  <a:lnTo>
                    <a:pt x="53" y="929"/>
                  </a:lnTo>
                  <a:lnTo>
                    <a:pt x="55" y="935"/>
                  </a:lnTo>
                  <a:lnTo>
                    <a:pt x="55" y="935"/>
                  </a:lnTo>
                  <a:lnTo>
                    <a:pt x="55" y="941"/>
                  </a:lnTo>
                  <a:lnTo>
                    <a:pt x="56" y="945"/>
                  </a:lnTo>
                  <a:lnTo>
                    <a:pt x="60" y="947"/>
                  </a:lnTo>
                  <a:lnTo>
                    <a:pt x="66" y="948"/>
                  </a:lnTo>
                  <a:lnTo>
                    <a:pt x="66" y="948"/>
                  </a:lnTo>
                  <a:lnTo>
                    <a:pt x="71" y="950"/>
                  </a:lnTo>
                  <a:lnTo>
                    <a:pt x="78" y="954"/>
                  </a:lnTo>
                  <a:lnTo>
                    <a:pt x="97" y="968"/>
                  </a:lnTo>
                  <a:lnTo>
                    <a:pt x="114" y="982"/>
                  </a:lnTo>
                  <a:lnTo>
                    <a:pt x="121" y="991"/>
                  </a:lnTo>
                  <a:lnTo>
                    <a:pt x="121" y="991"/>
                  </a:lnTo>
                  <a:lnTo>
                    <a:pt x="121" y="993"/>
                  </a:lnTo>
                  <a:lnTo>
                    <a:pt x="117" y="994"/>
                  </a:lnTo>
                  <a:lnTo>
                    <a:pt x="112" y="997"/>
                  </a:lnTo>
                  <a:lnTo>
                    <a:pt x="108" y="1002"/>
                  </a:lnTo>
                  <a:lnTo>
                    <a:pt x="108" y="1002"/>
                  </a:lnTo>
                  <a:lnTo>
                    <a:pt x="103" y="1008"/>
                  </a:lnTo>
                  <a:lnTo>
                    <a:pt x="99" y="1012"/>
                  </a:lnTo>
                  <a:lnTo>
                    <a:pt x="94" y="1018"/>
                  </a:lnTo>
                  <a:lnTo>
                    <a:pt x="94" y="1022"/>
                  </a:lnTo>
                  <a:lnTo>
                    <a:pt x="94" y="1027"/>
                  </a:lnTo>
                  <a:lnTo>
                    <a:pt x="94" y="1027"/>
                  </a:lnTo>
                  <a:lnTo>
                    <a:pt x="94" y="1039"/>
                  </a:lnTo>
                  <a:lnTo>
                    <a:pt x="94" y="1049"/>
                  </a:lnTo>
                  <a:lnTo>
                    <a:pt x="92" y="1058"/>
                  </a:lnTo>
                  <a:lnTo>
                    <a:pt x="89" y="1064"/>
                  </a:lnTo>
                  <a:lnTo>
                    <a:pt x="89" y="1064"/>
                  </a:lnTo>
                  <a:lnTo>
                    <a:pt x="74" y="1083"/>
                  </a:lnTo>
                  <a:lnTo>
                    <a:pt x="65" y="1095"/>
                  </a:lnTo>
                  <a:lnTo>
                    <a:pt x="62" y="1104"/>
                  </a:lnTo>
                  <a:lnTo>
                    <a:pt x="62" y="1104"/>
                  </a:lnTo>
                  <a:lnTo>
                    <a:pt x="59" y="1114"/>
                  </a:lnTo>
                  <a:lnTo>
                    <a:pt x="52" y="1128"/>
                  </a:lnTo>
                  <a:lnTo>
                    <a:pt x="52" y="1128"/>
                  </a:lnTo>
                  <a:lnTo>
                    <a:pt x="50" y="1132"/>
                  </a:lnTo>
                  <a:lnTo>
                    <a:pt x="49" y="1136"/>
                  </a:lnTo>
                  <a:lnTo>
                    <a:pt x="49" y="1147"/>
                  </a:lnTo>
                  <a:lnTo>
                    <a:pt x="52" y="1157"/>
                  </a:lnTo>
                  <a:lnTo>
                    <a:pt x="55" y="1162"/>
                  </a:lnTo>
                  <a:lnTo>
                    <a:pt x="55" y="1162"/>
                  </a:lnTo>
                  <a:lnTo>
                    <a:pt x="57" y="1165"/>
                  </a:lnTo>
                  <a:lnTo>
                    <a:pt x="62" y="1165"/>
                  </a:lnTo>
                  <a:lnTo>
                    <a:pt x="69" y="1165"/>
                  </a:lnTo>
                  <a:lnTo>
                    <a:pt x="69" y="1165"/>
                  </a:lnTo>
                  <a:lnTo>
                    <a:pt x="71" y="1166"/>
                  </a:lnTo>
                  <a:lnTo>
                    <a:pt x="71" y="1169"/>
                  </a:lnTo>
                  <a:lnTo>
                    <a:pt x="68" y="1178"/>
                  </a:lnTo>
                  <a:lnTo>
                    <a:pt x="68" y="1178"/>
                  </a:lnTo>
                  <a:lnTo>
                    <a:pt x="68" y="1182"/>
                  </a:lnTo>
                  <a:lnTo>
                    <a:pt x="71" y="1187"/>
                  </a:lnTo>
                  <a:lnTo>
                    <a:pt x="75" y="1191"/>
                  </a:lnTo>
                  <a:lnTo>
                    <a:pt x="83" y="1197"/>
                  </a:lnTo>
                  <a:lnTo>
                    <a:pt x="83" y="1197"/>
                  </a:lnTo>
                  <a:lnTo>
                    <a:pt x="96" y="1208"/>
                  </a:lnTo>
                  <a:lnTo>
                    <a:pt x="102" y="1210"/>
                  </a:lnTo>
                  <a:lnTo>
                    <a:pt x="112" y="1210"/>
                  </a:lnTo>
                  <a:lnTo>
                    <a:pt x="112" y="1210"/>
                  </a:lnTo>
                  <a:lnTo>
                    <a:pt x="132" y="1208"/>
                  </a:lnTo>
                  <a:lnTo>
                    <a:pt x="148" y="1206"/>
                  </a:lnTo>
                  <a:lnTo>
                    <a:pt x="148" y="1206"/>
                  </a:lnTo>
                  <a:lnTo>
                    <a:pt x="158" y="1209"/>
                  </a:lnTo>
                  <a:lnTo>
                    <a:pt x="169" y="1213"/>
                  </a:lnTo>
                  <a:lnTo>
                    <a:pt x="177" y="1222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92" y="1242"/>
                  </a:lnTo>
                  <a:lnTo>
                    <a:pt x="200" y="1250"/>
                  </a:lnTo>
                  <a:lnTo>
                    <a:pt x="207" y="1259"/>
                  </a:lnTo>
                  <a:lnTo>
                    <a:pt x="207" y="1259"/>
                  </a:lnTo>
                  <a:lnTo>
                    <a:pt x="209" y="1256"/>
                  </a:lnTo>
                  <a:lnTo>
                    <a:pt x="209" y="1256"/>
                  </a:lnTo>
                  <a:lnTo>
                    <a:pt x="213" y="1250"/>
                  </a:lnTo>
                  <a:lnTo>
                    <a:pt x="220" y="1243"/>
                  </a:lnTo>
                  <a:lnTo>
                    <a:pt x="229" y="1236"/>
                  </a:lnTo>
                  <a:lnTo>
                    <a:pt x="229" y="1236"/>
                  </a:lnTo>
                  <a:lnTo>
                    <a:pt x="237" y="1240"/>
                  </a:lnTo>
                  <a:lnTo>
                    <a:pt x="241" y="1246"/>
                  </a:lnTo>
                  <a:lnTo>
                    <a:pt x="246" y="1252"/>
                  </a:lnTo>
                  <a:lnTo>
                    <a:pt x="246" y="1252"/>
                  </a:lnTo>
                  <a:lnTo>
                    <a:pt x="253" y="1268"/>
                  </a:lnTo>
                  <a:lnTo>
                    <a:pt x="256" y="1276"/>
                  </a:lnTo>
                  <a:lnTo>
                    <a:pt x="257" y="1277"/>
                  </a:lnTo>
                  <a:lnTo>
                    <a:pt x="260" y="1279"/>
                  </a:lnTo>
                  <a:lnTo>
                    <a:pt x="260" y="1279"/>
                  </a:lnTo>
                  <a:lnTo>
                    <a:pt x="268" y="1279"/>
                  </a:lnTo>
                  <a:lnTo>
                    <a:pt x="278" y="1277"/>
                  </a:lnTo>
                  <a:lnTo>
                    <a:pt x="290" y="1274"/>
                  </a:lnTo>
                  <a:lnTo>
                    <a:pt x="297" y="1271"/>
                  </a:lnTo>
                  <a:lnTo>
                    <a:pt x="297" y="1271"/>
                  </a:lnTo>
                  <a:lnTo>
                    <a:pt x="303" y="1268"/>
                  </a:lnTo>
                  <a:lnTo>
                    <a:pt x="311" y="1265"/>
                  </a:lnTo>
                  <a:lnTo>
                    <a:pt x="323" y="1265"/>
                  </a:lnTo>
                  <a:lnTo>
                    <a:pt x="323" y="1265"/>
                  </a:lnTo>
                  <a:lnTo>
                    <a:pt x="325" y="1264"/>
                  </a:lnTo>
                  <a:lnTo>
                    <a:pt x="328" y="1262"/>
                  </a:lnTo>
                  <a:lnTo>
                    <a:pt x="333" y="1261"/>
                  </a:lnTo>
                  <a:lnTo>
                    <a:pt x="343" y="1261"/>
                  </a:lnTo>
                  <a:lnTo>
                    <a:pt x="343" y="1261"/>
                  </a:lnTo>
                  <a:lnTo>
                    <a:pt x="368" y="1262"/>
                  </a:lnTo>
                  <a:lnTo>
                    <a:pt x="377" y="1261"/>
                  </a:lnTo>
                  <a:lnTo>
                    <a:pt x="380" y="1259"/>
                  </a:lnTo>
                  <a:lnTo>
                    <a:pt x="382" y="1258"/>
                  </a:lnTo>
                  <a:lnTo>
                    <a:pt x="382" y="1258"/>
                  </a:lnTo>
                  <a:lnTo>
                    <a:pt x="386" y="1252"/>
                  </a:lnTo>
                  <a:lnTo>
                    <a:pt x="394" y="1243"/>
                  </a:lnTo>
                  <a:lnTo>
                    <a:pt x="402" y="1236"/>
                  </a:lnTo>
                  <a:lnTo>
                    <a:pt x="405" y="1233"/>
                  </a:lnTo>
                  <a:lnTo>
                    <a:pt x="408" y="1233"/>
                  </a:lnTo>
                  <a:lnTo>
                    <a:pt x="408" y="1233"/>
                  </a:lnTo>
                  <a:lnTo>
                    <a:pt x="422" y="1233"/>
                  </a:lnTo>
                  <a:lnTo>
                    <a:pt x="429" y="1233"/>
                  </a:lnTo>
                  <a:lnTo>
                    <a:pt x="434" y="1233"/>
                  </a:lnTo>
                  <a:lnTo>
                    <a:pt x="434" y="1233"/>
                  </a:lnTo>
                  <a:lnTo>
                    <a:pt x="454" y="1221"/>
                  </a:lnTo>
                  <a:lnTo>
                    <a:pt x="454" y="1221"/>
                  </a:lnTo>
                  <a:lnTo>
                    <a:pt x="459" y="1219"/>
                  </a:lnTo>
                  <a:lnTo>
                    <a:pt x="462" y="1218"/>
                  </a:lnTo>
                  <a:lnTo>
                    <a:pt x="466" y="1218"/>
                  </a:lnTo>
                  <a:lnTo>
                    <a:pt x="469" y="1215"/>
                  </a:lnTo>
                  <a:lnTo>
                    <a:pt x="469" y="1215"/>
                  </a:lnTo>
                  <a:lnTo>
                    <a:pt x="474" y="1209"/>
                  </a:lnTo>
                  <a:lnTo>
                    <a:pt x="477" y="1203"/>
                  </a:lnTo>
                  <a:lnTo>
                    <a:pt x="479" y="1193"/>
                  </a:lnTo>
                  <a:lnTo>
                    <a:pt x="479" y="1193"/>
                  </a:lnTo>
                  <a:lnTo>
                    <a:pt x="477" y="1179"/>
                  </a:lnTo>
                  <a:lnTo>
                    <a:pt x="477" y="1179"/>
                  </a:lnTo>
                  <a:lnTo>
                    <a:pt x="477" y="1175"/>
                  </a:lnTo>
                  <a:lnTo>
                    <a:pt x="478" y="1169"/>
                  </a:lnTo>
                  <a:lnTo>
                    <a:pt x="481" y="1163"/>
                  </a:lnTo>
                  <a:lnTo>
                    <a:pt x="485" y="1157"/>
                  </a:lnTo>
                  <a:lnTo>
                    <a:pt x="485" y="1157"/>
                  </a:lnTo>
                  <a:lnTo>
                    <a:pt x="491" y="1150"/>
                  </a:lnTo>
                  <a:lnTo>
                    <a:pt x="496" y="1142"/>
                  </a:lnTo>
                  <a:lnTo>
                    <a:pt x="496" y="1142"/>
                  </a:lnTo>
                  <a:lnTo>
                    <a:pt x="497" y="1138"/>
                  </a:lnTo>
                  <a:lnTo>
                    <a:pt x="503" y="1135"/>
                  </a:lnTo>
                  <a:lnTo>
                    <a:pt x="509" y="1132"/>
                  </a:lnTo>
                  <a:lnTo>
                    <a:pt x="518" y="1129"/>
                  </a:lnTo>
                  <a:lnTo>
                    <a:pt x="518" y="1129"/>
                  </a:lnTo>
                  <a:lnTo>
                    <a:pt x="533" y="1126"/>
                  </a:lnTo>
                  <a:lnTo>
                    <a:pt x="539" y="1125"/>
                  </a:lnTo>
                  <a:lnTo>
                    <a:pt x="540" y="1123"/>
                  </a:lnTo>
                  <a:lnTo>
                    <a:pt x="542" y="1122"/>
                  </a:lnTo>
                  <a:lnTo>
                    <a:pt x="542" y="1122"/>
                  </a:lnTo>
                  <a:lnTo>
                    <a:pt x="539" y="1119"/>
                  </a:lnTo>
                  <a:lnTo>
                    <a:pt x="534" y="1116"/>
                  </a:lnTo>
                  <a:lnTo>
                    <a:pt x="530" y="1111"/>
                  </a:lnTo>
                  <a:lnTo>
                    <a:pt x="528" y="1108"/>
                  </a:lnTo>
                  <a:lnTo>
                    <a:pt x="528" y="1108"/>
                  </a:lnTo>
                  <a:lnTo>
                    <a:pt x="528" y="1105"/>
                  </a:lnTo>
                  <a:lnTo>
                    <a:pt x="528" y="1101"/>
                  </a:lnTo>
                  <a:lnTo>
                    <a:pt x="531" y="1098"/>
                  </a:lnTo>
                  <a:lnTo>
                    <a:pt x="534" y="1096"/>
                  </a:lnTo>
                  <a:lnTo>
                    <a:pt x="534" y="1096"/>
                  </a:lnTo>
                  <a:lnTo>
                    <a:pt x="536" y="1096"/>
                  </a:lnTo>
                  <a:lnTo>
                    <a:pt x="537" y="1095"/>
                  </a:lnTo>
                  <a:lnTo>
                    <a:pt x="539" y="1092"/>
                  </a:lnTo>
                  <a:lnTo>
                    <a:pt x="540" y="1088"/>
                  </a:lnTo>
                  <a:lnTo>
                    <a:pt x="543" y="1085"/>
                  </a:lnTo>
                  <a:lnTo>
                    <a:pt x="543" y="1085"/>
                  </a:lnTo>
                  <a:lnTo>
                    <a:pt x="546" y="1085"/>
                  </a:lnTo>
                  <a:lnTo>
                    <a:pt x="549" y="1085"/>
                  </a:lnTo>
                  <a:lnTo>
                    <a:pt x="552" y="1086"/>
                  </a:lnTo>
                  <a:lnTo>
                    <a:pt x="558" y="1089"/>
                  </a:lnTo>
                  <a:lnTo>
                    <a:pt x="558" y="1089"/>
                  </a:lnTo>
                  <a:lnTo>
                    <a:pt x="565" y="1091"/>
                  </a:lnTo>
                  <a:lnTo>
                    <a:pt x="571" y="1091"/>
                  </a:lnTo>
                  <a:lnTo>
                    <a:pt x="574" y="1088"/>
                  </a:lnTo>
                  <a:lnTo>
                    <a:pt x="577" y="1083"/>
                  </a:lnTo>
                  <a:lnTo>
                    <a:pt x="577" y="1083"/>
                  </a:lnTo>
                  <a:lnTo>
                    <a:pt x="579" y="1074"/>
                  </a:lnTo>
                  <a:lnTo>
                    <a:pt x="580" y="1070"/>
                  </a:lnTo>
                  <a:lnTo>
                    <a:pt x="586" y="1065"/>
                  </a:lnTo>
                  <a:lnTo>
                    <a:pt x="586" y="1065"/>
                  </a:lnTo>
                  <a:lnTo>
                    <a:pt x="592" y="1061"/>
                  </a:lnTo>
                  <a:lnTo>
                    <a:pt x="595" y="1058"/>
                  </a:lnTo>
                  <a:lnTo>
                    <a:pt x="596" y="1055"/>
                  </a:lnTo>
                  <a:lnTo>
                    <a:pt x="596" y="1048"/>
                  </a:lnTo>
                  <a:lnTo>
                    <a:pt x="596" y="1048"/>
                  </a:lnTo>
                  <a:lnTo>
                    <a:pt x="598" y="1040"/>
                  </a:lnTo>
                  <a:lnTo>
                    <a:pt x="599" y="1034"/>
                  </a:lnTo>
                  <a:lnTo>
                    <a:pt x="602" y="1031"/>
                  </a:lnTo>
                  <a:lnTo>
                    <a:pt x="607" y="1030"/>
                  </a:lnTo>
                  <a:lnTo>
                    <a:pt x="607" y="1030"/>
                  </a:lnTo>
                  <a:lnTo>
                    <a:pt x="616" y="1030"/>
                  </a:lnTo>
                  <a:lnTo>
                    <a:pt x="619" y="1030"/>
                  </a:lnTo>
                  <a:lnTo>
                    <a:pt x="622" y="1027"/>
                  </a:lnTo>
                  <a:lnTo>
                    <a:pt x="622" y="1027"/>
                  </a:lnTo>
                  <a:lnTo>
                    <a:pt x="625" y="1027"/>
                  </a:lnTo>
                  <a:lnTo>
                    <a:pt x="629" y="1027"/>
                  </a:lnTo>
                  <a:lnTo>
                    <a:pt x="633" y="1027"/>
                  </a:lnTo>
                  <a:lnTo>
                    <a:pt x="638" y="1027"/>
                  </a:lnTo>
                  <a:lnTo>
                    <a:pt x="638" y="1027"/>
                  </a:lnTo>
                  <a:lnTo>
                    <a:pt x="642" y="1024"/>
                  </a:lnTo>
                  <a:lnTo>
                    <a:pt x="647" y="1019"/>
                  </a:lnTo>
                  <a:lnTo>
                    <a:pt x="656" y="1008"/>
                  </a:lnTo>
                  <a:lnTo>
                    <a:pt x="656" y="1008"/>
                  </a:lnTo>
                  <a:lnTo>
                    <a:pt x="659" y="1000"/>
                  </a:lnTo>
                  <a:lnTo>
                    <a:pt x="662" y="997"/>
                  </a:lnTo>
                  <a:lnTo>
                    <a:pt x="666" y="996"/>
                  </a:lnTo>
                  <a:lnTo>
                    <a:pt x="675" y="997"/>
                  </a:lnTo>
                  <a:lnTo>
                    <a:pt x="675" y="997"/>
                  </a:lnTo>
                  <a:lnTo>
                    <a:pt x="685" y="1000"/>
                  </a:lnTo>
                  <a:lnTo>
                    <a:pt x="694" y="1002"/>
                  </a:lnTo>
                  <a:lnTo>
                    <a:pt x="703" y="1002"/>
                  </a:lnTo>
                  <a:lnTo>
                    <a:pt x="709" y="999"/>
                  </a:lnTo>
                  <a:lnTo>
                    <a:pt x="709" y="999"/>
                  </a:lnTo>
                  <a:lnTo>
                    <a:pt x="718" y="993"/>
                  </a:lnTo>
                  <a:lnTo>
                    <a:pt x="728" y="988"/>
                  </a:lnTo>
                  <a:lnTo>
                    <a:pt x="739" y="985"/>
                  </a:lnTo>
                  <a:lnTo>
                    <a:pt x="743" y="985"/>
                  </a:lnTo>
                  <a:lnTo>
                    <a:pt x="748" y="985"/>
                  </a:lnTo>
                  <a:lnTo>
                    <a:pt x="748" y="985"/>
                  </a:lnTo>
                  <a:lnTo>
                    <a:pt x="750" y="987"/>
                  </a:lnTo>
                  <a:lnTo>
                    <a:pt x="752" y="990"/>
                  </a:lnTo>
                  <a:lnTo>
                    <a:pt x="755" y="997"/>
                  </a:lnTo>
                  <a:lnTo>
                    <a:pt x="756" y="1005"/>
                  </a:lnTo>
                  <a:lnTo>
                    <a:pt x="759" y="1013"/>
                  </a:lnTo>
                  <a:lnTo>
                    <a:pt x="759" y="1013"/>
                  </a:lnTo>
                  <a:lnTo>
                    <a:pt x="770" y="1030"/>
                  </a:lnTo>
                  <a:lnTo>
                    <a:pt x="773" y="1036"/>
                  </a:lnTo>
                  <a:lnTo>
                    <a:pt x="774" y="1042"/>
                  </a:lnTo>
                  <a:lnTo>
                    <a:pt x="774" y="1042"/>
                  </a:lnTo>
                  <a:lnTo>
                    <a:pt x="776" y="1046"/>
                  </a:lnTo>
                  <a:lnTo>
                    <a:pt x="779" y="1049"/>
                  </a:lnTo>
                  <a:lnTo>
                    <a:pt x="782" y="1053"/>
                  </a:lnTo>
                  <a:lnTo>
                    <a:pt x="786" y="1059"/>
                  </a:lnTo>
                  <a:lnTo>
                    <a:pt x="786" y="1059"/>
                  </a:lnTo>
                  <a:lnTo>
                    <a:pt x="793" y="1071"/>
                  </a:lnTo>
                  <a:lnTo>
                    <a:pt x="796" y="1073"/>
                  </a:lnTo>
                  <a:lnTo>
                    <a:pt x="799" y="1073"/>
                  </a:lnTo>
                  <a:lnTo>
                    <a:pt x="799" y="1073"/>
                  </a:lnTo>
                  <a:lnTo>
                    <a:pt x="805" y="1067"/>
                  </a:lnTo>
                  <a:lnTo>
                    <a:pt x="813" y="1055"/>
                  </a:lnTo>
                  <a:lnTo>
                    <a:pt x="813" y="1055"/>
                  </a:lnTo>
                  <a:lnTo>
                    <a:pt x="817" y="1051"/>
                  </a:lnTo>
                  <a:lnTo>
                    <a:pt x="823" y="1046"/>
                  </a:lnTo>
                  <a:lnTo>
                    <a:pt x="830" y="1043"/>
                  </a:lnTo>
                  <a:lnTo>
                    <a:pt x="838" y="1042"/>
                  </a:lnTo>
                  <a:lnTo>
                    <a:pt x="838" y="1042"/>
                  </a:lnTo>
                  <a:lnTo>
                    <a:pt x="847" y="1039"/>
                  </a:lnTo>
                  <a:lnTo>
                    <a:pt x="851" y="1037"/>
                  </a:lnTo>
                  <a:lnTo>
                    <a:pt x="856" y="1033"/>
                  </a:lnTo>
                  <a:lnTo>
                    <a:pt x="857" y="1028"/>
                  </a:lnTo>
                  <a:lnTo>
                    <a:pt x="857" y="1028"/>
                  </a:lnTo>
                  <a:lnTo>
                    <a:pt x="860" y="1025"/>
                  </a:lnTo>
                  <a:lnTo>
                    <a:pt x="864" y="1022"/>
                  </a:lnTo>
                  <a:lnTo>
                    <a:pt x="870" y="1022"/>
                  </a:lnTo>
                  <a:lnTo>
                    <a:pt x="873" y="1024"/>
                  </a:lnTo>
                  <a:lnTo>
                    <a:pt x="876" y="1027"/>
                  </a:lnTo>
                  <a:lnTo>
                    <a:pt x="876" y="1027"/>
                  </a:lnTo>
                  <a:lnTo>
                    <a:pt x="882" y="1031"/>
                  </a:lnTo>
                  <a:lnTo>
                    <a:pt x="888" y="1034"/>
                  </a:lnTo>
                  <a:lnTo>
                    <a:pt x="893" y="1034"/>
                  </a:lnTo>
                  <a:lnTo>
                    <a:pt x="897" y="1033"/>
                  </a:lnTo>
                  <a:lnTo>
                    <a:pt x="897" y="1033"/>
                  </a:lnTo>
                  <a:lnTo>
                    <a:pt x="900" y="1030"/>
                  </a:lnTo>
                  <a:lnTo>
                    <a:pt x="902" y="1027"/>
                  </a:lnTo>
                  <a:lnTo>
                    <a:pt x="904" y="1021"/>
                  </a:lnTo>
                  <a:lnTo>
                    <a:pt x="904" y="1021"/>
                  </a:lnTo>
                  <a:lnTo>
                    <a:pt x="907" y="1018"/>
                  </a:lnTo>
                  <a:lnTo>
                    <a:pt x="912" y="1016"/>
                  </a:lnTo>
                  <a:lnTo>
                    <a:pt x="915" y="1015"/>
                  </a:lnTo>
                  <a:lnTo>
                    <a:pt x="916" y="1011"/>
                  </a:lnTo>
                  <a:lnTo>
                    <a:pt x="916" y="1011"/>
                  </a:lnTo>
                  <a:lnTo>
                    <a:pt x="918" y="999"/>
                  </a:lnTo>
                  <a:lnTo>
                    <a:pt x="918" y="987"/>
                  </a:lnTo>
                  <a:lnTo>
                    <a:pt x="918" y="987"/>
                  </a:lnTo>
                  <a:lnTo>
                    <a:pt x="919" y="982"/>
                  </a:lnTo>
                  <a:lnTo>
                    <a:pt x="922" y="979"/>
                  </a:lnTo>
                  <a:lnTo>
                    <a:pt x="925" y="978"/>
                  </a:lnTo>
                  <a:lnTo>
                    <a:pt x="927" y="974"/>
                  </a:lnTo>
                  <a:lnTo>
                    <a:pt x="927" y="974"/>
                  </a:lnTo>
                  <a:lnTo>
                    <a:pt x="933" y="965"/>
                  </a:lnTo>
                  <a:lnTo>
                    <a:pt x="934" y="959"/>
                  </a:lnTo>
                  <a:lnTo>
                    <a:pt x="936" y="953"/>
                  </a:lnTo>
                  <a:lnTo>
                    <a:pt x="936" y="953"/>
                  </a:lnTo>
                  <a:lnTo>
                    <a:pt x="937" y="947"/>
                  </a:lnTo>
                  <a:lnTo>
                    <a:pt x="939" y="945"/>
                  </a:lnTo>
                  <a:lnTo>
                    <a:pt x="943" y="942"/>
                  </a:lnTo>
                  <a:lnTo>
                    <a:pt x="946" y="939"/>
                  </a:lnTo>
                  <a:lnTo>
                    <a:pt x="946" y="939"/>
                  </a:lnTo>
                  <a:lnTo>
                    <a:pt x="949" y="934"/>
                  </a:lnTo>
                  <a:lnTo>
                    <a:pt x="950" y="929"/>
                  </a:lnTo>
                  <a:lnTo>
                    <a:pt x="952" y="926"/>
                  </a:lnTo>
                  <a:lnTo>
                    <a:pt x="955" y="922"/>
                  </a:lnTo>
                  <a:lnTo>
                    <a:pt x="955" y="922"/>
                  </a:lnTo>
                  <a:lnTo>
                    <a:pt x="959" y="917"/>
                  </a:lnTo>
                  <a:lnTo>
                    <a:pt x="961" y="911"/>
                  </a:lnTo>
                  <a:lnTo>
                    <a:pt x="961" y="911"/>
                  </a:lnTo>
                  <a:lnTo>
                    <a:pt x="962" y="908"/>
                  </a:lnTo>
                  <a:lnTo>
                    <a:pt x="967" y="905"/>
                  </a:lnTo>
                  <a:lnTo>
                    <a:pt x="970" y="904"/>
                  </a:lnTo>
                  <a:lnTo>
                    <a:pt x="971" y="902"/>
                  </a:lnTo>
                  <a:lnTo>
                    <a:pt x="973" y="899"/>
                  </a:lnTo>
                  <a:lnTo>
                    <a:pt x="973" y="899"/>
                  </a:lnTo>
                  <a:lnTo>
                    <a:pt x="974" y="895"/>
                  </a:lnTo>
                  <a:lnTo>
                    <a:pt x="973" y="889"/>
                  </a:lnTo>
                  <a:lnTo>
                    <a:pt x="973" y="885"/>
                  </a:lnTo>
                  <a:lnTo>
                    <a:pt x="970" y="880"/>
                  </a:lnTo>
                  <a:lnTo>
                    <a:pt x="970" y="880"/>
                  </a:lnTo>
                  <a:lnTo>
                    <a:pt x="967" y="876"/>
                  </a:lnTo>
                  <a:lnTo>
                    <a:pt x="965" y="870"/>
                  </a:lnTo>
                  <a:lnTo>
                    <a:pt x="965" y="865"/>
                  </a:lnTo>
                  <a:lnTo>
                    <a:pt x="968" y="859"/>
                  </a:lnTo>
                  <a:lnTo>
                    <a:pt x="968" y="859"/>
                  </a:lnTo>
                  <a:lnTo>
                    <a:pt x="974" y="854"/>
                  </a:lnTo>
                  <a:lnTo>
                    <a:pt x="980" y="849"/>
                  </a:lnTo>
                  <a:lnTo>
                    <a:pt x="984" y="848"/>
                  </a:lnTo>
                  <a:lnTo>
                    <a:pt x="987" y="848"/>
                  </a:lnTo>
                  <a:lnTo>
                    <a:pt x="989" y="849"/>
                  </a:lnTo>
                  <a:lnTo>
                    <a:pt x="989" y="849"/>
                  </a:lnTo>
                  <a:lnTo>
                    <a:pt x="992" y="852"/>
                  </a:lnTo>
                  <a:lnTo>
                    <a:pt x="995" y="855"/>
                  </a:lnTo>
                  <a:lnTo>
                    <a:pt x="1005" y="857"/>
                  </a:lnTo>
                  <a:lnTo>
                    <a:pt x="1005" y="857"/>
                  </a:lnTo>
                  <a:lnTo>
                    <a:pt x="1013" y="858"/>
                  </a:lnTo>
                  <a:lnTo>
                    <a:pt x="1017" y="857"/>
                  </a:lnTo>
                  <a:lnTo>
                    <a:pt x="1026" y="855"/>
                  </a:lnTo>
                  <a:lnTo>
                    <a:pt x="1026" y="855"/>
                  </a:lnTo>
                  <a:lnTo>
                    <a:pt x="1029" y="855"/>
                  </a:lnTo>
                  <a:lnTo>
                    <a:pt x="1033" y="855"/>
                  </a:lnTo>
                  <a:lnTo>
                    <a:pt x="1041" y="857"/>
                  </a:lnTo>
                  <a:lnTo>
                    <a:pt x="1044" y="855"/>
                  </a:lnTo>
                  <a:lnTo>
                    <a:pt x="1044" y="855"/>
                  </a:lnTo>
                  <a:lnTo>
                    <a:pt x="1035" y="796"/>
                  </a:lnTo>
                  <a:lnTo>
                    <a:pt x="1035" y="796"/>
                  </a:lnTo>
                  <a:lnTo>
                    <a:pt x="1035" y="753"/>
                  </a:lnTo>
                  <a:lnTo>
                    <a:pt x="1035" y="753"/>
                  </a:lnTo>
                  <a:lnTo>
                    <a:pt x="1033" y="735"/>
                  </a:lnTo>
                  <a:lnTo>
                    <a:pt x="1033" y="723"/>
                  </a:lnTo>
                  <a:lnTo>
                    <a:pt x="1032" y="714"/>
                  </a:lnTo>
                  <a:lnTo>
                    <a:pt x="1032" y="714"/>
                  </a:lnTo>
                  <a:lnTo>
                    <a:pt x="1029" y="710"/>
                  </a:lnTo>
                  <a:lnTo>
                    <a:pt x="1027" y="705"/>
                  </a:lnTo>
                  <a:lnTo>
                    <a:pt x="1024" y="704"/>
                  </a:lnTo>
                  <a:lnTo>
                    <a:pt x="1021" y="704"/>
                  </a:lnTo>
                  <a:lnTo>
                    <a:pt x="1021" y="704"/>
                  </a:lnTo>
                  <a:lnTo>
                    <a:pt x="1013" y="702"/>
                  </a:lnTo>
                  <a:lnTo>
                    <a:pt x="1007" y="701"/>
                  </a:lnTo>
                  <a:lnTo>
                    <a:pt x="1002" y="697"/>
                  </a:lnTo>
                  <a:lnTo>
                    <a:pt x="1002" y="697"/>
                  </a:lnTo>
                  <a:lnTo>
                    <a:pt x="1001" y="695"/>
                  </a:lnTo>
                  <a:lnTo>
                    <a:pt x="1001" y="694"/>
                  </a:lnTo>
                  <a:lnTo>
                    <a:pt x="1002" y="689"/>
                  </a:lnTo>
                  <a:lnTo>
                    <a:pt x="1007" y="686"/>
                  </a:lnTo>
                  <a:lnTo>
                    <a:pt x="1011" y="685"/>
                  </a:lnTo>
                  <a:lnTo>
                    <a:pt x="1011" y="685"/>
                  </a:lnTo>
                  <a:lnTo>
                    <a:pt x="1016" y="686"/>
                  </a:lnTo>
                  <a:lnTo>
                    <a:pt x="1020" y="688"/>
                  </a:lnTo>
                  <a:lnTo>
                    <a:pt x="1032" y="692"/>
                  </a:lnTo>
                  <a:lnTo>
                    <a:pt x="1032" y="692"/>
                  </a:lnTo>
                  <a:lnTo>
                    <a:pt x="1033" y="692"/>
                  </a:lnTo>
                  <a:lnTo>
                    <a:pt x="1036" y="691"/>
                  </a:lnTo>
                  <a:lnTo>
                    <a:pt x="1039" y="688"/>
                  </a:lnTo>
                  <a:lnTo>
                    <a:pt x="1045" y="682"/>
                  </a:lnTo>
                  <a:lnTo>
                    <a:pt x="1045" y="682"/>
                  </a:lnTo>
                  <a:lnTo>
                    <a:pt x="1047" y="679"/>
                  </a:lnTo>
                  <a:lnTo>
                    <a:pt x="1050" y="673"/>
                  </a:lnTo>
                  <a:lnTo>
                    <a:pt x="1054" y="662"/>
                  </a:lnTo>
                  <a:lnTo>
                    <a:pt x="1054" y="662"/>
                  </a:lnTo>
                  <a:lnTo>
                    <a:pt x="1056" y="658"/>
                  </a:lnTo>
                  <a:lnTo>
                    <a:pt x="1060" y="652"/>
                  </a:lnTo>
                  <a:lnTo>
                    <a:pt x="1070" y="643"/>
                  </a:lnTo>
                  <a:lnTo>
                    <a:pt x="1070" y="643"/>
                  </a:lnTo>
                  <a:lnTo>
                    <a:pt x="1084" y="633"/>
                  </a:lnTo>
                  <a:lnTo>
                    <a:pt x="1091" y="627"/>
                  </a:lnTo>
                  <a:lnTo>
                    <a:pt x="1093" y="624"/>
                  </a:lnTo>
                  <a:lnTo>
                    <a:pt x="1094" y="623"/>
                  </a:lnTo>
                  <a:lnTo>
                    <a:pt x="1094" y="623"/>
                  </a:lnTo>
                  <a:lnTo>
                    <a:pt x="1093" y="620"/>
                  </a:lnTo>
                  <a:lnTo>
                    <a:pt x="1090" y="618"/>
                  </a:lnTo>
                  <a:lnTo>
                    <a:pt x="1085" y="617"/>
                  </a:lnTo>
                  <a:lnTo>
                    <a:pt x="1079" y="615"/>
                  </a:lnTo>
                  <a:lnTo>
                    <a:pt x="1079" y="615"/>
                  </a:lnTo>
                  <a:lnTo>
                    <a:pt x="1075" y="612"/>
                  </a:lnTo>
                  <a:lnTo>
                    <a:pt x="1073" y="609"/>
                  </a:lnTo>
                  <a:lnTo>
                    <a:pt x="1073" y="605"/>
                  </a:lnTo>
                  <a:lnTo>
                    <a:pt x="1073" y="599"/>
                  </a:lnTo>
                  <a:lnTo>
                    <a:pt x="1073" y="599"/>
                  </a:lnTo>
                  <a:lnTo>
                    <a:pt x="1072" y="591"/>
                  </a:lnTo>
                  <a:lnTo>
                    <a:pt x="1067" y="587"/>
                  </a:lnTo>
                  <a:lnTo>
                    <a:pt x="1063" y="583"/>
                  </a:lnTo>
                  <a:lnTo>
                    <a:pt x="1057" y="581"/>
                  </a:lnTo>
                  <a:lnTo>
                    <a:pt x="1057" y="581"/>
                  </a:lnTo>
                  <a:lnTo>
                    <a:pt x="1051" y="581"/>
                  </a:lnTo>
                  <a:lnTo>
                    <a:pt x="1047" y="583"/>
                  </a:lnTo>
                  <a:lnTo>
                    <a:pt x="1042" y="585"/>
                  </a:lnTo>
                  <a:lnTo>
                    <a:pt x="1038" y="587"/>
                  </a:lnTo>
                  <a:lnTo>
                    <a:pt x="1038" y="587"/>
                  </a:lnTo>
                  <a:lnTo>
                    <a:pt x="1033" y="585"/>
                  </a:lnTo>
                  <a:lnTo>
                    <a:pt x="1030" y="584"/>
                  </a:lnTo>
                  <a:lnTo>
                    <a:pt x="1024" y="575"/>
                  </a:lnTo>
                  <a:lnTo>
                    <a:pt x="1024" y="575"/>
                  </a:lnTo>
                  <a:lnTo>
                    <a:pt x="1021" y="572"/>
                  </a:lnTo>
                  <a:lnTo>
                    <a:pt x="1017" y="572"/>
                  </a:lnTo>
                  <a:lnTo>
                    <a:pt x="1008" y="572"/>
                  </a:lnTo>
                  <a:lnTo>
                    <a:pt x="999" y="575"/>
                  </a:lnTo>
                  <a:lnTo>
                    <a:pt x="992" y="577"/>
                  </a:lnTo>
                  <a:lnTo>
                    <a:pt x="992" y="577"/>
                  </a:lnTo>
                  <a:lnTo>
                    <a:pt x="974" y="587"/>
                  </a:lnTo>
                  <a:lnTo>
                    <a:pt x="955" y="599"/>
                  </a:lnTo>
                  <a:lnTo>
                    <a:pt x="955" y="599"/>
                  </a:lnTo>
                  <a:lnTo>
                    <a:pt x="947" y="603"/>
                  </a:lnTo>
                  <a:lnTo>
                    <a:pt x="944" y="603"/>
                  </a:lnTo>
                  <a:lnTo>
                    <a:pt x="943" y="603"/>
                  </a:lnTo>
                  <a:lnTo>
                    <a:pt x="943" y="603"/>
                  </a:lnTo>
                  <a:lnTo>
                    <a:pt x="941" y="600"/>
                  </a:lnTo>
                  <a:lnTo>
                    <a:pt x="943" y="599"/>
                  </a:lnTo>
                  <a:lnTo>
                    <a:pt x="943" y="590"/>
                  </a:lnTo>
                  <a:lnTo>
                    <a:pt x="943" y="590"/>
                  </a:lnTo>
                  <a:lnTo>
                    <a:pt x="943" y="587"/>
                  </a:lnTo>
                  <a:lnTo>
                    <a:pt x="941" y="585"/>
                  </a:lnTo>
                  <a:lnTo>
                    <a:pt x="937" y="581"/>
                  </a:lnTo>
                  <a:lnTo>
                    <a:pt x="933" y="580"/>
                  </a:lnTo>
                  <a:lnTo>
                    <a:pt x="928" y="578"/>
                  </a:lnTo>
                  <a:lnTo>
                    <a:pt x="928" y="578"/>
                  </a:lnTo>
                  <a:lnTo>
                    <a:pt x="899" y="578"/>
                  </a:lnTo>
                  <a:lnTo>
                    <a:pt x="864" y="580"/>
                  </a:lnTo>
                  <a:lnTo>
                    <a:pt x="864" y="580"/>
                  </a:lnTo>
                  <a:lnTo>
                    <a:pt x="859" y="581"/>
                  </a:lnTo>
                  <a:lnTo>
                    <a:pt x="856" y="583"/>
                  </a:lnTo>
                  <a:lnTo>
                    <a:pt x="854" y="584"/>
                  </a:lnTo>
                  <a:lnTo>
                    <a:pt x="856" y="585"/>
                  </a:lnTo>
                  <a:lnTo>
                    <a:pt x="859" y="587"/>
                  </a:lnTo>
                  <a:lnTo>
                    <a:pt x="859" y="587"/>
                  </a:lnTo>
                  <a:lnTo>
                    <a:pt x="863" y="590"/>
                  </a:lnTo>
                  <a:lnTo>
                    <a:pt x="866" y="593"/>
                  </a:lnTo>
                  <a:lnTo>
                    <a:pt x="866" y="596"/>
                  </a:lnTo>
                  <a:lnTo>
                    <a:pt x="864" y="600"/>
                  </a:lnTo>
                  <a:lnTo>
                    <a:pt x="864" y="600"/>
                  </a:lnTo>
                  <a:lnTo>
                    <a:pt x="862" y="603"/>
                  </a:lnTo>
                  <a:lnTo>
                    <a:pt x="857" y="605"/>
                  </a:lnTo>
                  <a:lnTo>
                    <a:pt x="847" y="606"/>
                  </a:lnTo>
                  <a:lnTo>
                    <a:pt x="847" y="606"/>
                  </a:lnTo>
                  <a:lnTo>
                    <a:pt x="841" y="608"/>
                  </a:lnTo>
                  <a:lnTo>
                    <a:pt x="835" y="611"/>
                  </a:lnTo>
                  <a:lnTo>
                    <a:pt x="835" y="611"/>
                  </a:lnTo>
                  <a:lnTo>
                    <a:pt x="827" y="614"/>
                  </a:lnTo>
                  <a:lnTo>
                    <a:pt x="811" y="614"/>
                  </a:lnTo>
                  <a:lnTo>
                    <a:pt x="811" y="614"/>
                  </a:lnTo>
                  <a:lnTo>
                    <a:pt x="805" y="615"/>
                  </a:lnTo>
                  <a:lnTo>
                    <a:pt x="802" y="615"/>
                  </a:lnTo>
                  <a:lnTo>
                    <a:pt x="799" y="618"/>
                  </a:lnTo>
                  <a:lnTo>
                    <a:pt x="799" y="620"/>
                  </a:lnTo>
                  <a:lnTo>
                    <a:pt x="799" y="624"/>
                  </a:lnTo>
                  <a:lnTo>
                    <a:pt x="799" y="625"/>
                  </a:lnTo>
                  <a:lnTo>
                    <a:pt x="799" y="625"/>
                  </a:lnTo>
                  <a:lnTo>
                    <a:pt x="801" y="634"/>
                  </a:lnTo>
                  <a:lnTo>
                    <a:pt x="802" y="642"/>
                  </a:lnTo>
                  <a:lnTo>
                    <a:pt x="801" y="648"/>
                  </a:lnTo>
                  <a:lnTo>
                    <a:pt x="801" y="648"/>
                  </a:lnTo>
                  <a:lnTo>
                    <a:pt x="796" y="651"/>
                  </a:lnTo>
                  <a:lnTo>
                    <a:pt x="787" y="652"/>
                  </a:lnTo>
                  <a:lnTo>
                    <a:pt x="779" y="654"/>
                  </a:lnTo>
                  <a:lnTo>
                    <a:pt x="773" y="654"/>
                  </a:lnTo>
                  <a:lnTo>
                    <a:pt x="773" y="654"/>
                  </a:lnTo>
                  <a:lnTo>
                    <a:pt x="771" y="652"/>
                  </a:lnTo>
                  <a:lnTo>
                    <a:pt x="771" y="649"/>
                  </a:lnTo>
                  <a:lnTo>
                    <a:pt x="773" y="645"/>
                  </a:lnTo>
                  <a:lnTo>
                    <a:pt x="776" y="640"/>
                  </a:lnTo>
                  <a:lnTo>
                    <a:pt x="776" y="640"/>
                  </a:lnTo>
                  <a:lnTo>
                    <a:pt x="783" y="627"/>
                  </a:lnTo>
                  <a:lnTo>
                    <a:pt x="790" y="612"/>
                  </a:lnTo>
                  <a:lnTo>
                    <a:pt x="790" y="612"/>
                  </a:lnTo>
                  <a:lnTo>
                    <a:pt x="790" y="611"/>
                  </a:lnTo>
                  <a:lnTo>
                    <a:pt x="789" y="609"/>
                  </a:lnTo>
                  <a:lnTo>
                    <a:pt x="783" y="611"/>
                  </a:lnTo>
                  <a:lnTo>
                    <a:pt x="767" y="621"/>
                  </a:lnTo>
                  <a:lnTo>
                    <a:pt x="767" y="621"/>
                  </a:lnTo>
                  <a:lnTo>
                    <a:pt x="761" y="625"/>
                  </a:lnTo>
                  <a:lnTo>
                    <a:pt x="756" y="627"/>
                  </a:lnTo>
                  <a:lnTo>
                    <a:pt x="755" y="627"/>
                  </a:lnTo>
                  <a:lnTo>
                    <a:pt x="755" y="624"/>
                  </a:lnTo>
                  <a:lnTo>
                    <a:pt x="755" y="624"/>
                  </a:lnTo>
                  <a:lnTo>
                    <a:pt x="758" y="620"/>
                  </a:lnTo>
                  <a:lnTo>
                    <a:pt x="762" y="614"/>
                  </a:lnTo>
                  <a:lnTo>
                    <a:pt x="771" y="602"/>
                  </a:lnTo>
                  <a:lnTo>
                    <a:pt x="771" y="602"/>
                  </a:lnTo>
                  <a:lnTo>
                    <a:pt x="777" y="600"/>
                  </a:lnTo>
                  <a:lnTo>
                    <a:pt x="785" y="599"/>
                  </a:lnTo>
                  <a:lnTo>
                    <a:pt x="802" y="596"/>
                  </a:lnTo>
                  <a:lnTo>
                    <a:pt x="802" y="596"/>
                  </a:lnTo>
                  <a:lnTo>
                    <a:pt x="805" y="594"/>
                  </a:lnTo>
                  <a:lnTo>
                    <a:pt x="808" y="591"/>
                  </a:lnTo>
                  <a:lnTo>
                    <a:pt x="816" y="583"/>
                  </a:lnTo>
                  <a:lnTo>
                    <a:pt x="823" y="572"/>
                  </a:lnTo>
                  <a:lnTo>
                    <a:pt x="829" y="563"/>
                  </a:lnTo>
                  <a:lnTo>
                    <a:pt x="829" y="563"/>
                  </a:lnTo>
                  <a:lnTo>
                    <a:pt x="830" y="559"/>
                  </a:lnTo>
                  <a:lnTo>
                    <a:pt x="832" y="551"/>
                  </a:lnTo>
                  <a:lnTo>
                    <a:pt x="832" y="534"/>
                  </a:lnTo>
                  <a:lnTo>
                    <a:pt x="830" y="504"/>
                  </a:lnTo>
                  <a:lnTo>
                    <a:pt x="830" y="504"/>
                  </a:lnTo>
                  <a:lnTo>
                    <a:pt x="830" y="500"/>
                  </a:lnTo>
                  <a:lnTo>
                    <a:pt x="827" y="494"/>
                  </a:lnTo>
                  <a:lnTo>
                    <a:pt x="822" y="479"/>
                  </a:lnTo>
                  <a:lnTo>
                    <a:pt x="808" y="457"/>
                  </a:lnTo>
                  <a:lnTo>
                    <a:pt x="808" y="457"/>
                  </a:lnTo>
                  <a:lnTo>
                    <a:pt x="804" y="451"/>
                  </a:lnTo>
                  <a:lnTo>
                    <a:pt x="796" y="445"/>
                  </a:lnTo>
                  <a:lnTo>
                    <a:pt x="789" y="439"/>
                  </a:lnTo>
                  <a:lnTo>
                    <a:pt x="783" y="434"/>
                  </a:lnTo>
                  <a:lnTo>
                    <a:pt x="783" y="434"/>
                  </a:lnTo>
                  <a:lnTo>
                    <a:pt x="776" y="433"/>
                  </a:lnTo>
                  <a:lnTo>
                    <a:pt x="765" y="434"/>
                  </a:lnTo>
                  <a:lnTo>
                    <a:pt x="755" y="434"/>
                  </a:lnTo>
                  <a:lnTo>
                    <a:pt x="745" y="436"/>
                  </a:lnTo>
                  <a:lnTo>
                    <a:pt x="745" y="436"/>
                  </a:lnTo>
                  <a:lnTo>
                    <a:pt x="725" y="436"/>
                  </a:lnTo>
                  <a:lnTo>
                    <a:pt x="716" y="434"/>
                  </a:lnTo>
                  <a:lnTo>
                    <a:pt x="710" y="434"/>
                  </a:lnTo>
                  <a:lnTo>
                    <a:pt x="710" y="434"/>
                  </a:lnTo>
                  <a:lnTo>
                    <a:pt x="706" y="431"/>
                  </a:lnTo>
                  <a:lnTo>
                    <a:pt x="705" y="428"/>
                  </a:lnTo>
                  <a:lnTo>
                    <a:pt x="702" y="418"/>
                  </a:lnTo>
                  <a:lnTo>
                    <a:pt x="702" y="418"/>
                  </a:lnTo>
                  <a:lnTo>
                    <a:pt x="700" y="412"/>
                  </a:lnTo>
                  <a:lnTo>
                    <a:pt x="697" y="409"/>
                  </a:lnTo>
                  <a:lnTo>
                    <a:pt x="691" y="403"/>
                  </a:lnTo>
                  <a:lnTo>
                    <a:pt x="691" y="403"/>
                  </a:lnTo>
                  <a:lnTo>
                    <a:pt x="688" y="400"/>
                  </a:lnTo>
                  <a:lnTo>
                    <a:pt x="688" y="399"/>
                  </a:lnTo>
                  <a:lnTo>
                    <a:pt x="688" y="396"/>
                  </a:lnTo>
                  <a:lnTo>
                    <a:pt x="688" y="394"/>
                  </a:lnTo>
                  <a:lnTo>
                    <a:pt x="688" y="394"/>
                  </a:lnTo>
                  <a:lnTo>
                    <a:pt x="691" y="393"/>
                  </a:lnTo>
                  <a:lnTo>
                    <a:pt x="694" y="393"/>
                  </a:lnTo>
                  <a:lnTo>
                    <a:pt x="703" y="393"/>
                  </a:lnTo>
                  <a:lnTo>
                    <a:pt x="703" y="393"/>
                  </a:lnTo>
                  <a:lnTo>
                    <a:pt x="706" y="391"/>
                  </a:lnTo>
                  <a:lnTo>
                    <a:pt x="708" y="390"/>
                  </a:lnTo>
                  <a:lnTo>
                    <a:pt x="706" y="387"/>
                  </a:lnTo>
                  <a:lnTo>
                    <a:pt x="705" y="383"/>
                  </a:lnTo>
                  <a:lnTo>
                    <a:pt x="705" y="383"/>
                  </a:lnTo>
                  <a:lnTo>
                    <a:pt x="700" y="377"/>
                  </a:lnTo>
                  <a:lnTo>
                    <a:pt x="697" y="371"/>
                  </a:lnTo>
                  <a:lnTo>
                    <a:pt x="697" y="371"/>
                  </a:lnTo>
                  <a:lnTo>
                    <a:pt x="696" y="368"/>
                  </a:lnTo>
                  <a:lnTo>
                    <a:pt x="697" y="365"/>
                  </a:lnTo>
                  <a:lnTo>
                    <a:pt x="700" y="362"/>
                  </a:lnTo>
                  <a:lnTo>
                    <a:pt x="705" y="360"/>
                  </a:lnTo>
                  <a:lnTo>
                    <a:pt x="705" y="360"/>
                  </a:lnTo>
                  <a:lnTo>
                    <a:pt x="709" y="360"/>
                  </a:lnTo>
                  <a:lnTo>
                    <a:pt x="712" y="360"/>
                  </a:lnTo>
                  <a:lnTo>
                    <a:pt x="716" y="365"/>
                  </a:lnTo>
                  <a:lnTo>
                    <a:pt x="721" y="371"/>
                  </a:lnTo>
                  <a:lnTo>
                    <a:pt x="725" y="375"/>
                  </a:lnTo>
                  <a:lnTo>
                    <a:pt x="725" y="375"/>
                  </a:lnTo>
                  <a:lnTo>
                    <a:pt x="739" y="389"/>
                  </a:lnTo>
                  <a:lnTo>
                    <a:pt x="745" y="394"/>
                  </a:lnTo>
                  <a:lnTo>
                    <a:pt x="749" y="397"/>
                  </a:lnTo>
                  <a:lnTo>
                    <a:pt x="749" y="397"/>
                  </a:lnTo>
                  <a:lnTo>
                    <a:pt x="750" y="396"/>
                  </a:lnTo>
                  <a:lnTo>
                    <a:pt x="753" y="394"/>
                  </a:lnTo>
                  <a:lnTo>
                    <a:pt x="762" y="387"/>
                  </a:lnTo>
                  <a:lnTo>
                    <a:pt x="762" y="387"/>
                  </a:lnTo>
                  <a:lnTo>
                    <a:pt x="767" y="387"/>
                  </a:lnTo>
                  <a:lnTo>
                    <a:pt x="773" y="387"/>
                  </a:lnTo>
                  <a:lnTo>
                    <a:pt x="783" y="393"/>
                  </a:lnTo>
                  <a:lnTo>
                    <a:pt x="783" y="393"/>
                  </a:lnTo>
                  <a:lnTo>
                    <a:pt x="787" y="393"/>
                  </a:lnTo>
                  <a:lnTo>
                    <a:pt x="790" y="391"/>
                  </a:lnTo>
                  <a:lnTo>
                    <a:pt x="798" y="386"/>
                  </a:lnTo>
                  <a:lnTo>
                    <a:pt x="798" y="386"/>
                  </a:lnTo>
                  <a:lnTo>
                    <a:pt x="801" y="381"/>
                  </a:lnTo>
                  <a:lnTo>
                    <a:pt x="804" y="375"/>
                  </a:lnTo>
                  <a:lnTo>
                    <a:pt x="804" y="369"/>
                  </a:lnTo>
                  <a:lnTo>
                    <a:pt x="805" y="362"/>
                  </a:lnTo>
                  <a:lnTo>
                    <a:pt x="805" y="362"/>
                  </a:lnTo>
                  <a:lnTo>
                    <a:pt x="805" y="338"/>
                  </a:lnTo>
                  <a:lnTo>
                    <a:pt x="807" y="325"/>
                  </a:lnTo>
                  <a:lnTo>
                    <a:pt x="808" y="317"/>
                  </a:lnTo>
                  <a:lnTo>
                    <a:pt x="808" y="317"/>
                  </a:lnTo>
                  <a:lnTo>
                    <a:pt x="811" y="313"/>
                  </a:lnTo>
                  <a:lnTo>
                    <a:pt x="816" y="307"/>
                  </a:lnTo>
                  <a:lnTo>
                    <a:pt x="823" y="301"/>
                  </a:lnTo>
                  <a:lnTo>
                    <a:pt x="829" y="297"/>
                  </a:lnTo>
                  <a:lnTo>
                    <a:pt x="829" y="297"/>
                  </a:lnTo>
                  <a:lnTo>
                    <a:pt x="836" y="294"/>
                  </a:lnTo>
                  <a:lnTo>
                    <a:pt x="845" y="292"/>
                  </a:lnTo>
                  <a:lnTo>
                    <a:pt x="862" y="294"/>
                  </a:lnTo>
                  <a:lnTo>
                    <a:pt x="862" y="294"/>
                  </a:lnTo>
                  <a:lnTo>
                    <a:pt x="881" y="294"/>
                  </a:lnTo>
                  <a:lnTo>
                    <a:pt x="890" y="292"/>
                  </a:lnTo>
                  <a:lnTo>
                    <a:pt x="896" y="291"/>
                  </a:lnTo>
                  <a:lnTo>
                    <a:pt x="896" y="291"/>
                  </a:lnTo>
                  <a:lnTo>
                    <a:pt x="900" y="286"/>
                  </a:lnTo>
                  <a:lnTo>
                    <a:pt x="904" y="279"/>
                  </a:lnTo>
                  <a:lnTo>
                    <a:pt x="910" y="266"/>
                  </a:lnTo>
                  <a:lnTo>
                    <a:pt x="910" y="266"/>
                  </a:lnTo>
                  <a:lnTo>
                    <a:pt x="921" y="254"/>
                  </a:lnTo>
                  <a:lnTo>
                    <a:pt x="931" y="242"/>
                  </a:lnTo>
                  <a:lnTo>
                    <a:pt x="931" y="242"/>
                  </a:lnTo>
                  <a:lnTo>
                    <a:pt x="937" y="239"/>
                  </a:lnTo>
                  <a:lnTo>
                    <a:pt x="943" y="237"/>
                  </a:lnTo>
                  <a:lnTo>
                    <a:pt x="955" y="236"/>
                  </a:lnTo>
                  <a:lnTo>
                    <a:pt x="955" y="236"/>
                  </a:lnTo>
                  <a:lnTo>
                    <a:pt x="958" y="234"/>
                  </a:lnTo>
                  <a:lnTo>
                    <a:pt x="962" y="233"/>
                  </a:lnTo>
                  <a:lnTo>
                    <a:pt x="968" y="227"/>
                  </a:lnTo>
                  <a:lnTo>
                    <a:pt x="974" y="221"/>
                  </a:lnTo>
                  <a:lnTo>
                    <a:pt x="976" y="215"/>
                  </a:lnTo>
                  <a:lnTo>
                    <a:pt x="976" y="215"/>
                  </a:lnTo>
                  <a:lnTo>
                    <a:pt x="977" y="214"/>
                  </a:lnTo>
                  <a:lnTo>
                    <a:pt x="976" y="211"/>
                  </a:lnTo>
                  <a:lnTo>
                    <a:pt x="971" y="208"/>
                  </a:lnTo>
                  <a:lnTo>
                    <a:pt x="971" y="208"/>
                  </a:lnTo>
                  <a:lnTo>
                    <a:pt x="959" y="200"/>
                  </a:lnTo>
                  <a:lnTo>
                    <a:pt x="955" y="196"/>
                  </a:lnTo>
                  <a:lnTo>
                    <a:pt x="952" y="192"/>
                  </a:lnTo>
                  <a:lnTo>
                    <a:pt x="952" y="192"/>
                  </a:lnTo>
                  <a:lnTo>
                    <a:pt x="952" y="190"/>
                  </a:lnTo>
                  <a:lnTo>
                    <a:pt x="955" y="190"/>
                  </a:lnTo>
                  <a:lnTo>
                    <a:pt x="964" y="189"/>
                  </a:lnTo>
                  <a:lnTo>
                    <a:pt x="964" y="189"/>
                  </a:lnTo>
                  <a:lnTo>
                    <a:pt x="968" y="190"/>
                  </a:lnTo>
                  <a:lnTo>
                    <a:pt x="974" y="193"/>
                  </a:lnTo>
                  <a:lnTo>
                    <a:pt x="983" y="199"/>
                  </a:lnTo>
                  <a:lnTo>
                    <a:pt x="983" y="199"/>
                  </a:lnTo>
                  <a:lnTo>
                    <a:pt x="986" y="199"/>
                  </a:lnTo>
                  <a:lnTo>
                    <a:pt x="987" y="196"/>
                  </a:lnTo>
                  <a:lnTo>
                    <a:pt x="993" y="189"/>
                  </a:lnTo>
                  <a:lnTo>
                    <a:pt x="993" y="189"/>
                  </a:lnTo>
                  <a:lnTo>
                    <a:pt x="993" y="187"/>
                  </a:lnTo>
                  <a:lnTo>
                    <a:pt x="993" y="186"/>
                  </a:lnTo>
                  <a:lnTo>
                    <a:pt x="989" y="183"/>
                  </a:lnTo>
                  <a:lnTo>
                    <a:pt x="979" y="177"/>
                  </a:lnTo>
                  <a:lnTo>
                    <a:pt x="979" y="177"/>
                  </a:lnTo>
                  <a:lnTo>
                    <a:pt x="976" y="174"/>
                  </a:lnTo>
                  <a:lnTo>
                    <a:pt x="977" y="172"/>
                  </a:lnTo>
                  <a:lnTo>
                    <a:pt x="981" y="166"/>
                  </a:lnTo>
                  <a:lnTo>
                    <a:pt x="981" y="166"/>
                  </a:lnTo>
                  <a:lnTo>
                    <a:pt x="984" y="163"/>
                  </a:lnTo>
                  <a:lnTo>
                    <a:pt x="986" y="160"/>
                  </a:lnTo>
                  <a:lnTo>
                    <a:pt x="986" y="155"/>
                  </a:lnTo>
                  <a:lnTo>
                    <a:pt x="986" y="150"/>
                  </a:lnTo>
                  <a:lnTo>
                    <a:pt x="986" y="150"/>
                  </a:lnTo>
                  <a:lnTo>
                    <a:pt x="983" y="146"/>
                  </a:lnTo>
                  <a:lnTo>
                    <a:pt x="980" y="146"/>
                  </a:lnTo>
                  <a:lnTo>
                    <a:pt x="970" y="150"/>
                  </a:lnTo>
                  <a:lnTo>
                    <a:pt x="970" y="150"/>
                  </a:lnTo>
                  <a:lnTo>
                    <a:pt x="952" y="160"/>
                  </a:lnTo>
                  <a:lnTo>
                    <a:pt x="941" y="165"/>
                  </a:lnTo>
                  <a:lnTo>
                    <a:pt x="933" y="168"/>
                  </a:lnTo>
                  <a:lnTo>
                    <a:pt x="933" y="168"/>
                  </a:lnTo>
                  <a:lnTo>
                    <a:pt x="930" y="168"/>
                  </a:lnTo>
                  <a:lnTo>
                    <a:pt x="928" y="166"/>
                  </a:lnTo>
                  <a:lnTo>
                    <a:pt x="927" y="163"/>
                  </a:lnTo>
                  <a:lnTo>
                    <a:pt x="925" y="156"/>
                  </a:lnTo>
                  <a:lnTo>
                    <a:pt x="924" y="147"/>
                  </a:lnTo>
                  <a:lnTo>
                    <a:pt x="924" y="147"/>
                  </a:lnTo>
                  <a:lnTo>
                    <a:pt x="922" y="143"/>
                  </a:lnTo>
                  <a:lnTo>
                    <a:pt x="919" y="140"/>
                  </a:lnTo>
                  <a:lnTo>
                    <a:pt x="913" y="134"/>
                  </a:lnTo>
                  <a:lnTo>
                    <a:pt x="907" y="131"/>
                  </a:lnTo>
                  <a:lnTo>
                    <a:pt x="903" y="129"/>
                  </a:lnTo>
                  <a:lnTo>
                    <a:pt x="903" y="129"/>
                  </a:lnTo>
                  <a:lnTo>
                    <a:pt x="890" y="129"/>
                  </a:lnTo>
                  <a:lnTo>
                    <a:pt x="875" y="129"/>
                  </a:lnTo>
                  <a:lnTo>
                    <a:pt x="875" y="129"/>
                  </a:lnTo>
                  <a:lnTo>
                    <a:pt x="859" y="131"/>
                  </a:lnTo>
                  <a:lnTo>
                    <a:pt x="845" y="129"/>
                  </a:lnTo>
                  <a:lnTo>
                    <a:pt x="845" y="129"/>
                  </a:lnTo>
                  <a:lnTo>
                    <a:pt x="844" y="129"/>
                  </a:lnTo>
                  <a:lnTo>
                    <a:pt x="845" y="128"/>
                  </a:lnTo>
                  <a:lnTo>
                    <a:pt x="848" y="125"/>
                  </a:lnTo>
                  <a:lnTo>
                    <a:pt x="848" y="125"/>
                  </a:lnTo>
                  <a:lnTo>
                    <a:pt x="857" y="112"/>
                  </a:lnTo>
                  <a:lnTo>
                    <a:pt x="869" y="97"/>
                  </a:lnTo>
                  <a:lnTo>
                    <a:pt x="869" y="97"/>
                  </a:lnTo>
                  <a:lnTo>
                    <a:pt x="872" y="92"/>
                  </a:lnTo>
                  <a:lnTo>
                    <a:pt x="873" y="86"/>
                  </a:lnTo>
                  <a:lnTo>
                    <a:pt x="873" y="76"/>
                  </a:lnTo>
                  <a:lnTo>
                    <a:pt x="873" y="76"/>
                  </a:lnTo>
                  <a:lnTo>
                    <a:pt x="873" y="73"/>
                  </a:lnTo>
                  <a:lnTo>
                    <a:pt x="870" y="72"/>
                  </a:lnTo>
                  <a:lnTo>
                    <a:pt x="867" y="70"/>
                  </a:lnTo>
                  <a:lnTo>
                    <a:pt x="866" y="70"/>
                  </a:lnTo>
                  <a:lnTo>
                    <a:pt x="866" y="70"/>
                  </a:lnTo>
                  <a:lnTo>
                    <a:pt x="863" y="72"/>
                  </a:lnTo>
                  <a:lnTo>
                    <a:pt x="860" y="76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47" y="88"/>
                  </a:lnTo>
                  <a:lnTo>
                    <a:pt x="842" y="89"/>
                  </a:lnTo>
                  <a:lnTo>
                    <a:pt x="839" y="89"/>
                  </a:lnTo>
                  <a:lnTo>
                    <a:pt x="839" y="89"/>
                  </a:lnTo>
                  <a:lnTo>
                    <a:pt x="836" y="86"/>
                  </a:lnTo>
                  <a:lnTo>
                    <a:pt x="833" y="83"/>
                  </a:lnTo>
                  <a:lnTo>
                    <a:pt x="832" y="79"/>
                  </a:lnTo>
                  <a:lnTo>
                    <a:pt x="832" y="76"/>
                  </a:lnTo>
                  <a:lnTo>
                    <a:pt x="832" y="76"/>
                  </a:lnTo>
                  <a:lnTo>
                    <a:pt x="835" y="73"/>
                  </a:lnTo>
                  <a:lnTo>
                    <a:pt x="838" y="72"/>
                  </a:lnTo>
                  <a:lnTo>
                    <a:pt x="847" y="70"/>
                  </a:lnTo>
                  <a:lnTo>
                    <a:pt x="847" y="70"/>
                  </a:lnTo>
                  <a:lnTo>
                    <a:pt x="851" y="69"/>
                  </a:lnTo>
                  <a:lnTo>
                    <a:pt x="856" y="64"/>
                  </a:lnTo>
                  <a:lnTo>
                    <a:pt x="863" y="55"/>
                  </a:lnTo>
                  <a:lnTo>
                    <a:pt x="863" y="55"/>
                  </a:lnTo>
                  <a:lnTo>
                    <a:pt x="864" y="52"/>
                  </a:lnTo>
                  <a:lnTo>
                    <a:pt x="863" y="48"/>
                  </a:lnTo>
                  <a:lnTo>
                    <a:pt x="862" y="45"/>
                  </a:lnTo>
                  <a:lnTo>
                    <a:pt x="859" y="42"/>
                  </a:lnTo>
                  <a:lnTo>
                    <a:pt x="859" y="42"/>
                  </a:lnTo>
                  <a:lnTo>
                    <a:pt x="856" y="40"/>
                  </a:lnTo>
                  <a:lnTo>
                    <a:pt x="853" y="40"/>
                  </a:lnTo>
                  <a:lnTo>
                    <a:pt x="845" y="40"/>
                  </a:lnTo>
                  <a:lnTo>
                    <a:pt x="845" y="40"/>
                  </a:lnTo>
                  <a:lnTo>
                    <a:pt x="842" y="40"/>
                  </a:lnTo>
                  <a:lnTo>
                    <a:pt x="839" y="38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32" y="27"/>
                  </a:lnTo>
                  <a:lnTo>
                    <a:pt x="830" y="18"/>
                  </a:lnTo>
                  <a:lnTo>
                    <a:pt x="826" y="3"/>
                  </a:lnTo>
                  <a:lnTo>
                    <a:pt x="826" y="3"/>
                  </a:lnTo>
                  <a:lnTo>
                    <a:pt x="825" y="2"/>
                  </a:lnTo>
                  <a:lnTo>
                    <a:pt x="822" y="0"/>
                  </a:lnTo>
                  <a:lnTo>
                    <a:pt x="820" y="0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05" y="11"/>
                  </a:lnTo>
                  <a:lnTo>
                    <a:pt x="798" y="18"/>
                  </a:lnTo>
                  <a:lnTo>
                    <a:pt x="793" y="24"/>
                  </a:lnTo>
                  <a:lnTo>
                    <a:pt x="793" y="24"/>
                  </a:lnTo>
                  <a:lnTo>
                    <a:pt x="790" y="27"/>
                  </a:lnTo>
                  <a:lnTo>
                    <a:pt x="783" y="33"/>
                  </a:lnTo>
                  <a:lnTo>
                    <a:pt x="764" y="43"/>
                  </a:lnTo>
                  <a:lnTo>
                    <a:pt x="745" y="54"/>
                  </a:lnTo>
                  <a:lnTo>
                    <a:pt x="731" y="60"/>
                  </a:lnTo>
                  <a:lnTo>
                    <a:pt x="731" y="60"/>
                  </a:lnTo>
                  <a:lnTo>
                    <a:pt x="725" y="61"/>
                  </a:lnTo>
                  <a:lnTo>
                    <a:pt x="721" y="63"/>
                  </a:lnTo>
                  <a:lnTo>
                    <a:pt x="712" y="70"/>
                  </a:lnTo>
                  <a:lnTo>
                    <a:pt x="712" y="70"/>
                  </a:lnTo>
                  <a:lnTo>
                    <a:pt x="706" y="77"/>
                  </a:lnTo>
                  <a:lnTo>
                    <a:pt x="700" y="88"/>
                  </a:lnTo>
                  <a:lnTo>
                    <a:pt x="696" y="100"/>
                  </a:lnTo>
                  <a:lnTo>
                    <a:pt x="694" y="107"/>
                  </a:lnTo>
                  <a:lnTo>
                    <a:pt x="694" y="107"/>
                  </a:lnTo>
                  <a:lnTo>
                    <a:pt x="694" y="112"/>
                  </a:lnTo>
                  <a:lnTo>
                    <a:pt x="697" y="117"/>
                  </a:lnTo>
                  <a:lnTo>
                    <a:pt x="703" y="126"/>
                  </a:lnTo>
                  <a:lnTo>
                    <a:pt x="703" y="126"/>
                  </a:lnTo>
                  <a:lnTo>
                    <a:pt x="705" y="129"/>
                  </a:lnTo>
                  <a:lnTo>
                    <a:pt x="705" y="132"/>
                  </a:lnTo>
                  <a:lnTo>
                    <a:pt x="702" y="134"/>
                  </a:lnTo>
                  <a:lnTo>
                    <a:pt x="697" y="135"/>
                  </a:lnTo>
                  <a:lnTo>
                    <a:pt x="697" y="135"/>
                  </a:lnTo>
                  <a:lnTo>
                    <a:pt x="688" y="138"/>
                  </a:lnTo>
                  <a:lnTo>
                    <a:pt x="679" y="146"/>
                  </a:lnTo>
                  <a:lnTo>
                    <a:pt x="679" y="146"/>
                  </a:lnTo>
                  <a:lnTo>
                    <a:pt x="676" y="149"/>
                  </a:lnTo>
                  <a:lnTo>
                    <a:pt x="675" y="153"/>
                  </a:lnTo>
                  <a:lnTo>
                    <a:pt x="673" y="162"/>
                  </a:lnTo>
                  <a:lnTo>
                    <a:pt x="675" y="171"/>
                  </a:lnTo>
                  <a:lnTo>
                    <a:pt x="678" y="177"/>
                  </a:lnTo>
                  <a:lnTo>
                    <a:pt x="678" y="177"/>
                  </a:lnTo>
                  <a:lnTo>
                    <a:pt x="681" y="178"/>
                  </a:lnTo>
                  <a:lnTo>
                    <a:pt x="685" y="177"/>
                  </a:lnTo>
                  <a:lnTo>
                    <a:pt x="694" y="172"/>
                  </a:lnTo>
                  <a:lnTo>
                    <a:pt x="694" y="172"/>
                  </a:lnTo>
                  <a:lnTo>
                    <a:pt x="700" y="171"/>
                  </a:lnTo>
                  <a:lnTo>
                    <a:pt x="709" y="171"/>
                  </a:lnTo>
                  <a:lnTo>
                    <a:pt x="724" y="171"/>
                  </a:lnTo>
                  <a:lnTo>
                    <a:pt x="724" y="171"/>
                  </a:lnTo>
                  <a:lnTo>
                    <a:pt x="734" y="166"/>
                  </a:lnTo>
                  <a:lnTo>
                    <a:pt x="740" y="163"/>
                  </a:lnTo>
                  <a:lnTo>
                    <a:pt x="748" y="162"/>
                  </a:lnTo>
                  <a:lnTo>
                    <a:pt x="748" y="162"/>
                  </a:lnTo>
                  <a:lnTo>
                    <a:pt x="750" y="163"/>
                  </a:lnTo>
                  <a:lnTo>
                    <a:pt x="752" y="165"/>
                  </a:lnTo>
                  <a:lnTo>
                    <a:pt x="755" y="169"/>
                  </a:lnTo>
                  <a:lnTo>
                    <a:pt x="756" y="177"/>
                  </a:lnTo>
                  <a:lnTo>
                    <a:pt x="756" y="183"/>
                  </a:lnTo>
                  <a:lnTo>
                    <a:pt x="756" y="183"/>
                  </a:lnTo>
                  <a:lnTo>
                    <a:pt x="755" y="187"/>
                  </a:lnTo>
                  <a:lnTo>
                    <a:pt x="752" y="192"/>
                  </a:lnTo>
                  <a:lnTo>
                    <a:pt x="749" y="194"/>
                  </a:lnTo>
                  <a:lnTo>
                    <a:pt x="745" y="196"/>
                  </a:lnTo>
                  <a:lnTo>
                    <a:pt x="745" y="196"/>
                  </a:lnTo>
                  <a:lnTo>
                    <a:pt x="736" y="197"/>
                  </a:lnTo>
                  <a:lnTo>
                    <a:pt x="724" y="199"/>
                  </a:lnTo>
                  <a:lnTo>
                    <a:pt x="724" y="199"/>
                  </a:lnTo>
                  <a:lnTo>
                    <a:pt x="710" y="202"/>
                  </a:lnTo>
                  <a:lnTo>
                    <a:pt x="702" y="203"/>
                  </a:lnTo>
                  <a:lnTo>
                    <a:pt x="691" y="202"/>
                  </a:lnTo>
                  <a:lnTo>
                    <a:pt x="691" y="202"/>
                  </a:lnTo>
                  <a:lnTo>
                    <a:pt x="682" y="199"/>
                  </a:lnTo>
                  <a:lnTo>
                    <a:pt x="676" y="196"/>
                  </a:lnTo>
                  <a:lnTo>
                    <a:pt x="669" y="192"/>
                  </a:lnTo>
                  <a:lnTo>
                    <a:pt x="659" y="189"/>
                  </a:lnTo>
                  <a:lnTo>
                    <a:pt x="659" y="189"/>
                  </a:lnTo>
                  <a:lnTo>
                    <a:pt x="650" y="189"/>
                  </a:lnTo>
                  <a:lnTo>
                    <a:pt x="642" y="189"/>
                  </a:lnTo>
                  <a:lnTo>
                    <a:pt x="625" y="189"/>
                  </a:lnTo>
                  <a:lnTo>
                    <a:pt x="601" y="193"/>
                  </a:lnTo>
                  <a:lnTo>
                    <a:pt x="601" y="193"/>
                  </a:lnTo>
                  <a:lnTo>
                    <a:pt x="592" y="196"/>
                  </a:lnTo>
                  <a:lnTo>
                    <a:pt x="580" y="202"/>
                  </a:lnTo>
                  <a:lnTo>
                    <a:pt x="580" y="202"/>
                  </a:lnTo>
                  <a:lnTo>
                    <a:pt x="576" y="205"/>
                  </a:lnTo>
                  <a:lnTo>
                    <a:pt x="573" y="208"/>
                  </a:lnTo>
                  <a:lnTo>
                    <a:pt x="573" y="211"/>
                  </a:lnTo>
                  <a:lnTo>
                    <a:pt x="574" y="214"/>
                  </a:lnTo>
                  <a:lnTo>
                    <a:pt x="574" y="214"/>
                  </a:lnTo>
                  <a:lnTo>
                    <a:pt x="577" y="214"/>
                  </a:lnTo>
                  <a:lnTo>
                    <a:pt x="582" y="215"/>
                  </a:lnTo>
                  <a:lnTo>
                    <a:pt x="591" y="217"/>
                  </a:lnTo>
                  <a:lnTo>
                    <a:pt x="591" y="217"/>
                  </a:lnTo>
                  <a:lnTo>
                    <a:pt x="592" y="217"/>
                  </a:lnTo>
                  <a:lnTo>
                    <a:pt x="594" y="218"/>
                  </a:lnTo>
                  <a:lnTo>
                    <a:pt x="592" y="221"/>
                  </a:lnTo>
                  <a:lnTo>
                    <a:pt x="589" y="224"/>
                  </a:lnTo>
                  <a:lnTo>
                    <a:pt x="585" y="226"/>
                  </a:lnTo>
                  <a:lnTo>
                    <a:pt x="585" y="226"/>
                  </a:lnTo>
                  <a:lnTo>
                    <a:pt x="579" y="229"/>
                  </a:lnTo>
                  <a:lnTo>
                    <a:pt x="574" y="227"/>
                  </a:lnTo>
                  <a:lnTo>
                    <a:pt x="568" y="226"/>
                  </a:lnTo>
                  <a:lnTo>
                    <a:pt x="568" y="226"/>
                  </a:lnTo>
                  <a:lnTo>
                    <a:pt x="564" y="224"/>
                  </a:lnTo>
                  <a:lnTo>
                    <a:pt x="561" y="221"/>
                  </a:lnTo>
                  <a:lnTo>
                    <a:pt x="559" y="220"/>
                  </a:lnTo>
                  <a:lnTo>
                    <a:pt x="556" y="218"/>
                  </a:lnTo>
                  <a:lnTo>
                    <a:pt x="556" y="218"/>
                  </a:lnTo>
                  <a:lnTo>
                    <a:pt x="554" y="218"/>
                  </a:lnTo>
                  <a:lnTo>
                    <a:pt x="552" y="220"/>
                  </a:lnTo>
                  <a:lnTo>
                    <a:pt x="546" y="224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33" y="239"/>
                  </a:lnTo>
                  <a:lnTo>
                    <a:pt x="527" y="242"/>
                  </a:lnTo>
                  <a:lnTo>
                    <a:pt x="514" y="246"/>
                  </a:lnTo>
                  <a:lnTo>
                    <a:pt x="514" y="246"/>
                  </a:lnTo>
                  <a:lnTo>
                    <a:pt x="509" y="248"/>
                  </a:lnTo>
                  <a:lnTo>
                    <a:pt x="506" y="249"/>
                  </a:lnTo>
                  <a:lnTo>
                    <a:pt x="503" y="254"/>
                  </a:lnTo>
                  <a:lnTo>
                    <a:pt x="502" y="260"/>
                  </a:lnTo>
                  <a:lnTo>
                    <a:pt x="500" y="266"/>
                  </a:lnTo>
                  <a:lnTo>
                    <a:pt x="500" y="266"/>
                  </a:lnTo>
                  <a:lnTo>
                    <a:pt x="497" y="272"/>
                  </a:lnTo>
                  <a:lnTo>
                    <a:pt x="494" y="276"/>
                  </a:lnTo>
                  <a:lnTo>
                    <a:pt x="490" y="280"/>
                  </a:lnTo>
                  <a:lnTo>
                    <a:pt x="485" y="283"/>
                  </a:lnTo>
                  <a:lnTo>
                    <a:pt x="485" y="283"/>
                  </a:lnTo>
                  <a:lnTo>
                    <a:pt x="477" y="285"/>
                  </a:lnTo>
                  <a:lnTo>
                    <a:pt x="465" y="286"/>
                  </a:lnTo>
                  <a:lnTo>
                    <a:pt x="465" y="286"/>
                  </a:lnTo>
                  <a:lnTo>
                    <a:pt x="459" y="288"/>
                  </a:lnTo>
                  <a:lnTo>
                    <a:pt x="453" y="291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37" y="303"/>
                  </a:lnTo>
                  <a:lnTo>
                    <a:pt x="428" y="306"/>
                  </a:lnTo>
                  <a:lnTo>
                    <a:pt x="411" y="311"/>
                  </a:lnTo>
                  <a:lnTo>
                    <a:pt x="411" y="311"/>
                  </a:lnTo>
                  <a:lnTo>
                    <a:pt x="405" y="313"/>
                  </a:lnTo>
                  <a:lnTo>
                    <a:pt x="400" y="316"/>
                  </a:lnTo>
                  <a:lnTo>
                    <a:pt x="397" y="320"/>
                  </a:lnTo>
                  <a:lnTo>
                    <a:pt x="395" y="323"/>
                  </a:lnTo>
                  <a:lnTo>
                    <a:pt x="395" y="323"/>
                  </a:lnTo>
                  <a:lnTo>
                    <a:pt x="389" y="332"/>
                  </a:lnTo>
                  <a:lnTo>
                    <a:pt x="385" y="338"/>
                  </a:lnTo>
                  <a:lnTo>
                    <a:pt x="380" y="343"/>
                  </a:lnTo>
                  <a:lnTo>
                    <a:pt x="380" y="343"/>
                  </a:lnTo>
                  <a:lnTo>
                    <a:pt x="365" y="347"/>
                  </a:lnTo>
                  <a:lnTo>
                    <a:pt x="351" y="351"/>
                  </a:lnTo>
                  <a:lnTo>
                    <a:pt x="351" y="351"/>
                  </a:lnTo>
                  <a:lnTo>
                    <a:pt x="327" y="365"/>
                  </a:lnTo>
                  <a:lnTo>
                    <a:pt x="327" y="365"/>
                  </a:lnTo>
                  <a:lnTo>
                    <a:pt x="314" y="372"/>
                  </a:lnTo>
                  <a:lnTo>
                    <a:pt x="303" y="378"/>
                  </a:lnTo>
                  <a:lnTo>
                    <a:pt x="296" y="384"/>
                  </a:lnTo>
                  <a:lnTo>
                    <a:pt x="296" y="384"/>
                  </a:lnTo>
                  <a:lnTo>
                    <a:pt x="271" y="412"/>
                  </a:lnTo>
                  <a:lnTo>
                    <a:pt x="256" y="428"/>
                  </a:lnTo>
                  <a:lnTo>
                    <a:pt x="250" y="434"/>
                  </a:lnTo>
                  <a:lnTo>
                    <a:pt x="246" y="437"/>
                  </a:lnTo>
                  <a:lnTo>
                    <a:pt x="246" y="437"/>
                  </a:lnTo>
                  <a:lnTo>
                    <a:pt x="240" y="439"/>
                  </a:lnTo>
                  <a:lnTo>
                    <a:pt x="232" y="443"/>
                  </a:lnTo>
                  <a:lnTo>
                    <a:pt x="219" y="454"/>
                  </a:lnTo>
                  <a:lnTo>
                    <a:pt x="219" y="454"/>
                  </a:lnTo>
                  <a:lnTo>
                    <a:pt x="216" y="457"/>
                  </a:lnTo>
                  <a:lnTo>
                    <a:pt x="214" y="461"/>
                  </a:lnTo>
                  <a:lnTo>
                    <a:pt x="210" y="473"/>
                  </a:lnTo>
                  <a:lnTo>
                    <a:pt x="206" y="489"/>
                  </a:lnTo>
                  <a:lnTo>
                    <a:pt x="206" y="489"/>
                  </a:lnTo>
                  <a:lnTo>
                    <a:pt x="204" y="497"/>
                  </a:lnTo>
                  <a:lnTo>
                    <a:pt x="200" y="506"/>
                  </a:lnTo>
                  <a:lnTo>
                    <a:pt x="200" y="506"/>
                  </a:lnTo>
                  <a:lnTo>
                    <a:pt x="194" y="516"/>
                  </a:lnTo>
                  <a:lnTo>
                    <a:pt x="189" y="523"/>
                  </a:lnTo>
                  <a:lnTo>
                    <a:pt x="189" y="523"/>
                  </a:lnTo>
                  <a:lnTo>
                    <a:pt x="188" y="525"/>
                  </a:lnTo>
                  <a:lnTo>
                    <a:pt x="188" y="529"/>
                  </a:lnTo>
                  <a:lnTo>
                    <a:pt x="188" y="535"/>
                  </a:lnTo>
                  <a:lnTo>
                    <a:pt x="189" y="540"/>
                  </a:lnTo>
                  <a:lnTo>
                    <a:pt x="189" y="540"/>
                  </a:lnTo>
                  <a:lnTo>
                    <a:pt x="191" y="545"/>
                  </a:lnTo>
                  <a:lnTo>
                    <a:pt x="191" y="548"/>
                  </a:lnTo>
                  <a:lnTo>
                    <a:pt x="191" y="551"/>
                  </a:lnTo>
                  <a:lnTo>
                    <a:pt x="191" y="551"/>
                  </a:lnTo>
                  <a:lnTo>
                    <a:pt x="188" y="553"/>
                  </a:lnTo>
                  <a:lnTo>
                    <a:pt x="185" y="554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62"/>
                  </a:lnTo>
                  <a:lnTo>
                    <a:pt x="158" y="571"/>
                  </a:lnTo>
                  <a:lnTo>
                    <a:pt x="148" y="583"/>
                  </a:lnTo>
                  <a:lnTo>
                    <a:pt x="148" y="583"/>
                  </a:lnTo>
                  <a:lnTo>
                    <a:pt x="132" y="597"/>
                  </a:lnTo>
                  <a:lnTo>
                    <a:pt x="132" y="597"/>
                  </a:lnTo>
                  <a:lnTo>
                    <a:pt x="120" y="608"/>
                  </a:lnTo>
                  <a:lnTo>
                    <a:pt x="114" y="615"/>
                  </a:lnTo>
                  <a:lnTo>
                    <a:pt x="112" y="618"/>
                  </a:lnTo>
                  <a:lnTo>
                    <a:pt x="112" y="621"/>
                  </a:lnTo>
                  <a:lnTo>
                    <a:pt x="112" y="621"/>
                  </a:lnTo>
                  <a:lnTo>
                    <a:pt x="114" y="623"/>
                  </a:lnTo>
                  <a:lnTo>
                    <a:pt x="117" y="624"/>
                  </a:lnTo>
                  <a:lnTo>
                    <a:pt x="123" y="627"/>
                  </a:lnTo>
                  <a:lnTo>
                    <a:pt x="137" y="630"/>
                  </a:lnTo>
                  <a:lnTo>
                    <a:pt x="137" y="630"/>
                  </a:lnTo>
                  <a:lnTo>
                    <a:pt x="142" y="631"/>
                  </a:lnTo>
                  <a:lnTo>
                    <a:pt x="143" y="634"/>
                  </a:lnTo>
                  <a:lnTo>
                    <a:pt x="143" y="639"/>
                  </a:lnTo>
                  <a:lnTo>
                    <a:pt x="143" y="645"/>
                  </a:lnTo>
                  <a:lnTo>
                    <a:pt x="143" y="645"/>
                  </a:lnTo>
                  <a:lnTo>
                    <a:pt x="142" y="649"/>
                  </a:lnTo>
                  <a:lnTo>
                    <a:pt x="142" y="654"/>
                  </a:lnTo>
                  <a:lnTo>
                    <a:pt x="145" y="660"/>
                  </a:lnTo>
                  <a:lnTo>
                    <a:pt x="145" y="660"/>
                  </a:lnTo>
                  <a:lnTo>
                    <a:pt x="146" y="662"/>
                  </a:lnTo>
                  <a:lnTo>
                    <a:pt x="151" y="664"/>
                  </a:lnTo>
                  <a:lnTo>
                    <a:pt x="154" y="665"/>
                  </a:lnTo>
                  <a:lnTo>
                    <a:pt x="158" y="665"/>
                  </a:lnTo>
                  <a:lnTo>
                    <a:pt x="158" y="665"/>
                  </a:lnTo>
                  <a:lnTo>
                    <a:pt x="161" y="664"/>
                  </a:lnTo>
                  <a:lnTo>
                    <a:pt x="163" y="660"/>
                  </a:lnTo>
                  <a:lnTo>
                    <a:pt x="166" y="657"/>
                  </a:lnTo>
                  <a:lnTo>
                    <a:pt x="169" y="652"/>
                  </a:lnTo>
                  <a:lnTo>
                    <a:pt x="169" y="652"/>
                  </a:lnTo>
                  <a:lnTo>
                    <a:pt x="173" y="649"/>
                  </a:lnTo>
                  <a:lnTo>
                    <a:pt x="177" y="648"/>
                  </a:lnTo>
                  <a:lnTo>
                    <a:pt x="182" y="646"/>
                  </a:lnTo>
                  <a:lnTo>
                    <a:pt x="186" y="646"/>
                  </a:lnTo>
                  <a:lnTo>
                    <a:pt x="186" y="646"/>
                  </a:lnTo>
                  <a:lnTo>
                    <a:pt x="203" y="652"/>
                  </a:lnTo>
                  <a:lnTo>
                    <a:pt x="220" y="660"/>
                  </a:lnTo>
                  <a:lnTo>
                    <a:pt x="220" y="660"/>
                  </a:lnTo>
                  <a:lnTo>
                    <a:pt x="232" y="668"/>
                  </a:lnTo>
                  <a:lnTo>
                    <a:pt x="244" y="680"/>
                  </a:lnTo>
                  <a:lnTo>
                    <a:pt x="244" y="680"/>
                  </a:lnTo>
                  <a:lnTo>
                    <a:pt x="246" y="683"/>
                  </a:lnTo>
                  <a:lnTo>
                    <a:pt x="244" y="689"/>
                  </a:lnTo>
                  <a:lnTo>
                    <a:pt x="238" y="698"/>
                  </a:lnTo>
                  <a:lnTo>
                    <a:pt x="238" y="698"/>
                  </a:lnTo>
                  <a:lnTo>
                    <a:pt x="235" y="707"/>
                  </a:lnTo>
                  <a:lnTo>
                    <a:pt x="232" y="719"/>
                  </a:lnTo>
                  <a:lnTo>
                    <a:pt x="232" y="719"/>
                  </a:lnTo>
                  <a:lnTo>
                    <a:pt x="229" y="722"/>
                  </a:lnTo>
                  <a:lnTo>
                    <a:pt x="225" y="725"/>
                  </a:lnTo>
                  <a:lnTo>
                    <a:pt x="219" y="725"/>
                  </a:lnTo>
                  <a:lnTo>
                    <a:pt x="213" y="723"/>
                  </a:lnTo>
                  <a:lnTo>
                    <a:pt x="213" y="723"/>
                  </a:lnTo>
                  <a:lnTo>
                    <a:pt x="204" y="719"/>
                  </a:lnTo>
                  <a:lnTo>
                    <a:pt x="200" y="717"/>
                  </a:lnTo>
                  <a:lnTo>
                    <a:pt x="194" y="716"/>
                  </a:lnTo>
                  <a:lnTo>
                    <a:pt x="194" y="716"/>
                  </a:lnTo>
                  <a:lnTo>
                    <a:pt x="191" y="716"/>
                  </a:lnTo>
                  <a:lnTo>
                    <a:pt x="188" y="717"/>
                  </a:lnTo>
                  <a:lnTo>
                    <a:pt x="183" y="723"/>
                  </a:lnTo>
                  <a:lnTo>
                    <a:pt x="174" y="735"/>
                  </a:lnTo>
                  <a:lnTo>
                    <a:pt x="174" y="735"/>
                  </a:lnTo>
                  <a:lnTo>
                    <a:pt x="171" y="740"/>
                  </a:lnTo>
                  <a:lnTo>
                    <a:pt x="166" y="744"/>
                  </a:lnTo>
                  <a:lnTo>
                    <a:pt x="157" y="748"/>
                  </a:lnTo>
                  <a:lnTo>
                    <a:pt x="157" y="748"/>
                  </a:lnTo>
                  <a:lnTo>
                    <a:pt x="151" y="748"/>
                  </a:lnTo>
                  <a:lnTo>
                    <a:pt x="140" y="744"/>
                  </a:lnTo>
                  <a:lnTo>
                    <a:pt x="124" y="737"/>
                  </a:lnTo>
                  <a:lnTo>
                    <a:pt x="124" y="737"/>
                  </a:lnTo>
                  <a:lnTo>
                    <a:pt x="120" y="737"/>
                  </a:lnTo>
                  <a:lnTo>
                    <a:pt x="114" y="737"/>
                  </a:lnTo>
                  <a:lnTo>
                    <a:pt x="108" y="738"/>
                  </a:lnTo>
                  <a:lnTo>
                    <a:pt x="102" y="740"/>
                  </a:lnTo>
                  <a:lnTo>
                    <a:pt x="102" y="740"/>
                  </a:lnTo>
                  <a:lnTo>
                    <a:pt x="100" y="741"/>
                  </a:lnTo>
                  <a:lnTo>
                    <a:pt x="100" y="745"/>
                  </a:lnTo>
                  <a:lnTo>
                    <a:pt x="102" y="753"/>
                  </a:lnTo>
                  <a:lnTo>
                    <a:pt x="105" y="768"/>
                  </a:lnTo>
                  <a:lnTo>
                    <a:pt x="105" y="768"/>
                  </a:lnTo>
                  <a:lnTo>
                    <a:pt x="105" y="778"/>
                  </a:lnTo>
                  <a:lnTo>
                    <a:pt x="103" y="787"/>
                  </a:lnTo>
                  <a:lnTo>
                    <a:pt x="103" y="787"/>
                  </a:lnTo>
                  <a:lnTo>
                    <a:pt x="81" y="814"/>
                  </a:lnTo>
                  <a:lnTo>
                    <a:pt x="56" y="842"/>
                  </a:lnTo>
                  <a:lnTo>
                    <a:pt x="56" y="842"/>
                  </a:lnTo>
                  <a:close/>
                  <a:moveTo>
                    <a:pt x="137" y="306"/>
                  </a:moveTo>
                  <a:lnTo>
                    <a:pt x="137" y="306"/>
                  </a:lnTo>
                  <a:lnTo>
                    <a:pt x="140" y="313"/>
                  </a:lnTo>
                  <a:lnTo>
                    <a:pt x="145" y="317"/>
                  </a:lnTo>
                  <a:lnTo>
                    <a:pt x="151" y="319"/>
                  </a:lnTo>
                  <a:lnTo>
                    <a:pt x="157" y="319"/>
                  </a:lnTo>
                  <a:lnTo>
                    <a:pt x="169" y="317"/>
                  </a:lnTo>
                  <a:lnTo>
                    <a:pt x="176" y="314"/>
                  </a:lnTo>
                  <a:lnTo>
                    <a:pt x="176" y="314"/>
                  </a:lnTo>
                  <a:lnTo>
                    <a:pt x="177" y="314"/>
                  </a:lnTo>
                  <a:lnTo>
                    <a:pt x="179" y="313"/>
                  </a:lnTo>
                  <a:lnTo>
                    <a:pt x="177" y="310"/>
                  </a:lnTo>
                  <a:lnTo>
                    <a:pt x="176" y="306"/>
                  </a:lnTo>
                  <a:lnTo>
                    <a:pt x="176" y="300"/>
                  </a:lnTo>
                  <a:lnTo>
                    <a:pt x="176" y="300"/>
                  </a:lnTo>
                  <a:lnTo>
                    <a:pt x="179" y="289"/>
                  </a:lnTo>
                  <a:lnTo>
                    <a:pt x="179" y="283"/>
                  </a:lnTo>
                  <a:lnTo>
                    <a:pt x="179" y="277"/>
                  </a:lnTo>
                  <a:lnTo>
                    <a:pt x="179" y="277"/>
                  </a:lnTo>
                  <a:lnTo>
                    <a:pt x="174" y="266"/>
                  </a:lnTo>
                  <a:lnTo>
                    <a:pt x="176" y="260"/>
                  </a:lnTo>
                  <a:lnTo>
                    <a:pt x="179" y="251"/>
                  </a:lnTo>
                  <a:lnTo>
                    <a:pt x="179" y="251"/>
                  </a:lnTo>
                  <a:lnTo>
                    <a:pt x="182" y="248"/>
                  </a:lnTo>
                  <a:lnTo>
                    <a:pt x="185" y="245"/>
                  </a:lnTo>
                  <a:lnTo>
                    <a:pt x="191" y="243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89" y="220"/>
                  </a:lnTo>
                  <a:lnTo>
                    <a:pt x="186" y="192"/>
                  </a:lnTo>
                  <a:lnTo>
                    <a:pt x="186" y="192"/>
                  </a:lnTo>
                  <a:lnTo>
                    <a:pt x="185" y="181"/>
                  </a:lnTo>
                  <a:lnTo>
                    <a:pt x="182" y="174"/>
                  </a:lnTo>
                  <a:lnTo>
                    <a:pt x="177" y="169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169" y="165"/>
                  </a:lnTo>
                  <a:lnTo>
                    <a:pt x="164" y="165"/>
                  </a:lnTo>
                  <a:lnTo>
                    <a:pt x="152" y="171"/>
                  </a:lnTo>
                  <a:lnTo>
                    <a:pt x="140" y="178"/>
                  </a:lnTo>
                  <a:lnTo>
                    <a:pt x="129" y="186"/>
                  </a:lnTo>
                  <a:lnTo>
                    <a:pt x="129" y="186"/>
                  </a:lnTo>
                  <a:lnTo>
                    <a:pt x="127" y="192"/>
                  </a:lnTo>
                  <a:lnTo>
                    <a:pt x="126" y="197"/>
                  </a:lnTo>
                  <a:lnTo>
                    <a:pt x="124" y="205"/>
                  </a:lnTo>
                  <a:lnTo>
                    <a:pt x="124" y="205"/>
                  </a:lnTo>
                  <a:lnTo>
                    <a:pt x="124" y="211"/>
                  </a:lnTo>
                  <a:lnTo>
                    <a:pt x="123" y="214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11" y="226"/>
                  </a:lnTo>
                  <a:lnTo>
                    <a:pt x="108" y="229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8" y="239"/>
                  </a:lnTo>
                  <a:lnTo>
                    <a:pt x="112" y="245"/>
                  </a:lnTo>
                  <a:lnTo>
                    <a:pt x="121" y="260"/>
                  </a:lnTo>
                  <a:lnTo>
                    <a:pt x="121" y="260"/>
                  </a:lnTo>
                  <a:lnTo>
                    <a:pt x="130" y="277"/>
                  </a:lnTo>
                  <a:lnTo>
                    <a:pt x="134" y="289"/>
                  </a:lnTo>
                  <a:lnTo>
                    <a:pt x="137" y="306"/>
                  </a:lnTo>
                  <a:lnTo>
                    <a:pt x="137" y="306"/>
                  </a:lnTo>
                  <a:close/>
                  <a:moveTo>
                    <a:pt x="118" y="685"/>
                  </a:moveTo>
                  <a:lnTo>
                    <a:pt x="118" y="685"/>
                  </a:lnTo>
                  <a:lnTo>
                    <a:pt x="100" y="698"/>
                  </a:lnTo>
                  <a:lnTo>
                    <a:pt x="96" y="707"/>
                  </a:lnTo>
                  <a:lnTo>
                    <a:pt x="96" y="707"/>
                  </a:lnTo>
                  <a:lnTo>
                    <a:pt x="94" y="711"/>
                  </a:lnTo>
                  <a:lnTo>
                    <a:pt x="94" y="716"/>
                  </a:lnTo>
                  <a:lnTo>
                    <a:pt x="96" y="719"/>
                  </a:lnTo>
                  <a:lnTo>
                    <a:pt x="96" y="726"/>
                  </a:lnTo>
                  <a:lnTo>
                    <a:pt x="96" y="726"/>
                  </a:lnTo>
                  <a:lnTo>
                    <a:pt x="96" y="729"/>
                  </a:lnTo>
                  <a:lnTo>
                    <a:pt x="97" y="731"/>
                  </a:lnTo>
                  <a:lnTo>
                    <a:pt x="99" y="732"/>
                  </a:lnTo>
                  <a:lnTo>
                    <a:pt x="100" y="732"/>
                  </a:lnTo>
                  <a:lnTo>
                    <a:pt x="106" y="729"/>
                  </a:lnTo>
                  <a:lnTo>
                    <a:pt x="114" y="728"/>
                  </a:lnTo>
                  <a:lnTo>
                    <a:pt x="114" y="728"/>
                  </a:lnTo>
                  <a:lnTo>
                    <a:pt x="117" y="728"/>
                  </a:lnTo>
                  <a:lnTo>
                    <a:pt x="121" y="726"/>
                  </a:lnTo>
                  <a:lnTo>
                    <a:pt x="130" y="720"/>
                  </a:lnTo>
                  <a:lnTo>
                    <a:pt x="146" y="708"/>
                  </a:lnTo>
                  <a:lnTo>
                    <a:pt x="146" y="708"/>
                  </a:lnTo>
                  <a:lnTo>
                    <a:pt x="151" y="704"/>
                  </a:lnTo>
                  <a:lnTo>
                    <a:pt x="151" y="701"/>
                  </a:lnTo>
                  <a:lnTo>
                    <a:pt x="149" y="697"/>
                  </a:lnTo>
                  <a:lnTo>
                    <a:pt x="145" y="692"/>
                  </a:lnTo>
                  <a:lnTo>
                    <a:pt x="145" y="692"/>
                  </a:lnTo>
                  <a:lnTo>
                    <a:pt x="140" y="689"/>
                  </a:lnTo>
                  <a:lnTo>
                    <a:pt x="137" y="689"/>
                  </a:lnTo>
                  <a:lnTo>
                    <a:pt x="134" y="689"/>
                  </a:lnTo>
                  <a:lnTo>
                    <a:pt x="133" y="688"/>
                  </a:lnTo>
                  <a:lnTo>
                    <a:pt x="133" y="688"/>
                  </a:lnTo>
                  <a:lnTo>
                    <a:pt x="132" y="685"/>
                  </a:lnTo>
                  <a:lnTo>
                    <a:pt x="127" y="683"/>
                  </a:lnTo>
                  <a:lnTo>
                    <a:pt x="123" y="683"/>
                  </a:lnTo>
                  <a:lnTo>
                    <a:pt x="118" y="685"/>
                  </a:lnTo>
                  <a:lnTo>
                    <a:pt x="118" y="685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240463" y="5270500"/>
              <a:ext cx="271463" cy="254000"/>
            </a:xfrm>
            <a:custGeom>
              <a:avLst/>
              <a:gdLst>
                <a:gd name="T0" fmla="*/ 47 w 171"/>
                <a:gd name="T1" fmla="*/ 50 h 160"/>
                <a:gd name="T2" fmla="*/ 45 w 171"/>
                <a:gd name="T3" fmla="*/ 58 h 160"/>
                <a:gd name="T4" fmla="*/ 23 w 171"/>
                <a:gd name="T5" fmla="*/ 62 h 160"/>
                <a:gd name="T6" fmla="*/ 4 w 171"/>
                <a:gd name="T7" fmla="*/ 68 h 160"/>
                <a:gd name="T8" fmla="*/ 11 w 171"/>
                <a:gd name="T9" fmla="*/ 83 h 160"/>
                <a:gd name="T10" fmla="*/ 8 w 171"/>
                <a:gd name="T11" fmla="*/ 92 h 160"/>
                <a:gd name="T12" fmla="*/ 5 w 171"/>
                <a:gd name="T13" fmla="*/ 107 h 160"/>
                <a:gd name="T14" fmla="*/ 0 w 171"/>
                <a:gd name="T15" fmla="*/ 118 h 160"/>
                <a:gd name="T16" fmla="*/ 4 w 171"/>
                <a:gd name="T17" fmla="*/ 139 h 160"/>
                <a:gd name="T18" fmla="*/ 20 w 171"/>
                <a:gd name="T19" fmla="*/ 154 h 160"/>
                <a:gd name="T20" fmla="*/ 32 w 171"/>
                <a:gd name="T21" fmla="*/ 160 h 160"/>
                <a:gd name="T22" fmla="*/ 40 w 171"/>
                <a:gd name="T23" fmla="*/ 154 h 160"/>
                <a:gd name="T24" fmla="*/ 48 w 171"/>
                <a:gd name="T25" fmla="*/ 144 h 160"/>
                <a:gd name="T26" fmla="*/ 56 w 171"/>
                <a:gd name="T27" fmla="*/ 145 h 160"/>
                <a:gd name="T28" fmla="*/ 65 w 171"/>
                <a:gd name="T29" fmla="*/ 155 h 160"/>
                <a:gd name="T30" fmla="*/ 74 w 171"/>
                <a:gd name="T31" fmla="*/ 157 h 160"/>
                <a:gd name="T32" fmla="*/ 88 w 171"/>
                <a:gd name="T33" fmla="*/ 154 h 160"/>
                <a:gd name="T34" fmla="*/ 102 w 171"/>
                <a:gd name="T35" fmla="*/ 157 h 160"/>
                <a:gd name="T36" fmla="*/ 111 w 171"/>
                <a:gd name="T37" fmla="*/ 155 h 160"/>
                <a:gd name="T38" fmla="*/ 114 w 171"/>
                <a:gd name="T39" fmla="*/ 146 h 160"/>
                <a:gd name="T40" fmla="*/ 108 w 171"/>
                <a:gd name="T41" fmla="*/ 142 h 160"/>
                <a:gd name="T42" fmla="*/ 91 w 171"/>
                <a:gd name="T43" fmla="*/ 136 h 160"/>
                <a:gd name="T44" fmla="*/ 91 w 171"/>
                <a:gd name="T45" fmla="*/ 133 h 160"/>
                <a:gd name="T46" fmla="*/ 103 w 171"/>
                <a:gd name="T47" fmla="*/ 126 h 160"/>
                <a:gd name="T48" fmla="*/ 108 w 171"/>
                <a:gd name="T49" fmla="*/ 126 h 160"/>
                <a:gd name="T50" fmla="*/ 119 w 171"/>
                <a:gd name="T51" fmla="*/ 124 h 160"/>
                <a:gd name="T52" fmla="*/ 131 w 171"/>
                <a:gd name="T53" fmla="*/ 120 h 160"/>
                <a:gd name="T54" fmla="*/ 155 w 171"/>
                <a:gd name="T55" fmla="*/ 118 h 160"/>
                <a:gd name="T56" fmla="*/ 164 w 171"/>
                <a:gd name="T57" fmla="*/ 114 h 160"/>
                <a:gd name="T58" fmla="*/ 171 w 171"/>
                <a:gd name="T59" fmla="*/ 108 h 160"/>
                <a:gd name="T60" fmla="*/ 171 w 171"/>
                <a:gd name="T61" fmla="*/ 98 h 160"/>
                <a:gd name="T62" fmla="*/ 168 w 171"/>
                <a:gd name="T63" fmla="*/ 75 h 160"/>
                <a:gd name="T64" fmla="*/ 155 w 171"/>
                <a:gd name="T65" fmla="*/ 46 h 160"/>
                <a:gd name="T66" fmla="*/ 143 w 171"/>
                <a:gd name="T67" fmla="*/ 35 h 160"/>
                <a:gd name="T68" fmla="*/ 125 w 171"/>
                <a:gd name="T69" fmla="*/ 24 h 160"/>
                <a:gd name="T70" fmla="*/ 111 w 171"/>
                <a:gd name="T71" fmla="*/ 7 h 160"/>
                <a:gd name="T72" fmla="*/ 99 w 171"/>
                <a:gd name="T73" fmla="*/ 1 h 160"/>
                <a:gd name="T74" fmla="*/ 90 w 171"/>
                <a:gd name="T75" fmla="*/ 0 h 160"/>
                <a:gd name="T76" fmla="*/ 80 w 171"/>
                <a:gd name="T77" fmla="*/ 6 h 160"/>
                <a:gd name="T78" fmla="*/ 69 w 171"/>
                <a:gd name="T79" fmla="*/ 10 h 160"/>
                <a:gd name="T80" fmla="*/ 57 w 171"/>
                <a:gd name="T81" fmla="*/ 12 h 160"/>
                <a:gd name="T82" fmla="*/ 50 w 171"/>
                <a:gd name="T83" fmla="*/ 15 h 160"/>
                <a:gd name="T84" fmla="*/ 45 w 171"/>
                <a:gd name="T8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160">
                  <a:moveTo>
                    <a:pt x="47" y="40"/>
                  </a:moveTo>
                  <a:lnTo>
                    <a:pt x="47" y="40"/>
                  </a:lnTo>
                  <a:lnTo>
                    <a:pt x="47" y="50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5" y="58"/>
                  </a:lnTo>
                  <a:lnTo>
                    <a:pt x="42" y="59"/>
                  </a:lnTo>
                  <a:lnTo>
                    <a:pt x="34" y="61"/>
                  </a:lnTo>
                  <a:lnTo>
                    <a:pt x="23" y="6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3" y="86"/>
                  </a:lnTo>
                  <a:lnTo>
                    <a:pt x="10" y="89"/>
                  </a:lnTo>
                  <a:lnTo>
                    <a:pt x="8" y="92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4" y="11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3" y="136"/>
                  </a:lnTo>
                  <a:lnTo>
                    <a:pt x="4" y="139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20" y="154"/>
                  </a:lnTo>
                  <a:lnTo>
                    <a:pt x="26" y="158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40" y="154"/>
                  </a:lnTo>
                  <a:lnTo>
                    <a:pt x="44" y="148"/>
                  </a:lnTo>
                  <a:lnTo>
                    <a:pt x="45" y="145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6" y="145"/>
                  </a:lnTo>
                  <a:lnTo>
                    <a:pt x="56" y="145"/>
                  </a:lnTo>
                  <a:lnTo>
                    <a:pt x="62" y="149"/>
                  </a:lnTo>
                  <a:lnTo>
                    <a:pt x="63" y="154"/>
                  </a:lnTo>
                  <a:lnTo>
                    <a:pt x="65" y="155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4" y="157"/>
                  </a:lnTo>
                  <a:lnTo>
                    <a:pt x="77" y="155"/>
                  </a:lnTo>
                  <a:lnTo>
                    <a:pt x="81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96" y="155"/>
                  </a:lnTo>
                  <a:lnTo>
                    <a:pt x="102" y="157"/>
                  </a:lnTo>
                  <a:lnTo>
                    <a:pt x="108" y="158"/>
                  </a:lnTo>
                  <a:lnTo>
                    <a:pt x="109" y="157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2" y="151"/>
                  </a:lnTo>
                  <a:lnTo>
                    <a:pt x="114" y="146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94" y="138"/>
                  </a:lnTo>
                  <a:lnTo>
                    <a:pt x="91" y="136"/>
                  </a:lnTo>
                  <a:lnTo>
                    <a:pt x="90" y="135"/>
                  </a:lnTo>
                  <a:lnTo>
                    <a:pt x="91" y="133"/>
                  </a:lnTo>
                  <a:lnTo>
                    <a:pt x="91" y="133"/>
                  </a:lnTo>
                  <a:lnTo>
                    <a:pt x="94" y="130"/>
                  </a:lnTo>
                  <a:lnTo>
                    <a:pt x="99" y="127"/>
                  </a:lnTo>
                  <a:lnTo>
                    <a:pt x="103" y="126"/>
                  </a:lnTo>
                  <a:lnTo>
                    <a:pt x="105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9" y="127"/>
                  </a:lnTo>
                  <a:lnTo>
                    <a:pt x="112" y="127"/>
                  </a:lnTo>
                  <a:lnTo>
                    <a:pt x="119" y="124"/>
                  </a:lnTo>
                  <a:lnTo>
                    <a:pt x="127" y="121"/>
                  </a:lnTo>
                  <a:lnTo>
                    <a:pt x="131" y="120"/>
                  </a:lnTo>
                  <a:lnTo>
                    <a:pt x="131" y="120"/>
                  </a:lnTo>
                  <a:lnTo>
                    <a:pt x="134" y="118"/>
                  </a:lnTo>
                  <a:lnTo>
                    <a:pt x="140" y="118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9" y="117"/>
                  </a:lnTo>
                  <a:lnTo>
                    <a:pt x="164" y="114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71" y="108"/>
                  </a:lnTo>
                  <a:lnTo>
                    <a:pt x="170" y="107"/>
                  </a:lnTo>
                  <a:lnTo>
                    <a:pt x="170" y="107"/>
                  </a:lnTo>
                  <a:lnTo>
                    <a:pt x="171" y="98"/>
                  </a:lnTo>
                  <a:lnTo>
                    <a:pt x="171" y="89"/>
                  </a:lnTo>
                  <a:lnTo>
                    <a:pt x="171" y="89"/>
                  </a:lnTo>
                  <a:lnTo>
                    <a:pt x="168" y="75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55" y="46"/>
                  </a:lnTo>
                  <a:lnTo>
                    <a:pt x="155" y="46"/>
                  </a:lnTo>
                  <a:lnTo>
                    <a:pt x="149" y="40"/>
                  </a:lnTo>
                  <a:lnTo>
                    <a:pt x="143" y="35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5" y="24"/>
                  </a:lnTo>
                  <a:lnTo>
                    <a:pt x="121" y="18"/>
                  </a:lnTo>
                  <a:lnTo>
                    <a:pt x="117" y="12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0" y="6"/>
                  </a:lnTo>
                  <a:lnTo>
                    <a:pt x="75" y="9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5" y="12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5"/>
                  </a:lnTo>
                  <a:lnTo>
                    <a:pt x="47" y="18"/>
                  </a:lnTo>
                  <a:lnTo>
                    <a:pt x="45" y="25"/>
                  </a:lnTo>
                  <a:lnTo>
                    <a:pt x="45" y="32"/>
                  </a:lnTo>
                  <a:lnTo>
                    <a:pt x="47" y="40"/>
                  </a:lnTo>
                  <a:lnTo>
                    <a:pt x="47" y="4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560888" y="6653213"/>
              <a:ext cx="293688" cy="230187"/>
            </a:xfrm>
            <a:custGeom>
              <a:avLst/>
              <a:gdLst>
                <a:gd name="T0" fmla="*/ 83 w 185"/>
                <a:gd name="T1" fmla="*/ 129 h 145"/>
                <a:gd name="T2" fmla="*/ 91 w 185"/>
                <a:gd name="T3" fmla="*/ 127 h 145"/>
                <a:gd name="T4" fmla="*/ 104 w 185"/>
                <a:gd name="T5" fmla="*/ 134 h 145"/>
                <a:gd name="T6" fmla="*/ 113 w 185"/>
                <a:gd name="T7" fmla="*/ 134 h 145"/>
                <a:gd name="T8" fmla="*/ 119 w 185"/>
                <a:gd name="T9" fmla="*/ 134 h 145"/>
                <a:gd name="T10" fmla="*/ 126 w 185"/>
                <a:gd name="T11" fmla="*/ 127 h 145"/>
                <a:gd name="T12" fmla="*/ 131 w 185"/>
                <a:gd name="T13" fmla="*/ 112 h 145"/>
                <a:gd name="T14" fmla="*/ 131 w 185"/>
                <a:gd name="T15" fmla="*/ 103 h 145"/>
                <a:gd name="T16" fmla="*/ 138 w 185"/>
                <a:gd name="T17" fmla="*/ 92 h 145"/>
                <a:gd name="T18" fmla="*/ 150 w 185"/>
                <a:gd name="T19" fmla="*/ 84 h 145"/>
                <a:gd name="T20" fmla="*/ 156 w 185"/>
                <a:gd name="T21" fmla="*/ 83 h 145"/>
                <a:gd name="T22" fmla="*/ 179 w 185"/>
                <a:gd name="T23" fmla="*/ 80 h 145"/>
                <a:gd name="T24" fmla="*/ 184 w 185"/>
                <a:gd name="T25" fmla="*/ 78 h 145"/>
                <a:gd name="T26" fmla="*/ 185 w 185"/>
                <a:gd name="T27" fmla="*/ 72 h 145"/>
                <a:gd name="T28" fmla="*/ 181 w 185"/>
                <a:gd name="T29" fmla="*/ 60 h 145"/>
                <a:gd name="T30" fmla="*/ 178 w 185"/>
                <a:gd name="T31" fmla="*/ 56 h 145"/>
                <a:gd name="T32" fmla="*/ 169 w 185"/>
                <a:gd name="T33" fmla="*/ 55 h 145"/>
                <a:gd name="T34" fmla="*/ 157 w 185"/>
                <a:gd name="T35" fmla="*/ 50 h 145"/>
                <a:gd name="T36" fmla="*/ 154 w 185"/>
                <a:gd name="T37" fmla="*/ 47 h 145"/>
                <a:gd name="T38" fmla="*/ 154 w 185"/>
                <a:gd name="T39" fmla="*/ 41 h 145"/>
                <a:gd name="T40" fmla="*/ 154 w 185"/>
                <a:gd name="T41" fmla="*/ 31 h 145"/>
                <a:gd name="T42" fmla="*/ 150 w 185"/>
                <a:gd name="T43" fmla="*/ 22 h 145"/>
                <a:gd name="T44" fmla="*/ 134 w 185"/>
                <a:gd name="T45" fmla="*/ 0 h 145"/>
                <a:gd name="T46" fmla="*/ 114 w 185"/>
                <a:gd name="T47" fmla="*/ 6 h 145"/>
                <a:gd name="T48" fmla="*/ 111 w 185"/>
                <a:gd name="T49" fmla="*/ 10 h 145"/>
                <a:gd name="T50" fmla="*/ 101 w 185"/>
                <a:gd name="T51" fmla="*/ 17 h 145"/>
                <a:gd name="T52" fmla="*/ 95 w 185"/>
                <a:gd name="T53" fmla="*/ 22 h 145"/>
                <a:gd name="T54" fmla="*/ 79 w 185"/>
                <a:gd name="T55" fmla="*/ 41 h 145"/>
                <a:gd name="T56" fmla="*/ 74 w 185"/>
                <a:gd name="T57" fmla="*/ 46 h 145"/>
                <a:gd name="T58" fmla="*/ 67 w 185"/>
                <a:gd name="T59" fmla="*/ 55 h 145"/>
                <a:gd name="T60" fmla="*/ 58 w 185"/>
                <a:gd name="T61" fmla="*/ 65 h 145"/>
                <a:gd name="T62" fmla="*/ 51 w 185"/>
                <a:gd name="T63" fmla="*/ 69 h 145"/>
                <a:gd name="T64" fmla="*/ 39 w 185"/>
                <a:gd name="T65" fmla="*/ 71 h 145"/>
                <a:gd name="T66" fmla="*/ 33 w 185"/>
                <a:gd name="T67" fmla="*/ 74 h 145"/>
                <a:gd name="T68" fmla="*/ 11 w 185"/>
                <a:gd name="T69" fmla="*/ 92 h 145"/>
                <a:gd name="T70" fmla="*/ 9 w 185"/>
                <a:gd name="T71" fmla="*/ 96 h 145"/>
                <a:gd name="T72" fmla="*/ 6 w 185"/>
                <a:gd name="T73" fmla="*/ 115 h 145"/>
                <a:gd name="T74" fmla="*/ 6 w 185"/>
                <a:gd name="T75" fmla="*/ 127 h 145"/>
                <a:gd name="T76" fmla="*/ 6 w 185"/>
                <a:gd name="T77" fmla="*/ 130 h 145"/>
                <a:gd name="T78" fmla="*/ 0 w 185"/>
                <a:gd name="T79" fmla="*/ 139 h 145"/>
                <a:gd name="T80" fmla="*/ 20 w 185"/>
                <a:gd name="T81" fmla="*/ 145 h 145"/>
                <a:gd name="T82" fmla="*/ 46 w 185"/>
                <a:gd name="T83" fmla="*/ 143 h 145"/>
                <a:gd name="T84" fmla="*/ 58 w 185"/>
                <a:gd name="T85" fmla="*/ 142 h 145"/>
                <a:gd name="T86" fmla="*/ 71 w 185"/>
                <a:gd name="T87" fmla="*/ 134 h 145"/>
                <a:gd name="T88" fmla="*/ 83 w 185"/>
                <a:gd name="T89" fmla="*/ 12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45">
                  <a:moveTo>
                    <a:pt x="83" y="129"/>
                  </a:moveTo>
                  <a:lnTo>
                    <a:pt x="83" y="129"/>
                  </a:lnTo>
                  <a:lnTo>
                    <a:pt x="86" y="127"/>
                  </a:lnTo>
                  <a:lnTo>
                    <a:pt x="91" y="127"/>
                  </a:lnTo>
                  <a:lnTo>
                    <a:pt x="97" y="130"/>
                  </a:lnTo>
                  <a:lnTo>
                    <a:pt x="104" y="134"/>
                  </a:lnTo>
                  <a:lnTo>
                    <a:pt x="108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9" y="134"/>
                  </a:lnTo>
                  <a:lnTo>
                    <a:pt x="123" y="132"/>
                  </a:lnTo>
                  <a:lnTo>
                    <a:pt x="126" y="127"/>
                  </a:lnTo>
                  <a:lnTo>
                    <a:pt x="128" y="123"/>
                  </a:lnTo>
                  <a:lnTo>
                    <a:pt x="131" y="112"/>
                  </a:lnTo>
                  <a:lnTo>
                    <a:pt x="131" y="103"/>
                  </a:lnTo>
                  <a:lnTo>
                    <a:pt x="131" y="103"/>
                  </a:lnTo>
                  <a:lnTo>
                    <a:pt x="134" y="97"/>
                  </a:lnTo>
                  <a:lnTo>
                    <a:pt x="138" y="92"/>
                  </a:lnTo>
                  <a:lnTo>
                    <a:pt x="144" y="87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56" y="83"/>
                  </a:lnTo>
                  <a:lnTo>
                    <a:pt x="163" y="81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84" y="78"/>
                  </a:lnTo>
                  <a:lnTo>
                    <a:pt x="185" y="75"/>
                  </a:lnTo>
                  <a:lnTo>
                    <a:pt x="185" y="72"/>
                  </a:lnTo>
                  <a:lnTo>
                    <a:pt x="185" y="68"/>
                  </a:lnTo>
                  <a:lnTo>
                    <a:pt x="181" y="60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4" y="55"/>
                  </a:lnTo>
                  <a:lnTo>
                    <a:pt x="169" y="55"/>
                  </a:lnTo>
                  <a:lnTo>
                    <a:pt x="163" y="53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3" y="46"/>
                  </a:lnTo>
                  <a:lnTo>
                    <a:pt x="154" y="41"/>
                  </a:lnTo>
                  <a:lnTo>
                    <a:pt x="154" y="37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0" y="22"/>
                  </a:lnTo>
                  <a:lnTo>
                    <a:pt x="144" y="1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1" y="10"/>
                  </a:lnTo>
                  <a:lnTo>
                    <a:pt x="107" y="13"/>
                  </a:lnTo>
                  <a:lnTo>
                    <a:pt x="101" y="17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83" y="35"/>
                  </a:lnTo>
                  <a:lnTo>
                    <a:pt x="79" y="41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49"/>
                  </a:lnTo>
                  <a:lnTo>
                    <a:pt x="67" y="55"/>
                  </a:lnTo>
                  <a:lnTo>
                    <a:pt x="62" y="60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1" y="69"/>
                  </a:lnTo>
                  <a:lnTo>
                    <a:pt x="45" y="71"/>
                  </a:lnTo>
                  <a:lnTo>
                    <a:pt x="39" y="71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0" y="84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6" y="115"/>
                  </a:lnTo>
                  <a:lnTo>
                    <a:pt x="6" y="123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6" y="130"/>
                  </a:lnTo>
                  <a:lnTo>
                    <a:pt x="5" y="133"/>
                  </a:lnTo>
                  <a:lnTo>
                    <a:pt x="0" y="139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34" y="145"/>
                  </a:lnTo>
                  <a:lnTo>
                    <a:pt x="46" y="143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65" y="139"/>
                  </a:lnTo>
                  <a:lnTo>
                    <a:pt x="71" y="134"/>
                  </a:lnTo>
                  <a:lnTo>
                    <a:pt x="76" y="132"/>
                  </a:lnTo>
                  <a:lnTo>
                    <a:pt x="83" y="129"/>
                  </a:lnTo>
                  <a:lnTo>
                    <a:pt x="83" y="12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918325" y="6092825"/>
              <a:ext cx="673100" cy="703262"/>
            </a:xfrm>
            <a:custGeom>
              <a:avLst/>
              <a:gdLst>
                <a:gd name="T0" fmla="*/ 20 w 424"/>
                <a:gd name="T1" fmla="*/ 363 h 443"/>
                <a:gd name="T2" fmla="*/ 38 w 424"/>
                <a:gd name="T3" fmla="*/ 357 h 443"/>
                <a:gd name="T4" fmla="*/ 64 w 424"/>
                <a:gd name="T5" fmla="*/ 375 h 443"/>
                <a:gd name="T6" fmla="*/ 72 w 424"/>
                <a:gd name="T7" fmla="*/ 390 h 443"/>
                <a:gd name="T8" fmla="*/ 63 w 424"/>
                <a:gd name="T9" fmla="*/ 408 h 443"/>
                <a:gd name="T10" fmla="*/ 66 w 424"/>
                <a:gd name="T11" fmla="*/ 440 h 443"/>
                <a:gd name="T12" fmla="*/ 135 w 424"/>
                <a:gd name="T13" fmla="*/ 434 h 443"/>
                <a:gd name="T14" fmla="*/ 140 w 424"/>
                <a:gd name="T15" fmla="*/ 390 h 443"/>
                <a:gd name="T16" fmla="*/ 160 w 424"/>
                <a:gd name="T17" fmla="*/ 378 h 443"/>
                <a:gd name="T18" fmla="*/ 199 w 424"/>
                <a:gd name="T19" fmla="*/ 403 h 443"/>
                <a:gd name="T20" fmla="*/ 226 w 424"/>
                <a:gd name="T21" fmla="*/ 427 h 443"/>
                <a:gd name="T22" fmla="*/ 208 w 424"/>
                <a:gd name="T23" fmla="*/ 347 h 443"/>
                <a:gd name="T24" fmla="*/ 236 w 424"/>
                <a:gd name="T25" fmla="*/ 333 h 443"/>
                <a:gd name="T26" fmla="*/ 227 w 424"/>
                <a:gd name="T27" fmla="*/ 304 h 443"/>
                <a:gd name="T28" fmla="*/ 258 w 424"/>
                <a:gd name="T29" fmla="*/ 330 h 443"/>
                <a:gd name="T30" fmla="*/ 340 w 424"/>
                <a:gd name="T31" fmla="*/ 353 h 443"/>
                <a:gd name="T32" fmla="*/ 385 w 424"/>
                <a:gd name="T33" fmla="*/ 286 h 443"/>
                <a:gd name="T34" fmla="*/ 357 w 424"/>
                <a:gd name="T35" fmla="*/ 274 h 443"/>
                <a:gd name="T36" fmla="*/ 338 w 424"/>
                <a:gd name="T37" fmla="*/ 261 h 443"/>
                <a:gd name="T38" fmla="*/ 347 w 424"/>
                <a:gd name="T39" fmla="*/ 224 h 443"/>
                <a:gd name="T40" fmla="*/ 369 w 424"/>
                <a:gd name="T41" fmla="*/ 225 h 443"/>
                <a:gd name="T42" fmla="*/ 390 w 424"/>
                <a:gd name="T43" fmla="*/ 191 h 443"/>
                <a:gd name="T44" fmla="*/ 417 w 424"/>
                <a:gd name="T45" fmla="*/ 188 h 443"/>
                <a:gd name="T46" fmla="*/ 418 w 424"/>
                <a:gd name="T47" fmla="*/ 156 h 443"/>
                <a:gd name="T48" fmla="*/ 405 w 424"/>
                <a:gd name="T49" fmla="*/ 114 h 443"/>
                <a:gd name="T50" fmla="*/ 385 w 424"/>
                <a:gd name="T51" fmla="*/ 70 h 443"/>
                <a:gd name="T52" fmla="*/ 381 w 424"/>
                <a:gd name="T53" fmla="*/ 85 h 443"/>
                <a:gd name="T54" fmla="*/ 340 w 424"/>
                <a:gd name="T55" fmla="*/ 54 h 443"/>
                <a:gd name="T56" fmla="*/ 319 w 424"/>
                <a:gd name="T57" fmla="*/ 36 h 443"/>
                <a:gd name="T58" fmla="*/ 297 w 424"/>
                <a:gd name="T59" fmla="*/ 6 h 443"/>
                <a:gd name="T60" fmla="*/ 283 w 424"/>
                <a:gd name="T61" fmla="*/ 6 h 443"/>
                <a:gd name="T62" fmla="*/ 270 w 424"/>
                <a:gd name="T63" fmla="*/ 30 h 443"/>
                <a:gd name="T64" fmla="*/ 246 w 424"/>
                <a:gd name="T65" fmla="*/ 37 h 443"/>
                <a:gd name="T66" fmla="*/ 246 w 424"/>
                <a:gd name="T67" fmla="*/ 59 h 443"/>
                <a:gd name="T68" fmla="*/ 251 w 424"/>
                <a:gd name="T69" fmla="*/ 79 h 443"/>
                <a:gd name="T70" fmla="*/ 240 w 424"/>
                <a:gd name="T71" fmla="*/ 88 h 443"/>
                <a:gd name="T72" fmla="*/ 223 w 424"/>
                <a:gd name="T73" fmla="*/ 85 h 443"/>
                <a:gd name="T74" fmla="*/ 203 w 424"/>
                <a:gd name="T75" fmla="*/ 77 h 443"/>
                <a:gd name="T76" fmla="*/ 180 w 424"/>
                <a:gd name="T77" fmla="*/ 86 h 443"/>
                <a:gd name="T78" fmla="*/ 169 w 424"/>
                <a:gd name="T79" fmla="*/ 116 h 443"/>
                <a:gd name="T80" fmla="*/ 163 w 424"/>
                <a:gd name="T81" fmla="*/ 99 h 443"/>
                <a:gd name="T82" fmla="*/ 146 w 424"/>
                <a:gd name="T83" fmla="*/ 94 h 443"/>
                <a:gd name="T84" fmla="*/ 140 w 424"/>
                <a:gd name="T85" fmla="*/ 74 h 443"/>
                <a:gd name="T86" fmla="*/ 150 w 424"/>
                <a:gd name="T87" fmla="*/ 39 h 443"/>
                <a:gd name="T88" fmla="*/ 123 w 424"/>
                <a:gd name="T89" fmla="*/ 19 h 443"/>
                <a:gd name="T90" fmla="*/ 101 w 424"/>
                <a:gd name="T91" fmla="*/ 30 h 443"/>
                <a:gd name="T92" fmla="*/ 91 w 424"/>
                <a:gd name="T93" fmla="*/ 55 h 443"/>
                <a:gd name="T94" fmla="*/ 88 w 424"/>
                <a:gd name="T95" fmla="*/ 79 h 443"/>
                <a:gd name="T96" fmla="*/ 91 w 424"/>
                <a:gd name="T97" fmla="*/ 116 h 443"/>
                <a:gd name="T98" fmla="*/ 98 w 424"/>
                <a:gd name="T99" fmla="*/ 132 h 443"/>
                <a:gd name="T100" fmla="*/ 131 w 424"/>
                <a:gd name="T101" fmla="*/ 139 h 443"/>
                <a:gd name="T102" fmla="*/ 159 w 424"/>
                <a:gd name="T103" fmla="*/ 150 h 443"/>
                <a:gd name="T104" fmla="*/ 211 w 424"/>
                <a:gd name="T105" fmla="*/ 156 h 443"/>
                <a:gd name="T106" fmla="*/ 229 w 424"/>
                <a:gd name="T107" fmla="*/ 168 h 443"/>
                <a:gd name="T108" fmla="*/ 193 w 424"/>
                <a:gd name="T109" fmla="*/ 187 h 443"/>
                <a:gd name="T110" fmla="*/ 187 w 424"/>
                <a:gd name="T111" fmla="*/ 208 h 443"/>
                <a:gd name="T112" fmla="*/ 153 w 424"/>
                <a:gd name="T113" fmla="*/ 213 h 443"/>
                <a:gd name="T114" fmla="*/ 120 w 424"/>
                <a:gd name="T115" fmla="*/ 215 h 443"/>
                <a:gd name="T116" fmla="*/ 97 w 424"/>
                <a:gd name="T117" fmla="*/ 216 h 443"/>
                <a:gd name="T118" fmla="*/ 77 w 424"/>
                <a:gd name="T119" fmla="*/ 249 h 443"/>
                <a:gd name="T120" fmla="*/ 43 w 424"/>
                <a:gd name="T121" fmla="*/ 285 h 443"/>
                <a:gd name="T122" fmla="*/ 24 w 424"/>
                <a:gd name="T123" fmla="*/ 328 h 443"/>
                <a:gd name="T124" fmla="*/ 0 w 424"/>
                <a:gd name="T125" fmla="*/ 3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4" h="443">
                  <a:moveTo>
                    <a:pt x="2" y="350"/>
                  </a:moveTo>
                  <a:lnTo>
                    <a:pt x="2" y="350"/>
                  </a:lnTo>
                  <a:lnTo>
                    <a:pt x="11" y="350"/>
                  </a:lnTo>
                  <a:lnTo>
                    <a:pt x="17" y="350"/>
                  </a:lnTo>
                  <a:lnTo>
                    <a:pt x="18" y="351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20" y="363"/>
                  </a:lnTo>
                  <a:lnTo>
                    <a:pt x="21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27" y="362"/>
                  </a:lnTo>
                  <a:lnTo>
                    <a:pt x="29" y="359"/>
                  </a:lnTo>
                  <a:lnTo>
                    <a:pt x="32" y="357"/>
                  </a:lnTo>
                  <a:lnTo>
                    <a:pt x="38" y="357"/>
                  </a:lnTo>
                  <a:lnTo>
                    <a:pt x="38" y="357"/>
                  </a:lnTo>
                  <a:lnTo>
                    <a:pt x="42" y="360"/>
                  </a:lnTo>
                  <a:lnTo>
                    <a:pt x="43" y="363"/>
                  </a:lnTo>
                  <a:lnTo>
                    <a:pt x="45" y="366"/>
                  </a:lnTo>
                  <a:lnTo>
                    <a:pt x="49" y="370"/>
                  </a:lnTo>
                  <a:lnTo>
                    <a:pt x="49" y="370"/>
                  </a:lnTo>
                  <a:lnTo>
                    <a:pt x="55" y="373"/>
                  </a:lnTo>
                  <a:lnTo>
                    <a:pt x="60" y="373"/>
                  </a:lnTo>
                  <a:lnTo>
                    <a:pt x="64" y="375"/>
                  </a:lnTo>
                  <a:lnTo>
                    <a:pt x="66" y="376"/>
                  </a:lnTo>
                  <a:lnTo>
                    <a:pt x="66" y="376"/>
                  </a:lnTo>
                  <a:lnTo>
                    <a:pt x="67" y="379"/>
                  </a:lnTo>
                  <a:lnTo>
                    <a:pt x="66" y="381"/>
                  </a:lnTo>
                  <a:lnTo>
                    <a:pt x="66" y="384"/>
                  </a:lnTo>
                  <a:lnTo>
                    <a:pt x="67" y="387"/>
                  </a:lnTo>
                  <a:lnTo>
                    <a:pt x="67" y="387"/>
                  </a:lnTo>
                  <a:lnTo>
                    <a:pt x="72" y="390"/>
                  </a:lnTo>
                  <a:lnTo>
                    <a:pt x="76" y="390"/>
                  </a:lnTo>
                  <a:lnTo>
                    <a:pt x="77" y="391"/>
                  </a:lnTo>
                  <a:lnTo>
                    <a:pt x="79" y="396"/>
                  </a:lnTo>
                  <a:lnTo>
                    <a:pt x="79" y="396"/>
                  </a:lnTo>
                  <a:lnTo>
                    <a:pt x="77" y="399"/>
                  </a:lnTo>
                  <a:lnTo>
                    <a:pt x="76" y="400"/>
                  </a:lnTo>
                  <a:lnTo>
                    <a:pt x="70" y="405"/>
                  </a:lnTo>
                  <a:lnTo>
                    <a:pt x="63" y="408"/>
                  </a:lnTo>
                  <a:lnTo>
                    <a:pt x="58" y="410"/>
                  </a:lnTo>
                  <a:lnTo>
                    <a:pt x="58" y="410"/>
                  </a:lnTo>
                  <a:lnTo>
                    <a:pt x="55" y="413"/>
                  </a:lnTo>
                  <a:lnTo>
                    <a:pt x="55" y="416"/>
                  </a:lnTo>
                  <a:lnTo>
                    <a:pt x="54" y="424"/>
                  </a:lnTo>
                  <a:lnTo>
                    <a:pt x="57" y="440"/>
                  </a:lnTo>
                  <a:lnTo>
                    <a:pt x="57" y="440"/>
                  </a:lnTo>
                  <a:lnTo>
                    <a:pt x="66" y="440"/>
                  </a:lnTo>
                  <a:lnTo>
                    <a:pt x="82" y="442"/>
                  </a:lnTo>
                  <a:lnTo>
                    <a:pt x="101" y="443"/>
                  </a:lnTo>
                  <a:lnTo>
                    <a:pt x="110" y="443"/>
                  </a:lnTo>
                  <a:lnTo>
                    <a:pt x="117" y="442"/>
                  </a:lnTo>
                  <a:lnTo>
                    <a:pt x="117" y="442"/>
                  </a:lnTo>
                  <a:lnTo>
                    <a:pt x="125" y="440"/>
                  </a:lnTo>
                  <a:lnTo>
                    <a:pt x="131" y="437"/>
                  </a:lnTo>
                  <a:lnTo>
                    <a:pt x="135" y="434"/>
                  </a:lnTo>
                  <a:lnTo>
                    <a:pt x="138" y="431"/>
                  </a:lnTo>
                  <a:lnTo>
                    <a:pt x="140" y="427"/>
                  </a:lnTo>
                  <a:lnTo>
                    <a:pt x="141" y="422"/>
                  </a:lnTo>
                  <a:lnTo>
                    <a:pt x="143" y="412"/>
                  </a:lnTo>
                  <a:lnTo>
                    <a:pt x="143" y="412"/>
                  </a:lnTo>
                  <a:lnTo>
                    <a:pt x="141" y="402"/>
                  </a:lnTo>
                  <a:lnTo>
                    <a:pt x="140" y="393"/>
                  </a:lnTo>
                  <a:lnTo>
                    <a:pt x="140" y="390"/>
                  </a:lnTo>
                  <a:lnTo>
                    <a:pt x="141" y="388"/>
                  </a:lnTo>
                  <a:lnTo>
                    <a:pt x="143" y="387"/>
                  </a:lnTo>
                  <a:lnTo>
                    <a:pt x="147" y="385"/>
                  </a:lnTo>
                  <a:lnTo>
                    <a:pt x="147" y="385"/>
                  </a:lnTo>
                  <a:lnTo>
                    <a:pt x="152" y="385"/>
                  </a:lnTo>
                  <a:lnTo>
                    <a:pt x="154" y="384"/>
                  </a:lnTo>
                  <a:lnTo>
                    <a:pt x="159" y="379"/>
                  </a:lnTo>
                  <a:lnTo>
                    <a:pt x="160" y="378"/>
                  </a:lnTo>
                  <a:lnTo>
                    <a:pt x="163" y="378"/>
                  </a:lnTo>
                  <a:lnTo>
                    <a:pt x="168" y="378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84" y="385"/>
                  </a:lnTo>
                  <a:lnTo>
                    <a:pt x="192" y="390"/>
                  </a:lnTo>
                  <a:lnTo>
                    <a:pt x="194" y="394"/>
                  </a:lnTo>
                  <a:lnTo>
                    <a:pt x="199" y="403"/>
                  </a:lnTo>
                  <a:lnTo>
                    <a:pt x="199" y="403"/>
                  </a:lnTo>
                  <a:lnTo>
                    <a:pt x="203" y="413"/>
                  </a:lnTo>
                  <a:lnTo>
                    <a:pt x="211" y="424"/>
                  </a:lnTo>
                  <a:lnTo>
                    <a:pt x="214" y="427"/>
                  </a:lnTo>
                  <a:lnTo>
                    <a:pt x="218" y="428"/>
                  </a:lnTo>
                  <a:lnTo>
                    <a:pt x="221" y="428"/>
                  </a:lnTo>
                  <a:lnTo>
                    <a:pt x="226" y="427"/>
                  </a:lnTo>
                  <a:lnTo>
                    <a:pt x="226" y="427"/>
                  </a:lnTo>
                  <a:lnTo>
                    <a:pt x="229" y="424"/>
                  </a:lnTo>
                  <a:lnTo>
                    <a:pt x="230" y="419"/>
                  </a:lnTo>
                  <a:lnTo>
                    <a:pt x="234" y="409"/>
                  </a:lnTo>
                  <a:lnTo>
                    <a:pt x="236" y="399"/>
                  </a:lnTo>
                  <a:lnTo>
                    <a:pt x="236" y="394"/>
                  </a:lnTo>
                  <a:lnTo>
                    <a:pt x="234" y="391"/>
                  </a:lnTo>
                  <a:lnTo>
                    <a:pt x="234" y="391"/>
                  </a:lnTo>
                  <a:lnTo>
                    <a:pt x="208" y="347"/>
                  </a:lnTo>
                  <a:lnTo>
                    <a:pt x="208" y="347"/>
                  </a:lnTo>
                  <a:lnTo>
                    <a:pt x="223" y="354"/>
                  </a:lnTo>
                  <a:lnTo>
                    <a:pt x="233" y="357"/>
                  </a:lnTo>
                  <a:lnTo>
                    <a:pt x="236" y="356"/>
                  </a:lnTo>
                  <a:lnTo>
                    <a:pt x="239" y="354"/>
                  </a:lnTo>
                  <a:lnTo>
                    <a:pt x="239" y="354"/>
                  </a:lnTo>
                  <a:lnTo>
                    <a:pt x="239" y="345"/>
                  </a:lnTo>
                  <a:lnTo>
                    <a:pt x="236" y="333"/>
                  </a:lnTo>
                  <a:lnTo>
                    <a:pt x="233" y="323"/>
                  </a:lnTo>
                  <a:lnTo>
                    <a:pt x="230" y="320"/>
                  </a:lnTo>
                  <a:lnTo>
                    <a:pt x="227" y="317"/>
                  </a:lnTo>
                  <a:lnTo>
                    <a:pt x="227" y="317"/>
                  </a:lnTo>
                  <a:lnTo>
                    <a:pt x="224" y="316"/>
                  </a:lnTo>
                  <a:lnTo>
                    <a:pt x="224" y="314"/>
                  </a:lnTo>
                  <a:lnTo>
                    <a:pt x="224" y="308"/>
                  </a:lnTo>
                  <a:lnTo>
                    <a:pt x="227" y="304"/>
                  </a:lnTo>
                  <a:lnTo>
                    <a:pt x="233" y="299"/>
                  </a:lnTo>
                  <a:lnTo>
                    <a:pt x="233" y="299"/>
                  </a:lnTo>
                  <a:lnTo>
                    <a:pt x="236" y="299"/>
                  </a:lnTo>
                  <a:lnTo>
                    <a:pt x="239" y="302"/>
                  </a:lnTo>
                  <a:lnTo>
                    <a:pt x="243" y="311"/>
                  </a:lnTo>
                  <a:lnTo>
                    <a:pt x="249" y="323"/>
                  </a:lnTo>
                  <a:lnTo>
                    <a:pt x="254" y="328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79" y="342"/>
                  </a:lnTo>
                  <a:lnTo>
                    <a:pt x="289" y="347"/>
                  </a:lnTo>
                  <a:lnTo>
                    <a:pt x="298" y="350"/>
                  </a:lnTo>
                  <a:lnTo>
                    <a:pt x="298" y="350"/>
                  </a:lnTo>
                  <a:lnTo>
                    <a:pt x="317" y="350"/>
                  </a:lnTo>
                  <a:lnTo>
                    <a:pt x="329" y="351"/>
                  </a:lnTo>
                  <a:lnTo>
                    <a:pt x="340" y="353"/>
                  </a:lnTo>
                  <a:lnTo>
                    <a:pt x="340" y="353"/>
                  </a:lnTo>
                  <a:lnTo>
                    <a:pt x="362" y="359"/>
                  </a:lnTo>
                  <a:lnTo>
                    <a:pt x="374" y="325"/>
                  </a:lnTo>
                  <a:lnTo>
                    <a:pt x="374" y="325"/>
                  </a:lnTo>
                  <a:lnTo>
                    <a:pt x="381" y="304"/>
                  </a:lnTo>
                  <a:lnTo>
                    <a:pt x="385" y="293"/>
                  </a:lnTo>
                  <a:lnTo>
                    <a:pt x="385" y="289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83" y="283"/>
                  </a:lnTo>
                  <a:lnTo>
                    <a:pt x="380" y="282"/>
                  </a:lnTo>
                  <a:lnTo>
                    <a:pt x="369" y="282"/>
                  </a:lnTo>
                  <a:lnTo>
                    <a:pt x="369" y="282"/>
                  </a:lnTo>
                  <a:lnTo>
                    <a:pt x="363" y="280"/>
                  </a:lnTo>
                  <a:lnTo>
                    <a:pt x="359" y="279"/>
                  </a:lnTo>
                  <a:lnTo>
                    <a:pt x="357" y="274"/>
                  </a:lnTo>
                  <a:lnTo>
                    <a:pt x="356" y="267"/>
                  </a:lnTo>
                  <a:lnTo>
                    <a:pt x="356" y="267"/>
                  </a:lnTo>
                  <a:lnTo>
                    <a:pt x="353" y="262"/>
                  </a:lnTo>
                  <a:lnTo>
                    <a:pt x="351" y="261"/>
                  </a:lnTo>
                  <a:lnTo>
                    <a:pt x="350" y="261"/>
                  </a:lnTo>
                  <a:lnTo>
                    <a:pt x="341" y="262"/>
                  </a:lnTo>
                  <a:lnTo>
                    <a:pt x="341" y="262"/>
                  </a:lnTo>
                  <a:lnTo>
                    <a:pt x="338" y="261"/>
                  </a:lnTo>
                  <a:lnTo>
                    <a:pt x="337" y="258"/>
                  </a:lnTo>
                  <a:lnTo>
                    <a:pt x="337" y="246"/>
                  </a:lnTo>
                  <a:lnTo>
                    <a:pt x="337" y="246"/>
                  </a:lnTo>
                  <a:lnTo>
                    <a:pt x="338" y="239"/>
                  </a:lnTo>
                  <a:lnTo>
                    <a:pt x="340" y="231"/>
                  </a:lnTo>
                  <a:lnTo>
                    <a:pt x="344" y="227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2"/>
                  </a:lnTo>
                  <a:lnTo>
                    <a:pt x="351" y="224"/>
                  </a:lnTo>
                  <a:lnTo>
                    <a:pt x="354" y="225"/>
                  </a:lnTo>
                  <a:lnTo>
                    <a:pt x="357" y="228"/>
                  </a:lnTo>
                  <a:lnTo>
                    <a:pt x="363" y="230"/>
                  </a:lnTo>
                  <a:lnTo>
                    <a:pt x="363" y="230"/>
                  </a:lnTo>
                  <a:lnTo>
                    <a:pt x="366" y="228"/>
                  </a:lnTo>
                  <a:lnTo>
                    <a:pt x="369" y="225"/>
                  </a:lnTo>
                  <a:lnTo>
                    <a:pt x="374" y="215"/>
                  </a:lnTo>
                  <a:lnTo>
                    <a:pt x="375" y="205"/>
                  </a:lnTo>
                  <a:lnTo>
                    <a:pt x="375" y="196"/>
                  </a:lnTo>
                  <a:lnTo>
                    <a:pt x="375" y="196"/>
                  </a:lnTo>
                  <a:lnTo>
                    <a:pt x="377" y="193"/>
                  </a:lnTo>
                  <a:lnTo>
                    <a:pt x="378" y="191"/>
                  </a:lnTo>
                  <a:lnTo>
                    <a:pt x="383" y="190"/>
                  </a:lnTo>
                  <a:lnTo>
                    <a:pt x="390" y="191"/>
                  </a:lnTo>
                  <a:lnTo>
                    <a:pt x="397" y="196"/>
                  </a:lnTo>
                  <a:lnTo>
                    <a:pt x="397" y="196"/>
                  </a:lnTo>
                  <a:lnTo>
                    <a:pt x="405" y="199"/>
                  </a:lnTo>
                  <a:lnTo>
                    <a:pt x="406" y="199"/>
                  </a:lnTo>
                  <a:lnTo>
                    <a:pt x="408" y="197"/>
                  </a:lnTo>
                  <a:lnTo>
                    <a:pt x="412" y="193"/>
                  </a:lnTo>
                  <a:lnTo>
                    <a:pt x="417" y="188"/>
                  </a:lnTo>
                  <a:lnTo>
                    <a:pt x="417" y="188"/>
                  </a:lnTo>
                  <a:lnTo>
                    <a:pt x="421" y="184"/>
                  </a:lnTo>
                  <a:lnTo>
                    <a:pt x="424" y="178"/>
                  </a:lnTo>
                  <a:lnTo>
                    <a:pt x="424" y="172"/>
                  </a:lnTo>
                  <a:lnTo>
                    <a:pt x="424" y="168"/>
                  </a:lnTo>
                  <a:lnTo>
                    <a:pt x="424" y="168"/>
                  </a:lnTo>
                  <a:lnTo>
                    <a:pt x="423" y="165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7" y="150"/>
                  </a:lnTo>
                  <a:lnTo>
                    <a:pt x="417" y="150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5" y="123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5" y="114"/>
                  </a:lnTo>
                  <a:lnTo>
                    <a:pt x="403" y="110"/>
                  </a:lnTo>
                  <a:lnTo>
                    <a:pt x="403" y="101"/>
                  </a:lnTo>
                  <a:lnTo>
                    <a:pt x="403" y="101"/>
                  </a:lnTo>
                  <a:lnTo>
                    <a:pt x="402" y="95"/>
                  </a:lnTo>
                  <a:lnTo>
                    <a:pt x="400" y="91"/>
                  </a:lnTo>
                  <a:lnTo>
                    <a:pt x="394" y="82"/>
                  </a:lnTo>
                  <a:lnTo>
                    <a:pt x="394" y="82"/>
                  </a:lnTo>
                  <a:lnTo>
                    <a:pt x="385" y="70"/>
                  </a:lnTo>
                  <a:lnTo>
                    <a:pt x="383" y="65"/>
                  </a:lnTo>
                  <a:lnTo>
                    <a:pt x="383" y="65"/>
                  </a:lnTo>
                  <a:lnTo>
                    <a:pt x="383" y="73"/>
                  </a:lnTo>
                  <a:lnTo>
                    <a:pt x="383" y="79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1" y="85"/>
                  </a:lnTo>
                  <a:lnTo>
                    <a:pt x="377" y="83"/>
                  </a:lnTo>
                  <a:lnTo>
                    <a:pt x="363" y="79"/>
                  </a:lnTo>
                  <a:lnTo>
                    <a:pt x="363" y="79"/>
                  </a:lnTo>
                  <a:lnTo>
                    <a:pt x="357" y="74"/>
                  </a:lnTo>
                  <a:lnTo>
                    <a:pt x="353" y="70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0" y="54"/>
                  </a:lnTo>
                  <a:lnTo>
                    <a:pt x="335" y="51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0" y="46"/>
                  </a:lnTo>
                  <a:lnTo>
                    <a:pt x="320" y="45"/>
                  </a:lnTo>
                  <a:lnTo>
                    <a:pt x="320" y="40"/>
                  </a:lnTo>
                  <a:lnTo>
                    <a:pt x="320" y="37"/>
                  </a:lnTo>
                  <a:lnTo>
                    <a:pt x="319" y="36"/>
                  </a:lnTo>
                  <a:lnTo>
                    <a:pt x="316" y="33"/>
                  </a:lnTo>
                  <a:lnTo>
                    <a:pt x="316" y="33"/>
                  </a:lnTo>
                  <a:lnTo>
                    <a:pt x="307" y="28"/>
                  </a:lnTo>
                  <a:lnTo>
                    <a:pt x="306" y="27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3" y="15"/>
                  </a:lnTo>
                  <a:lnTo>
                    <a:pt x="297" y="6"/>
                  </a:lnTo>
                  <a:lnTo>
                    <a:pt x="297" y="6"/>
                  </a:lnTo>
                  <a:lnTo>
                    <a:pt x="292" y="2"/>
                  </a:lnTo>
                  <a:lnTo>
                    <a:pt x="289" y="0"/>
                  </a:lnTo>
                  <a:lnTo>
                    <a:pt x="286" y="0"/>
                  </a:lnTo>
                  <a:lnTo>
                    <a:pt x="285" y="2"/>
                  </a:lnTo>
                  <a:lnTo>
                    <a:pt x="285" y="2"/>
                  </a:lnTo>
                  <a:lnTo>
                    <a:pt x="283" y="3"/>
                  </a:lnTo>
                  <a:lnTo>
                    <a:pt x="283" y="6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77" y="18"/>
                  </a:lnTo>
                  <a:lnTo>
                    <a:pt x="274" y="19"/>
                  </a:lnTo>
                  <a:lnTo>
                    <a:pt x="270" y="22"/>
                  </a:lnTo>
                  <a:lnTo>
                    <a:pt x="270" y="22"/>
                  </a:lnTo>
                  <a:lnTo>
                    <a:pt x="270" y="25"/>
                  </a:lnTo>
                  <a:lnTo>
                    <a:pt x="270" y="30"/>
                  </a:lnTo>
                  <a:lnTo>
                    <a:pt x="270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55" y="33"/>
                  </a:lnTo>
                  <a:lnTo>
                    <a:pt x="255" y="33"/>
                  </a:lnTo>
                  <a:lnTo>
                    <a:pt x="254" y="33"/>
                  </a:lnTo>
                  <a:lnTo>
                    <a:pt x="251" y="33"/>
                  </a:lnTo>
                  <a:lnTo>
                    <a:pt x="246" y="37"/>
                  </a:lnTo>
                  <a:lnTo>
                    <a:pt x="243" y="42"/>
                  </a:lnTo>
                  <a:lnTo>
                    <a:pt x="242" y="45"/>
                  </a:lnTo>
                  <a:lnTo>
                    <a:pt x="242" y="45"/>
                  </a:lnTo>
                  <a:lnTo>
                    <a:pt x="245" y="49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8"/>
                  </a:lnTo>
                  <a:lnTo>
                    <a:pt x="246" y="59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6" y="68"/>
                  </a:lnTo>
                  <a:lnTo>
                    <a:pt x="237" y="71"/>
                  </a:lnTo>
                  <a:lnTo>
                    <a:pt x="242" y="73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51" y="79"/>
                  </a:lnTo>
                  <a:lnTo>
                    <a:pt x="255" y="80"/>
                  </a:lnTo>
                  <a:lnTo>
                    <a:pt x="260" y="82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1" y="86"/>
                  </a:lnTo>
                  <a:lnTo>
                    <a:pt x="261" y="88"/>
                  </a:lnTo>
                  <a:lnTo>
                    <a:pt x="257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4" y="86"/>
                  </a:lnTo>
                  <a:lnTo>
                    <a:pt x="230" y="85"/>
                  </a:lnTo>
                  <a:lnTo>
                    <a:pt x="227" y="83"/>
                  </a:lnTo>
                  <a:lnTo>
                    <a:pt x="226" y="82"/>
                  </a:lnTo>
                  <a:lnTo>
                    <a:pt x="226" y="82"/>
                  </a:lnTo>
                  <a:lnTo>
                    <a:pt x="223" y="83"/>
                  </a:lnTo>
                  <a:lnTo>
                    <a:pt x="223" y="85"/>
                  </a:lnTo>
                  <a:lnTo>
                    <a:pt x="218" y="89"/>
                  </a:lnTo>
                  <a:lnTo>
                    <a:pt x="218" y="89"/>
                  </a:lnTo>
                  <a:lnTo>
                    <a:pt x="215" y="89"/>
                  </a:lnTo>
                  <a:lnTo>
                    <a:pt x="212" y="88"/>
                  </a:lnTo>
                  <a:lnTo>
                    <a:pt x="208" y="83"/>
                  </a:lnTo>
                  <a:lnTo>
                    <a:pt x="205" y="79"/>
                  </a:lnTo>
                  <a:lnTo>
                    <a:pt x="205" y="79"/>
                  </a:lnTo>
                  <a:lnTo>
                    <a:pt x="203" y="77"/>
                  </a:lnTo>
                  <a:lnTo>
                    <a:pt x="200" y="76"/>
                  </a:lnTo>
                  <a:lnTo>
                    <a:pt x="193" y="73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7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1" y="91"/>
                  </a:lnTo>
                  <a:lnTo>
                    <a:pt x="181" y="96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7" y="113"/>
                  </a:lnTo>
                  <a:lnTo>
                    <a:pt x="174" y="116"/>
                  </a:lnTo>
                  <a:lnTo>
                    <a:pt x="169" y="116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3" y="114"/>
                  </a:lnTo>
                  <a:lnTo>
                    <a:pt x="162" y="113"/>
                  </a:lnTo>
                  <a:lnTo>
                    <a:pt x="162" y="108"/>
                  </a:lnTo>
                  <a:lnTo>
                    <a:pt x="163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2" y="98"/>
                  </a:lnTo>
                  <a:lnTo>
                    <a:pt x="157" y="98"/>
                  </a:lnTo>
                  <a:lnTo>
                    <a:pt x="152" y="98"/>
                  </a:lnTo>
                  <a:lnTo>
                    <a:pt x="150" y="98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6" y="94"/>
                  </a:lnTo>
                  <a:lnTo>
                    <a:pt x="143" y="94"/>
                  </a:lnTo>
                  <a:lnTo>
                    <a:pt x="140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4" y="92"/>
                  </a:lnTo>
                  <a:lnTo>
                    <a:pt x="132" y="91"/>
                  </a:lnTo>
                  <a:lnTo>
                    <a:pt x="134" y="86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4" y="62"/>
                  </a:lnTo>
                  <a:lnTo>
                    <a:pt x="147" y="57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4" y="46"/>
                  </a:lnTo>
                  <a:lnTo>
                    <a:pt x="154" y="43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47" y="33"/>
                  </a:lnTo>
                  <a:lnTo>
                    <a:pt x="144" y="30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34" y="21"/>
                  </a:lnTo>
                  <a:lnTo>
                    <a:pt x="13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0" y="21"/>
                  </a:lnTo>
                  <a:lnTo>
                    <a:pt x="117" y="24"/>
                  </a:lnTo>
                  <a:lnTo>
                    <a:pt x="115" y="27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4" y="30"/>
                  </a:lnTo>
                  <a:lnTo>
                    <a:pt x="101" y="30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5" y="31"/>
                  </a:lnTo>
                  <a:lnTo>
                    <a:pt x="94" y="33"/>
                  </a:lnTo>
                  <a:lnTo>
                    <a:pt x="94" y="40"/>
                  </a:lnTo>
                  <a:lnTo>
                    <a:pt x="92" y="49"/>
                  </a:lnTo>
                  <a:lnTo>
                    <a:pt x="92" y="5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86" y="5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7"/>
                  </a:lnTo>
                  <a:lnTo>
                    <a:pt x="85" y="71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8" y="88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91" y="102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2" y="114"/>
                  </a:lnTo>
                  <a:lnTo>
                    <a:pt x="91" y="116"/>
                  </a:lnTo>
                  <a:lnTo>
                    <a:pt x="89" y="117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91" y="129"/>
                  </a:lnTo>
                  <a:lnTo>
                    <a:pt x="94" y="131"/>
                  </a:lnTo>
                  <a:lnTo>
                    <a:pt x="98" y="132"/>
                  </a:lnTo>
                  <a:lnTo>
                    <a:pt x="106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25" y="134"/>
                  </a:lnTo>
                  <a:lnTo>
                    <a:pt x="129" y="135"/>
                  </a:lnTo>
                  <a:lnTo>
                    <a:pt x="131" y="136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5"/>
                  </a:lnTo>
                  <a:lnTo>
                    <a:pt x="132" y="147"/>
                  </a:lnTo>
                  <a:lnTo>
                    <a:pt x="141" y="148"/>
                  </a:lnTo>
                  <a:lnTo>
                    <a:pt x="152" y="150"/>
                  </a:lnTo>
                  <a:lnTo>
                    <a:pt x="159" y="150"/>
                  </a:lnTo>
                  <a:lnTo>
                    <a:pt x="159" y="150"/>
                  </a:lnTo>
                  <a:lnTo>
                    <a:pt x="166" y="150"/>
                  </a:lnTo>
                  <a:lnTo>
                    <a:pt x="174" y="151"/>
                  </a:lnTo>
                  <a:lnTo>
                    <a:pt x="190" y="159"/>
                  </a:lnTo>
                  <a:lnTo>
                    <a:pt x="190" y="159"/>
                  </a:lnTo>
                  <a:lnTo>
                    <a:pt x="194" y="160"/>
                  </a:lnTo>
                  <a:lnTo>
                    <a:pt x="199" y="160"/>
                  </a:lnTo>
                  <a:lnTo>
                    <a:pt x="206" y="159"/>
                  </a:lnTo>
                  <a:lnTo>
                    <a:pt x="211" y="156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20" y="156"/>
                  </a:lnTo>
                  <a:lnTo>
                    <a:pt x="224" y="159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3" y="174"/>
                  </a:lnTo>
                  <a:lnTo>
                    <a:pt x="214" y="181"/>
                  </a:lnTo>
                  <a:lnTo>
                    <a:pt x="214" y="181"/>
                  </a:lnTo>
                  <a:lnTo>
                    <a:pt x="211" y="185"/>
                  </a:lnTo>
                  <a:lnTo>
                    <a:pt x="208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3" y="187"/>
                  </a:lnTo>
                  <a:lnTo>
                    <a:pt x="190" y="188"/>
                  </a:lnTo>
                  <a:lnTo>
                    <a:pt x="190" y="191"/>
                  </a:lnTo>
                  <a:lnTo>
                    <a:pt x="192" y="196"/>
                  </a:lnTo>
                  <a:lnTo>
                    <a:pt x="192" y="196"/>
                  </a:lnTo>
                  <a:lnTo>
                    <a:pt x="192" y="200"/>
                  </a:lnTo>
                  <a:lnTo>
                    <a:pt x="190" y="203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3" y="213"/>
                  </a:lnTo>
                  <a:lnTo>
                    <a:pt x="178" y="216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1" y="221"/>
                  </a:lnTo>
                  <a:lnTo>
                    <a:pt x="166" y="221"/>
                  </a:lnTo>
                  <a:lnTo>
                    <a:pt x="160" y="218"/>
                  </a:lnTo>
                  <a:lnTo>
                    <a:pt x="153" y="213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1" y="209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5" y="216"/>
                  </a:lnTo>
                  <a:lnTo>
                    <a:pt x="120" y="215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0" y="212"/>
                  </a:lnTo>
                  <a:lnTo>
                    <a:pt x="107" y="213"/>
                  </a:lnTo>
                  <a:lnTo>
                    <a:pt x="104" y="215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97" y="216"/>
                  </a:lnTo>
                  <a:lnTo>
                    <a:pt x="94" y="219"/>
                  </a:lnTo>
                  <a:lnTo>
                    <a:pt x="86" y="227"/>
                  </a:lnTo>
                  <a:lnTo>
                    <a:pt x="86" y="227"/>
                  </a:lnTo>
                  <a:lnTo>
                    <a:pt x="80" y="234"/>
                  </a:lnTo>
                  <a:lnTo>
                    <a:pt x="79" y="239"/>
                  </a:lnTo>
                  <a:lnTo>
                    <a:pt x="79" y="243"/>
                  </a:lnTo>
                  <a:lnTo>
                    <a:pt x="79" y="243"/>
                  </a:lnTo>
                  <a:lnTo>
                    <a:pt x="77" y="249"/>
                  </a:lnTo>
                  <a:lnTo>
                    <a:pt x="73" y="258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3" y="276"/>
                  </a:lnTo>
                  <a:lnTo>
                    <a:pt x="60" y="279"/>
                  </a:lnTo>
                  <a:lnTo>
                    <a:pt x="52" y="282"/>
                  </a:lnTo>
                  <a:lnTo>
                    <a:pt x="43" y="285"/>
                  </a:lnTo>
                  <a:lnTo>
                    <a:pt x="43" y="285"/>
                  </a:lnTo>
                  <a:lnTo>
                    <a:pt x="32" y="299"/>
                  </a:lnTo>
                  <a:lnTo>
                    <a:pt x="24" y="310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20"/>
                  </a:lnTo>
                  <a:lnTo>
                    <a:pt x="21" y="322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4" y="330"/>
                  </a:lnTo>
                  <a:lnTo>
                    <a:pt x="20" y="333"/>
                  </a:lnTo>
                  <a:lnTo>
                    <a:pt x="11" y="335"/>
                  </a:lnTo>
                  <a:lnTo>
                    <a:pt x="11" y="335"/>
                  </a:lnTo>
                  <a:lnTo>
                    <a:pt x="3" y="338"/>
                  </a:lnTo>
                  <a:lnTo>
                    <a:pt x="2" y="339"/>
                  </a:lnTo>
                  <a:lnTo>
                    <a:pt x="0" y="342"/>
                  </a:lnTo>
                  <a:lnTo>
                    <a:pt x="0" y="342"/>
                  </a:lnTo>
                  <a:lnTo>
                    <a:pt x="2" y="350"/>
                  </a:lnTo>
                  <a:lnTo>
                    <a:pt x="2" y="35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967663" y="4875213"/>
              <a:ext cx="1960563" cy="1603375"/>
            </a:xfrm>
            <a:custGeom>
              <a:avLst/>
              <a:gdLst>
                <a:gd name="T0" fmla="*/ 256 w 1235"/>
                <a:gd name="T1" fmla="*/ 770 h 1010"/>
                <a:gd name="T2" fmla="*/ 330 w 1235"/>
                <a:gd name="T3" fmla="*/ 741 h 1010"/>
                <a:gd name="T4" fmla="*/ 395 w 1235"/>
                <a:gd name="T5" fmla="*/ 778 h 1010"/>
                <a:gd name="T6" fmla="*/ 425 w 1235"/>
                <a:gd name="T7" fmla="*/ 812 h 1010"/>
                <a:gd name="T8" fmla="*/ 462 w 1235"/>
                <a:gd name="T9" fmla="*/ 875 h 1010"/>
                <a:gd name="T10" fmla="*/ 477 w 1235"/>
                <a:gd name="T11" fmla="*/ 908 h 1010"/>
                <a:gd name="T12" fmla="*/ 474 w 1235"/>
                <a:gd name="T13" fmla="*/ 942 h 1010"/>
                <a:gd name="T14" fmla="*/ 523 w 1235"/>
                <a:gd name="T15" fmla="*/ 970 h 1010"/>
                <a:gd name="T16" fmla="*/ 573 w 1235"/>
                <a:gd name="T17" fmla="*/ 1010 h 1010"/>
                <a:gd name="T18" fmla="*/ 622 w 1235"/>
                <a:gd name="T19" fmla="*/ 954 h 1010"/>
                <a:gd name="T20" fmla="*/ 665 w 1235"/>
                <a:gd name="T21" fmla="*/ 936 h 1010"/>
                <a:gd name="T22" fmla="*/ 700 w 1235"/>
                <a:gd name="T23" fmla="*/ 923 h 1010"/>
                <a:gd name="T24" fmla="*/ 715 w 1235"/>
                <a:gd name="T25" fmla="*/ 880 h 1010"/>
                <a:gd name="T26" fmla="*/ 745 w 1235"/>
                <a:gd name="T27" fmla="*/ 844 h 1010"/>
                <a:gd name="T28" fmla="*/ 805 w 1235"/>
                <a:gd name="T29" fmla="*/ 840 h 1010"/>
                <a:gd name="T30" fmla="*/ 862 w 1235"/>
                <a:gd name="T31" fmla="*/ 853 h 1010"/>
                <a:gd name="T32" fmla="*/ 919 w 1235"/>
                <a:gd name="T33" fmla="*/ 884 h 1010"/>
                <a:gd name="T34" fmla="*/ 993 w 1235"/>
                <a:gd name="T35" fmla="*/ 920 h 1010"/>
                <a:gd name="T36" fmla="*/ 1076 w 1235"/>
                <a:gd name="T37" fmla="*/ 905 h 1010"/>
                <a:gd name="T38" fmla="*/ 1149 w 1235"/>
                <a:gd name="T39" fmla="*/ 930 h 1010"/>
                <a:gd name="T40" fmla="*/ 1233 w 1235"/>
                <a:gd name="T41" fmla="*/ 878 h 1010"/>
                <a:gd name="T42" fmla="*/ 1193 w 1235"/>
                <a:gd name="T43" fmla="*/ 841 h 1010"/>
                <a:gd name="T44" fmla="*/ 1176 w 1235"/>
                <a:gd name="T45" fmla="*/ 794 h 1010"/>
                <a:gd name="T46" fmla="*/ 1155 w 1235"/>
                <a:gd name="T47" fmla="*/ 755 h 1010"/>
                <a:gd name="T48" fmla="*/ 1113 w 1235"/>
                <a:gd name="T49" fmla="*/ 733 h 1010"/>
                <a:gd name="T50" fmla="*/ 1085 w 1235"/>
                <a:gd name="T51" fmla="*/ 692 h 1010"/>
                <a:gd name="T52" fmla="*/ 1036 w 1235"/>
                <a:gd name="T53" fmla="*/ 675 h 1010"/>
                <a:gd name="T54" fmla="*/ 1004 w 1235"/>
                <a:gd name="T55" fmla="*/ 652 h 1010"/>
                <a:gd name="T56" fmla="*/ 939 w 1235"/>
                <a:gd name="T57" fmla="*/ 677 h 1010"/>
                <a:gd name="T58" fmla="*/ 860 w 1235"/>
                <a:gd name="T59" fmla="*/ 649 h 1010"/>
                <a:gd name="T60" fmla="*/ 832 w 1235"/>
                <a:gd name="T61" fmla="*/ 582 h 1010"/>
                <a:gd name="T62" fmla="*/ 751 w 1235"/>
                <a:gd name="T63" fmla="*/ 550 h 1010"/>
                <a:gd name="T64" fmla="*/ 688 w 1235"/>
                <a:gd name="T65" fmla="*/ 507 h 1010"/>
                <a:gd name="T66" fmla="*/ 611 w 1235"/>
                <a:gd name="T67" fmla="*/ 462 h 1010"/>
                <a:gd name="T68" fmla="*/ 604 w 1235"/>
                <a:gd name="T69" fmla="*/ 412 h 1010"/>
                <a:gd name="T70" fmla="*/ 608 w 1235"/>
                <a:gd name="T71" fmla="*/ 342 h 1010"/>
                <a:gd name="T72" fmla="*/ 576 w 1235"/>
                <a:gd name="T73" fmla="*/ 310 h 1010"/>
                <a:gd name="T74" fmla="*/ 542 w 1235"/>
                <a:gd name="T75" fmla="*/ 287 h 1010"/>
                <a:gd name="T76" fmla="*/ 499 w 1235"/>
                <a:gd name="T77" fmla="*/ 287 h 1010"/>
                <a:gd name="T78" fmla="*/ 453 w 1235"/>
                <a:gd name="T79" fmla="*/ 267 h 1010"/>
                <a:gd name="T80" fmla="*/ 447 w 1235"/>
                <a:gd name="T81" fmla="*/ 237 h 1010"/>
                <a:gd name="T82" fmla="*/ 444 w 1235"/>
                <a:gd name="T83" fmla="*/ 213 h 1010"/>
                <a:gd name="T84" fmla="*/ 394 w 1235"/>
                <a:gd name="T85" fmla="*/ 184 h 1010"/>
                <a:gd name="T86" fmla="*/ 321 w 1235"/>
                <a:gd name="T87" fmla="*/ 178 h 1010"/>
                <a:gd name="T88" fmla="*/ 295 w 1235"/>
                <a:gd name="T89" fmla="*/ 122 h 1010"/>
                <a:gd name="T90" fmla="*/ 318 w 1235"/>
                <a:gd name="T91" fmla="*/ 90 h 1010"/>
                <a:gd name="T92" fmla="*/ 336 w 1235"/>
                <a:gd name="T93" fmla="*/ 28 h 1010"/>
                <a:gd name="T94" fmla="*/ 275 w 1235"/>
                <a:gd name="T95" fmla="*/ 30 h 1010"/>
                <a:gd name="T96" fmla="*/ 232 w 1235"/>
                <a:gd name="T97" fmla="*/ 15 h 1010"/>
                <a:gd name="T98" fmla="*/ 173 w 1235"/>
                <a:gd name="T99" fmla="*/ 36 h 1010"/>
                <a:gd name="T100" fmla="*/ 118 w 1235"/>
                <a:gd name="T101" fmla="*/ 108 h 1010"/>
                <a:gd name="T102" fmla="*/ 56 w 1235"/>
                <a:gd name="T103" fmla="*/ 160 h 1010"/>
                <a:gd name="T104" fmla="*/ 41 w 1235"/>
                <a:gd name="T105" fmla="*/ 227 h 1010"/>
                <a:gd name="T106" fmla="*/ 6 w 1235"/>
                <a:gd name="T107" fmla="*/ 270 h 1010"/>
                <a:gd name="T108" fmla="*/ 55 w 1235"/>
                <a:gd name="T109" fmla="*/ 332 h 1010"/>
                <a:gd name="T110" fmla="*/ 92 w 1235"/>
                <a:gd name="T111" fmla="*/ 428 h 1010"/>
                <a:gd name="T112" fmla="*/ 68 w 1235"/>
                <a:gd name="T113" fmla="*/ 530 h 1010"/>
                <a:gd name="T114" fmla="*/ 61 w 1235"/>
                <a:gd name="T115" fmla="*/ 581 h 1010"/>
                <a:gd name="T116" fmla="*/ 89 w 1235"/>
                <a:gd name="T117" fmla="*/ 680 h 1010"/>
                <a:gd name="T118" fmla="*/ 89 w 1235"/>
                <a:gd name="T119" fmla="*/ 764 h 1010"/>
                <a:gd name="T120" fmla="*/ 144 w 1235"/>
                <a:gd name="T121" fmla="*/ 788 h 1010"/>
                <a:gd name="T122" fmla="*/ 179 w 1235"/>
                <a:gd name="T123" fmla="*/ 779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5" h="1010">
                  <a:moveTo>
                    <a:pt x="213" y="767"/>
                  </a:moveTo>
                  <a:lnTo>
                    <a:pt x="213" y="767"/>
                  </a:lnTo>
                  <a:lnTo>
                    <a:pt x="221" y="764"/>
                  </a:lnTo>
                  <a:lnTo>
                    <a:pt x="222" y="764"/>
                  </a:lnTo>
                  <a:lnTo>
                    <a:pt x="222" y="766"/>
                  </a:lnTo>
                  <a:lnTo>
                    <a:pt x="222" y="769"/>
                  </a:lnTo>
                  <a:lnTo>
                    <a:pt x="222" y="773"/>
                  </a:lnTo>
                  <a:lnTo>
                    <a:pt x="222" y="773"/>
                  </a:lnTo>
                  <a:lnTo>
                    <a:pt x="226" y="775"/>
                  </a:lnTo>
                  <a:lnTo>
                    <a:pt x="234" y="776"/>
                  </a:lnTo>
                  <a:lnTo>
                    <a:pt x="244" y="775"/>
                  </a:lnTo>
                  <a:lnTo>
                    <a:pt x="256" y="770"/>
                  </a:lnTo>
                  <a:lnTo>
                    <a:pt x="256" y="770"/>
                  </a:lnTo>
                  <a:lnTo>
                    <a:pt x="265" y="766"/>
                  </a:lnTo>
                  <a:lnTo>
                    <a:pt x="271" y="763"/>
                  </a:lnTo>
                  <a:lnTo>
                    <a:pt x="274" y="760"/>
                  </a:lnTo>
                  <a:lnTo>
                    <a:pt x="278" y="758"/>
                  </a:lnTo>
                  <a:lnTo>
                    <a:pt x="278" y="758"/>
                  </a:lnTo>
                  <a:lnTo>
                    <a:pt x="286" y="758"/>
                  </a:lnTo>
                  <a:lnTo>
                    <a:pt x="296" y="757"/>
                  </a:lnTo>
                  <a:lnTo>
                    <a:pt x="318" y="752"/>
                  </a:lnTo>
                  <a:lnTo>
                    <a:pt x="318" y="752"/>
                  </a:lnTo>
                  <a:lnTo>
                    <a:pt x="323" y="751"/>
                  </a:lnTo>
                  <a:lnTo>
                    <a:pt x="326" y="749"/>
                  </a:lnTo>
                  <a:lnTo>
                    <a:pt x="329" y="745"/>
                  </a:lnTo>
                  <a:lnTo>
                    <a:pt x="330" y="741"/>
                  </a:lnTo>
                  <a:lnTo>
                    <a:pt x="333" y="739"/>
                  </a:lnTo>
                  <a:lnTo>
                    <a:pt x="333" y="739"/>
                  </a:lnTo>
                  <a:lnTo>
                    <a:pt x="335" y="739"/>
                  </a:lnTo>
                  <a:lnTo>
                    <a:pt x="338" y="741"/>
                  </a:lnTo>
                  <a:lnTo>
                    <a:pt x="346" y="746"/>
                  </a:lnTo>
                  <a:lnTo>
                    <a:pt x="355" y="752"/>
                  </a:lnTo>
                  <a:lnTo>
                    <a:pt x="364" y="757"/>
                  </a:lnTo>
                  <a:lnTo>
                    <a:pt x="364" y="757"/>
                  </a:lnTo>
                  <a:lnTo>
                    <a:pt x="373" y="761"/>
                  </a:lnTo>
                  <a:lnTo>
                    <a:pt x="382" y="766"/>
                  </a:lnTo>
                  <a:lnTo>
                    <a:pt x="391" y="775"/>
                  </a:lnTo>
                  <a:lnTo>
                    <a:pt x="391" y="775"/>
                  </a:lnTo>
                  <a:lnTo>
                    <a:pt x="395" y="778"/>
                  </a:lnTo>
                  <a:lnTo>
                    <a:pt x="401" y="781"/>
                  </a:lnTo>
                  <a:lnTo>
                    <a:pt x="409" y="782"/>
                  </a:lnTo>
                  <a:lnTo>
                    <a:pt x="417" y="781"/>
                  </a:lnTo>
                  <a:lnTo>
                    <a:pt x="417" y="781"/>
                  </a:lnTo>
                  <a:lnTo>
                    <a:pt x="422" y="781"/>
                  </a:lnTo>
                  <a:lnTo>
                    <a:pt x="423" y="781"/>
                  </a:lnTo>
                  <a:lnTo>
                    <a:pt x="423" y="782"/>
                  </a:lnTo>
                  <a:lnTo>
                    <a:pt x="423" y="785"/>
                  </a:lnTo>
                  <a:lnTo>
                    <a:pt x="422" y="792"/>
                  </a:lnTo>
                  <a:lnTo>
                    <a:pt x="422" y="803"/>
                  </a:lnTo>
                  <a:lnTo>
                    <a:pt x="422" y="803"/>
                  </a:lnTo>
                  <a:lnTo>
                    <a:pt x="422" y="807"/>
                  </a:lnTo>
                  <a:lnTo>
                    <a:pt x="425" y="812"/>
                  </a:lnTo>
                  <a:lnTo>
                    <a:pt x="429" y="818"/>
                  </a:lnTo>
                  <a:lnTo>
                    <a:pt x="435" y="825"/>
                  </a:lnTo>
                  <a:lnTo>
                    <a:pt x="437" y="828"/>
                  </a:lnTo>
                  <a:lnTo>
                    <a:pt x="438" y="832"/>
                  </a:lnTo>
                  <a:lnTo>
                    <a:pt x="438" y="832"/>
                  </a:lnTo>
                  <a:lnTo>
                    <a:pt x="441" y="838"/>
                  </a:lnTo>
                  <a:lnTo>
                    <a:pt x="447" y="844"/>
                  </a:lnTo>
                  <a:lnTo>
                    <a:pt x="452" y="850"/>
                  </a:lnTo>
                  <a:lnTo>
                    <a:pt x="459" y="858"/>
                  </a:lnTo>
                  <a:lnTo>
                    <a:pt x="459" y="858"/>
                  </a:lnTo>
                  <a:lnTo>
                    <a:pt x="460" y="862"/>
                  </a:lnTo>
                  <a:lnTo>
                    <a:pt x="462" y="866"/>
                  </a:lnTo>
                  <a:lnTo>
                    <a:pt x="462" y="875"/>
                  </a:lnTo>
                  <a:lnTo>
                    <a:pt x="460" y="883"/>
                  </a:lnTo>
                  <a:lnTo>
                    <a:pt x="462" y="890"/>
                  </a:lnTo>
                  <a:lnTo>
                    <a:pt x="462" y="890"/>
                  </a:lnTo>
                  <a:lnTo>
                    <a:pt x="463" y="893"/>
                  </a:lnTo>
                  <a:lnTo>
                    <a:pt x="465" y="895"/>
                  </a:lnTo>
                  <a:lnTo>
                    <a:pt x="469" y="896"/>
                  </a:lnTo>
                  <a:lnTo>
                    <a:pt x="475" y="898"/>
                  </a:lnTo>
                  <a:lnTo>
                    <a:pt x="477" y="899"/>
                  </a:lnTo>
                  <a:lnTo>
                    <a:pt x="478" y="902"/>
                  </a:lnTo>
                  <a:lnTo>
                    <a:pt x="478" y="902"/>
                  </a:lnTo>
                  <a:lnTo>
                    <a:pt x="480" y="905"/>
                  </a:lnTo>
                  <a:lnTo>
                    <a:pt x="480" y="906"/>
                  </a:lnTo>
                  <a:lnTo>
                    <a:pt x="477" y="908"/>
                  </a:lnTo>
                  <a:lnTo>
                    <a:pt x="474" y="909"/>
                  </a:lnTo>
                  <a:lnTo>
                    <a:pt x="472" y="911"/>
                  </a:lnTo>
                  <a:lnTo>
                    <a:pt x="472" y="912"/>
                  </a:lnTo>
                  <a:lnTo>
                    <a:pt x="472" y="912"/>
                  </a:lnTo>
                  <a:lnTo>
                    <a:pt x="475" y="917"/>
                  </a:lnTo>
                  <a:lnTo>
                    <a:pt x="477" y="921"/>
                  </a:lnTo>
                  <a:lnTo>
                    <a:pt x="477" y="927"/>
                  </a:lnTo>
                  <a:lnTo>
                    <a:pt x="474" y="933"/>
                  </a:lnTo>
                  <a:lnTo>
                    <a:pt x="474" y="933"/>
                  </a:lnTo>
                  <a:lnTo>
                    <a:pt x="471" y="936"/>
                  </a:lnTo>
                  <a:lnTo>
                    <a:pt x="471" y="939"/>
                  </a:lnTo>
                  <a:lnTo>
                    <a:pt x="472" y="941"/>
                  </a:lnTo>
                  <a:lnTo>
                    <a:pt x="474" y="942"/>
                  </a:lnTo>
                  <a:lnTo>
                    <a:pt x="480" y="946"/>
                  </a:lnTo>
                  <a:lnTo>
                    <a:pt x="486" y="951"/>
                  </a:lnTo>
                  <a:lnTo>
                    <a:pt x="486" y="951"/>
                  </a:lnTo>
                  <a:lnTo>
                    <a:pt x="489" y="954"/>
                  </a:lnTo>
                  <a:lnTo>
                    <a:pt x="493" y="955"/>
                  </a:lnTo>
                  <a:lnTo>
                    <a:pt x="499" y="955"/>
                  </a:lnTo>
                  <a:lnTo>
                    <a:pt x="506" y="954"/>
                  </a:lnTo>
                  <a:lnTo>
                    <a:pt x="511" y="954"/>
                  </a:lnTo>
                  <a:lnTo>
                    <a:pt x="511" y="954"/>
                  </a:lnTo>
                  <a:lnTo>
                    <a:pt x="514" y="955"/>
                  </a:lnTo>
                  <a:lnTo>
                    <a:pt x="515" y="960"/>
                  </a:lnTo>
                  <a:lnTo>
                    <a:pt x="518" y="964"/>
                  </a:lnTo>
                  <a:lnTo>
                    <a:pt x="523" y="970"/>
                  </a:lnTo>
                  <a:lnTo>
                    <a:pt x="523" y="970"/>
                  </a:lnTo>
                  <a:lnTo>
                    <a:pt x="530" y="976"/>
                  </a:lnTo>
                  <a:lnTo>
                    <a:pt x="536" y="979"/>
                  </a:lnTo>
                  <a:lnTo>
                    <a:pt x="549" y="980"/>
                  </a:lnTo>
                  <a:lnTo>
                    <a:pt x="549" y="980"/>
                  </a:lnTo>
                  <a:lnTo>
                    <a:pt x="554" y="983"/>
                  </a:lnTo>
                  <a:lnTo>
                    <a:pt x="555" y="985"/>
                  </a:lnTo>
                  <a:lnTo>
                    <a:pt x="554" y="988"/>
                  </a:lnTo>
                  <a:lnTo>
                    <a:pt x="554" y="991"/>
                  </a:lnTo>
                  <a:lnTo>
                    <a:pt x="554" y="991"/>
                  </a:lnTo>
                  <a:lnTo>
                    <a:pt x="563" y="1000"/>
                  </a:lnTo>
                  <a:lnTo>
                    <a:pt x="573" y="1010"/>
                  </a:lnTo>
                  <a:lnTo>
                    <a:pt x="573" y="1010"/>
                  </a:lnTo>
                  <a:lnTo>
                    <a:pt x="576" y="1009"/>
                  </a:lnTo>
                  <a:lnTo>
                    <a:pt x="580" y="1003"/>
                  </a:lnTo>
                  <a:lnTo>
                    <a:pt x="580" y="1003"/>
                  </a:lnTo>
                  <a:lnTo>
                    <a:pt x="583" y="1000"/>
                  </a:lnTo>
                  <a:lnTo>
                    <a:pt x="588" y="998"/>
                  </a:lnTo>
                  <a:lnTo>
                    <a:pt x="600" y="997"/>
                  </a:lnTo>
                  <a:lnTo>
                    <a:pt x="600" y="997"/>
                  </a:lnTo>
                  <a:lnTo>
                    <a:pt x="604" y="995"/>
                  </a:lnTo>
                  <a:lnTo>
                    <a:pt x="606" y="994"/>
                  </a:lnTo>
                  <a:lnTo>
                    <a:pt x="610" y="989"/>
                  </a:lnTo>
                  <a:lnTo>
                    <a:pt x="613" y="980"/>
                  </a:lnTo>
                  <a:lnTo>
                    <a:pt x="613" y="980"/>
                  </a:lnTo>
                  <a:lnTo>
                    <a:pt x="622" y="954"/>
                  </a:lnTo>
                  <a:lnTo>
                    <a:pt x="622" y="954"/>
                  </a:lnTo>
                  <a:lnTo>
                    <a:pt x="623" y="952"/>
                  </a:lnTo>
                  <a:lnTo>
                    <a:pt x="626" y="951"/>
                  </a:lnTo>
                  <a:lnTo>
                    <a:pt x="631" y="949"/>
                  </a:lnTo>
                  <a:lnTo>
                    <a:pt x="634" y="946"/>
                  </a:lnTo>
                  <a:lnTo>
                    <a:pt x="634" y="946"/>
                  </a:lnTo>
                  <a:lnTo>
                    <a:pt x="637" y="945"/>
                  </a:lnTo>
                  <a:lnTo>
                    <a:pt x="640" y="943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48" y="943"/>
                  </a:lnTo>
                  <a:lnTo>
                    <a:pt x="653" y="942"/>
                  </a:lnTo>
                  <a:lnTo>
                    <a:pt x="665" y="936"/>
                  </a:lnTo>
                  <a:lnTo>
                    <a:pt x="665" y="936"/>
                  </a:lnTo>
                  <a:lnTo>
                    <a:pt x="669" y="933"/>
                  </a:lnTo>
                  <a:lnTo>
                    <a:pt x="674" y="935"/>
                  </a:lnTo>
                  <a:lnTo>
                    <a:pt x="683" y="938"/>
                  </a:lnTo>
                  <a:lnTo>
                    <a:pt x="683" y="938"/>
                  </a:lnTo>
                  <a:lnTo>
                    <a:pt x="685" y="938"/>
                  </a:lnTo>
                  <a:lnTo>
                    <a:pt x="687" y="938"/>
                  </a:lnTo>
                  <a:lnTo>
                    <a:pt x="690" y="933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7" y="924"/>
                  </a:lnTo>
                  <a:lnTo>
                    <a:pt x="697" y="924"/>
                  </a:lnTo>
                  <a:lnTo>
                    <a:pt x="700" y="923"/>
                  </a:lnTo>
                  <a:lnTo>
                    <a:pt x="703" y="921"/>
                  </a:lnTo>
                  <a:lnTo>
                    <a:pt x="708" y="915"/>
                  </a:lnTo>
                  <a:lnTo>
                    <a:pt x="711" y="908"/>
                  </a:lnTo>
                  <a:lnTo>
                    <a:pt x="712" y="901"/>
                  </a:lnTo>
                  <a:lnTo>
                    <a:pt x="712" y="901"/>
                  </a:lnTo>
                  <a:lnTo>
                    <a:pt x="712" y="896"/>
                  </a:lnTo>
                  <a:lnTo>
                    <a:pt x="712" y="893"/>
                  </a:lnTo>
                  <a:lnTo>
                    <a:pt x="706" y="887"/>
                  </a:lnTo>
                  <a:lnTo>
                    <a:pt x="706" y="887"/>
                  </a:lnTo>
                  <a:lnTo>
                    <a:pt x="705" y="884"/>
                  </a:lnTo>
                  <a:lnTo>
                    <a:pt x="706" y="883"/>
                  </a:lnTo>
                  <a:lnTo>
                    <a:pt x="709" y="881"/>
                  </a:lnTo>
                  <a:lnTo>
                    <a:pt x="715" y="880"/>
                  </a:lnTo>
                  <a:lnTo>
                    <a:pt x="718" y="877"/>
                  </a:lnTo>
                  <a:lnTo>
                    <a:pt x="718" y="877"/>
                  </a:lnTo>
                  <a:lnTo>
                    <a:pt x="720" y="872"/>
                  </a:lnTo>
                  <a:lnTo>
                    <a:pt x="720" y="866"/>
                  </a:lnTo>
                  <a:lnTo>
                    <a:pt x="721" y="859"/>
                  </a:lnTo>
                  <a:lnTo>
                    <a:pt x="723" y="852"/>
                  </a:lnTo>
                  <a:lnTo>
                    <a:pt x="723" y="852"/>
                  </a:lnTo>
                  <a:lnTo>
                    <a:pt x="724" y="847"/>
                  </a:lnTo>
                  <a:lnTo>
                    <a:pt x="727" y="846"/>
                  </a:lnTo>
                  <a:lnTo>
                    <a:pt x="734" y="844"/>
                  </a:lnTo>
                  <a:lnTo>
                    <a:pt x="742" y="844"/>
                  </a:lnTo>
                  <a:lnTo>
                    <a:pt x="745" y="844"/>
                  </a:lnTo>
                  <a:lnTo>
                    <a:pt x="745" y="844"/>
                  </a:lnTo>
                  <a:lnTo>
                    <a:pt x="746" y="835"/>
                  </a:lnTo>
                  <a:lnTo>
                    <a:pt x="749" y="829"/>
                  </a:lnTo>
                  <a:lnTo>
                    <a:pt x="754" y="822"/>
                  </a:lnTo>
                  <a:lnTo>
                    <a:pt x="754" y="822"/>
                  </a:lnTo>
                  <a:lnTo>
                    <a:pt x="758" y="819"/>
                  </a:lnTo>
                  <a:lnTo>
                    <a:pt x="764" y="819"/>
                  </a:lnTo>
                  <a:lnTo>
                    <a:pt x="770" y="819"/>
                  </a:lnTo>
                  <a:lnTo>
                    <a:pt x="776" y="821"/>
                  </a:lnTo>
                  <a:lnTo>
                    <a:pt x="789" y="826"/>
                  </a:lnTo>
                  <a:lnTo>
                    <a:pt x="798" y="835"/>
                  </a:lnTo>
                  <a:lnTo>
                    <a:pt x="798" y="835"/>
                  </a:lnTo>
                  <a:lnTo>
                    <a:pt x="802" y="838"/>
                  </a:lnTo>
                  <a:lnTo>
                    <a:pt x="805" y="840"/>
                  </a:lnTo>
                  <a:lnTo>
                    <a:pt x="813" y="841"/>
                  </a:lnTo>
                  <a:lnTo>
                    <a:pt x="819" y="843"/>
                  </a:lnTo>
                  <a:lnTo>
                    <a:pt x="822" y="843"/>
                  </a:lnTo>
                  <a:lnTo>
                    <a:pt x="825" y="846"/>
                  </a:lnTo>
                  <a:lnTo>
                    <a:pt x="825" y="846"/>
                  </a:lnTo>
                  <a:lnTo>
                    <a:pt x="831" y="849"/>
                  </a:lnTo>
                  <a:lnTo>
                    <a:pt x="837" y="850"/>
                  </a:lnTo>
                  <a:lnTo>
                    <a:pt x="842" y="852"/>
                  </a:lnTo>
                  <a:lnTo>
                    <a:pt x="847" y="853"/>
                  </a:lnTo>
                  <a:lnTo>
                    <a:pt x="847" y="853"/>
                  </a:lnTo>
                  <a:lnTo>
                    <a:pt x="851" y="853"/>
                  </a:lnTo>
                  <a:lnTo>
                    <a:pt x="856" y="853"/>
                  </a:lnTo>
                  <a:lnTo>
                    <a:pt x="862" y="853"/>
                  </a:lnTo>
                  <a:lnTo>
                    <a:pt x="866" y="855"/>
                  </a:lnTo>
                  <a:lnTo>
                    <a:pt x="866" y="855"/>
                  </a:lnTo>
                  <a:lnTo>
                    <a:pt x="869" y="856"/>
                  </a:lnTo>
                  <a:lnTo>
                    <a:pt x="871" y="859"/>
                  </a:lnTo>
                  <a:lnTo>
                    <a:pt x="869" y="865"/>
                  </a:lnTo>
                  <a:lnTo>
                    <a:pt x="868" y="869"/>
                  </a:lnTo>
                  <a:lnTo>
                    <a:pt x="866" y="874"/>
                  </a:lnTo>
                  <a:lnTo>
                    <a:pt x="866" y="874"/>
                  </a:lnTo>
                  <a:lnTo>
                    <a:pt x="868" y="875"/>
                  </a:lnTo>
                  <a:lnTo>
                    <a:pt x="872" y="877"/>
                  </a:lnTo>
                  <a:lnTo>
                    <a:pt x="885" y="881"/>
                  </a:lnTo>
                  <a:lnTo>
                    <a:pt x="903" y="883"/>
                  </a:lnTo>
                  <a:lnTo>
                    <a:pt x="919" y="884"/>
                  </a:lnTo>
                  <a:lnTo>
                    <a:pt x="919" y="884"/>
                  </a:lnTo>
                  <a:lnTo>
                    <a:pt x="934" y="886"/>
                  </a:lnTo>
                  <a:lnTo>
                    <a:pt x="945" y="889"/>
                  </a:lnTo>
                  <a:lnTo>
                    <a:pt x="951" y="892"/>
                  </a:lnTo>
                  <a:lnTo>
                    <a:pt x="955" y="898"/>
                  </a:lnTo>
                  <a:lnTo>
                    <a:pt x="955" y="898"/>
                  </a:lnTo>
                  <a:lnTo>
                    <a:pt x="961" y="908"/>
                  </a:lnTo>
                  <a:lnTo>
                    <a:pt x="965" y="914"/>
                  </a:lnTo>
                  <a:lnTo>
                    <a:pt x="965" y="914"/>
                  </a:lnTo>
                  <a:lnTo>
                    <a:pt x="967" y="915"/>
                  </a:lnTo>
                  <a:lnTo>
                    <a:pt x="971" y="915"/>
                  </a:lnTo>
                  <a:lnTo>
                    <a:pt x="982" y="917"/>
                  </a:lnTo>
                  <a:lnTo>
                    <a:pt x="993" y="920"/>
                  </a:lnTo>
                  <a:lnTo>
                    <a:pt x="998" y="921"/>
                  </a:lnTo>
                  <a:lnTo>
                    <a:pt x="1001" y="923"/>
                  </a:lnTo>
                  <a:lnTo>
                    <a:pt x="1001" y="923"/>
                  </a:lnTo>
                  <a:lnTo>
                    <a:pt x="1010" y="930"/>
                  </a:lnTo>
                  <a:lnTo>
                    <a:pt x="1014" y="933"/>
                  </a:lnTo>
                  <a:lnTo>
                    <a:pt x="1019" y="935"/>
                  </a:lnTo>
                  <a:lnTo>
                    <a:pt x="1019" y="935"/>
                  </a:lnTo>
                  <a:lnTo>
                    <a:pt x="1023" y="932"/>
                  </a:lnTo>
                  <a:lnTo>
                    <a:pt x="1029" y="927"/>
                  </a:lnTo>
                  <a:lnTo>
                    <a:pt x="1038" y="923"/>
                  </a:lnTo>
                  <a:lnTo>
                    <a:pt x="1048" y="917"/>
                  </a:lnTo>
                  <a:lnTo>
                    <a:pt x="1048" y="917"/>
                  </a:lnTo>
                  <a:lnTo>
                    <a:pt x="1076" y="905"/>
                  </a:lnTo>
                  <a:lnTo>
                    <a:pt x="1088" y="902"/>
                  </a:lnTo>
                  <a:lnTo>
                    <a:pt x="1093" y="902"/>
                  </a:lnTo>
                  <a:lnTo>
                    <a:pt x="1096" y="903"/>
                  </a:lnTo>
                  <a:lnTo>
                    <a:pt x="1096" y="903"/>
                  </a:lnTo>
                  <a:lnTo>
                    <a:pt x="1100" y="906"/>
                  </a:lnTo>
                  <a:lnTo>
                    <a:pt x="1103" y="909"/>
                  </a:lnTo>
                  <a:lnTo>
                    <a:pt x="1109" y="920"/>
                  </a:lnTo>
                  <a:lnTo>
                    <a:pt x="1118" y="935"/>
                  </a:lnTo>
                  <a:lnTo>
                    <a:pt x="1118" y="935"/>
                  </a:lnTo>
                  <a:lnTo>
                    <a:pt x="1121" y="938"/>
                  </a:lnTo>
                  <a:lnTo>
                    <a:pt x="1128" y="939"/>
                  </a:lnTo>
                  <a:lnTo>
                    <a:pt x="1128" y="939"/>
                  </a:lnTo>
                  <a:lnTo>
                    <a:pt x="1149" y="930"/>
                  </a:lnTo>
                  <a:lnTo>
                    <a:pt x="1183" y="917"/>
                  </a:lnTo>
                  <a:lnTo>
                    <a:pt x="1183" y="917"/>
                  </a:lnTo>
                  <a:lnTo>
                    <a:pt x="1193" y="911"/>
                  </a:lnTo>
                  <a:lnTo>
                    <a:pt x="1201" y="903"/>
                  </a:lnTo>
                  <a:lnTo>
                    <a:pt x="1205" y="896"/>
                  </a:lnTo>
                  <a:lnTo>
                    <a:pt x="1207" y="890"/>
                  </a:lnTo>
                  <a:lnTo>
                    <a:pt x="1207" y="890"/>
                  </a:lnTo>
                  <a:lnTo>
                    <a:pt x="1207" y="887"/>
                  </a:lnTo>
                  <a:lnTo>
                    <a:pt x="1208" y="886"/>
                  </a:lnTo>
                  <a:lnTo>
                    <a:pt x="1214" y="883"/>
                  </a:lnTo>
                  <a:lnTo>
                    <a:pt x="1230" y="880"/>
                  </a:lnTo>
                  <a:lnTo>
                    <a:pt x="1230" y="880"/>
                  </a:lnTo>
                  <a:lnTo>
                    <a:pt x="1233" y="878"/>
                  </a:lnTo>
                  <a:lnTo>
                    <a:pt x="1235" y="877"/>
                  </a:lnTo>
                  <a:lnTo>
                    <a:pt x="1235" y="875"/>
                  </a:lnTo>
                  <a:lnTo>
                    <a:pt x="1235" y="874"/>
                  </a:lnTo>
                  <a:lnTo>
                    <a:pt x="1229" y="869"/>
                  </a:lnTo>
                  <a:lnTo>
                    <a:pt x="1222" y="866"/>
                  </a:lnTo>
                  <a:lnTo>
                    <a:pt x="1222" y="866"/>
                  </a:lnTo>
                  <a:lnTo>
                    <a:pt x="1208" y="863"/>
                  </a:lnTo>
                  <a:lnTo>
                    <a:pt x="1204" y="861"/>
                  </a:lnTo>
                  <a:lnTo>
                    <a:pt x="1201" y="853"/>
                  </a:lnTo>
                  <a:lnTo>
                    <a:pt x="1201" y="853"/>
                  </a:lnTo>
                  <a:lnTo>
                    <a:pt x="1199" y="847"/>
                  </a:lnTo>
                  <a:lnTo>
                    <a:pt x="1196" y="844"/>
                  </a:lnTo>
                  <a:lnTo>
                    <a:pt x="1193" y="841"/>
                  </a:lnTo>
                  <a:lnTo>
                    <a:pt x="1185" y="838"/>
                  </a:lnTo>
                  <a:lnTo>
                    <a:pt x="1185" y="838"/>
                  </a:lnTo>
                  <a:lnTo>
                    <a:pt x="1182" y="837"/>
                  </a:lnTo>
                  <a:lnTo>
                    <a:pt x="1179" y="834"/>
                  </a:lnTo>
                  <a:lnTo>
                    <a:pt x="1176" y="831"/>
                  </a:lnTo>
                  <a:lnTo>
                    <a:pt x="1176" y="828"/>
                  </a:lnTo>
                  <a:lnTo>
                    <a:pt x="1177" y="821"/>
                  </a:lnTo>
                  <a:lnTo>
                    <a:pt x="1182" y="812"/>
                  </a:lnTo>
                  <a:lnTo>
                    <a:pt x="1182" y="812"/>
                  </a:lnTo>
                  <a:lnTo>
                    <a:pt x="1182" y="809"/>
                  </a:lnTo>
                  <a:lnTo>
                    <a:pt x="1182" y="804"/>
                  </a:lnTo>
                  <a:lnTo>
                    <a:pt x="1180" y="798"/>
                  </a:lnTo>
                  <a:lnTo>
                    <a:pt x="1176" y="794"/>
                  </a:lnTo>
                  <a:lnTo>
                    <a:pt x="1173" y="791"/>
                  </a:lnTo>
                  <a:lnTo>
                    <a:pt x="1173" y="791"/>
                  </a:lnTo>
                  <a:lnTo>
                    <a:pt x="1171" y="791"/>
                  </a:lnTo>
                  <a:lnTo>
                    <a:pt x="1171" y="791"/>
                  </a:lnTo>
                  <a:lnTo>
                    <a:pt x="1170" y="786"/>
                  </a:lnTo>
                  <a:lnTo>
                    <a:pt x="1167" y="776"/>
                  </a:lnTo>
                  <a:lnTo>
                    <a:pt x="1167" y="776"/>
                  </a:lnTo>
                  <a:lnTo>
                    <a:pt x="1167" y="766"/>
                  </a:lnTo>
                  <a:lnTo>
                    <a:pt x="1165" y="763"/>
                  </a:lnTo>
                  <a:lnTo>
                    <a:pt x="1162" y="761"/>
                  </a:lnTo>
                  <a:lnTo>
                    <a:pt x="1162" y="761"/>
                  </a:lnTo>
                  <a:lnTo>
                    <a:pt x="1158" y="760"/>
                  </a:lnTo>
                  <a:lnTo>
                    <a:pt x="1155" y="755"/>
                  </a:lnTo>
                  <a:lnTo>
                    <a:pt x="1149" y="746"/>
                  </a:lnTo>
                  <a:lnTo>
                    <a:pt x="1149" y="746"/>
                  </a:lnTo>
                  <a:lnTo>
                    <a:pt x="1147" y="745"/>
                  </a:lnTo>
                  <a:lnTo>
                    <a:pt x="1146" y="745"/>
                  </a:lnTo>
                  <a:lnTo>
                    <a:pt x="1140" y="745"/>
                  </a:lnTo>
                  <a:lnTo>
                    <a:pt x="1128" y="748"/>
                  </a:lnTo>
                  <a:lnTo>
                    <a:pt x="1128" y="748"/>
                  </a:lnTo>
                  <a:lnTo>
                    <a:pt x="1125" y="748"/>
                  </a:lnTo>
                  <a:lnTo>
                    <a:pt x="1122" y="746"/>
                  </a:lnTo>
                  <a:lnTo>
                    <a:pt x="1119" y="739"/>
                  </a:lnTo>
                  <a:lnTo>
                    <a:pt x="1119" y="739"/>
                  </a:lnTo>
                  <a:lnTo>
                    <a:pt x="1116" y="735"/>
                  </a:lnTo>
                  <a:lnTo>
                    <a:pt x="1113" y="733"/>
                  </a:lnTo>
                  <a:lnTo>
                    <a:pt x="1112" y="732"/>
                  </a:lnTo>
                  <a:lnTo>
                    <a:pt x="1112" y="730"/>
                  </a:lnTo>
                  <a:lnTo>
                    <a:pt x="1112" y="730"/>
                  </a:lnTo>
                  <a:lnTo>
                    <a:pt x="1112" y="724"/>
                  </a:lnTo>
                  <a:lnTo>
                    <a:pt x="1112" y="720"/>
                  </a:lnTo>
                  <a:lnTo>
                    <a:pt x="1110" y="718"/>
                  </a:lnTo>
                  <a:lnTo>
                    <a:pt x="1110" y="718"/>
                  </a:lnTo>
                  <a:lnTo>
                    <a:pt x="1103" y="711"/>
                  </a:lnTo>
                  <a:lnTo>
                    <a:pt x="1093" y="696"/>
                  </a:lnTo>
                  <a:lnTo>
                    <a:pt x="1093" y="696"/>
                  </a:lnTo>
                  <a:lnTo>
                    <a:pt x="1090" y="693"/>
                  </a:lnTo>
                  <a:lnTo>
                    <a:pt x="1087" y="692"/>
                  </a:lnTo>
                  <a:lnTo>
                    <a:pt x="1085" y="692"/>
                  </a:lnTo>
                  <a:lnTo>
                    <a:pt x="1082" y="693"/>
                  </a:lnTo>
                  <a:lnTo>
                    <a:pt x="1079" y="696"/>
                  </a:lnTo>
                  <a:lnTo>
                    <a:pt x="1078" y="699"/>
                  </a:lnTo>
                  <a:lnTo>
                    <a:pt x="1078" y="699"/>
                  </a:lnTo>
                  <a:lnTo>
                    <a:pt x="1075" y="701"/>
                  </a:lnTo>
                  <a:lnTo>
                    <a:pt x="1070" y="699"/>
                  </a:lnTo>
                  <a:lnTo>
                    <a:pt x="1065" y="698"/>
                  </a:lnTo>
                  <a:lnTo>
                    <a:pt x="1060" y="693"/>
                  </a:lnTo>
                  <a:lnTo>
                    <a:pt x="1060" y="693"/>
                  </a:lnTo>
                  <a:lnTo>
                    <a:pt x="1056" y="690"/>
                  </a:lnTo>
                  <a:lnTo>
                    <a:pt x="1050" y="686"/>
                  </a:lnTo>
                  <a:lnTo>
                    <a:pt x="1044" y="681"/>
                  </a:lnTo>
                  <a:lnTo>
                    <a:pt x="1036" y="675"/>
                  </a:lnTo>
                  <a:lnTo>
                    <a:pt x="1036" y="675"/>
                  </a:lnTo>
                  <a:lnTo>
                    <a:pt x="1033" y="667"/>
                  </a:lnTo>
                  <a:lnTo>
                    <a:pt x="1032" y="659"/>
                  </a:lnTo>
                  <a:lnTo>
                    <a:pt x="1031" y="652"/>
                  </a:lnTo>
                  <a:lnTo>
                    <a:pt x="1029" y="647"/>
                  </a:lnTo>
                  <a:lnTo>
                    <a:pt x="1029" y="647"/>
                  </a:lnTo>
                  <a:lnTo>
                    <a:pt x="1028" y="644"/>
                  </a:lnTo>
                  <a:lnTo>
                    <a:pt x="1025" y="644"/>
                  </a:lnTo>
                  <a:lnTo>
                    <a:pt x="1022" y="644"/>
                  </a:lnTo>
                  <a:lnTo>
                    <a:pt x="1014" y="649"/>
                  </a:lnTo>
                  <a:lnTo>
                    <a:pt x="1014" y="649"/>
                  </a:lnTo>
                  <a:lnTo>
                    <a:pt x="1008" y="650"/>
                  </a:lnTo>
                  <a:lnTo>
                    <a:pt x="1004" y="652"/>
                  </a:lnTo>
                  <a:lnTo>
                    <a:pt x="1004" y="652"/>
                  </a:lnTo>
                  <a:lnTo>
                    <a:pt x="999" y="655"/>
                  </a:lnTo>
                  <a:lnTo>
                    <a:pt x="992" y="659"/>
                  </a:lnTo>
                  <a:lnTo>
                    <a:pt x="983" y="662"/>
                  </a:lnTo>
                  <a:lnTo>
                    <a:pt x="977" y="664"/>
                  </a:lnTo>
                  <a:lnTo>
                    <a:pt x="971" y="664"/>
                  </a:lnTo>
                  <a:lnTo>
                    <a:pt x="971" y="664"/>
                  </a:lnTo>
                  <a:lnTo>
                    <a:pt x="965" y="665"/>
                  </a:lnTo>
                  <a:lnTo>
                    <a:pt x="961" y="667"/>
                  </a:lnTo>
                  <a:lnTo>
                    <a:pt x="954" y="672"/>
                  </a:lnTo>
                  <a:lnTo>
                    <a:pt x="948" y="677"/>
                  </a:lnTo>
                  <a:lnTo>
                    <a:pt x="943" y="678"/>
                  </a:lnTo>
                  <a:lnTo>
                    <a:pt x="939" y="677"/>
                  </a:lnTo>
                  <a:lnTo>
                    <a:pt x="939" y="677"/>
                  </a:lnTo>
                  <a:lnTo>
                    <a:pt x="918" y="672"/>
                  </a:lnTo>
                  <a:lnTo>
                    <a:pt x="908" y="671"/>
                  </a:lnTo>
                  <a:lnTo>
                    <a:pt x="899" y="669"/>
                  </a:lnTo>
                  <a:lnTo>
                    <a:pt x="899" y="669"/>
                  </a:lnTo>
                  <a:lnTo>
                    <a:pt x="890" y="671"/>
                  </a:lnTo>
                  <a:lnTo>
                    <a:pt x="882" y="671"/>
                  </a:lnTo>
                  <a:lnTo>
                    <a:pt x="875" y="669"/>
                  </a:lnTo>
                  <a:lnTo>
                    <a:pt x="872" y="668"/>
                  </a:lnTo>
                  <a:lnTo>
                    <a:pt x="871" y="665"/>
                  </a:lnTo>
                  <a:lnTo>
                    <a:pt x="871" y="665"/>
                  </a:lnTo>
                  <a:lnTo>
                    <a:pt x="865" y="658"/>
                  </a:lnTo>
                  <a:lnTo>
                    <a:pt x="860" y="649"/>
                  </a:lnTo>
                  <a:lnTo>
                    <a:pt x="856" y="640"/>
                  </a:lnTo>
                  <a:lnTo>
                    <a:pt x="850" y="634"/>
                  </a:lnTo>
                  <a:lnTo>
                    <a:pt x="850" y="634"/>
                  </a:lnTo>
                  <a:lnTo>
                    <a:pt x="848" y="631"/>
                  </a:lnTo>
                  <a:lnTo>
                    <a:pt x="845" y="628"/>
                  </a:lnTo>
                  <a:lnTo>
                    <a:pt x="845" y="618"/>
                  </a:lnTo>
                  <a:lnTo>
                    <a:pt x="844" y="595"/>
                  </a:lnTo>
                  <a:lnTo>
                    <a:pt x="844" y="595"/>
                  </a:lnTo>
                  <a:lnTo>
                    <a:pt x="844" y="591"/>
                  </a:lnTo>
                  <a:lnTo>
                    <a:pt x="842" y="588"/>
                  </a:lnTo>
                  <a:lnTo>
                    <a:pt x="841" y="585"/>
                  </a:lnTo>
                  <a:lnTo>
                    <a:pt x="838" y="584"/>
                  </a:lnTo>
                  <a:lnTo>
                    <a:pt x="832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13" y="584"/>
                  </a:lnTo>
                  <a:lnTo>
                    <a:pt x="808" y="582"/>
                  </a:lnTo>
                  <a:lnTo>
                    <a:pt x="804" y="579"/>
                  </a:lnTo>
                  <a:lnTo>
                    <a:pt x="804" y="579"/>
                  </a:lnTo>
                  <a:lnTo>
                    <a:pt x="791" y="558"/>
                  </a:lnTo>
                  <a:lnTo>
                    <a:pt x="791" y="558"/>
                  </a:lnTo>
                  <a:lnTo>
                    <a:pt x="788" y="555"/>
                  </a:lnTo>
                  <a:lnTo>
                    <a:pt x="785" y="554"/>
                  </a:lnTo>
                  <a:lnTo>
                    <a:pt x="776" y="551"/>
                  </a:lnTo>
                  <a:lnTo>
                    <a:pt x="764" y="551"/>
                  </a:lnTo>
                  <a:lnTo>
                    <a:pt x="751" y="550"/>
                  </a:lnTo>
                  <a:lnTo>
                    <a:pt x="751" y="550"/>
                  </a:lnTo>
                  <a:lnTo>
                    <a:pt x="743" y="550"/>
                  </a:lnTo>
                  <a:lnTo>
                    <a:pt x="739" y="548"/>
                  </a:lnTo>
                  <a:lnTo>
                    <a:pt x="734" y="545"/>
                  </a:lnTo>
                  <a:lnTo>
                    <a:pt x="731" y="544"/>
                  </a:lnTo>
                  <a:lnTo>
                    <a:pt x="727" y="536"/>
                  </a:lnTo>
                  <a:lnTo>
                    <a:pt x="723" y="529"/>
                  </a:lnTo>
                  <a:lnTo>
                    <a:pt x="723" y="529"/>
                  </a:lnTo>
                  <a:lnTo>
                    <a:pt x="717" y="523"/>
                  </a:lnTo>
                  <a:lnTo>
                    <a:pt x="708" y="517"/>
                  </a:lnTo>
                  <a:lnTo>
                    <a:pt x="699" y="512"/>
                  </a:lnTo>
                  <a:lnTo>
                    <a:pt x="688" y="507"/>
                  </a:lnTo>
                  <a:lnTo>
                    <a:pt x="688" y="507"/>
                  </a:lnTo>
                  <a:lnTo>
                    <a:pt x="684" y="504"/>
                  </a:lnTo>
                  <a:lnTo>
                    <a:pt x="681" y="498"/>
                  </a:lnTo>
                  <a:lnTo>
                    <a:pt x="677" y="487"/>
                  </a:lnTo>
                  <a:lnTo>
                    <a:pt x="675" y="477"/>
                  </a:lnTo>
                  <a:lnTo>
                    <a:pt x="675" y="473"/>
                  </a:lnTo>
                  <a:lnTo>
                    <a:pt x="675" y="473"/>
                  </a:lnTo>
                  <a:lnTo>
                    <a:pt x="656" y="474"/>
                  </a:lnTo>
                  <a:lnTo>
                    <a:pt x="656" y="474"/>
                  </a:lnTo>
                  <a:lnTo>
                    <a:pt x="640" y="473"/>
                  </a:lnTo>
                  <a:lnTo>
                    <a:pt x="625" y="468"/>
                  </a:lnTo>
                  <a:lnTo>
                    <a:pt x="625" y="468"/>
                  </a:lnTo>
                  <a:lnTo>
                    <a:pt x="619" y="467"/>
                  </a:lnTo>
                  <a:lnTo>
                    <a:pt x="611" y="462"/>
                  </a:lnTo>
                  <a:lnTo>
                    <a:pt x="607" y="458"/>
                  </a:lnTo>
                  <a:lnTo>
                    <a:pt x="606" y="455"/>
                  </a:lnTo>
                  <a:lnTo>
                    <a:pt x="606" y="452"/>
                  </a:lnTo>
                  <a:lnTo>
                    <a:pt x="606" y="452"/>
                  </a:lnTo>
                  <a:lnTo>
                    <a:pt x="608" y="444"/>
                  </a:lnTo>
                  <a:lnTo>
                    <a:pt x="611" y="435"/>
                  </a:lnTo>
                  <a:lnTo>
                    <a:pt x="614" y="428"/>
                  </a:lnTo>
                  <a:lnTo>
                    <a:pt x="614" y="421"/>
                  </a:lnTo>
                  <a:lnTo>
                    <a:pt x="614" y="421"/>
                  </a:lnTo>
                  <a:lnTo>
                    <a:pt x="614" y="419"/>
                  </a:lnTo>
                  <a:lnTo>
                    <a:pt x="613" y="418"/>
                  </a:lnTo>
                  <a:lnTo>
                    <a:pt x="608" y="415"/>
                  </a:lnTo>
                  <a:lnTo>
                    <a:pt x="604" y="412"/>
                  </a:lnTo>
                  <a:lnTo>
                    <a:pt x="598" y="409"/>
                  </a:lnTo>
                  <a:lnTo>
                    <a:pt x="598" y="409"/>
                  </a:lnTo>
                  <a:lnTo>
                    <a:pt x="597" y="406"/>
                  </a:lnTo>
                  <a:lnTo>
                    <a:pt x="595" y="401"/>
                  </a:lnTo>
                  <a:lnTo>
                    <a:pt x="594" y="388"/>
                  </a:lnTo>
                  <a:lnTo>
                    <a:pt x="592" y="364"/>
                  </a:lnTo>
                  <a:lnTo>
                    <a:pt x="592" y="364"/>
                  </a:lnTo>
                  <a:lnTo>
                    <a:pt x="594" y="360"/>
                  </a:lnTo>
                  <a:lnTo>
                    <a:pt x="595" y="357"/>
                  </a:lnTo>
                  <a:lnTo>
                    <a:pt x="601" y="353"/>
                  </a:lnTo>
                  <a:lnTo>
                    <a:pt x="606" y="348"/>
                  </a:lnTo>
                  <a:lnTo>
                    <a:pt x="608" y="345"/>
                  </a:lnTo>
                  <a:lnTo>
                    <a:pt x="608" y="342"/>
                  </a:lnTo>
                  <a:lnTo>
                    <a:pt x="608" y="342"/>
                  </a:lnTo>
                  <a:lnTo>
                    <a:pt x="608" y="338"/>
                  </a:lnTo>
                  <a:lnTo>
                    <a:pt x="606" y="335"/>
                  </a:lnTo>
                  <a:lnTo>
                    <a:pt x="603" y="333"/>
                  </a:lnTo>
                  <a:lnTo>
                    <a:pt x="603" y="333"/>
                  </a:lnTo>
                  <a:lnTo>
                    <a:pt x="601" y="326"/>
                  </a:lnTo>
                  <a:lnTo>
                    <a:pt x="600" y="321"/>
                  </a:lnTo>
                  <a:lnTo>
                    <a:pt x="597" y="318"/>
                  </a:lnTo>
                  <a:lnTo>
                    <a:pt x="597" y="318"/>
                  </a:lnTo>
                  <a:lnTo>
                    <a:pt x="588" y="317"/>
                  </a:lnTo>
                  <a:lnTo>
                    <a:pt x="580" y="314"/>
                  </a:lnTo>
                  <a:lnTo>
                    <a:pt x="576" y="310"/>
                  </a:lnTo>
                  <a:lnTo>
                    <a:pt x="576" y="310"/>
                  </a:lnTo>
                  <a:lnTo>
                    <a:pt x="571" y="305"/>
                  </a:lnTo>
                  <a:lnTo>
                    <a:pt x="569" y="304"/>
                  </a:lnTo>
                  <a:lnTo>
                    <a:pt x="564" y="301"/>
                  </a:lnTo>
                  <a:lnTo>
                    <a:pt x="563" y="295"/>
                  </a:lnTo>
                  <a:lnTo>
                    <a:pt x="563" y="295"/>
                  </a:lnTo>
                  <a:lnTo>
                    <a:pt x="558" y="284"/>
                  </a:lnTo>
                  <a:lnTo>
                    <a:pt x="557" y="281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1" y="280"/>
                  </a:lnTo>
                  <a:lnTo>
                    <a:pt x="546" y="281"/>
                  </a:lnTo>
                  <a:lnTo>
                    <a:pt x="542" y="284"/>
                  </a:lnTo>
                  <a:lnTo>
                    <a:pt x="542" y="287"/>
                  </a:lnTo>
                  <a:lnTo>
                    <a:pt x="542" y="287"/>
                  </a:lnTo>
                  <a:lnTo>
                    <a:pt x="542" y="290"/>
                  </a:lnTo>
                  <a:lnTo>
                    <a:pt x="540" y="293"/>
                  </a:lnTo>
                  <a:lnTo>
                    <a:pt x="539" y="295"/>
                  </a:lnTo>
                  <a:lnTo>
                    <a:pt x="537" y="295"/>
                  </a:lnTo>
                  <a:lnTo>
                    <a:pt x="537" y="295"/>
                  </a:lnTo>
                  <a:lnTo>
                    <a:pt x="530" y="292"/>
                  </a:lnTo>
                  <a:lnTo>
                    <a:pt x="518" y="284"/>
                  </a:lnTo>
                  <a:lnTo>
                    <a:pt x="518" y="284"/>
                  </a:lnTo>
                  <a:lnTo>
                    <a:pt x="515" y="283"/>
                  </a:lnTo>
                  <a:lnTo>
                    <a:pt x="512" y="283"/>
                  </a:lnTo>
                  <a:lnTo>
                    <a:pt x="505" y="284"/>
                  </a:lnTo>
                  <a:lnTo>
                    <a:pt x="499" y="287"/>
                  </a:lnTo>
                  <a:lnTo>
                    <a:pt x="493" y="290"/>
                  </a:lnTo>
                  <a:lnTo>
                    <a:pt x="493" y="290"/>
                  </a:lnTo>
                  <a:lnTo>
                    <a:pt x="487" y="290"/>
                  </a:lnTo>
                  <a:lnTo>
                    <a:pt x="478" y="290"/>
                  </a:lnTo>
                  <a:lnTo>
                    <a:pt x="460" y="289"/>
                  </a:lnTo>
                  <a:lnTo>
                    <a:pt x="460" y="289"/>
                  </a:lnTo>
                  <a:lnTo>
                    <a:pt x="457" y="287"/>
                  </a:lnTo>
                  <a:lnTo>
                    <a:pt x="456" y="287"/>
                  </a:lnTo>
                  <a:lnTo>
                    <a:pt x="454" y="283"/>
                  </a:lnTo>
                  <a:lnTo>
                    <a:pt x="454" y="277"/>
                  </a:lnTo>
                  <a:lnTo>
                    <a:pt x="453" y="270"/>
                  </a:lnTo>
                  <a:lnTo>
                    <a:pt x="453" y="270"/>
                  </a:lnTo>
                  <a:lnTo>
                    <a:pt x="453" y="267"/>
                  </a:lnTo>
                  <a:lnTo>
                    <a:pt x="452" y="265"/>
                  </a:lnTo>
                  <a:lnTo>
                    <a:pt x="449" y="264"/>
                  </a:lnTo>
                  <a:lnTo>
                    <a:pt x="440" y="267"/>
                  </a:lnTo>
                  <a:lnTo>
                    <a:pt x="440" y="267"/>
                  </a:lnTo>
                  <a:lnTo>
                    <a:pt x="438" y="265"/>
                  </a:lnTo>
                  <a:lnTo>
                    <a:pt x="438" y="265"/>
                  </a:lnTo>
                  <a:lnTo>
                    <a:pt x="438" y="261"/>
                  </a:lnTo>
                  <a:lnTo>
                    <a:pt x="440" y="253"/>
                  </a:lnTo>
                  <a:lnTo>
                    <a:pt x="440" y="246"/>
                  </a:lnTo>
                  <a:lnTo>
                    <a:pt x="440" y="246"/>
                  </a:lnTo>
                  <a:lnTo>
                    <a:pt x="441" y="243"/>
                  </a:lnTo>
                  <a:lnTo>
                    <a:pt x="443" y="241"/>
                  </a:lnTo>
                  <a:lnTo>
                    <a:pt x="447" y="237"/>
                  </a:lnTo>
                  <a:lnTo>
                    <a:pt x="453" y="234"/>
                  </a:lnTo>
                  <a:lnTo>
                    <a:pt x="456" y="233"/>
                  </a:lnTo>
                  <a:lnTo>
                    <a:pt x="459" y="230"/>
                  </a:lnTo>
                  <a:lnTo>
                    <a:pt x="459" y="230"/>
                  </a:lnTo>
                  <a:lnTo>
                    <a:pt x="460" y="225"/>
                  </a:lnTo>
                  <a:lnTo>
                    <a:pt x="460" y="222"/>
                  </a:lnTo>
                  <a:lnTo>
                    <a:pt x="459" y="221"/>
                  </a:lnTo>
                  <a:lnTo>
                    <a:pt x="457" y="218"/>
                  </a:lnTo>
                  <a:lnTo>
                    <a:pt x="453" y="215"/>
                  </a:lnTo>
                  <a:lnTo>
                    <a:pt x="449" y="213"/>
                  </a:lnTo>
                  <a:lnTo>
                    <a:pt x="449" y="213"/>
                  </a:lnTo>
                  <a:lnTo>
                    <a:pt x="446" y="213"/>
                  </a:lnTo>
                  <a:lnTo>
                    <a:pt x="444" y="213"/>
                  </a:lnTo>
                  <a:lnTo>
                    <a:pt x="441" y="207"/>
                  </a:lnTo>
                  <a:lnTo>
                    <a:pt x="441" y="207"/>
                  </a:lnTo>
                  <a:lnTo>
                    <a:pt x="438" y="204"/>
                  </a:lnTo>
                  <a:lnTo>
                    <a:pt x="435" y="203"/>
                  </a:lnTo>
                  <a:lnTo>
                    <a:pt x="431" y="201"/>
                  </a:lnTo>
                  <a:lnTo>
                    <a:pt x="426" y="199"/>
                  </a:lnTo>
                  <a:lnTo>
                    <a:pt x="426" y="199"/>
                  </a:lnTo>
                  <a:lnTo>
                    <a:pt x="420" y="194"/>
                  </a:lnTo>
                  <a:lnTo>
                    <a:pt x="413" y="188"/>
                  </a:lnTo>
                  <a:lnTo>
                    <a:pt x="406" y="184"/>
                  </a:lnTo>
                  <a:lnTo>
                    <a:pt x="398" y="182"/>
                  </a:lnTo>
                  <a:lnTo>
                    <a:pt x="398" y="182"/>
                  </a:lnTo>
                  <a:lnTo>
                    <a:pt x="394" y="184"/>
                  </a:lnTo>
                  <a:lnTo>
                    <a:pt x="389" y="185"/>
                  </a:lnTo>
                  <a:lnTo>
                    <a:pt x="385" y="188"/>
                  </a:lnTo>
                  <a:lnTo>
                    <a:pt x="380" y="190"/>
                  </a:lnTo>
                  <a:lnTo>
                    <a:pt x="380" y="190"/>
                  </a:lnTo>
                  <a:lnTo>
                    <a:pt x="375" y="190"/>
                  </a:lnTo>
                  <a:lnTo>
                    <a:pt x="369" y="188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2" y="179"/>
                  </a:lnTo>
                  <a:lnTo>
                    <a:pt x="345" y="178"/>
                  </a:lnTo>
                  <a:lnTo>
                    <a:pt x="329" y="178"/>
                  </a:lnTo>
                  <a:lnTo>
                    <a:pt x="329" y="178"/>
                  </a:lnTo>
                  <a:lnTo>
                    <a:pt x="321" y="178"/>
                  </a:lnTo>
                  <a:lnTo>
                    <a:pt x="317" y="176"/>
                  </a:lnTo>
                  <a:lnTo>
                    <a:pt x="315" y="173"/>
                  </a:lnTo>
                  <a:lnTo>
                    <a:pt x="315" y="167"/>
                  </a:lnTo>
                  <a:lnTo>
                    <a:pt x="315" y="167"/>
                  </a:lnTo>
                  <a:lnTo>
                    <a:pt x="317" y="161"/>
                  </a:lnTo>
                  <a:lnTo>
                    <a:pt x="317" y="153"/>
                  </a:lnTo>
                  <a:lnTo>
                    <a:pt x="317" y="145"/>
                  </a:lnTo>
                  <a:lnTo>
                    <a:pt x="312" y="139"/>
                  </a:lnTo>
                  <a:lnTo>
                    <a:pt x="312" y="139"/>
                  </a:lnTo>
                  <a:lnTo>
                    <a:pt x="309" y="135"/>
                  </a:lnTo>
                  <a:lnTo>
                    <a:pt x="305" y="132"/>
                  </a:lnTo>
                  <a:lnTo>
                    <a:pt x="299" y="129"/>
                  </a:lnTo>
                  <a:lnTo>
                    <a:pt x="295" y="122"/>
                  </a:lnTo>
                  <a:lnTo>
                    <a:pt x="295" y="122"/>
                  </a:lnTo>
                  <a:lnTo>
                    <a:pt x="293" y="119"/>
                  </a:lnTo>
                  <a:lnTo>
                    <a:pt x="293" y="116"/>
                  </a:lnTo>
                  <a:lnTo>
                    <a:pt x="295" y="114"/>
                  </a:lnTo>
                  <a:lnTo>
                    <a:pt x="298" y="113"/>
                  </a:lnTo>
                  <a:lnTo>
                    <a:pt x="312" y="110"/>
                  </a:lnTo>
                  <a:lnTo>
                    <a:pt x="312" y="110"/>
                  </a:lnTo>
                  <a:lnTo>
                    <a:pt x="317" y="108"/>
                  </a:lnTo>
                  <a:lnTo>
                    <a:pt x="318" y="107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20" y="87"/>
                  </a:lnTo>
                  <a:lnTo>
                    <a:pt x="323" y="83"/>
                  </a:lnTo>
                  <a:lnTo>
                    <a:pt x="332" y="76"/>
                  </a:lnTo>
                  <a:lnTo>
                    <a:pt x="339" y="67"/>
                  </a:lnTo>
                  <a:lnTo>
                    <a:pt x="342" y="64"/>
                  </a:lnTo>
                  <a:lnTo>
                    <a:pt x="343" y="61"/>
                  </a:lnTo>
                  <a:lnTo>
                    <a:pt x="343" y="61"/>
                  </a:lnTo>
                  <a:lnTo>
                    <a:pt x="342" y="56"/>
                  </a:lnTo>
                  <a:lnTo>
                    <a:pt x="342" y="53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36" y="34"/>
                  </a:lnTo>
                  <a:lnTo>
                    <a:pt x="336" y="28"/>
                  </a:lnTo>
                  <a:lnTo>
                    <a:pt x="338" y="15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298" y="5"/>
                  </a:lnTo>
                  <a:lnTo>
                    <a:pt x="292" y="6"/>
                  </a:lnTo>
                  <a:lnTo>
                    <a:pt x="290" y="7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86" y="16"/>
                  </a:lnTo>
                  <a:lnTo>
                    <a:pt x="280" y="24"/>
                  </a:lnTo>
                  <a:lnTo>
                    <a:pt x="275" y="30"/>
                  </a:lnTo>
                  <a:lnTo>
                    <a:pt x="271" y="31"/>
                  </a:lnTo>
                  <a:lnTo>
                    <a:pt x="271" y="31"/>
                  </a:lnTo>
                  <a:lnTo>
                    <a:pt x="256" y="39"/>
                  </a:lnTo>
                  <a:lnTo>
                    <a:pt x="246" y="43"/>
                  </a:lnTo>
                  <a:lnTo>
                    <a:pt x="243" y="43"/>
                  </a:lnTo>
                  <a:lnTo>
                    <a:pt x="240" y="43"/>
                  </a:lnTo>
                  <a:lnTo>
                    <a:pt x="240" y="43"/>
                  </a:lnTo>
                  <a:lnTo>
                    <a:pt x="237" y="39"/>
                  </a:lnTo>
                  <a:lnTo>
                    <a:pt x="235" y="3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4" y="18"/>
                  </a:lnTo>
                  <a:lnTo>
                    <a:pt x="232" y="15"/>
                  </a:lnTo>
                  <a:lnTo>
                    <a:pt x="229" y="12"/>
                  </a:lnTo>
                  <a:lnTo>
                    <a:pt x="226" y="12"/>
                  </a:lnTo>
                  <a:lnTo>
                    <a:pt x="226" y="12"/>
                  </a:lnTo>
                  <a:lnTo>
                    <a:pt x="209" y="13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88" y="18"/>
                  </a:lnTo>
                  <a:lnTo>
                    <a:pt x="185" y="22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2" y="33"/>
                  </a:lnTo>
                  <a:lnTo>
                    <a:pt x="178" y="34"/>
                  </a:lnTo>
                  <a:lnTo>
                    <a:pt x="173" y="36"/>
                  </a:lnTo>
                  <a:lnTo>
                    <a:pt x="169" y="39"/>
                  </a:lnTo>
                  <a:lnTo>
                    <a:pt x="169" y="39"/>
                  </a:lnTo>
                  <a:lnTo>
                    <a:pt x="161" y="52"/>
                  </a:lnTo>
                  <a:lnTo>
                    <a:pt x="158" y="61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5" y="74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33" y="98"/>
                  </a:lnTo>
                  <a:lnTo>
                    <a:pt x="118" y="108"/>
                  </a:lnTo>
                  <a:lnTo>
                    <a:pt x="105" y="122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87" y="145"/>
                  </a:lnTo>
                  <a:lnTo>
                    <a:pt x="83" y="150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2" y="153"/>
                  </a:lnTo>
                  <a:lnTo>
                    <a:pt x="65" y="153"/>
                  </a:lnTo>
                  <a:lnTo>
                    <a:pt x="59" y="154"/>
                  </a:lnTo>
                  <a:lnTo>
                    <a:pt x="58" y="157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8" y="172"/>
                  </a:lnTo>
                  <a:lnTo>
                    <a:pt x="56" y="178"/>
                  </a:lnTo>
                  <a:lnTo>
                    <a:pt x="53" y="188"/>
                  </a:lnTo>
                  <a:lnTo>
                    <a:pt x="53" y="188"/>
                  </a:lnTo>
                  <a:lnTo>
                    <a:pt x="50" y="197"/>
                  </a:lnTo>
                  <a:lnTo>
                    <a:pt x="49" y="204"/>
                  </a:lnTo>
                  <a:lnTo>
                    <a:pt x="49" y="210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8"/>
                  </a:lnTo>
                  <a:lnTo>
                    <a:pt x="47" y="221"/>
                  </a:lnTo>
                  <a:lnTo>
                    <a:pt x="46" y="224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38" y="228"/>
                  </a:lnTo>
                  <a:lnTo>
                    <a:pt x="35" y="231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4"/>
                  </a:lnTo>
                  <a:lnTo>
                    <a:pt x="21" y="249"/>
                  </a:lnTo>
                  <a:lnTo>
                    <a:pt x="18" y="253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6" y="270"/>
                  </a:lnTo>
                  <a:lnTo>
                    <a:pt x="10" y="273"/>
                  </a:lnTo>
                  <a:lnTo>
                    <a:pt x="15" y="277"/>
                  </a:lnTo>
                  <a:lnTo>
                    <a:pt x="16" y="281"/>
                  </a:lnTo>
                  <a:lnTo>
                    <a:pt x="16" y="281"/>
                  </a:lnTo>
                  <a:lnTo>
                    <a:pt x="18" y="287"/>
                  </a:lnTo>
                  <a:lnTo>
                    <a:pt x="18" y="295"/>
                  </a:lnTo>
                  <a:lnTo>
                    <a:pt x="19" y="302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5" y="313"/>
                  </a:lnTo>
                  <a:lnTo>
                    <a:pt x="30" y="316"/>
                  </a:lnTo>
                  <a:lnTo>
                    <a:pt x="41" y="323"/>
                  </a:lnTo>
                  <a:lnTo>
                    <a:pt x="55" y="332"/>
                  </a:lnTo>
                  <a:lnTo>
                    <a:pt x="65" y="339"/>
                  </a:lnTo>
                  <a:lnTo>
                    <a:pt x="65" y="339"/>
                  </a:lnTo>
                  <a:lnTo>
                    <a:pt x="68" y="345"/>
                  </a:lnTo>
                  <a:lnTo>
                    <a:pt x="70" y="353"/>
                  </a:lnTo>
                  <a:lnTo>
                    <a:pt x="72" y="369"/>
                  </a:lnTo>
                  <a:lnTo>
                    <a:pt x="75" y="387"/>
                  </a:lnTo>
                  <a:lnTo>
                    <a:pt x="77" y="398"/>
                  </a:lnTo>
                  <a:lnTo>
                    <a:pt x="77" y="398"/>
                  </a:lnTo>
                  <a:lnTo>
                    <a:pt x="80" y="406"/>
                  </a:lnTo>
                  <a:lnTo>
                    <a:pt x="84" y="413"/>
                  </a:lnTo>
                  <a:lnTo>
                    <a:pt x="89" y="421"/>
                  </a:lnTo>
                  <a:lnTo>
                    <a:pt x="92" y="428"/>
                  </a:lnTo>
                  <a:lnTo>
                    <a:pt x="92" y="428"/>
                  </a:lnTo>
                  <a:lnTo>
                    <a:pt x="92" y="437"/>
                  </a:lnTo>
                  <a:lnTo>
                    <a:pt x="90" y="447"/>
                  </a:lnTo>
                  <a:lnTo>
                    <a:pt x="87" y="458"/>
                  </a:lnTo>
                  <a:lnTo>
                    <a:pt x="86" y="461"/>
                  </a:lnTo>
                  <a:lnTo>
                    <a:pt x="83" y="464"/>
                  </a:lnTo>
                  <a:lnTo>
                    <a:pt x="83" y="464"/>
                  </a:lnTo>
                  <a:lnTo>
                    <a:pt x="80" y="468"/>
                  </a:lnTo>
                  <a:lnTo>
                    <a:pt x="77" y="474"/>
                  </a:lnTo>
                  <a:lnTo>
                    <a:pt x="72" y="492"/>
                  </a:lnTo>
                  <a:lnTo>
                    <a:pt x="71" y="508"/>
                  </a:lnTo>
                  <a:lnTo>
                    <a:pt x="70" y="520"/>
                  </a:lnTo>
                  <a:lnTo>
                    <a:pt x="70" y="520"/>
                  </a:lnTo>
                  <a:lnTo>
                    <a:pt x="68" y="530"/>
                  </a:lnTo>
                  <a:lnTo>
                    <a:pt x="67" y="532"/>
                  </a:lnTo>
                  <a:lnTo>
                    <a:pt x="64" y="536"/>
                  </a:lnTo>
                  <a:lnTo>
                    <a:pt x="64" y="536"/>
                  </a:lnTo>
                  <a:lnTo>
                    <a:pt x="62" y="539"/>
                  </a:lnTo>
                  <a:lnTo>
                    <a:pt x="62" y="544"/>
                  </a:lnTo>
                  <a:lnTo>
                    <a:pt x="67" y="554"/>
                  </a:lnTo>
                  <a:lnTo>
                    <a:pt x="67" y="554"/>
                  </a:lnTo>
                  <a:lnTo>
                    <a:pt x="68" y="560"/>
                  </a:lnTo>
                  <a:lnTo>
                    <a:pt x="68" y="566"/>
                  </a:lnTo>
                  <a:lnTo>
                    <a:pt x="67" y="569"/>
                  </a:lnTo>
                  <a:lnTo>
                    <a:pt x="64" y="573"/>
                  </a:lnTo>
                  <a:lnTo>
                    <a:pt x="64" y="573"/>
                  </a:lnTo>
                  <a:lnTo>
                    <a:pt x="61" y="581"/>
                  </a:lnTo>
                  <a:lnTo>
                    <a:pt x="56" y="591"/>
                  </a:lnTo>
                  <a:lnTo>
                    <a:pt x="52" y="603"/>
                  </a:lnTo>
                  <a:lnTo>
                    <a:pt x="47" y="613"/>
                  </a:lnTo>
                  <a:lnTo>
                    <a:pt x="47" y="613"/>
                  </a:lnTo>
                  <a:lnTo>
                    <a:pt x="44" y="621"/>
                  </a:lnTo>
                  <a:lnTo>
                    <a:pt x="43" y="627"/>
                  </a:lnTo>
                  <a:lnTo>
                    <a:pt x="43" y="641"/>
                  </a:lnTo>
                  <a:lnTo>
                    <a:pt x="43" y="641"/>
                  </a:lnTo>
                  <a:lnTo>
                    <a:pt x="44" y="646"/>
                  </a:lnTo>
                  <a:lnTo>
                    <a:pt x="49" y="652"/>
                  </a:lnTo>
                  <a:lnTo>
                    <a:pt x="64" y="662"/>
                  </a:lnTo>
                  <a:lnTo>
                    <a:pt x="78" y="672"/>
                  </a:lnTo>
                  <a:lnTo>
                    <a:pt x="89" y="680"/>
                  </a:lnTo>
                  <a:lnTo>
                    <a:pt x="89" y="680"/>
                  </a:lnTo>
                  <a:lnTo>
                    <a:pt x="92" y="684"/>
                  </a:lnTo>
                  <a:lnTo>
                    <a:pt x="92" y="689"/>
                  </a:lnTo>
                  <a:lnTo>
                    <a:pt x="93" y="702"/>
                  </a:lnTo>
                  <a:lnTo>
                    <a:pt x="92" y="715"/>
                  </a:lnTo>
                  <a:lnTo>
                    <a:pt x="89" y="724"/>
                  </a:lnTo>
                  <a:lnTo>
                    <a:pt x="89" y="724"/>
                  </a:lnTo>
                  <a:lnTo>
                    <a:pt x="87" y="727"/>
                  </a:lnTo>
                  <a:lnTo>
                    <a:pt x="86" y="733"/>
                  </a:lnTo>
                  <a:lnTo>
                    <a:pt x="84" y="744"/>
                  </a:lnTo>
                  <a:lnTo>
                    <a:pt x="86" y="755"/>
                  </a:lnTo>
                  <a:lnTo>
                    <a:pt x="89" y="764"/>
                  </a:lnTo>
                  <a:lnTo>
                    <a:pt x="89" y="764"/>
                  </a:lnTo>
                  <a:lnTo>
                    <a:pt x="89" y="772"/>
                  </a:lnTo>
                  <a:lnTo>
                    <a:pt x="89" y="772"/>
                  </a:lnTo>
                  <a:lnTo>
                    <a:pt x="89" y="773"/>
                  </a:lnTo>
                  <a:lnTo>
                    <a:pt x="89" y="773"/>
                  </a:lnTo>
                  <a:lnTo>
                    <a:pt x="98" y="776"/>
                  </a:lnTo>
                  <a:lnTo>
                    <a:pt x="105" y="779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5" y="788"/>
                  </a:lnTo>
                  <a:lnTo>
                    <a:pt x="123" y="789"/>
                  </a:lnTo>
                  <a:lnTo>
                    <a:pt x="132" y="791"/>
                  </a:lnTo>
                  <a:lnTo>
                    <a:pt x="144" y="788"/>
                  </a:lnTo>
                  <a:lnTo>
                    <a:pt x="144" y="788"/>
                  </a:lnTo>
                  <a:lnTo>
                    <a:pt x="148" y="785"/>
                  </a:lnTo>
                  <a:lnTo>
                    <a:pt x="151" y="782"/>
                  </a:lnTo>
                  <a:lnTo>
                    <a:pt x="154" y="779"/>
                  </a:lnTo>
                  <a:lnTo>
                    <a:pt x="155" y="778"/>
                  </a:lnTo>
                  <a:lnTo>
                    <a:pt x="155" y="772"/>
                  </a:lnTo>
                  <a:lnTo>
                    <a:pt x="157" y="770"/>
                  </a:lnTo>
                  <a:lnTo>
                    <a:pt x="157" y="770"/>
                  </a:lnTo>
                  <a:lnTo>
                    <a:pt x="158" y="770"/>
                  </a:lnTo>
                  <a:lnTo>
                    <a:pt x="163" y="772"/>
                  </a:lnTo>
                  <a:lnTo>
                    <a:pt x="172" y="779"/>
                  </a:lnTo>
                  <a:lnTo>
                    <a:pt x="172" y="779"/>
                  </a:lnTo>
                  <a:lnTo>
                    <a:pt x="175" y="779"/>
                  </a:lnTo>
                  <a:lnTo>
                    <a:pt x="179" y="779"/>
                  </a:lnTo>
                  <a:lnTo>
                    <a:pt x="189" y="776"/>
                  </a:lnTo>
                  <a:lnTo>
                    <a:pt x="213" y="767"/>
                  </a:lnTo>
                  <a:lnTo>
                    <a:pt x="213" y="76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3898563" y="5006975"/>
              <a:ext cx="1668463" cy="2938462"/>
            </a:xfrm>
            <a:custGeom>
              <a:avLst/>
              <a:gdLst>
                <a:gd name="T0" fmla="*/ 441 w 1051"/>
                <a:gd name="T1" fmla="*/ 1171 h 1851"/>
                <a:gd name="T2" fmla="*/ 462 w 1051"/>
                <a:gd name="T3" fmla="*/ 1280 h 1851"/>
                <a:gd name="T4" fmla="*/ 412 w 1051"/>
                <a:gd name="T5" fmla="*/ 1342 h 1851"/>
                <a:gd name="T6" fmla="*/ 348 w 1051"/>
                <a:gd name="T7" fmla="*/ 1460 h 1851"/>
                <a:gd name="T8" fmla="*/ 340 w 1051"/>
                <a:gd name="T9" fmla="*/ 1562 h 1851"/>
                <a:gd name="T10" fmla="*/ 388 w 1051"/>
                <a:gd name="T11" fmla="*/ 1579 h 1851"/>
                <a:gd name="T12" fmla="*/ 446 w 1051"/>
                <a:gd name="T13" fmla="*/ 1648 h 1851"/>
                <a:gd name="T14" fmla="*/ 500 w 1051"/>
                <a:gd name="T15" fmla="*/ 1653 h 1851"/>
                <a:gd name="T16" fmla="*/ 568 w 1051"/>
                <a:gd name="T17" fmla="*/ 1629 h 1851"/>
                <a:gd name="T18" fmla="*/ 669 w 1051"/>
                <a:gd name="T19" fmla="*/ 1644 h 1851"/>
                <a:gd name="T20" fmla="*/ 742 w 1051"/>
                <a:gd name="T21" fmla="*/ 1614 h 1851"/>
                <a:gd name="T22" fmla="*/ 762 w 1051"/>
                <a:gd name="T23" fmla="*/ 1719 h 1851"/>
                <a:gd name="T24" fmla="*/ 807 w 1051"/>
                <a:gd name="T25" fmla="*/ 1825 h 1851"/>
                <a:gd name="T26" fmla="*/ 825 w 1051"/>
                <a:gd name="T27" fmla="*/ 1755 h 1851"/>
                <a:gd name="T28" fmla="*/ 881 w 1051"/>
                <a:gd name="T29" fmla="*/ 1751 h 1851"/>
                <a:gd name="T30" fmla="*/ 943 w 1051"/>
                <a:gd name="T31" fmla="*/ 1714 h 1851"/>
                <a:gd name="T32" fmla="*/ 955 w 1051"/>
                <a:gd name="T33" fmla="*/ 1645 h 1851"/>
                <a:gd name="T34" fmla="*/ 989 w 1051"/>
                <a:gd name="T35" fmla="*/ 1594 h 1851"/>
                <a:gd name="T36" fmla="*/ 936 w 1051"/>
                <a:gd name="T37" fmla="*/ 1588 h 1851"/>
                <a:gd name="T38" fmla="*/ 939 w 1051"/>
                <a:gd name="T39" fmla="*/ 1533 h 1851"/>
                <a:gd name="T40" fmla="*/ 995 w 1051"/>
                <a:gd name="T41" fmla="*/ 1509 h 1851"/>
                <a:gd name="T42" fmla="*/ 1025 w 1051"/>
                <a:gd name="T43" fmla="*/ 1561 h 1851"/>
                <a:gd name="T44" fmla="*/ 1047 w 1051"/>
                <a:gd name="T45" fmla="*/ 1426 h 1851"/>
                <a:gd name="T46" fmla="*/ 1005 w 1051"/>
                <a:gd name="T47" fmla="*/ 1337 h 1851"/>
                <a:gd name="T48" fmla="*/ 943 w 1051"/>
                <a:gd name="T49" fmla="*/ 1225 h 1851"/>
                <a:gd name="T50" fmla="*/ 854 w 1051"/>
                <a:gd name="T51" fmla="*/ 1022 h 1851"/>
                <a:gd name="T52" fmla="*/ 791 w 1051"/>
                <a:gd name="T53" fmla="*/ 929 h 1851"/>
                <a:gd name="T54" fmla="*/ 620 w 1051"/>
                <a:gd name="T55" fmla="*/ 932 h 1851"/>
                <a:gd name="T56" fmla="*/ 616 w 1051"/>
                <a:gd name="T57" fmla="*/ 982 h 1851"/>
                <a:gd name="T58" fmla="*/ 564 w 1051"/>
                <a:gd name="T59" fmla="*/ 1056 h 1851"/>
                <a:gd name="T60" fmla="*/ 539 w 1051"/>
                <a:gd name="T61" fmla="*/ 985 h 1851"/>
                <a:gd name="T62" fmla="*/ 518 w 1051"/>
                <a:gd name="T63" fmla="*/ 1050 h 1851"/>
                <a:gd name="T64" fmla="*/ 386 w 1051"/>
                <a:gd name="T65" fmla="*/ 1016 h 1851"/>
                <a:gd name="T66" fmla="*/ 428 w 1051"/>
                <a:gd name="T67" fmla="*/ 807 h 1851"/>
                <a:gd name="T68" fmla="*/ 462 w 1051"/>
                <a:gd name="T69" fmla="*/ 542 h 1851"/>
                <a:gd name="T70" fmla="*/ 489 w 1051"/>
                <a:gd name="T71" fmla="*/ 323 h 1851"/>
                <a:gd name="T72" fmla="*/ 605 w 1051"/>
                <a:gd name="T73" fmla="*/ 252 h 1851"/>
                <a:gd name="T74" fmla="*/ 659 w 1051"/>
                <a:gd name="T75" fmla="*/ 193 h 1851"/>
                <a:gd name="T76" fmla="*/ 586 w 1051"/>
                <a:gd name="T77" fmla="*/ 135 h 1851"/>
                <a:gd name="T78" fmla="*/ 505 w 1051"/>
                <a:gd name="T79" fmla="*/ 110 h 1851"/>
                <a:gd name="T80" fmla="*/ 480 w 1051"/>
                <a:gd name="T81" fmla="*/ 19 h 1851"/>
                <a:gd name="T82" fmla="*/ 366 w 1051"/>
                <a:gd name="T83" fmla="*/ 70 h 1851"/>
                <a:gd name="T84" fmla="*/ 333 w 1051"/>
                <a:gd name="T85" fmla="*/ 81 h 1851"/>
                <a:gd name="T86" fmla="*/ 292 w 1051"/>
                <a:gd name="T87" fmla="*/ 107 h 1851"/>
                <a:gd name="T88" fmla="*/ 201 w 1051"/>
                <a:gd name="T89" fmla="*/ 123 h 1851"/>
                <a:gd name="T90" fmla="*/ 183 w 1051"/>
                <a:gd name="T91" fmla="*/ 249 h 1851"/>
                <a:gd name="T92" fmla="*/ 164 w 1051"/>
                <a:gd name="T93" fmla="*/ 348 h 1851"/>
                <a:gd name="T94" fmla="*/ 247 w 1051"/>
                <a:gd name="T95" fmla="*/ 461 h 1851"/>
                <a:gd name="T96" fmla="*/ 213 w 1051"/>
                <a:gd name="T97" fmla="*/ 495 h 1851"/>
                <a:gd name="T98" fmla="*/ 126 w 1051"/>
                <a:gd name="T99" fmla="*/ 600 h 1851"/>
                <a:gd name="T100" fmla="*/ 29 w 1051"/>
                <a:gd name="T101" fmla="*/ 662 h 1851"/>
                <a:gd name="T102" fmla="*/ 22 w 1051"/>
                <a:gd name="T103" fmla="*/ 775 h 1851"/>
                <a:gd name="T104" fmla="*/ 13 w 1051"/>
                <a:gd name="T105" fmla="*/ 828 h 1851"/>
                <a:gd name="T106" fmla="*/ 27 w 1051"/>
                <a:gd name="T107" fmla="*/ 900 h 1851"/>
                <a:gd name="T108" fmla="*/ 95 w 1051"/>
                <a:gd name="T109" fmla="*/ 975 h 1851"/>
                <a:gd name="T110" fmla="*/ 99 w 1051"/>
                <a:gd name="T111" fmla="*/ 1077 h 1851"/>
                <a:gd name="T112" fmla="*/ 215 w 1051"/>
                <a:gd name="T113" fmla="*/ 1040 h 1851"/>
                <a:gd name="T114" fmla="*/ 200 w 1051"/>
                <a:gd name="T115" fmla="*/ 1108 h 1851"/>
                <a:gd name="T116" fmla="*/ 170 w 1051"/>
                <a:gd name="T117" fmla="*/ 1211 h 1851"/>
                <a:gd name="T118" fmla="*/ 213 w 1051"/>
                <a:gd name="T119" fmla="*/ 1257 h 1851"/>
                <a:gd name="T120" fmla="*/ 286 w 1051"/>
                <a:gd name="T121" fmla="*/ 1283 h 1851"/>
                <a:gd name="T122" fmla="*/ 340 w 1051"/>
                <a:gd name="T123" fmla="*/ 1246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1" h="1851">
                  <a:moveTo>
                    <a:pt x="380" y="1197"/>
                  </a:moveTo>
                  <a:lnTo>
                    <a:pt x="380" y="1197"/>
                  </a:lnTo>
                  <a:lnTo>
                    <a:pt x="394" y="1194"/>
                  </a:lnTo>
                  <a:lnTo>
                    <a:pt x="397" y="1194"/>
                  </a:lnTo>
                  <a:lnTo>
                    <a:pt x="398" y="1191"/>
                  </a:lnTo>
                  <a:lnTo>
                    <a:pt x="398" y="1191"/>
                  </a:lnTo>
                  <a:lnTo>
                    <a:pt x="404" y="1186"/>
                  </a:lnTo>
                  <a:lnTo>
                    <a:pt x="407" y="1182"/>
                  </a:lnTo>
                  <a:lnTo>
                    <a:pt x="409" y="1176"/>
                  </a:lnTo>
                  <a:lnTo>
                    <a:pt x="409" y="1176"/>
                  </a:lnTo>
                  <a:lnTo>
                    <a:pt x="412" y="1164"/>
                  </a:lnTo>
                  <a:lnTo>
                    <a:pt x="413" y="1160"/>
                  </a:lnTo>
                  <a:lnTo>
                    <a:pt x="416" y="1158"/>
                  </a:lnTo>
                  <a:lnTo>
                    <a:pt x="417" y="1158"/>
                  </a:lnTo>
                  <a:lnTo>
                    <a:pt x="417" y="1158"/>
                  </a:lnTo>
                  <a:lnTo>
                    <a:pt x="422" y="1158"/>
                  </a:lnTo>
                  <a:lnTo>
                    <a:pt x="425" y="1161"/>
                  </a:lnTo>
                  <a:lnTo>
                    <a:pt x="428" y="1163"/>
                  </a:lnTo>
                  <a:lnTo>
                    <a:pt x="432" y="1164"/>
                  </a:lnTo>
                  <a:lnTo>
                    <a:pt x="432" y="1164"/>
                  </a:lnTo>
                  <a:lnTo>
                    <a:pt x="438" y="1167"/>
                  </a:lnTo>
                  <a:lnTo>
                    <a:pt x="441" y="1171"/>
                  </a:lnTo>
                  <a:lnTo>
                    <a:pt x="450" y="1182"/>
                  </a:lnTo>
                  <a:lnTo>
                    <a:pt x="450" y="1182"/>
                  </a:lnTo>
                  <a:lnTo>
                    <a:pt x="453" y="1188"/>
                  </a:lnTo>
                  <a:lnTo>
                    <a:pt x="456" y="1194"/>
                  </a:lnTo>
                  <a:lnTo>
                    <a:pt x="457" y="1206"/>
                  </a:lnTo>
                  <a:lnTo>
                    <a:pt x="457" y="1206"/>
                  </a:lnTo>
                  <a:lnTo>
                    <a:pt x="457" y="1213"/>
                  </a:lnTo>
                  <a:lnTo>
                    <a:pt x="462" y="1222"/>
                  </a:lnTo>
                  <a:lnTo>
                    <a:pt x="462" y="1222"/>
                  </a:lnTo>
                  <a:lnTo>
                    <a:pt x="474" y="1238"/>
                  </a:lnTo>
                  <a:lnTo>
                    <a:pt x="489" y="1251"/>
                  </a:lnTo>
                  <a:lnTo>
                    <a:pt x="489" y="1251"/>
                  </a:lnTo>
                  <a:lnTo>
                    <a:pt x="494" y="1259"/>
                  </a:lnTo>
                  <a:lnTo>
                    <a:pt x="499" y="1265"/>
                  </a:lnTo>
                  <a:lnTo>
                    <a:pt x="500" y="1271"/>
                  </a:lnTo>
                  <a:lnTo>
                    <a:pt x="500" y="1272"/>
                  </a:lnTo>
                  <a:lnTo>
                    <a:pt x="499" y="1275"/>
                  </a:lnTo>
                  <a:lnTo>
                    <a:pt x="499" y="1275"/>
                  </a:lnTo>
                  <a:lnTo>
                    <a:pt x="496" y="1277"/>
                  </a:lnTo>
                  <a:lnTo>
                    <a:pt x="491" y="1277"/>
                  </a:lnTo>
                  <a:lnTo>
                    <a:pt x="477" y="1278"/>
                  </a:lnTo>
                  <a:lnTo>
                    <a:pt x="462" y="1280"/>
                  </a:lnTo>
                  <a:lnTo>
                    <a:pt x="450" y="1283"/>
                  </a:lnTo>
                  <a:lnTo>
                    <a:pt x="450" y="1283"/>
                  </a:lnTo>
                  <a:lnTo>
                    <a:pt x="443" y="1284"/>
                  </a:lnTo>
                  <a:lnTo>
                    <a:pt x="432" y="1286"/>
                  </a:lnTo>
                  <a:lnTo>
                    <a:pt x="416" y="1288"/>
                  </a:lnTo>
                  <a:lnTo>
                    <a:pt x="416" y="1288"/>
                  </a:lnTo>
                  <a:lnTo>
                    <a:pt x="409" y="1290"/>
                  </a:lnTo>
                  <a:lnTo>
                    <a:pt x="404" y="1293"/>
                  </a:lnTo>
                  <a:lnTo>
                    <a:pt x="401" y="1294"/>
                  </a:lnTo>
                  <a:lnTo>
                    <a:pt x="401" y="1297"/>
                  </a:lnTo>
                  <a:lnTo>
                    <a:pt x="403" y="1300"/>
                  </a:lnTo>
                  <a:lnTo>
                    <a:pt x="404" y="1303"/>
                  </a:lnTo>
                  <a:lnTo>
                    <a:pt x="404" y="1303"/>
                  </a:lnTo>
                  <a:lnTo>
                    <a:pt x="409" y="1308"/>
                  </a:lnTo>
                  <a:lnTo>
                    <a:pt x="412" y="1314"/>
                  </a:lnTo>
                  <a:lnTo>
                    <a:pt x="414" y="1320"/>
                  </a:lnTo>
                  <a:lnTo>
                    <a:pt x="417" y="1324"/>
                  </a:lnTo>
                  <a:lnTo>
                    <a:pt x="417" y="1324"/>
                  </a:lnTo>
                  <a:lnTo>
                    <a:pt x="422" y="1328"/>
                  </a:lnTo>
                  <a:lnTo>
                    <a:pt x="422" y="1333"/>
                  </a:lnTo>
                  <a:lnTo>
                    <a:pt x="417" y="1337"/>
                  </a:lnTo>
                  <a:lnTo>
                    <a:pt x="412" y="1342"/>
                  </a:lnTo>
                  <a:lnTo>
                    <a:pt x="412" y="1342"/>
                  </a:lnTo>
                  <a:lnTo>
                    <a:pt x="406" y="1346"/>
                  </a:lnTo>
                  <a:lnTo>
                    <a:pt x="398" y="1354"/>
                  </a:lnTo>
                  <a:lnTo>
                    <a:pt x="392" y="1363"/>
                  </a:lnTo>
                  <a:lnTo>
                    <a:pt x="391" y="1367"/>
                  </a:lnTo>
                  <a:lnTo>
                    <a:pt x="391" y="1370"/>
                  </a:lnTo>
                  <a:lnTo>
                    <a:pt x="391" y="1370"/>
                  </a:lnTo>
                  <a:lnTo>
                    <a:pt x="388" y="1383"/>
                  </a:lnTo>
                  <a:lnTo>
                    <a:pt x="386" y="1394"/>
                  </a:lnTo>
                  <a:lnTo>
                    <a:pt x="386" y="1394"/>
                  </a:lnTo>
                  <a:lnTo>
                    <a:pt x="385" y="1403"/>
                  </a:lnTo>
                  <a:lnTo>
                    <a:pt x="383" y="1408"/>
                  </a:lnTo>
                  <a:lnTo>
                    <a:pt x="379" y="1414"/>
                  </a:lnTo>
                  <a:lnTo>
                    <a:pt x="379" y="1414"/>
                  </a:lnTo>
                  <a:lnTo>
                    <a:pt x="358" y="1431"/>
                  </a:lnTo>
                  <a:lnTo>
                    <a:pt x="348" y="1440"/>
                  </a:lnTo>
                  <a:lnTo>
                    <a:pt x="342" y="1445"/>
                  </a:lnTo>
                  <a:lnTo>
                    <a:pt x="342" y="1445"/>
                  </a:lnTo>
                  <a:lnTo>
                    <a:pt x="342" y="1448"/>
                  </a:lnTo>
                  <a:lnTo>
                    <a:pt x="342" y="1451"/>
                  </a:lnTo>
                  <a:lnTo>
                    <a:pt x="345" y="1456"/>
                  </a:lnTo>
                  <a:lnTo>
                    <a:pt x="348" y="1460"/>
                  </a:lnTo>
                  <a:lnTo>
                    <a:pt x="348" y="1460"/>
                  </a:lnTo>
                  <a:lnTo>
                    <a:pt x="352" y="1466"/>
                  </a:lnTo>
                  <a:lnTo>
                    <a:pt x="354" y="1472"/>
                  </a:lnTo>
                  <a:lnTo>
                    <a:pt x="352" y="1478"/>
                  </a:lnTo>
                  <a:lnTo>
                    <a:pt x="351" y="1481"/>
                  </a:lnTo>
                  <a:lnTo>
                    <a:pt x="349" y="1481"/>
                  </a:lnTo>
                  <a:lnTo>
                    <a:pt x="349" y="1481"/>
                  </a:lnTo>
                  <a:lnTo>
                    <a:pt x="345" y="1483"/>
                  </a:lnTo>
                  <a:lnTo>
                    <a:pt x="343" y="1484"/>
                  </a:lnTo>
                  <a:lnTo>
                    <a:pt x="342" y="1488"/>
                  </a:lnTo>
                  <a:lnTo>
                    <a:pt x="343" y="1493"/>
                  </a:lnTo>
                  <a:lnTo>
                    <a:pt x="343" y="1493"/>
                  </a:lnTo>
                  <a:lnTo>
                    <a:pt x="343" y="1499"/>
                  </a:lnTo>
                  <a:lnTo>
                    <a:pt x="342" y="1505"/>
                  </a:lnTo>
                  <a:lnTo>
                    <a:pt x="339" y="1514"/>
                  </a:lnTo>
                  <a:lnTo>
                    <a:pt x="339" y="1514"/>
                  </a:lnTo>
                  <a:lnTo>
                    <a:pt x="339" y="1527"/>
                  </a:lnTo>
                  <a:lnTo>
                    <a:pt x="339" y="1543"/>
                  </a:lnTo>
                  <a:lnTo>
                    <a:pt x="339" y="1543"/>
                  </a:lnTo>
                  <a:lnTo>
                    <a:pt x="339" y="1552"/>
                  </a:lnTo>
                  <a:lnTo>
                    <a:pt x="340" y="1562"/>
                  </a:lnTo>
                  <a:lnTo>
                    <a:pt x="340" y="1562"/>
                  </a:lnTo>
                  <a:lnTo>
                    <a:pt x="342" y="1576"/>
                  </a:lnTo>
                  <a:lnTo>
                    <a:pt x="345" y="1579"/>
                  </a:lnTo>
                  <a:lnTo>
                    <a:pt x="346" y="1576"/>
                  </a:lnTo>
                  <a:lnTo>
                    <a:pt x="346" y="1576"/>
                  </a:lnTo>
                  <a:lnTo>
                    <a:pt x="352" y="1567"/>
                  </a:lnTo>
                  <a:lnTo>
                    <a:pt x="355" y="1564"/>
                  </a:lnTo>
                  <a:lnTo>
                    <a:pt x="358" y="1562"/>
                  </a:lnTo>
                  <a:lnTo>
                    <a:pt x="358" y="1562"/>
                  </a:lnTo>
                  <a:lnTo>
                    <a:pt x="363" y="1562"/>
                  </a:lnTo>
                  <a:lnTo>
                    <a:pt x="366" y="1564"/>
                  </a:lnTo>
                  <a:lnTo>
                    <a:pt x="369" y="1567"/>
                  </a:lnTo>
                  <a:lnTo>
                    <a:pt x="369" y="1571"/>
                  </a:lnTo>
                  <a:lnTo>
                    <a:pt x="369" y="1571"/>
                  </a:lnTo>
                  <a:lnTo>
                    <a:pt x="369" y="1580"/>
                  </a:lnTo>
                  <a:lnTo>
                    <a:pt x="369" y="1583"/>
                  </a:lnTo>
                  <a:lnTo>
                    <a:pt x="372" y="1586"/>
                  </a:lnTo>
                  <a:lnTo>
                    <a:pt x="372" y="1586"/>
                  </a:lnTo>
                  <a:lnTo>
                    <a:pt x="373" y="1588"/>
                  </a:lnTo>
                  <a:lnTo>
                    <a:pt x="374" y="1589"/>
                  </a:lnTo>
                  <a:lnTo>
                    <a:pt x="377" y="1588"/>
                  </a:lnTo>
                  <a:lnTo>
                    <a:pt x="388" y="1579"/>
                  </a:lnTo>
                  <a:lnTo>
                    <a:pt x="388" y="1579"/>
                  </a:lnTo>
                  <a:lnTo>
                    <a:pt x="392" y="1576"/>
                  </a:lnTo>
                  <a:lnTo>
                    <a:pt x="398" y="1576"/>
                  </a:lnTo>
                  <a:lnTo>
                    <a:pt x="404" y="1579"/>
                  </a:lnTo>
                  <a:lnTo>
                    <a:pt x="410" y="1585"/>
                  </a:lnTo>
                  <a:lnTo>
                    <a:pt x="410" y="1585"/>
                  </a:lnTo>
                  <a:lnTo>
                    <a:pt x="426" y="1605"/>
                  </a:lnTo>
                  <a:lnTo>
                    <a:pt x="435" y="1614"/>
                  </a:lnTo>
                  <a:lnTo>
                    <a:pt x="440" y="1623"/>
                  </a:lnTo>
                  <a:lnTo>
                    <a:pt x="440" y="1623"/>
                  </a:lnTo>
                  <a:lnTo>
                    <a:pt x="443" y="1628"/>
                  </a:lnTo>
                  <a:lnTo>
                    <a:pt x="443" y="1632"/>
                  </a:lnTo>
                  <a:lnTo>
                    <a:pt x="441" y="1635"/>
                  </a:lnTo>
                  <a:lnTo>
                    <a:pt x="438" y="1638"/>
                  </a:lnTo>
                  <a:lnTo>
                    <a:pt x="438" y="1638"/>
                  </a:lnTo>
                  <a:lnTo>
                    <a:pt x="435" y="1642"/>
                  </a:lnTo>
                  <a:lnTo>
                    <a:pt x="435" y="1647"/>
                  </a:lnTo>
                  <a:lnTo>
                    <a:pt x="435" y="1651"/>
                  </a:lnTo>
                  <a:lnTo>
                    <a:pt x="437" y="1653"/>
                  </a:lnTo>
                  <a:lnTo>
                    <a:pt x="438" y="1653"/>
                  </a:lnTo>
                  <a:lnTo>
                    <a:pt x="438" y="1653"/>
                  </a:lnTo>
                  <a:lnTo>
                    <a:pt x="443" y="1651"/>
                  </a:lnTo>
                  <a:lnTo>
                    <a:pt x="446" y="1648"/>
                  </a:lnTo>
                  <a:lnTo>
                    <a:pt x="447" y="1648"/>
                  </a:lnTo>
                  <a:lnTo>
                    <a:pt x="449" y="1648"/>
                  </a:lnTo>
                  <a:lnTo>
                    <a:pt x="450" y="1650"/>
                  </a:lnTo>
                  <a:lnTo>
                    <a:pt x="451" y="1653"/>
                  </a:lnTo>
                  <a:lnTo>
                    <a:pt x="451" y="1653"/>
                  </a:lnTo>
                  <a:lnTo>
                    <a:pt x="459" y="1668"/>
                  </a:lnTo>
                  <a:lnTo>
                    <a:pt x="465" y="1678"/>
                  </a:lnTo>
                  <a:lnTo>
                    <a:pt x="465" y="1678"/>
                  </a:lnTo>
                  <a:lnTo>
                    <a:pt x="469" y="1678"/>
                  </a:lnTo>
                  <a:lnTo>
                    <a:pt x="475" y="1678"/>
                  </a:lnTo>
                  <a:lnTo>
                    <a:pt x="481" y="1675"/>
                  </a:lnTo>
                  <a:lnTo>
                    <a:pt x="484" y="1672"/>
                  </a:lnTo>
                  <a:lnTo>
                    <a:pt x="484" y="1672"/>
                  </a:lnTo>
                  <a:lnTo>
                    <a:pt x="486" y="1666"/>
                  </a:lnTo>
                  <a:lnTo>
                    <a:pt x="487" y="1663"/>
                  </a:lnTo>
                  <a:lnTo>
                    <a:pt x="490" y="1662"/>
                  </a:lnTo>
                  <a:lnTo>
                    <a:pt x="490" y="1662"/>
                  </a:lnTo>
                  <a:lnTo>
                    <a:pt x="494" y="1660"/>
                  </a:lnTo>
                  <a:lnTo>
                    <a:pt x="497" y="1659"/>
                  </a:lnTo>
                  <a:lnTo>
                    <a:pt x="500" y="1657"/>
                  </a:lnTo>
                  <a:lnTo>
                    <a:pt x="500" y="1653"/>
                  </a:lnTo>
                  <a:lnTo>
                    <a:pt x="500" y="1653"/>
                  </a:lnTo>
                  <a:lnTo>
                    <a:pt x="497" y="1641"/>
                  </a:lnTo>
                  <a:lnTo>
                    <a:pt x="499" y="1637"/>
                  </a:lnTo>
                  <a:lnTo>
                    <a:pt x="500" y="1635"/>
                  </a:lnTo>
                  <a:lnTo>
                    <a:pt x="502" y="1634"/>
                  </a:lnTo>
                  <a:lnTo>
                    <a:pt x="502" y="1634"/>
                  </a:lnTo>
                  <a:lnTo>
                    <a:pt x="508" y="1635"/>
                  </a:lnTo>
                  <a:lnTo>
                    <a:pt x="514" y="1637"/>
                  </a:lnTo>
                  <a:lnTo>
                    <a:pt x="521" y="1641"/>
                  </a:lnTo>
                  <a:lnTo>
                    <a:pt x="521" y="1641"/>
                  </a:lnTo>
                  <a:lnTo>
                    <a:pt x="526" y="1642"/>
                  </a:lnTo>
                  <a:lnTo>
                    <a:pt x="531" y="1644"/>
                  </a:lnTo>
                  <a:lnTo>
                    <a:pt x="539" y="1642"/>
                  </a:lnTo>
                  <a:lnTo>
                    <a:pt x="542" y="1641"/>
                  </a:lnTo>
                  <a:lnTo>
                    <a:pt x="543" y="1639"/>
                  </a:lnTo>
                  <a:lnTo>
                    <a:pt x="543" y="1639"/>
                  </a:lnTo>
                  <a:lnTo>
                    <a:pt x="545" y="1634"/>
                  </a:lnTo>
                  <a:lnTo>
                    <a:pt x="549" y="1632"/>
                  </a:lnTo>
                  <a:lnTo>
                    <a:pt x="552" y="1631"/>
                  </a:lnTo>
                  <a:lnTo>
                    <a:pt x="557" y="1632"/>
                  </a:lnTo>
                  <a:lnTo>
                    <a:pt x="557" y="1632"/>
                  </a:lnTo>
                  <a:lnTo>
                    <a:pt x="563" y="1632"/>
                  </a:lnTo>
                  <a:lnTo>
                    <a:pt x="568" y="1629"/>
                  </a:lnTo>
                  <a:lnTo>
                    <a:pt x="580" y="1625"/>
                  </a:lnTo>
                  <a:lnTo>
                    <a:pt x="580" y="1625"/>
                  </a:lnTo>
                  <a:lnTo>
                    <a:pt x="585" y="1625"/>
                  </a:lnTo>
                  <a:lnTo>
                    <a:pt x="591" y="1625"/>
                  </a:lnTo>
                  <a:lnTo>
                    <a:pt x="595" y="1626"/>
                  </a:lnTo>
                  <a:lnTo>
                    <a:pt x="597" y="1628"/>
                  </a:lnTo>
                  <a:lnTo>
                    <a:pt x="598" y="1632"/>
                  </a:lnTo>
                  <a:lnTo>
                    <a:pt x="598" y="1632"/>
                  </a:lnTo>
                  <a:lnTo>
                    <a:pt x="601" y="1639"/>
                  </a:lnTo>
                  <a:lnTo>
                    <a:pt x="605" y="1648"/>
                  </a:lnTo>
                  <a:lnTo>
                    <a:pt x="610" y="1653"/>
                  </a:lnTo>
                  <a:lnTo>
                    <a:pt x="613" y="1656"/>
                  </a:lnTo>
                  <a:lnTo>
                    <a:pt x="617" y="1657"/>
                  </a:lnTo>
                  <a:lnTo>
                    <a:pt x="620" y="1657"/>
                  </a:lnTo>
                  <a:lnTo>
                    <a:pt x="620" y="1657"/>
                  </a:lnTo>
                  <a:lnTo>
                    <a:pt x="629" y="1656"/>
                  </a:lnTo>
                  <a:lnTo>
                    <a:pt x="638" y="1656"/>
                  </a:lnTo>
                  <a:lnTo>
                    <a:pt x="647" y="1656"/>
                  </a:lnTo>
                  <a:lnTo>
                    <a:pt x="654" y="1654"/>
                  </a:lnTo>
                  <a:lnTo>
                    <a:pt x="654" y="1654"/>
                  </a:lnTo>
                  <a:lnTo>
                    <a:pt x="662" y="1650"/>
                  </a:lnTo>
                  <a:lnTo>
                    <a:pt x="669" y="1644"/>
                  </a:lnTo>
                  <a:lnTo>
                    <a:pt x="677" y="1638"/>
                  </a:lnTo>
                  <a:lnTo>
                    <a:pt x="681" y="1634"/>
                  </a:lnTo>
                  <a:lnTo>
                    <a:pt x="681" y="1634"/>
                  </a:lnTo>
                  <a:lnTo>
                    <a:pt x="684" y="1629"/>
                  </a:lnTo>
                  <a:lnTo>
                    <a:pt x="688" y="1628"/>
                  </a:lnTo>
                  <a:lnTo>
                    <a:pt x="694" y="1626"/>
                  </a:lnTo>
                  <a:lnTo>
                    <a:pt x="697" y="1628"/>
                  </a:lnTo>
                  <a:lnTo>
                    <a:pt x="697" y="1628"/>
                  </a:lnTo>
                  <a:lnTo>
                    <a:pt x="702" y="1629"/>
                  </a:lnTo>
                  <a:lnTo>
                    <a:pt x="706" y="1631"/>
                  </a:lnTo>
                  <a:lnTo>
                    <a:pt x="712" y="1631"/>
                  </a:lnTo>
                  <a:lnTo>
                    <a:pt x="714" y="1629"/>
                  </a:lnTo>
                  <a:lnTo>
                    <a:pt x="715" y="1628"/>
                  </a:lnTo>
                  <a:lnTo>
                    <a:pt x="715" y="1628"/>
                  </a:lnTo>
                  <a:lnTo>
                    <a:pt x="721" y="1617"/>
                  </a:lnTo>
                  <a:lnTo>
                    <a:pt x="724" y="1611"/>
                  </a:lnTo>
                  <a:lnTo>
                    <a:pt x="725" y="1610"/>
                  </a:lnTo>
                  <a:lnTo>
                    <a:pt x="728" y="1610"/>
                  </a:lnTo>
                  <a:lnTo>
                    <a:pt x="728" y="1610"/>
                  </a:lnTo>
                  <a:lnTo>
                    <a:pt x="733" y="1608"/>
                  </a:lnTo>
                  <a:lnTo>
                    <a:pt x="736" y="1610"/>
                  </a:lnTo>
                  <a:lnTo>
                    <a:pt x="742" y="1614"/>
                  </a:lnTo>
                  <a:lnTo>
                    <a:pt x="742" y="1614"/>
                  </a:lnTo>
                  <a:lnTo>
                    <a:pt x="746" y="1619"/>
                  </a:lnTo>
                  <a:lnTo>
                    <a:pt x="748" y="1625"/>
                  </a:lnTo>
                  <a:lnTo>
                    <a:pt x="749" y="1631"/>
                  </a:lnTo>
                  <a:lnTo>
                    <a:pt x="749" y="1635"/>
                  </a:lnTo>
                  <a:lnTo>
                    <a:pt x="749" y="1635"/>
                  </a:lnTo>
                  <a:lnTo>
                    <a:pt x="742" y="1647"/>
                  </a:lnTo>
                  <a:lnTo>
                    <a:pt x="733" y="1659"/>
                  </a:lnTo>
                  <a:lnTo>
                    <a:pt x="725" y="1671"/>
                  </a:lnTo>
                  <a:lnTo>
                    <a:pt x="725" y="1671"/>
                  </a:lnTo>
                  <a:lnTo>
                    <a:pt x="731" y="1677"/>
                  </a:lnTo>
                  <a:lnTo>
                    <a:pt x="736" y="1685"/>
                  </a:lnTo>
                  <a:lnTo>
                    <a:pt x="743" y="1700"/>
                  </a:lnTo>
                  <a:lnTo>
                    <a:pt x="743" y="1700"/>
                  </a:lnTo>
                  <a:lnTo>
                    <a:pt x="746" y="1705"/>
                  </a:lnTo>
                  <a:lnTo>
                    <a:pt x="748" y="1706"/>
                  </a:lnTo>
                  <a:lnTo>
                    <a:pt x="754" y="1709"/>
                  </a:lnTo>
                  <a:lnTo>
                    <a:pt x="759" y="1709"/>
                  </a:lnTo>
                  <a:lnTo>
                    <a:pt x="762" y="1711"/>
                  </a:lnTo>
                  <a:lnTo>
                    <a:pt x="762" y="1711"/>
                  </a:lnTo>
                  <a:lnTo>
                    <a:pt x="764" y="1714"/>
                  </a:lnTo>
                  <a:lnTo>
                    <a:pt x="762" y="1719"/>
                  </a:lnTo>
                  <a:lnTo>
                    <a:pt x="752" y="1740"/>
                  </a:lnTo>
                  <a:lnTo>
                    <a:pt x="752" y="1740"/>
                  </a:lnTo>
                  <a:lnTo>
                    <a:pt x="748" y="1752"/>
                  </a:lnTo>
                  <a:lnTo>
                    <a:pt x="746" y="1762"/>
                  </a:lnTo>
                  <a:lnTo>
                    <a:pt x="748" y="1771"/>
                  </a:lnTo>
                  <a:lnTo>
                    <a:pt x="752" y="1783"/>
                  </a:lnTo>
                  <a:lnTo>
                    <a:pt x="752" y="1783"/>
                  </a:lnTo>
                  <a:lnTo>
                    <a:pt x="759" y="1798"/>
                  </a:lnTo>
                  <a:lnTo>
                    <a:pt x="762" y="1811"/>
                  </a:lnTo>
                  <a:lnTo>
                    <a:pt x="762" y="1811"/>
                  </a:lnTo>
                  <a:lnTo>
                    <a:pt x="765" y="1822"/>
                  </a:lnTo>
                  <a:lnTo>
                    <a:pt x="768" y="1826"/>
                  </a:lnTo>
                  <a:lnTo>
                    <a:pt x="771" y="1829"/>
                  </a:lnTo>
                  <a:lnTo>
                    <a:pt x="771" y="1835"/>
                  </a:lnTo>
                  <a:lnTo>
                    <a:pt x="771" y="1835"/>
                  </a:lnTo>
                  <a:lnTo>
                    <a:pt x="771" y="1842"/>
                  </a:lnTo>
                  <a:lnTo>
                    <a:pt x="770" y="1851"/>
                  </a:lnTo>
                  <a:lnTo>
                    <a:pt x="770" y="1851"/>
                  </a:lnTo>
                  <a:lnTo>
                    <a:pt x="782" y="1844"/>
                  </a:lnTo>
                  <a:lnTo>
                    <a:pt x="795" y="1835"/>
                  </a:lnTo>
                  <a:lnTo>
                    <a:pt x="795" y="1835"/>
                  </a:lnTo>
                  <a:lnTo>
                    <a:pt x="807" y="1825"/>
                  </a:lnTo>
                  <a:lnTo>
                    <a:pt x="813" y="1819"/>
                  </a:lnTo>
                  <a:lnTo>
                    <a:pt x="816" y="1813"/>
                  </a:lnTo>
                  <a:lnTo>
                    <a:pt x="816" y="1813"/>
                  </a:lnTo>
                  <a:lnTo>
                    <a:pt x="816" y="1811"/>
                  </a:lnTo>
                  <a:lnTo>
                    <a:pt x="816" y="1808"/>
                  </a:lnTo>
                  <a:lnTo>
                    <a:pt x="811" y="1801"/>
                  </a:lnTo>
                  <a:lnTo>
                    <a:pt x="808" y="1795"/>
                  </a:lnTo>
                  <a:lnTo>
                    <a:pt x="807" y="1792"/>
                  </a:lnTo>
                  <a:lnTo>
                    <a:pt x="807" y="1791"/>
                  </a:lnTo>
                  <a:lnTo>
                    <a:pt x="807" y="1791"/>
                  </a:lnTo>
                  <a:lnTo>
                    <a:pt x="807" y="1785"/>
                  </a:lnTo>
                  <a:lnTo>
                    <a:pt x="805" y="1777"/>
                  </a:lnTo>
                  <a:lnTo>
                    <a:pt x="805" y="1777"/>
                  </a:lnTo>
                  <a:lnTo>
                    <a:pt x="804" y="1771"/>
                  </a:lnTo>
                  <a:lnTo>
                    <a:pt x="804" y="1765"/>
                  </a:lnTo>
                  <a:lnTo>
                    <a:pt x="805" y="1759"/>
                  </a:lnTo>
                  <a:lnTo>
                    <a:pt x="807" y="1758"/>
                  </a:lnTo>
                  <a:lnTo>
                    <a:pt x="808" y="1758"/>
                  </a:lnTo>
                  <a:lnTo>
                    <a:pt x="808" y="1758"/>
                  </a:lnTo>
                  <a:lnTo>
                    <a:pt x="819" y="1759"/>
                  </a:lnTo>
                  <a:lnTo>
                    <a:pt x="823" y="1758"/>
                  </a:lnTo>
                  <a:lnTo>
                    <a:pt x="825" y="1755"/>
                  </a:lnTo>
                  <a:lnTo>
                    <a:pt x="825" y="1755"/>
                  </a:lnTo>
                  <a:lnTo>
                    <a:pt x="831" y="1742"/>
                  </a:lnTo>
                  <a:lnTo>
                    <a:pt x="834" y="1737"/>
                  </a:lnTo>
                  <a:lnTo>
                    <a:pt x="836" y="1737"/>
                  </a:lnTo>
                  <a:lnTo>
                    <a:pt x="838" y="1737"/>
                  </a:lnTo>
                  <a:lnTo>
                    <a:pt x="838" y="1737"/>
                  </a:lnTo>
                  <a:lnTo>
                    <a:pt x="848" y="1742"/>
                  </a:lnTo>
                  <a:lnTo>
                    <a:pt x="853" y="1745"/>
                  </a:lnTo>
                  <a:lnTo>
                    <a:pt x="854" y="1749"/>
                  </a:lnTo>
                  <a:lnTo>
                    <a:pt x="854" y="1749"/>
                  </a:lnTo>
                  <a:lnTo>
                    <a:pt x="856" y="1759"/>
                  </a:lnTo>
                  <a:lnTo>
                    <a:pt x="857" y="1762"/>
                  </a:lnTo>
                  <a:lnTo>
                    <a:pt x="859" y="1762"/>
                  </a:lnTo>
                  <a:lnTo>
                    <a:pt x="860" y="1762"/>
                  </a:lnTo>
                  <a:lnTo>
                    <a:pt x="860" y="1762"/>
                  </a:lnTo>
                  <a:lnTo>
                    <a:pt x="863" y="1761"/>
                  </a:lnTo>
                  <a:lnTo>
                    <a:pt x="866" y="1756"/>
                  </a:lnTo>
                  <a:lnTo>
                    <a:pt x="868" y="1754"/>
                  </a:lnTo>
                  <a:lnTo>
                    <a:pt x="872" y="1751"/>
                  </a:lnTo>
                  <a:lnTo>
                    <a:pt x="872" y="1751"/>
                  </a:lnTo>
                  <a:lnTo>
                    <a:pt x="876" y="1749"/>
                  </a:lnTo>
                  <a:lnTo>
                    <a:pt x="881" y="1751"/>
                  </a:lnTo>
                  <a:lnTo>
                    <a:pt x="885" y="1751"/>
                  </a:lnTo>
                  <a:lnTo>
                    <a:pt x="893" y="1748"/>
                  </a:lnTo>
                  <a:lnTo>
                    <a:pt x="893" y="1748"/>
                  </a:lnTo>
                  <a:lnTo>
                    <a:pt x="896" y="1746"/>
                  </a:lnTo>
                  <a:lnTo>
                    <a:pt x="897" y="1743"/>
                  </a:lnTo>
                  <a:lnTo>
                    <a:pt x="900" y="1740"/>
                  </a:lnTo>
                  <a:lnTo>
                    <a:pt x="903" y="1736"/>
                  </a:lnTo>
                  <a:lnTo>
                    <a:pt x="906" y="1736"/>
                  </a:lnTo>
                  <a:lnTo>
                    <a:pt x="911" y="1736"/>
                  </a:lnTo>
                  <a:lnTo>
                    <a:pt x="911" y="1736"/>
                  </a:lnTo>
                  <a:lnTo>
                    <a:pt x="927" y="1734"/>
                  </a:lnTo>
                  <a:lnTo>
                    <a:pt x="931" y="1733"/>
                  </a:lnTo>
                  <a:lnTo>
                    <a:pt x="934" y="1731"/>
                  </a:lnTo>
                  <a:lnTo>
                    <a:pt x="934" y="1731"/>
                  </a:lnTo>
                  <a:lnTo>
                    <a:pt x="933" y="1728"/>
                  </a:lnTo>
                  <a:lnTo>
                    <a:pt x="931" y="1724"/>
                  </a:lnTo>
                  <a:lnTo>
                    <a:pt x="930" y="1721"/>
                  </a:lnTo>
                  <a:lnTo>
                    <a:pt x="931" y="1719"/>
                  </a:lnTo>
                  <a:lnTo>
                    <a:pt x="933" y="1718"/>
                  </a:lnTo>
                  <a:lnTo>
                    <a:pt x="933" y="1718"/>
                  </a:lnTo>
                  <a:lnTo>
                    <a:pt x="942" y="1715"/>
                  </a:lnTo>
                  <a:lnTo>
                    <a:pt x="943" y="1714"/>
                  </a:lnTo>
                  <a:lnTo>
                    <a:pt x="945" y="1708"/>
                  </a:lnTo>
                  <a:lnTo>
                    <a:pt x="945" y="1708"/>
                  </a:lnTo>
                  <a:lnTo>
                    <a:pt x="946" y="1696"/>
                  </a:lnTo>
                  <a:lnTo>
                    <a:pt x="946" y="1693"/>
                  </a:lnTo>
                  <a:lnTo>
                    <a:pt x="945" y="1688"/>
                  </a:lnTo>
                  <a:lnTo>
                    <a:pt x="945" y="1688"/>
                  </a:lnTo>
                  <a:lnTo>
                    <a:pt x="940" y="1687"/>
                  </a:lnTo>
                  <a:lnTo>
                    <a:pt x="937" y="1685"/>
                  </a:lnTo>
                  <a:lnTo>
                    <a:pt x="936" y="1682"/>
                  </a:lnTo>
                  <a:lnTo>
                    <a:pt x="936" y="1679"/>
                  </a:lnTo>
                  <a:lnTo>
                    <a:pt x="936" y="1679"/>
                  </a:lnTo>
                  <a:lnTo>
                    <a:pt x="937" y="1674"/>
                  </a:lnTo>
                  <a:lnTo>
                    <a:pt x="936" y="1669"/>
                  </a:lnTo>
                  <a:lnTo>
                    <a:pt x="934" y="1665"/>
                  </a:lnTo>
                  <a:lnTo>
                    <a:pt x="934" y="1662"/>
                  </a:lnTo>
                  <a:lnTo>
                    <a:pt x="936" y="1660"/>
                  </a:lnTo>
                  <a:lnTo>
                    <a:pt x="936" y="1660"/>
                  </a:lnTo>
                  <a:lnTo>
                    <a:pt x="945" y="1651"/>
                  </a:lnTo>
                  <a:lnTo>
                    <a:pt x="949" y="1647"/>
                  </a:lnTo>
                  <a:lnTo>
                    <a:pt x="952" y="1645"/>
                  </a:lnTo>
                  <a:lnTo>
                    <a:pt x="955" y="1645"/>
                  </a:lnTo>
                  <a:lnTo>
                    <a:pt x="955" y="1645"/>
                  </a:lnTo>
                  <a:lnTo>
                    <a:pt x="965" y="1645"/>
                  </a:lnTo>
                  <a:lnTo>
                    <a:pt x="968" y="1644"/>
                  </a:lnTo>
                  <a:lnTo>
                    <a:pt x="970" y="1641"/>
                  </a:lnTo>
                  <a:lnTo>
                    <a:pt x="970" y="1641"/>
                  </a:lnTo>
                  <a:lnTo>
                    <a:pt x="973" y="1628"/>
                  </a:lnTo>
                  <a:lnTo>
                    <a:pt x="976" y="1622"/>
                  </a:lnTo>
                  <a:lnTo>
                    <a:pt x="977" y="1619"/>
                  </a:lnTo>
                  <a:lnTo>
                    <a:pt x="979" y="1619"/>
                  </a:lnTo>
                  <a:lnTo>
                    <a:pt x="979" y="1619"/>
                  </a:lnTo>
                  <a:lnTo>
                    <a:pt x="983" y="1617"/>
                  </a:lnTo>
                  <a:lnTo>
                    <a:pt x="988" y="1616"/>
                  </a:lnTo>
                  <a:lnTo>
                    <a:pt x="990" y="1613"/>
                  </a:lnTo>
                  <a:lnTo>
                    <a:pt x="993" y="1608"/>
                  </a:lnTo>
                  <a:lnTo>
                    <a:pt x="993" y="1608"/>
                  </a:lnTo>
                  <a:lnTo>
                    <a:pt x="995" y="1605"/>
                  </a:lnTo>
                  <a:lnTo>
                    <a:pt x="996" y="1602"/>
                  </a:lnTo>
                  <a:lnTo>
                    <a:pt x="998" y="1600"/>
                  </a:lnTo>
                  <a:lnTo>
                    <a:pt x="998" y="1597"/>
                  </a:lnTo>
                  <a:lnTo>
                    <a:pt x="998" y="1597"/>
                  </a:lnTo>
                  <a:lnTo>
                    <a:pt x="995" y="1595"/>
                  </a:lnTo>
                  <a:lnTo>
                    <a:pt x="992" y="1594"/>
                  </a:lnTo>
                  <a:lnTo>
                    <a:pt x="989" y="1594"/>
                  </a:lnTo>
                  <a:lnTo>
                    <a:pt x="988" y="1591"/>
                  </a:lnTo>
                  <a:lnTo>
                    <a:pt x="988" y="1591"/>
                  </a:lnTo>
                  <a:lnTo>
                    <a:pt x="986" y="1580"/>
                  </a:lnTo>
                  <a:lnTo>
                    <a:pt x="985" y="1576"/>
                  </a:lnTo>
                  <a:lnTo>
                    <a:pt x="983" y="1576"/>
                  </a:lnTo>
                  <a:lnTo>
                    <a:pt x="980" y="1576"/>
                  </a:lnTo>
                  <a:lnTo>
                    <a:pt x="980" y="1576"/>
                  </a:lnTo>
                  <a:lnTo>
                    <a:pt x="977" y="1579"/>
                  </a:lnTo>
                  <a:lnTo>
                    <a:pt x="976" y="1582"/>
                  </a:lnTo>
                  <a:lnTo>
                    <a:pt x="974" y="1585"/>
                  </a:lnTo>
                  <a:lnTo>
                    <a:pt x="970" y="1586"/>
                  </a:lnTo>
                  <a:lnTo>
                    <a:pt x="970" y="1586"/>
                  </a:lnTo>
                  <a:lnTo>
                    <a:pt x="959" y="1586"/>
                  </a:lnTo>
                  <a:lnTo>
                    <a:pt x="956" y="1586"/>
                  </a:lnTo>
                  <a:lnTo>
                    <a:pt x="953" y="1588"/>
                  </a:lnTo>
                  <a:lnTo>
                    <a:pt x="953" y="1588"/>
                  </a:lnTo>
                  <a:lnTo>
                    <a:pt x="942" y="1592"/>
                  </a:lnTo>
                  <a:lnTo>
                    <a:pt x="936" y="1594"/>
                  </a:lnTo>
                  <a:lnTo>
                    <a:pt x="934" y="1592"/>
                  </a:lnTo>
                  <a:lnTo>
                    <a:pt x="934" y="1592"/>
                  </a:lnTo>
                  <a:lnTo>
                    <a:pt x="934" y="1592"/>
                  </a:lnTo>
                  <a:lnTo>
                    <a:pt x="936" y="1588"/>
                  </a:lnTo>
                  <a:lnTo>
                    <a:pt x="939" y="1585"/>
                  </a:lnTo>
                  <a:lnTo>
                    <a:pt x="940" y="1582"/>
                  </a:lnTo>
                  <a:lnTo>
                    <a:pt x="940" y="1580"/>
                  </a:lnTo>
                  <a:lnTo>
                    <a:pt x="939" y="1580"/>
                  </a:lnTo>
                  <a:lnTo>
                    <a:pt x="939" y="1580"/>
                  </a:lnTo>
                  <a:lnTo>
                    <a:pt x="931" y="1580"/>
                  </a:lnTo>
                  <a:lnTo>
                    <a:pt x="924" y="1582"/>
                  </a:lnTo>
                  <a:lnTo>
                    <a:pt x="915" y="1582"/>
                  </a:lnTo>
                  <a:lnTo>
                    <a:pt x="913" y="1580"/>
                  </a:lnTo>
                  <a:lnTo>
                    <a:pt x="911" y="1579"/>
                  </a:lnTo>
                  <a:lnTo>
                    <a:pt x="911" y="1579"/>
                  </a:lnTo>
                  <a:lnTo>
                    <a:pt x="909" y="1570"/>
                  </a:lnTo>
                  <a:lnTo>
                    <a:pt x="909" y="1560"/>
                  </a:lnTo>
                  <a:lnTo>
                    <a:pt x="911" y="1551"/>
                  </a:lnTo>
                  <a:lnTo>
                    <a:pt x="912" y="1548"/>
                  </a:lnTo>
                  <a:lnTo>
                    <a:pt x="913" y="1546"/>
                  </a:lnTo>
                  <a:lnTo>
                    <a:pt x="913" y="1546"/>
                  </a:lnTo>
                  <a:lnTo>
                    <a:pt x="919" y="1545"/>
                  </a:lnTo>
                  <a:lnTo>
                    <a:pt x="927" y="1542"/>
                  </a:lnTo>
                  <a:lnTo>
                    <a:pt x="933" y="1539"/>
                  </a:lnTo>
                  <a:lnTo>
                    <a:pt x="939" y="1533"/>
                  </a:lnTo>
                  <a:lnTo>
                    <a:pt x="939" y="1533"/>
                  </a:lnTo>
                  <a:lnTo>
                    <a:pt x="948" y="1521"/>
                  </a:lnTo>
                  <a:lnTo>
                    <a:pt x="951" y="1517"/>
                  </a:lnTo>
                  <a:lnTo>
                    <a:pt x="951" y="1512"/>
                  </a:lnTo>
                  <a:lnTo>
                    <a:pt x="951" y="1512"/>
                  </a:lnTo>
                  <a:lnTo>
                    <a:pt x="946" y="1499"/>
                  </a:lnTo>
                  <a:lnTo>
                    <a:pt x="946" y="1493"/>
                  </a:lnTo>
                  <a:lnTo>
                    <a:pt x="948" y="1491"/>
                  </a:lnTo>
                  <a:lnTo>
                    <a:pt x="949" y="1491"/>
                  </a:lnTo>
                  <a:lnTo>
                    <a:pt x="949" y="1491"/>
                  </a:lnTo>
                  <a:lnTo>
                    <a:pt x="953" y="1494"/>
                  </a:lnTo>
                  <a:lnTo>
                    <a:pt x="958" y="1499"/>
                  </a:lnTo>
                  <a:lnTo>
                    <a:pt x="961" y="1502"/>
                  </a:lnTo>
                  <a:lnTo>
                    <a:pt x="965" y="1503"/>
                  </a:lnTo>
                  <a:lnTo>
                    <a:pt x="965" y="1503"/>
                  </a:lnTo>
                  <a:lnTo>
                    <a:pt x="970" y="1503"/>
                  </a:lnTo>
                  <a:lnTo>
                    <a:pt x="974" y="1502"/>
                  </a:lnTo>
                  <a:lnTo>
                    <a:pt x="979" y="1500"/>
                  </a:lnTo>
                  <a:lnTo>
                    <a:pt x="985" y="1500"/>
                  </a:lnTo>
                  <a:lnTo>
                    <a:pt x="985" y="1500"/>
                  </a:lnTo>
                  <a:lnTo>
                    <a:pt x="990" y="1503"/>
                  </a:lnTo>
                  <a:lnTo>
                    <a:pt x="993" y="1506"/>
                  </a:lnTo>
                  <a:lnTo>
                    <a:pt x="995" y="1509"/>
                  </a:lnTo>
                  <a:lnTo>
                    <a:pt x="995" y="1514"/>
                  </a:lnTo>
                  <a:lnTo>
                    <a:pt x="995" y="1514"/>
                  </a:lnTo>
                  <a:lnTo>
                    <a:pt x="993" y="1518"/>
                  </a:lnTo>
                  <a:lnTo>
                    <a:pt x="993" y="1522"/>
                  </a:lnTo>
                  <a:lnTo>
                    <a:pt x="995" y="1524"/>
                  </a:lnTo>
                  <a:lnTo>
                    <a:pt x="999" y="1525"/>
                  </a:lnTo>
                  <a:lnTo>
                    <a:pt x="999" y="1525"/>
                  </a:lnTo>
                  <a:lnTo>
                    <a:pt x="1013" y="1525"/>
                  </a:lnTo>
                  <a:lnTo>
                    <a:pt x="1019" y="1527"/>
                  </a:lnTo>
                  <a:lnTo>
                    <a:pt x="1020" y="1527"/>
                  </a:lnTo>
                  <a:lnTo>
                    <a:pt x="1022" y="1530"/>
                  </a:lnTo>
                  <a:lnTo>
                    <a:pt x="1022" y="1530"/>
                  </a:lnTo>
                  <a:lnTo>
                    <a:pt x="1023" y="1539"/>
                  </a:lnTo>
                  <a:lnTo>
                    <a:pt x="1022" y="1543"/>
                  </a:lnTo>
                  <a:lnTo>
                    <a:pt x="1020" y="1549"/>
                  </a:lnTo>
                  <a:lnTo>
                    <a:pt x="1020" y="1549"/>
                  </a:lnTo>
                  <a:lnTo>
                    <a:pt x="1016" y="1557"/>
                  </a:lnTo>
                  <a:lnTo>
                    <a:pt x="1016" y="1558"/>
                  </a:lnTo>
                  <a:lnTo>
                    <a:pt x="1017" y="1561"/>
                  </a:lnTo>
                  <a:lnTo>
                    <a:pt x="1017" y="1561"/>
                  </a:lnTo>
                  <a:lnTo>
                    <a:pt x="1022" y="1561"/>
                  </a:lnTo>
                  <a:lnTo>
                    <a:pt x="1025" y="1561"/>
                  </a:lnTo>
                  <a:lnTo>
                    <a:pt x="1026" y="1561"/>
                  </a:lnTo>
                  <a:lnTo>
                    <a:pt x="1029" y="1564"/>
                  </a:lnTo>
                  <a:lnTo>
                    <a:pt x="1029" y="1564"/>
                  </a:lnTo>
                  <a:lnTo>
                    <a:pt x="1030" y="1567"/>
                  </a:lnTo>
                  <a:lnTo>
                    <a:pt x="1033" y="1568"/>
                  </a:lnTo>
                  <a:lnTo>
                    <a:pt x="1036" y="1568"/>
                  </a:lnTo>
                  <a:lnTo>
                    <a:pt x="1038" y="1565"/>
                  </a:lnTo>
                  <a:lnTo>
                    <a:pt x="1038" y="1565"/>
                  </a:lnTo>
                  <a:lnTo>
                    <a:pt x="1042" y="1560"/>
                  </a:lnTo>
                  <a:lnTo>
                    <a:pt x="1044" y="1557"/>
                  </a:lnTo>
                  <a:lnTo>
                    <a:pt x="1047" y="1555"/>
                  </a:lnTo>
                  <a:lnTo>
                    <a:pt x="1050" y="1555"/>
                  </a:lnTo>
                  <a:lnTo>
                    <a:pt x="1050" y="1555"/>
                  </a:lnTo>
                  <a:lnTo>
                    <a:pt x="1050" y="1540"/>
                  </a:lnTo>
                  <a:lnTo>
                    <a:pt x="1050" y="1540"/>
                  </a:lnTo>
                  <a:lnTo>
                    <a:pt x="1047" y="1506"/>
                  </a:lnTo>
                  <a:lnTo>
                    <a:pt x="1042" y="1454"/>
                  </a:lnTo>
                  <a:lnTo>
                    <a:pt x="1042" y="1454"/>
                  </a:lnTo>
                  <a:lnTo>
                    <a:pt x="1041" y="1438"/>
                  </a:lnTo>
                  <a:lnTo>
                    <a:pt x="1042" y="1434"/>
                  </a:lnTo>
                  <a:lnTo>
                    <a:pt x="1042" y="1431"/>
                  </a:lnTo>
                  <a:lnTo>
                    <a:pt x="1047" y="1426"/>
                  </a:lnTo>
                  <a:lnTo>
                    <a:pt x="1048" y="1423"/>
                  </a:lnTo>
                  <a:lnTo>
                    <a:pt x="1050" y="1420"/>
                  </a:lnTo>
                  <a:lnTo>
                    <a:pt x="1050" y="1420"/>
                  </a:lnTo>
                  <a:lnTo>
                    <a:pt x="1051" y="1414"/>
                  </a:lnTo>
                  <a:lnTo>
                    <a:pt x="1051" y="1410"/>
                  </a:lnTo>
                  <a:lnTo>
                    <a:pt x="1048" y="1403"/>
                  </a:lnTo>
                  <a:lnTo>
                    <a:pt x="1041" y="1391"/>
                  </a:lnTo>
                  <a:lnTo>
                    <a:pt x="1041" y="1391"/>
                  </a:lnTo>
                  <a:lnTo>
                    <a:pt x="1039" y="1385"/>
                  </a:lnTo>
                  <a:lnTo>
                    <a:pt x="1038" y="1379"/>
                  </a:lnTo>
                  <a:lnTo>
                    <a:pt x="1035" y="1371"/>
                  </a:lnTo>
                  <a:lnTo>
                    <a:pt x="1032" y="1366"/>
                  </a:lnTo>
                  <a:lnTo>
                    <a:pt x="1032" y="1366"/>
                  </a:lnTo>
                  <a:lnTo>
                    <a:pt x="1028" y="1363"/>
                  </a:lnTo>
                  <a:lnTo>
                    <a:pt x="1023" y="1361"/>
                  </a:lnTo>
                  <a:lnTo>
                    <a:pt x="1017" y="1360"/>
                  </a:lnTo>
                  <a:lnTo>
                    <a:pt x="1010" y="1357"/>
                  </a:lnTo>
                  <a:lnTo>
                    <a:pt x="1010" y="1357"/>
                  </a:lnTo>
                  <a:lnTo>
                    <a:pt x="1007" y="1352"/>
                  </a:lnTo>
                  <a:lnTo>
                    <a:pt x="1005" y="1348"/>
                  </a:lnTo>
                  <a:lnTo>
                    <a:pt x="1005" y="1343"/>
                  </a:lnTo>
                  <a:lnTo>
                    <a:pt x="1005" y="1337"/>
                  </a:lnTo>
                  <a:lnTo>
                    <a:pt x="1007" y="1326"/>
                  </a:lnTo>
                  <a:lnTo>
                    <a:pt x="1007" y="1320"/>
                  </a:lnTo>
                  <a:lnTo>
                    <a:pt x="1007" y="1315"/>
                  </a:lnTo>
                  <a:lnTo>
                    <a:pt x="1007" y="1315"/>
                  </a:lnTo>
                  <a:lnTo>
                    <a:pt x="1004" y="1308"/>
                  </a:lnTo>
                  <a:lnTo>
                    <a:pt x="1002" y="1302"/>
                  </a:lnTo>
                  <a:lnTo>
                    <a:pt x="998" y="1296"/>
                  </a:lnTo>
                  <a:lnTo>
                    <a:pt x="992" y="1291"/>
                  </a:lnTo>
                  <a:lnTo>
                    <a:pt x="992" y="1291"/>
                  </a:lnTo>
                  <a:lnTo>
                    <a:pt x="988" y="1290"/>
                  </a:lnTo>
                  <a:lnTo>
                    <a:pt x="985" y="1287"/>
                  </a:lnTo>
                  <a:lnTo>
                    <a:pt x="980" y="1278"/>
                  </a:lnTo>
                  <a:lnTo>
                    <a:pt x="977" y="1269"/>
                  </a:lnTo>
                  <a:lnTo>
                    <a:pt x="977" y="1260"/>
                  </a:lnTo>
                  <a:lnTo>
                    <a:pt x="977" y="1260"/>
                  </a:lnTo>
                  <a:lnTo>
                    <a:pt x="976" y="1256"/>
                  </a:lnTo>
                  <a:lnTo>
                    <a:pt x="974" y="1253"/>
                  </a:lnTo>
                  <a:lnTo>
                    <a:pt x="970" y="1246"/>
                  </a:lnTo>
                  <a:lnTo>
                    <a:pt x="964" y="1241"/>
                  </a:lnTo>
                  <a:lnTo>
                    <a:pt x="958" y="1237"/>
                  </a:lnTo>
                  <a:lnTo>
                    <a:pt x="958" y="1237"/>
                  </a:lnTo>
                  <a:lnTo>
                    <a:pt x="943" y="1225"/>
                  </a:lnTo>
                  <a:lnTo>
                    <a:pt x="930" y="1213"/>
                  </a:lnTo>
                  <a:lnTo>
                    <a:pt x="930" y="1213"/>
                  </a:lnTo>
                  <a:lnTo>
                    <a:pt x="925" y="1207"/>
                  </a:lnTo>
                  <a:lnTo>
                    <a:pt x="921" y="1198"/>
                  </a:lnTo>
                  <a:lnTo>
                    <a:pt x="911" y="1177"/>
                  </a:lnTo>
                  <a:lnTo>
                    <a:pt x="911" y="1177"/>
                  </a:lnTo>
                  <a:lnTo>
                    <a:pt x="908" y="1171"/>
                  </a:lnTo>
                  <a:lnTo>
                    <a:pt x="905" y="1163"/>
                  </a:lnTo>
                  <a:lnTo>
                    <a:pt x="900" y="1143"/>
                  </a:lnTo>
                  <a:lnTo>
                    <a:pt x="893" y="1111"/>
                  </a:lnTo>
                  <a:lnTo>
                    <a:pt x="893" y="1111"/>
                  </a:lnTo>
                  <a:lnTo>
                    <a:pt x="888" y="1075"/>
                  </a:lnTo>
                  <a:lnTo>
                    <a:pt x="885" y="1053"/>
                  </a:lnTo>
                  <a:lnTo>
                    <a:pt x="884" y="1046"/>
                  </a:lnTo>
                  <a:lnTo>
                    <a:pt x="882" y="1040"/>
                  </a:lnTo>
                  <a:lnTo>
                    <a:pt x="882" y="1040"/>
                  </a:lnTo>
                  <a:lnTo>
                    <a:pt x="879" y="1037"/>
                  </a:lnTo>
                  <a:lnTo>
                    <a:pt x="876" y="1034"/>
                  </a:lnTo>
                  <a:lnTo>
                    <a:pt x="868" y="1029"/>
                  </a:lnTo>
                  <a:lnTo>
                    <a:pt x="860" y="1025"/>
                  </a:lnTo>
                  <a:lnTo>
                    <a:pt x="854" y="1022"/>
                  </a:lnTo>
                  <a:lnTo>
                    <a:pt x="854" y="1022"/>
                  </a:lnTo>
                  <a:lnTo>
                    <a:pt x="851" y="1016"/>
                  </a:lnTo>
                  <a:lnTo>
                    <a:pt x="847" y="1009"/>
                  </a:lnTo>
                  <a:lnTo>
                    <a:pt x="842" y="1000"/>
                  </a:lnTo>
                  <a:lnTo>
                    <a:pt x="839" y="994"/>
                  </a:lnTo>
                  <a:lnTo>
                    <a:pt x="839" y="994"/>
                  </a:lnTo>
                  <a:lnTo>
                    <a:pt x="834" y="989"/>
                  </a:lnTo>
                  <a:lnTo>
                    <a:pt x="828" y="986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3" y="982"/>
                  </a:lnTo>
                  <a:lnTo>
                    <a:pt x="811" y="980"/>
                  </a:lnTo>
                  <a:lnTo>
                    <a:pt x="813" y="976"/>
                  </a:lnTo>
                  <a:lnTo>
                    <a:pt x="816" y="970"/>
                  </a:lnTo>
                  <a:lnTo>
                    <a:pt x="817" y="963"/>
                  </a:lnTo>
                  <a:lnTo>
                    <a:pt x="817" y="963"/>
                  </a:lnTo>
                  <a:lnTo>
                    <a:pt x="817" y="960"/>
                  </a:lnTo>
                  <a:lnTo>
                    <a:pt x="816" y="955"/>
                  </a:lnTo>
                  <a:lnTo>
                    <a:pt x="810" y="946"/>
                  </a:lnTo>
                  <a:lnTo>
                    <a:pt x="802" y="937"/>
                  </a:lnTo>
                  <a:lnTo>
                    <a:pt x="797" y="930"/>
                  </a:lnTo>
                  <a:lnTo>
                    <a:pt x="797" y="930"/>
                  </a:lnTo>
                  <a:lnTo>
                    <a:pt x="791" y="929"/>
                  </a:lnTo>
                  <a:lnTo>
                    <a:pt x="783" y="927"/>
                  </a:lnTo>
                  <a:lnTo>
                    <a:pt x="762" y="927"/>
                  </a:lnTo>
                  <a:lnTo>
                    <a:pt x="740" y="929"/>
                  </a:lnTo>
                  <a:lnTo>
                    <a:pt x="724" y="927"/>
                  </a:lnTo>
                  <a:lnTo>
                    <a:pt x="724" y="927"/>
                  </a:lnTo>
                  <a:lnTo>
                    <a:pt x="714" y="923"/>
                  </a:lnTo>
                  <a:lnTo>
                    <a:pt x="702" y="918"/>
                  </a:lnTo>
                  <a:lnTo>
                    <a:pt x="688" y="912"/>
                  </a:lnTo>
                  <a:lnTo>
                    <a:pt x="677" y="906"/>
                  </a:lnTo>
                  <a:lnTo>
                    <a:pt x="677" y="906"/>
                  </a:lnTo>
                  <a:lnTo>
                    <a:pt x="666" y="905"/>
                  </a:lnTo>
                  <a:lnTo>
                    <a:pt x="656" y="905"/>
                  </a:lnTo>
                  <a:lnTo>
                    <a:pt x="647" y="906"/>
                  </a:lnTo>
                  <a:lnTo>
                    <a:pt x="641" y="908"/>
                  </a:lnTo>
                  <a:lnTo>
                    <a:pt x="641" y="908"/>
                  </a:lnTo>
                  <a:lnTo>
                    <a:pt x="640" y="909"/>
                  </a:lnTo>
                  <a:lnTo>
                    <a:pt x="637" y="911"/>
                  </a:lnTo>
                  <a:lnTo>
                    <a:pt x="632" y="920"/>
                  </a:lnTo>
                  <a:lnTo>
                    <a:pt x="628" y="927"/>
                  </a:lnTo>
                  <a:lnTo>
                    <a:pt x="625" y="930"/>
                  </a:lnTo>
                  <a:lnTo>
                    <a:pt x="620" y="932"/>
                  </a:lnTo>
                  <a:lnTo>
                    <a:pt x="620" y="932"/>
                  </a:lnTo>
                  <a:lnTo>
                    <a:pt x="605" y="933"/>
                  </a:lnTo>
                  <a:lnTo>
                    <a:pt x="601" y="936"/>
                  </a:lnTo>
                  <a:lnTo>
                    <a:pt x="600" y="937"/>
                  </a:lnTo>
                  <a:lnTo>
                    <a:pt x="600" y="940"/>
                  </a:lnTo>
                  <a:lnTo>
                    <a:pt x="600" y="940"/>
                  </a:lnTo>
                  <a:lnTo>
                    <a:pt x="600" y="943"/>
                  </a:lnTo>
                  <a:lnTo>
                    <a:pt x="603" y="948"/>
                  </a:lnTo>
                  <a:lnTo>
                    <a:pt x="610" y="960"/>
                  </a:lnTo>
                  <a:lnTo>
                    <a:pt x="628" y="980"/>
                  </a:lnTo>
                  <a:lnTo>
                    <a:pt x="628" y="980"/>
                  </a:lnTo>
                  <a:lnTo>
                    <a:pt x="629" y="985"/>
                  </a:lnTo>
                  <a:lnTo>
                    <a:pt x="631" y="989"/>
                  </a:lnTo>
                  <a:lnTo>
                    <a:pt x="632" y="1001"/>
                  </a:lnTo>
                  <a:lnTo>
                    <a:pt x="631" y="1013"/>
                  </a:lnTo>
                  <a:lnTo>
                    <a:pt x="629" y="1023"/>
                  </a:lnTo>
                  <a:lnTo>
                    <a:pt x="629" y="1023"/>
                  </a:lnTo>
                  <a:lnTo>
                    <a:pt x="628" y="1025"/>
                  </a:lnTo>
                  <a:lnTo>
                    <a:pt x="626" y="1023"/>
                  </a:lnTo>
                  <a:lnTo>
                    <a:pt x="623" y="1014"/>
                  </a:lnTo>
                  <a:lnTo>
                    <a:pt x="617" y="991"/>
                  </a:lnTo>
                  <a:lnTo>
                    <a:pt x="617" y="991"/>
                  </a:lnTo>
                  <a:lnTo>
                    <a:pt x="616" y="982"/>
                  </a:lnTo>
                  <a:lnTo>
                    <a:pt x="613" y="979"/>
                  </a:lnTo>
                  <a:lnTo>
                    <a:pt x="610" y="977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5" y="980"/>
                  </a:lnTo>
                  <a:lnTo>
                    <a:pt x="605" y="985"/>
                  </a:lnTo>
                  <a:lnTo>
                    <a:pt x="605" y="997"/>
                  </a:lnTo>
                  <a:lnTo>
                    <a:pt x="605" y="1010"/>
                  </a:lnTo>
                  <a:lnTo>
                    <a:pt x="605" y="1022"/>
                  </a:lnTo>
                  <a:lnTo>
                    <a:pt x="605" y="1022"/>
                  </a:lnTo>
                  <a:lnTo>
                    <a:pt x="604" y="1026"/>
                  </a:lnTo>
                  <a:lnTo>
                    <a:pt x="601" y="1032"/>
                  </a:lnTo>
                  <a:lnTo>
                    <a:pt x="594" y="1041"/>
                  </a:lnTo>
                  <a:lnTo>
                    <a:pt x="586" y="1050"/>
                  </a:lnTo>
                  <a:lnTo>
                    <a:pt x="580" y="1056"/>
                  </a:lnTo>
                  <a:lnTo>
                    <a:pt x="580" y="1056"/>
                  </a:lnTo>
                  <a:lnTo>
                    <a:pt x="577" y="1059"/>
                  </a:lnTo>
                  <a:lnTo>
                    <a:pt x="574" y="1060"/>
                  </a:lnTo>
                  <a:lnTo>
                    <a:pt x="570" y="1060"/>
                  </a:lnTo>
                  <a:lnTo>
                    <a:pt x="566" y="1059"/>
                  </a:lnTo>
                  <a:lnTo>
                    <a:pt x="564" y="1057"/>
                  </a:lnTo>
                  <a:lnTo>
                    <a:pt x="564" y="1056"/>
                  </a:lnTo>
                  <a:lnTo>
                    <a:pt x="564" y="1056"/>
                  </a:lnTo>
                  <a:lnTo>
                    <a:pt x="567" y="1049"/>
                  </a:lnTo>
                  <a:lnTo>
                    <a:pt x="568" y="1043"/>
                  </a:lnTo>
                  <a:lnTo>
                    <a:pt x="567" y="1038"/>
                  </a:lnTo>
                  <a:lnTo>
                    <a:pt x="567" y="1038"/>
                  </a:lnTo>
                  <a:lnTo>
                    <a:pt x="567" y="1034"/>
                  </a:lnTo>
                  <a:lnTo>
                    <a:pt x="567" y="1029"/>
                  </a:lnTo>
                  <a:lnTo>
                    <a:pt x="571" y="1017"/>
                  </a:lnTo>
                  <a:lnTo>
                    <a:pt x="571" y="1017"/>
                  </a:lnTo>
                  <a:lnTo>
                    <a:pt x="573" y="1010"/>
                  </a:lnTo>
                  <a:lnTo>
                    <a:pt x="571" y="1009"/>
                  </a:lnTo>
                  <a:lnTo>
                    <a:pt x="570" y="1006"/>
                  </a:lnTo>
                  <a:lnTo>
                    <a:pt x="566" y="1004"/>
                  </a:lnTo>
                  <a:lnTo>
                    <a:pt x="558" y="1006"/>
                  </a:lnTo>
                  <a:lnTo>
                    <a:pt x="558" y="1006"/>
                  </a:lnTo>
                  <a:lnTo>
                    <a:pt x="551" y="1007"/>
                  </a:lnTo>
                  <a:lnTo>
                    <a:pt x="546" y="1006"/>
                  </a:lnTo>
                  <a:lnTo>
                    <a:pt x="543" y="1003"/>
                  </a:lnTo>
                  <a:lnTo>
                    <a:pt x="542" y="995"/>
                  </a:lnTo>
                  <a:lnTo>
                    <a:pt x="542" y="995"/>
                  </a:lnTo>
                  <a:lnTo>
                    <a:pt x="540" y="988"/>
                  </a:lnTo>
                  <a:lnTo>
                    <a:pt x="539" y="985"/>
                  </a:lnTo>
                  <a:lnTo>
                    <a:pt x="534" y="985"/>
                  </a:lnTo>
                  <a:lnTo>
                    <a:pt x="526" y="989"/>
                  </a:lnTo>
                  <a:lnTo>
                    <a:pt x="526" y="989"/>
                  </a:lnTo>
                  <a:lnTo>
                    <a:pt x="521" y="992"/>
                  </a:lnTo>
                  <a:lnTo>
                    <a:pt x="520" y="995"/>
                  </a:lnTo>
                  <a:lnTo>
                    <a:pt x="518" y="998"/>
                  </a:lnTo>
                  <a:lnTo>
                    <a:pt x="517" y="1003"/>
                  </a:lnTo>
                  <a:lnTo>
                    <a:pt x="518" y="1009"/>
                  </a:lnTo>
                  <a:lnTo>
                    <a:pt x="520" y="1014"/>
                  </a:lnTo>
                  <a:lnTo>
                    <a:pt x="520" y="1014"/>
                  </a:lnTo>
                  <a:lnTo>
                    <a:pt x="523" y="1020"/>
                  </a:lnTo>
                  <a:lnTo>
                    <a:pt x="527" y="1025"/>
                  </a:lnTo>
                  <a:lnTo>
                    <a:pt x="531" y="1031"/>
                  </a:lnTo>
                  <a:lnTo>
                    <a:pt x="533" y="1034"/>
                  </a:lnTo>
                  <a:lnTo>
                    <a:pt x="533" y="1038"/>
                  </a:lnTo>
                  <a:lnTo>
                    <a:pt x="533" y="1038"/>
                  </a:lnTo>
                  <a:lnTo>
                    <a:pt x="531" y="1043"/>
                  </a:lnTo>
                  <a:lnTo>
                    <a:pt x="528" y="1046"/>
                  </a:lnTo>
                  <a:lnTo>
                    <a:pt x="524" y="1049"/>
                  </a:lnTo>
                  <a:lnTo>
                    <a:pt x="520" y="1050"/>
                  </a:lnTo>
                  <a:lnTo>
                    <a:pt x="520" y="1050"/>
                  </a:lnTo>
                  <a:lnTo>
                    <a:pt x="518" y="1050"/>
                  </a:lnTo>
                  <a:lnTo>
                    <a:pt x="517" y="1049"/>
                  </a:lnTo>
                  <a:lnTo>
                    <a:pt x="512" y="1043"/>
                  </a:lnTo>
                  <a:lnTo>
                    <a:pt x="503" y="1025"/>
                  </a:lnTo>
                  <a:lnTo>
                    <a:pt x="494" y="1003"/>
                  </a:lnTo>
                  <a:lnTo>
                    <a:pt x="487" y="985"/>
                  </a:lnTo>
                  <a:lnTo>
                    <a:pt x="487" y="985"/>
                  </a:lnTo>
                  <a:lnTo>
                    <a:pt x="484" y="980"/>
                  </a:lnTo>
                  <a:lnTo>
                    <a:pt x="481" y="977"/>
                  </a:lnTo>
                  <a:lnTo>
                    <a:pt x="478" y="977"/>
                  </a:lnTo>
                  <a:lnTo>
                    <a:pt x="474" y="979"/>
                  </a:lnTo>
                  <a:lnTo>
                    <a:pt x="466" y="985"/>
                  </a:lnTo>
                  <a:lnTo>
                    <a:pt x="456" y="995"/>
                  </a:lnTo>
                  <a:lnTo>
                    <a:pt x="456" y="995"/>
                  </a:lnTo>
                  <a:lnTo>
                    <a:pt x="450" y="1001"/>
                  </a:lnTo>
                  <a:lnTo>
                    <a:pt x="443" y="1006"/>
                  </a:lnTo>
                  <a:lnTo>
                    <a:pt x="426" y="1014"/>
                  </a:lnTo>
                  <a:lnTo>
                    <a:pt x="410" y="1019"/>
                  </a:lnTo>
                  <a:lnTo>
                    <a:pt x="403" y="1020"/>
                  </a:lnTo>
                  <a:lnTo>
                    <a:pt x="397" y="1020"/>
                  </a:lnTo>
                  <a:lnTo>
                    <a:pt x="397" y="1020"/>
                  </a:lnTo>
                  <a:lnTo>
                    <a:pt x="391" y="1019"/>
                  </a:lnTo>
                  <a:lnTo>
                    <a:pt x="386" y="1016"/>
                  </a:lnTo>
                  <a:lnTo>
                    <a:pt x="383" y="1013"/>
                  </a:lnTo>
                  <a:lnTo>
                    <a:pt x="380" y="1010"/>
                  </a:lnTo>
                  <a:lnTo>
                    <a:pt x="379" y="1003"/>
                  </a:lnTo>
                  <a:lnTo>
                    <a:pt x="377" y="997"/>
                  </a:lnTo>
                  <a:lnTo>
                    <a:pt x="377" y="997"/>
                  </a:lnTo>
                  <a:lnTo>
                    <a:pt x="382" y="982"/>
                  </a:lnTo>
                  <a:lnTo>
                    <a:pt x="391" y="958"/>
                  </a:lnTo>
                  <a:lnTo>
                    <a:pt x="404" y="918"/>
                  </a:lnTo>
                  <a:lnTo>
                    <a:pt x="404" y="918"/>
                  </a:lnTo>
                  <a:lnTo>
                    <a:pt x="409" y="903"/>
                  </a:lnTo>
                  <a:lnTo>
                    <a:pt x="410" y="883"/>
                  </a:lnTo>
                  <a:lnTo>
                    <a:pt x="410" y="883"/>
                  </a:lnTo>
                  <a:lnTo>
                    <a:pt x="412" y="869"/>
                  </a:lnTo>
                  <a:lnTo>
                    <a:pt x="414" y="860"/>
                  </a:lnTo>
                  <a:lnTo>
                    <a:pt x="420" y="846"/>
                  </a:lnTo>
                  <a:lnTo>
                    <a:pt x="420" y="846"/>
                  </a:lnTo>
                  <a:lnTo>
                    <a:pt x="428" y="829"/>
                  </a:lnTo>
                  <a:lnTo>
                    <a:pt x="429" y="820"/>
                  </a:lnTo>
                  <a:lnTo>
                    <a:pt x="429" y="816"/>
                  </a:lnTo>
                  <a:lnTo>
                    <a:pt x="429" y="813"/>
                  </a:lnTo>
                  <a:lnTo>
                    <a:pt x="429" y="813"/>
                  </a:lnTo>
                  <a:lnTo>
                    <a:pt x="428" y="807"/>
                  </a:lnTo>
                  <a:lnTo>
                    <a:pt x="428" y="800"/>
                  </a:lnTo>
                  <a:lnTo>
                    <a:pt x="428" y="778"/>
                  </a:lnTo>
                  <a:lnTo>
                    <a:pt x="429" y="754"/>
                  </a:lnTo>
                  <a:lnTo>
                    <a:pt x="429" y="739"/>
                  </a:lnTo>
                  <a:lnTo>
                    <a:pt x="429" y="739"/>
                  </a:lnTo>
                  <a:lnTo>
                    <a:pt x="428" y="712"/>
                  </a:lnTo>
                  <a:lnTo>
                    <a:pt x="429" y="699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43" y="659"/>
                  </a:lnTo>
                  <a:lnTo>
                    <a:pt x="443" y="659"/>
                  </a:lnTo>
                  <a:lnTo>
                    <a:pt x="444" y="650"/>
                  </a:lnTo>
                  <a:lnTo>
                    <a:pt x="446" y="634"/>
                  </a:lnTo>
                  <a:lnTo>
                    <a:pt x="449" y="604"/>
                  </a:lnTo>
                  <a:lnTo>
                    <a:pt x="449" y="604"/>
                  </a:lnTo>
                  <a:lnTo>
                    <a:pt x="451" y="589"/>
                  </a:lnTo>
                  <a:lnTo>
                    <a:pt x="459" y="573"/>
                  </a:lnTo>
                  <a:lnTo>
                    <a:pt x="459" y="573"/>
                  </a:lnTo>
                  <a:lnTo>
                    <a:pt x="463" y="564"/>
                  </a:lnTo>
                  <a:lnTo>
                    <a:pt x="465" y="557"/>
                  </a:lnTo>
                  <a:lnTo>
                    <a:pt x="463" y="551"/>
                  </a:lnTo>
                  <a:lnTo>
                    <a:pt x="462" y="542"/>
                  </a:lnTo>
                  <a:lnTo>
                    <a:pt x="462" y="542"/>
                  </a:lnTo>
                  <a:lnTo>
                    <a:pt x="457" y="527"/>
                  </a:lnTo>
                  <a:lnTo>
                    <a:pt x="451" y="509"/>
                  </a:lnTo>
                  <a:lnTo>
                    <a:pt x="451" y="509"/>
                  </a:lnTo>
                  <a:lnTo>
                    <a:pt x="450" y="505"/>
                  </a:lnTo>
                  <a:lnTo>
                    <a:pt x="450" y="499"/>
                  </a:lnTo>
                  <a:lnTo>
                    <a:pt x="450" y="492"/>
                  </a:lnTo>
                  <a:lnTo>
                    <a:pt x="457" y="477"/>
                  </a:lnTo>
                  <a:lnTo>
                    <a:pt x="457" y="477"/>
                  </a:lnTo>
                  <a:lnTo>
                    <a:pt x="459" y="468"/>
                  </a:lnTo>
                  <a:lnTo>
                    <a:pt x="460" y="459"/>
                  </a:lnTo>
                  <a:lnTo>
                    <a:pt x="460" y="441"/>
                  </a:lnTo>
                  <a:lnTo>
                    <a:pt x="460" y="441"/>
                  </a:lnTo>
                  <a:lnTo>
                    <a:pt x="459" y="398"/>
                  </a:lnTo>
                  <a:lnTo>
                    <a:pt x="459" y="398"/>
                  </a:lnTo>
                  <a:lnTo>
                    <a:pt x="462" y="378"/>
                  </a:lnTo>
                  <a:lnTo>
                    <a:pt x="466" y="357"/>
                  </a:lnTo>
                  <a:lnTo>
                    <a:pt x="466" y="357"/>
                  </a:lnTo>
                  <a:lnTo>
                    <a:pt x="471" y="350"/>
                  </a:lnTo>
                  <a:lnTo>
                    <a:pt x="478" y="339"/>
                  </a:lnTo>
                  <a:lnTo>
                    <a:pt x="489" y="323"/>
                  </a:lnTo>
                  <a:lnTo>
                    <a:pt x="489" y="323"/>
                  </a:lnTo>
                  <a:lnTo>
                    <a:pt x="496" y="315"/>
                  </a:lnTo>
                  <a:lnTo>
                    <a:pt x="509" y="305"/>
                  </a:lnTo>
                  <a:lnTo>
                    <a:pt x="533" y="287"/>
                  </a:lnTo>
                  <a:lnTo>
                    <a:pt x="533" y="287"/>
                  </a:lnTo>
                  <a:lnTo>
                    <a:pt x="548" y="277"/>
                  </a:lnTo>
                  <a:lnTo>
                    <a:pt x="557" y="270"/>
                  </a:lnTo>
                  <a:lnTo>
                    <a:pt x="561" y="265"/>
                  </a:lnTo>
                  <a:lnTo>
                    <a:pt x="561" y="265"/>
                  </a:lnTo>
                  <a:lnTo>
                    <a:pt x="564" y="259"/>
                  </a:lnTo>
                  <a:lnTo>
                    <a:pt x="564" y="255"/>
                  </a:lnTo>
                  <a:lnTo>
                    <a:pt x="564" y="255"/>
                  </a:lnTo>
                  <a:lnTo>
                    <a:pt x="571" y="247"/>
                  </a:lnTo>
                  <a:lnTo>
                    <a:pt x="580" y="240"/>
                  </a:lnTo>
                  <a:lnTo>
                    <a:pt x="580" y="240"/>
                  </a:lnTo>
                  <a:lnTo>
                    <a:pt x="583" y="237"/>
                  </a:lnTo>
                  <a:lnTo>
                    <a:pt x="586" y="237"/>
                  </a:lnTo>
                  <a:lnTo>
                    <a:pt x="591" y="237"/>
                  </a:lnTo>
                  <a:lnTo>
                    <a:pt x="597" y="238"/>
                  </a:lnTo>
                  <a:lnTo>
                    <a:pt x="597" y="238"/>
                  </a:lnTo>
                  <a:lnTo>
                    <a:pt x="601" y="243"/>
                  </a:lnTo>
                  <a:lnTo>
                    <a:pt x="603" y="247"/>
                  </a:lnTo>
                  <a:lnTo>
                    <a:pt x="605" y="252"/>
                  </a:lnTo>
                  <a:lnTo>
                    <a:pt x="605" y="252"/>
                  </a:lnTo>
                  <a:lnTo>
                    <a:pt x="607" y="252"/>
                  </a:lnTo>
                  <a:lnTo>
                    <a:pt x="607" y="252"/>
                  </a:lnTo>
                  <a:lnTo>
                    <a:pt x="616" y="247"/>
                  </a:lnTo>
                  <a:lnTo>
                    <a:pt x="622" y="243"/>
                  </a:lnTo>
                  <a:lnTo>
                    <a:pt x="626" y="238"/>
                  </a:lnTo>
                  <a:lnTo>
                    <a:pt x="626" y="238"/>
                  </a:lnTo>
                  <a:lnTo>
                    <a:pt x="628" y="235"/>
                  </a:lnTo>
                  <a:lnTo>
                    <a:pt x="628" y="234"/>
                  </a:lnTo>
                  <a:lnTo>
                    <a:pt x="626" y="230"/>
                  </a:lnTo>
                  <a:lnTo>
                    <a:pt x="619" y="222"/>
                  </a:lnTo>
                  <a:lnTo>
                    <a:pt x="619" y="222"/>
                  </a:lnTo>
                  <a:lnTo>
                    <a:pt x="617" y="218"/>
                  </a:lnTo>
                  <a:lnTo>
                    <a:pt x="617" y="213"/>
                  </a:lnTo>
                  <a:lnTo>
                    <a:pt x="619" y="204"/>
                  </a:lnTo>
                  <a:lnTo>
                    <a:pt x="619" y="204"/>
                  </a:lnTo>
                  <a:lnTo>
                    <a:pt x="622" y="201"/>
                  </a:lnTo>
                  <a:lnTo>
                    <a:pt x="629" y="198"/>
                  </a:lnTo>
                  <a:lnTo>
                    <a:pt x="637" y="195"/>
                  </a:lnTo>
                  <a:lnTo>
                    <a:pt x="643" y="194"/>
                  </a:lnTo>
                  <a:lnTo>
                    <a:pt x="643" y="194"/>
                  </a:lnTo>
                  <a:lnTo>
                    <a:pt x="659" y="193"/>
                  </a:lnTo>
                  <a:lnTo>
                    <a:pt x="659" y="193"/>
                  </a:lnTo>
                  <a:lnTo>
                    <a:pt x="654" y="184"/>
                  </a:lnTo>
                  <a:lnTo>
                    <a:pt x="651" y="178"/>
                  </a:lnTo>
                  <a:lnTo>
                    <a:pt x="647" y="173"/>
                  </a:lnTo>
                  <a:lnTo>
                    <a:pt x="647" y="173"/>
                  </a:lnTo>
                  <a:lnTo>
                    <a:pt x="643" y="170"/>
                  </a:lnTo>
                  <a:lnTo>
                    <a:pt x="640" y="166"/>
                  </a:lnTo>
                  <a:lnTo>
                    <a:pt x="635" y="157"/>
                  </a:lnTo>
                  <a:lnTo>
                    <a:pt x="635" y="157"/>
                  </a:lnTo>
                  <a:lnTo>
                    <a:pt x="632" y="151"/>
                  </a:lnTo>
                  <a:lnTo>
                    <a:pt x="628" y="147"/>
                  </a:lnTo>
                  <a:lnTo>
                    <a:pt x="625" y="144"/>
                  </a:lnTo>
                  <a:lnTo>
                    <a:pt x="620" y="142"/>
                  </a:lnTo>
                  <a:lnTo>
                    <a:pt x="620" y="142"/>
                  </a:lnTo>
                  <a:lnTo>
                    <a:pt x="617" y="142"/>
                  </a:lnTo>
                  <a:lnTo>
                    <a:pt x="616" y="144"/>
                  </a:lnTo>
                  <a:lnTo>
                    <a:pt x="614" y="145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04" y="145"/>
                  </a:lnTo>
                  <a:lnTo>
                    <a:pt x="598" y="142"/>
                  </a:lnTo>
                  <a:lnTo>
                    <a:pt x="586" y="135"/>
                  </a:lnTo>
                  <a:lnTo>
                    <a:pt x="586" y="135"/>
                  </a:lnTo>
                  <a:lnTo>
                    <a:pt x="579" y="132"/>
                  </a:lnTo>
                  <a:lnTo>
                    <a:pt x="573" y="133"/>
                  </a:lnTo>
                  <a:lnTo>
                    <a:pt x="566" y="135"/>
                  </a:lnTo>
                  <a:lnTo>
                    <a:pt x="561" y="138"/>
                  </a:lnTo>
                  <a:lnTo>
                    <a:pt x="561" y="138"/>
                  </a:lnTo>
                  <a:lnTo>
                    <a:pt x="555" y="141"/>
                  </a:lnTo>
                  <a:lnTo>
                    <a:pt x="551" y="145"/>
                  </a:lnTo>
                  <a:lnTo>
                    <a:pt x="543" y="154"/>
                  </a:lnTo>
                  <a:lnTo>
                    <a:pt x="543" y="154"/>
                  </a:lnTo>
                  <a:lnTo>
                    <a:pt x="537" y="156"/>
                  </a:lnTo>
                  <a:lnTo>
                    <a:pt x="530" y="156"/>
                  </a:lnTo>
                  <a:lnTo>
                    <a:pt x="523" y="154"/>
                  </a:lnTo>
                  <a:lnTo>
                    <a:pt x="517" y="151"/>
                  </a:lnTo>
                  <a:lnTo>
                    <a:pt x="517" y="151"/>
                  </a:lnTo>
                  <a:lnTo>
                    <a:pt x="506" y="145"/>
                  </a:lnTo>
                  <a:lnTo>
                    <a:pt x="505" y="142"/>
                  </a:lnTo>
                  <a:lnTo>
                    <a:pt x="503" y="141"/>
                  </a:lnTo>
                  <a:lnTo>
                    <a:pt x="503" y="141"/>
                  </a:lnTo>
                  <a:lnTo>
                    <a:pt x="503" y="126"/>
                  </a:lnTo>
                  <a:lnTo>
                    <a:pt x="503" y="117"/>
                  </a:lnTo>
                  <a:lnTo>
                    <a:pt x="505" y="110"/>
                  </a:lnTo>
                  <a:lnTo>
                    <a:pt x="505" y="110"/>
                  </a:lnTo>
                  <a:lnTo>
                    <a:pt x="509" y="105"/>
                  </a:lnTo>
                  <a:lnTo>
                    <a:pt x="515" y="99"/>
                  </a:lnTo>
                  <a:lnTo>
                    <a:pt x="526" y="93"/>
                  </a:lnTo>
                  <a:lnTo>
                    <a:pt x="526" y="93"/>
                  </a:lnTo>
                  <a:lnTo>
                    <a:pt x="527" y="92"/>
                  </a:lnTo>
                  <a:lnTo>
                    <a:pt x="527" y="90"/>
                  </a:lnTo>
                  <a:lnTo>
                    <a:pt x="523" y="83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14" y="67"/>
                  </a:lnTo>
                  <a:lnTo>
                    <a:pt x="514" y="61"/>
                  </a:lnTo>
                  <a:lnTo>
                    <a:pt x="515" y="55"/>
                  </a:lnTo>
                  <a:lnTo>
                    <a:pt x="515" y="49"/>
                  </a:lnTo>
                  <a:lnTo>
                    <a:pt x="515" y="49"/>
                  </a:lnTo>
                  <a:lnTo>
                    <a:pt x="515" y="47"/>
                  </a:lnTo>
                  <a:lnTo>
                    <a:pt x="512" y="44"/>
                  </a:lnTo>
                  <a:lnTo>
                    <a:pt x="506" y="37"/>
                  </a:lnTo>
                  <a:lnTo>
                    <a:pt x="497" y="31"/>
                  </a:lnTo>
                  <a:lnTo>
                    <a:pt x="487" y="25"/>
                  </a:lnTo>
                  <a:lnTo>
                    <a:pt x="487" y="25"/>
                  </a:lnTo>
                  <a:lnTo>
                    <a:pt x="480" y="19"/>
                  </a:lnTo>
                  <a:lnTo>
                    <a:pt x="472" y="13"/>
                  </a:lnTo>
                  <a:lnTo>
                    <a:pt x="465" y="7"/>
                  </a:lnTo>
                  <a:lnTo>
                    <a:pt x="459" y="6"/>
                  </a:lnTo>
                  <a:lnTo>
                    <a:pt x="453" y="4"/>
                  </a:lnTo>
                  <a:lnTo>
                    <a:pt x="453" y="4"/>
                  </a:lnTo>
                  <a:lnTo>
                    <a:pt x="429" y="0"/>
                  </a:lnTo>
                  <a:lnTo>
                    <a:pt x="420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0" y="3"/>
                  </a:lnTo>
                  <a:lnTo>
                    <a:pt x="406" y="7"/>
                  </a:lnTo>
                  <a:lnTo>
                    <a:pt x="398" y="18"/>
                  </a:lnTo>
                  <a:lnTo>
                    <a:pt x="398" y="18"/>
                  </a:lnTo>
                  <a:lnTo>
                    <a:pt x="395" y="21"/>
                  </a:lnTo>
                  <a:lnTo>
                    <a:pt x="392" y="22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74" y="27"/>
                  </a:lnTo>
                  <a:lnTo>
                    <a:pt x="364" y="27"/>
                  </a:lnTo>
                  <a:lnTo>
                    <a:pt x="364" y="27"/>
                  </a:lnTo>
                  <a:lnTo>
                    <a:pt x="366" y="47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64" y="76"/>
                  </a:lnTo>
                  <a:lnTo>
                    <a:pt x="364" y="83"/>
                  </a:lnTo>
                  <a:lnTo>
                    <a:pt x="364" y="83"/>
                  </a:lnTo>
                  <a:lnTo>
                    <a:pt x="363" y="87"/>
                  </a:lnTo>
                  <a:lnTo>
                    <a:pt x="361" y="87"/>
                  </a:lnTo>
                  <a:lnTo>
                    <a:pt x="357" y="87"/>
                  </a:lnTo>
                  <a:lnTo>
                    <a:pt x="352" y="87"/>
                  </a:lnTo>
                  <a:lnTo>
                    <a:pt x="352" y="87"/>
                  </a:lnTo>
                  <a:lnTo>
                    <a:pt x="351" y="87"/>
                  </a:lnTo>
                  <a:lnTo>
                    <a:pt x="349" y="87"/>
                  </a:lnTo>
                  <a:lnTo>
                    <a:pt x="349" y="83"/>
                  </a:lnTo>
                  <a:lnTo>
                    <a:pt x="351" y="78"/>
                  </a:lnTo>
                  <a:lnTo>
                    <a:pt x="349" y="74"/>
                  </a:lnTo>
                  <a:lnTo>
                    <a:pt x="349" y="74"/>
                  </a:lnTo>
                  <a:lnTo>
                    <a:pt x="348" y="73"/>
                  </a:lnTo>
                  <a:lnTo>
                    <a:pt x="346" y="73"/>
                  </a:lnTo>
                  <a:lnTo>
                    <a:pt x="342" y="73"/>
                  </a:lnTo>
                  <a:lnTo>
                    <a:pt x="337" y="76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3" y="81"/>
                  </a:lnTo>
                  <a:lnTo>
                    <a:pt x="333" y="84"/>
                  </a:lnTo>
                  <a:lnTo>
                    <a:pt x="333" y="86"/>
                  </a:lnTo>
                  <a:lnTo>
                    <a:pt x="332" y="86"/>
                  </a:lnTo>
                  <a:lnTo>
                    <a:pt x="332" y="86"/>
                  </a:lnTo>
                  <a:lnTo>
                    <a:pt x="326" y="83"/>
                  </a:lnTo>
                  <a:lnTo>
                    <a:pt x="321" y="81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4" y="81"/>
                  </a:lnTo>
                  <a:lnTo>
                    <a:pt x="312" y="83"/>
                  </a:lnTo>
                  <a:lnTo>
                    <a:pt x="311" y="84"/>
                  </a:lnTo>
                  <a:lnTo>
                    <a:pt x="309" y="83"/>
                  </a:lnTo>
                  <a:lnTo>
                    <a:pt x="309" y="83"/>
                  </a:lnTo>
                  <a:lnTo>
                    <a:pt x="306" y="83"/>
                  </a:lnTo>
                  <a:lnTo>
                    <a:pt x="303" y="86"/>
                  </a:lnTo>
                  <a:lnTo>
                    <a:pt x="300" y="89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99"/>
                  </a:lnTo>
                  <a:lnTo>
                    <a:pt x="299" y="102"/>
                  </a:lnTo>
                  <a:lnTo>
                    <a:pt x="296" y="105"/>
                  </a:lnTo>
                  <a:lnTo>
                    <a:pt x="292" y="107"/>
                  </a:lnTo>
                  <a:lnTo>
                    <a:pt x="292" y="107"/>
                  </a:lnTo>
                  <a:lnTo>
                    <a:pt x="287" y="111"/>
                  </a:lnTo>
                  <a:lnTo>
                    <a:pt x="284" y="116"/>
                  </a:lnTo>
                  <a:lnTo>
                    <a:pt x="283" y="121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78" y="124"/>
                  </a:lnTo>
                  <a:lnTo>
                    <a:pt x="275" y="124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2" y="118"/>
                  </a:lnTo>
                  <a:lnTo>
                    <a:pt x="259" y="118"/>
                  </a:lnTo>
                  <a:lnTo>
                    <a:pt x="256" y="120"/>
                  </a:lnTo>
                  <a:lnTo>
                    <a:pt x="253" y="124"/>
                  </a:lnTo>
                  <a:lnTo>
                    <a:pt x="253" y="124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41" y="129"/>
                  </a:lnTo>
                  <a:lnTo>
                    <a:pt x="241" y="129"/>
                  </a:lnTo>
                  <a:lnTo>
                    <a:pt x="234" y="129"/>
                  </a:lnTo>
                  <a:lnTo>
                    <a:pt x="222" y="127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182" y="120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6" y="124"/>
                  </a:lnTo>
                  <a:lnTo>
                    <a:pt x="169" y="139"/>
                  </a:lnTo>
                  <a:lnTo>
                    <a:pt x="169" y="139"/>
                  </a:lnTo>
                  <a:lnTo>
                    <a:pt x="172" y="156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8" y="172"/>
                  </a:lnTo>
                  <a:lnTo>
                    <a:pt x="179" y="179"/>
                  </a:lnTo>
                  <a:lnTo>
                    <a:pt x="179" y="187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204"/>
                  </a:lnTo>
                  <a:lnTo>
                    <a:pt x="178" y="215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1" y="243"/>
                  </a:lnTo>
                  <a:lnTo>
                    <a:pt x="183" y="249"/>
                  </a:lnTo>
                  <a:lnTo>
                    <a:pt x="183" y="249"/>
                  </a:lnTo>
                  <a:lnTo>
                    <a:pt x="183" y="253"/>
                  </a:lnTo>
                  <a:lnTo>
                    <a:pt x="183" y="255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3" y="271"/>
                  </a:lnTo>
                  <a:lnTo>
                    <a:pt x="172" y="275"/>
                  </a:lnTo>
                  <a:lnTo>
                    <a:pt x="172" y="278"/>
                  </a:lnTo>
                  <a:lnTo>
                    <a:pt x="172" y="281"/>
                  </a:lnTo>
                  <a:lnTo>
                    <a:pt x="172" y="281"/>
                  </a:lnTo>
                  <a:lnTo>
                    <a:pt x="169" y="295"/>
                  </a:lnTo>
                  <a:lnTo>
                    <a:pt x="167" y="304"/>
                  </a:lnTo>
                  <a:lnTo>
                    <a:pt x="167" y="310"/>
                  </a:lnTo>
                  <a:lnTo>
                    <a:pt x="167" y="310"/>
                  </a:lnTo>
                  <a:lnTo>
                    <a:pt x="167" y="314"/>
                  </a:lnTo>
                  <a:lnTo>
                    <a:pt x="166" y="318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0" y="333"/>
                  </a:lnTo>
                  <a:lnTo>
                    <a:pt x="160" y="338"/>
                  </a:lnTo>
                  <a:lnTo>
                    <a:pt x="161" y="344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70" y="358"/>
                  </a:lnTo>
                  <a:lnTo>
                    <a:pt x="173" y="361"/>
                  </a:lnTo>
                  <a:lnTo>
                    <a:pt x="179" y="364"/>
                  </a:lnTo>
                  <a:lnTo>
                    <a:pt x="179" y="364"/>
                  </a:lnTo>
                  <a:lnTo>
                    <a:pt x="185" y="366"/>
                  </a:lnTo>
                  <a:lnTo>
                    <a:pt x="192" y="370"/>
                  </a:lnTo>
                  <a:lnTo>
                    <a:pt x="197" y="375"/>
                  </a:lnTo>
                  <a:lnTo>
                    <a:pt x="203" y="379"/>
                  </a:lnTo>
                  <a:lnTo>
                    <a:pt x="203" y="379"/>
                  </a:lnTo>
                  <a:lnTo>
                    <a:pt x="206" y="387"/>
                  </a:lnTo>
                  <a:lnTo>
                    <a:pt x="207" y="397"/>
                  </a:lnTo>
                  <a:lnTo>
                    <a:pt x="209" y="418"/>
                  </a:lnTo>
                  <a:lnTo>
                    <a:pt x="209" y="418"/>
                  </a:lnTo>
                  <a:lnTo>
                    <a:pt x="210" y="422"/>
                  </a:lnTo>
                  <a:lnTo>
                    <a:pt x="215" y="428"/>
                  </a:lnTo>
                  <a:lnTo>
                    <a:pt x="219" y="434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31" y="449"/>
                  </a:lnTo>
                  <a:lnTo>
                    <a:pt x="240" y="456"/>
                  </a:lnTo>
                  <a:lnTo>
                    <a:pt x="247" y="461"/>
                  </a:lnTo>
                  <a:lnTo>
                    <a:pt x="252" y="465"/>
                  </a:lnTo>
                  <a:lnTo>
                    <a:pt x="252" y="465"/>
                  </a:lnTo>
                  <a:lnTo>
                    <a:pt x="252" y="468"/>
                  </a:lnTo>
                  <a:lnTo>
                    <a:pt x="252" y="469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41" y="471"/>
                  </a:lnTo>
                  <a:lnTo>
                    <a:pt x="238" y="469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2" y="461"/>
                  </a:lnTo>
                  <a:lnTo>
                    <a:pt x="228" y="461"/>
                  </a:lnTo>
                  <a:lnTo>
                    <a:pt x="225" y="462"/>
                  </a:lnTo>
                  <a:lnTo>
                    <a:pt x="223" y="465"/>
                  </a:lnTo>
                  <a:lnTo>
                    <a:pt x="223" y="465"/>
                  </a:lnTo>
                  <a:lnTo>
                    <a:pt x="220" y="471"/>
                  </a:lnTo>
                  <a:lnTo>
                    <a:pt x="218" y="480"/>
                  </a:lnTo>
                  <a:lnTo>
                    <a:pt x="218" y="480"/>
                  </a:lnTo>
                  <a:lnTo>
                    <a:pt x="215" y="484"/>
                  </a:lnTo>
                  <a:lnTo>
                    <a:pt x="213" y="487"/>
                  </a:lnTo>
                  <a:lnTo>
                    <a:pt x="213" y="495"/>
                  </a:lnTo>
                  <a:lnTo>
                    <a:pt x="213" y="495"/>
                  </a:lnTo>
                  <a:lnTo>
                    <a:pt x="209" y="517"/>
                  </a:lnTo>
                  <a:lnTo>
                    <a:pt x="209" y="517"/>
                  </a:lnTo>
                  <a:lnTo>
                    <a:pt x="207" y="526"/>
                  </a:lnTo>
                  <a:lnTo>
                    <a:pt x="203" y="530"/>
                  </a:lnTo>
                  <a:lnTo>
                    <a:pt x="197" y="533"/>
                  </a:lnTo>
                  <a:lnTo>
                    <a:pt x="191" y="539"/>
                  </a:lnTo>
                  <a:lnTo>
                    <a:pt x="191" y="539"/>
                  </a:lnTo>
                  <a:lnTo>
                    <a:pt x="188" y="544"/>
                  </a:lnTo>
                  <a:lnTo>
                    <a:pt x="185" y="545"/>
                  </a:lnTo>
                  <a:lnTo>
                    <a:pt x="179" y="546"/>
                  </a:lnTo>
                  <a:lnTo>
                    <a:pt x="172" y="548"/>
                  </a:lnTo>
                  <a:lnTo>
                    <a:pt x="163" y="551"/>
                  </a:lnTo>
                  <a:lnTo>
                    <a:pt x="163" y="551"/>
                  </a:lnTo>
                  <a:lnTo>
                    <a:pt x="154" y="554"/>
                  </a:lnTo>
                  <a:lnTo>
                    <a:pt x="145" y="555"/>
                  </a:lnTo>
                  <a:lnTo>
                    <a:pt x="139" y="557"/>
                  </a:lnTo>
                  <a:lnTo>
                    <a:pt x="136" y="558"/>
                  </a:lnTo>
                  <a:lnTo>
                    <a:pt x="136" y="558"/>
                  </a:lnTo>
                  <a:lnTo>
                    <a:pt x="133" y="567"/>
                  </a:lnTo>
                  <a:lnTo>
                    <a:pt x="130" y="579"/>
                  </a:lnTo>
                  <a:lnTo>
                    <a:pt x="126" y="600"/>
                  </a:lnTo>
                  <a:lnTo>
                    <a:pt x="126" y="600"/>
                  </a:lnTo>
                  <a:lnTo>
                    <a:pt x="126" y="606"/>
                  </a:lnTo>
                  <a:lnTo>
                    <a:pt x="124" y="609"/>
                  </a:lnTo>
                  <a:lnTo>
                    <a:pt x="121" y="613"/>
                  </a:lnTo>
                  <a:lnTo>
                    <a:pt x="121" y="613"/>
                  </a:lnTo>
                  <a:lnTo>
                    <a:pt x="118" y="616"/>
                  </a:lnTo>
                  <a:lnTo>
                    <a:pt x="112" y="618"/>
                  </a:lnTo>
                  <a:lnTo>
                    <a:pt x="102" y="622"/>
                  </a:lnTo>
                  <a:lnTo>
                    <a:pt x="102" y="622"/>
                  </a:lnTo>
                  <a:lnTo>
                    <a:pt x="98" y="625"/>
                  </a:lnTo>
                  <a:lnTo>
                    <a:pt x="95" y="628"/>
                  </a:lnTo>
                  <a:lnTo>
                    <a:pt x="92" y="631"/>
                  </a:lnTo>
                  <a:lnTo>
                    <a:pt x="89" y="634"/>
                  </a:lnTo>
                  <a:lnTo>
                    <a:pt x="89" y="634"/>
                  </a:lnTo>
                  <a:lnTo>
                    <a:pt x="83" y="635"/>
                  </a:lnTo>
                  <a:lnTo>
                    <a:pt x="77" y="635"/>
                  </a:lnTo>
                  <a:lnTo>
                    <a:pt x="71" y="637"/>
                  </a:lnTo>
                  <a:lnTo>
                    <a:pt x="62" y="640"/>
                  </a:lnTo>
                  <a:lnTo>
                    <a:pt x="62" y="640"/>
                  </a:lnTo>
                  <a:lnTo>
                    <a:pt x="52" y="644"/>
                  </a:lnTo>
                  <a:lnTo>
                    <a:pt x="41" y="652"/>
                  </a:lnTo>
                  <a:lnTo>
                    <a:pt x="32" y="659"/>
                  </a:lnTo>
                  <a:lnTo>
                    <a:pt x="29" y="662"/>
                  </a:lnTo>
                  <a:lnTo>
                    <a:pt x="28" y="665"/>
                  </a:lnTo>
                  <a:lnTo>
                    <a:pt x="28" y="665"/>
                  </a:lnTo>
                  <a:lnTo>
                    <a:pt x="24" y="677"/>
                  </a:lnTo>
                  <a:lnTo>
                    <a:pt x="21" y="683"/>
                  </a:lnTo>
                  <a:lnTo>
                    <a:pt x="19" y="692"/>
                  </a:lnTo>
                  <a:lnTo>
                    <a:pt x="19" y="692"/>
                  </a:lnTo>
                  <a:lnTo>
                    <a:pt x="18" y="706"/>
                  </a:lnTo>
                  <a:lnTo>
                    <a:pt x="18" y="718"/>
                  </a:lnTo>
                  <a:lnTo>
                    <a:pt x="18" y="718"/>
                  </a:lnTo>
                  <a:lnTo>
                    <a:pt x="19" y="724"/>
                  </a:lnTo>
                  <a:lnTo>
                    <a:pt x="22" y="732"/>
                  </a:lnTo>
                  <a:lnTo>
                    <a:pt x="25" y="743"/>
                  </a:lnTo>
                  <a:lnTo>
                    <a:pt x="25" y="743"/>
                  </a:lnTo>
                  <a:lnTo>
                    <a:pt x="25" y="748"/>
                  </a:lnTo>
                  <a:lnTo>
                    <a:pt x="24" y="752"/>
                  </a:lnTo>
                  <a:lnTo>
                    <a:pt x="21" y="758"/>
                  </a:lnTo>
                  <a:lnTo>
                    <a:pt x="18" y="764"/>
                  </a:lnTo>
                  <a:lnTo>
                    <a:pt x="18" y="764"/>
                  </a:lnTo>
                  <a:lnTo>
                    <a:pt x="16" y="766"/>
                  </a:lnTo>
                  <a:lnTo>
                    <a:pt x="16" y="769"/>
                  </a:lnTo>
                  <a:lnTo>
                    <a:pt x="18" y="772"/>
                  </a:lnTo>
                  <a:lnTo>
                    <a:pt x="22" y="775"/>
                  </a:lnTo>
                  <a:lnTo>
                    <a:pt x="25" y="780"/>
                  </a:lnTo>
                  <a:lnTo>
                    <a:pt x="25" y="780"/>
                  </a:lnTo>
                  <a:lnTo>
                    <a:pt x="27" y="785"/>
                  </a:lnTo>
                  <a:lnTo>
                    <a:pt x="27" y="789"/>
                  </a:lnTo>
                  <a:lnTo>
                    <a:pt x="27" y="792"/>
                  </a:lnTo>
                  <a:lnTo>
                    <a:pt x="27" y="795"/>
                  </a:lnTo>
                  <a:lnTo>
                    <a:pt x="27" y="795"/>
                  </a:lnTo>
                  <a:lnTo>
                    <a:pt x="27" y="803"/>
                  </a:lnTo>
                  <a:lnTo>
                    <a:pt x="27" y="806"/>
                  </a:lnTo>
                  <a:lnTo>
                    <a:pt x="25" y="810"/>
                  </a:lnTo>
                  <a:lnTo>
                    <a:pt x="25" y="810"/>
                  </a:lnTo>
                  <a:lnTo>
                    <a:pt x="24" y="812"/>
                  </a:lnTo>
                  <a:lnTo>
                    <a:pt x="21" y="812"/>
                  </a:lnTo>
                  <a:lnTo>
                    <a:pt x="15" y="812"/>
                  </a:lnTo>
                  <a:lnTo>
                    <a:pt x="7" y="810"/>
                  </a:lnTo>
                  <a:lnTo>
                    <a:pt x="1" y="809"/>
                  </a:lnTo>
                  <a:lnTo>
                    <a:pt x="1" y="809"/>
                  </a:lnTo>
                  <a:lnTo>
                    <a:pt x="0" y="810"/>
                  </a:lnTo>
                  <a:lnTo>
                    <a:pt x="0" y="812"/>
                  </a:lnTo>
                  <a:lnTo>
                    <a:pt x="3" y="818"/>
                  </a:lnTo>
                  <a:lnTo>
                    <a:pt x="9" y="823"/>
                  </a:lnTo>
                  <a:lnTo>
                    <a:pt x="13" y="828"/>
                  </a:lnTo>
                  <a:lnTo>
                    <a:pt x="13" y="828"/>
                  </a:lnTo>
                  <a:lnTo>
                    <a:pt x="31" y="835"/>
                  </a:lnTo>
                  <a:lnTo>
                    <a:pt x="47" y="844"/>
                  </a:lnTo>
                  <a:lnTo>
                    <a:pt x="47" y="844"/>
                  </a:lnTo>
                  <a:lnTo>
                    <a:pt x="50" y="846"/>
                  </a:lnTo>
                  <a:lnTo>
                    <a:pt x="50" y="847"/>
                  </a:lnTo>
                  <a:lnTo>
                    <a:pt x="49" y="850"/>
                  </a:lnTo>
                  <a:lnTo>
                    <a:pt x="46" y="853"/>
                  </a:lnTo>
                  <a:lnTo>
                    <a:pt x="41" y="855"/>
                  </a:lnTo>
                  <a:lnTo>
                    <a:pt x="41" y="855"/>
                  </a:lnTo>
                  <a:lnTo>
                    <a:pt x="38" y="858"/>
                  </a:lnTo>
                  <a:lnTo>
                    <a:pt x="38" y="862"/>
                  </a:lnTo>
                  <a:lnTo>
                    <a:pt x="40" y="872"/>
                  </a:lnTo>
                  <a:lnTo>
                    <a:pt x="40" y="872"/>
                  </a:lnTo>
                  <a:lnTo>
                    <a:pt x="40" y="883"/>
                  </a:lnTo>
                  <a:lnTo>
                    <a:pt x="38" y="887"/>
                  </a:lnTo>
                  <a:lnTo>
                    <a:pt x="37" y="890"/>
                  </a:lnTo>
                  <a:lnTo>
                    <a:pt x="37" y="890"/>
                  </a:lnTo>
                  <a:lnTo>
                    <a:pt x="32" y="893"/>
                  </a:lnTo>
                  <a:lnTo>
                    <a:pt x="27" y="899"/>
                  </a:lnTo>
                  <a:lnTo>
                    <a:pt x="27" y="899"/>
                  </a:lnTo>
                  <a:lnTo>
                    <a:pt x="27" y="900"/>
                  </a:lnTo>
                  <a:lnTo>
                    <a:pt x="28" y="902"/>
                  </a:lnTo>
                  <a:lnTo>
                    <a:pt x="34" y="906"/>
                  </a:lnTo>
                  <a:lnTo>
                    <a:pt x="47" y="912"/>
                  </a:lnTo>
                  <a:lnTo>
                    <a:pt x="68" y="917"/>
                  </a:lnTo>
                  <a:lnTo>
                    <a:pt x="68" y="917"/>
                  </a:lnTo>
                  <a:lnTo>
                    <a:pt x="78" y="920"/>
                  </a:lnTo>
                  <a:lnTo>
                    <a:pt x="86" y="924"/>
                  </a:lnTo>
                  <a:lnTo>
                    <a:pt x="90" y="929"/>
                  </a:lnTo>
                  <a:lnTo>
                    <a:pt x="93" y="933"/>
                  </a:lnTo>
                  <a:lnTo>
                    <a:pt x="95" y="937"/>
                  </a:lnTo>
                  <a:lnTo>
                    <a:pt x="96" y="942"/>
                  </a:lnTo>
                  <a:lnTo>
                    <a:pt x="96" y="949"/>
                  </a:lnTo>
                  <a:lnTo>
                    <a:pt x="96" y="949"/>
                  </a:lnTo>
                  <a:lnTo>
                    <a:pt x="99" y="952"/>
                  </a:lnTo>
                  <a:lnTo>
                    <a:pt x="101" y="954"/>
                  </a:lnTo>
                  <a:lnTo>
                    <a:pt x="104" y="957"/>
                  </a:lnTo>
                  <a:lnTo>
                    <a:pt x="106" y="960"/>
                  </a:lnTo>
                  <a:lnTo>
                    <a:pt x="106" y="960"/>
                  </a:lnTo>
                  <a:lnTo>
                    <a:pt x="106" y="964"/>
                  </a:lnTo>
                  <a:lnTo>
                    <a:pt x="105" y="967"/>
                  </a:lnTo>
                  <a:lnTo>
                    <a:pt x="95" y="975"/>
                  </a:lnTo>
                  <a:lnTo>
                    <a:pt x="95" y="975"/>
                  </a:lnTo>
                  <a:lnTo>
                    <a:pt x="90" y="980"/>
                  </a:lnTo>
                  <a:lnTo>
                    <a:pt x="86" y="986"/>
                  </a:lnTo>
                  <a:lnTo>
                    <a:pt x="84" y="992"/>
                  </a:lnTo>
                  <a:lnTo>
                    <a:pt x="83" y="998"/>
                  </a:lnTo>
                  <a:lnTo>
                    <a:pt x="83" y="998"/>
                  </a:lnTo>
                  <a:lnTo>
                    <a:pt x="83" y="1012"/>
                  </a:lnTo>
                  <a:lnTo>
                    <a:pt x="81" y="1016"/>
                  </a:lnTo>
                  <a:lnTo>
                    <a:pt x="78" y="1019"/>
                  </a:lnTo>
                  <a:lnTo>
                    <a:pt x="78" y="1019"/>
                  </a:lnTo>
                  <a:lnTo>
                    <a:pt x="77" y="1020"/>
                  </a:lnTo>
                  <a:lnTo>
                    <a:pt x="77" y="1023"/>
                  </a:lnTo>
                  <a:lnTo>
                    <a:pt x="78" y="1032"/>
                  </a:lnTo>
                  <a:lnTo>
                    <a:pt x="81" y="1040"/>
                  </a:lnTo>
                  <a:lnTo>
                    <a:pt x="86" y="1046"/>
                  </a:lnTo>
                  <a:lnTo>
                    <a:pt x="86" y="1046"/>
                  </a:lnTo>
                  <a:lnTo>
                    <a:pt x="87" y="1050"/>
                  </a:lnTo>
                  <a:lnTo>
                    <a:pt x="89" y="1053"/>
                  </a:lnTo>
                  <a:lnTo>
                    <a:pt x="90" y="1057"/>
                  </a:lnTo>
                  <a:lnTo>
                    <a:pt x="92" y="1062"/>
                  </a:lnTo>
                  <a:lnTo>
                    <a:pt x="92" y="1062"/>
                  </a:lnTo>
                  <a:lnTo>
                    <a:pt x="98" y="1072"/>
                  </a:lnTo>
                  <a:lnTo>
                    <a:pt x="99" y="1077"/>
                  </a:lnTo>
                  <a:lnTo>
                    <a:pt x="99" y="1077"/>
                  </a:lnTo>
                  <a:lnTo>
                    <a:pt x="104" y="1078"/>
                  </a:lnTo>
                  <a:lnTo>
                    <a:pt x="108" y="1077"/>
                  </a:lnTo>
                  <a:lnTo>
                    <a:pt x="114" y="1075"/>
                  </a:lnTo>
                  <a:lnTo>
                    <a:pt x="121" y="1071"/>
                  </a:lnTo>
                  <a:lnTo>
                    <a:pt x="121" y="1071"/>
                  </a:lnTo>
                  <a:lnTo>
                    <a:pt x="143" y="1056"/>
                  </a:lnTo>
                  <a:lnTo>
                    <a:pt x="160" y="1044"/>
                  </a:lnTo>
                  <a:lnTo>
                    <a:pt x="160" y="1044"/>
                  </a:lnTo>
                  <a:lnTo>
                    <a:pt x="166" y="1038"/>
                  </a:lnTo>
                  <a:lnTo>
                    <a:pt x="170" y="1032"/>
                  </a:lnTo>
                  <a:lnTo>
                    <a:pt x="175" y="1028"/>
                  </a:lnTo>
                  <a:lnTo>
                    <a:pt x="178" y="1026"/>
                  </a:lnTo>
                  <a:lnTo>
                    <a:pt x="181" y="1025"/>
                  </a:lnTo>
                  <a:lnTo>
                    <a:pt x="181" y="1025"/>
                  </a:lnTo>
                  <a:lnTo>
                    <a:pt x="186" y="1025"/>
                  </a:lnTo>
                  <a:lnTo>
                    <a:pt x="191" y="1025"/>
                  </a:lnTo>
                  <a:lnTo>
                    <a:pt x="194" y="1028"/>
                  </a:lnTo>
                  <a:lnTo>
                    <a:pt x="200" y="1031"/>
                  </a:lnTo>
                  <a:lnTo>
                    <a:pt x="200" y="1031"/>
                  </a:lnTo>
                  <a:lnTo>
                    <a:pt x="209" y="1038"/>
                  </a:lnTo>
                  <a:lnTo>
                    <a:pt x="215" y="1040"/>
                  </a:lnTo>
                  <a:lnTo>
                    <a:pt x="219" y="1038"/>
                  </a:lnTo>
                  <a:lnTo>
                    <a:pt x="219" y="1038"/>
                  </a:lnTo>
                  <a:lnTo>
                    <a:pt x="231" y="1038"/>
                  </a:lnTo>
                  <a:lnTo>
                    <a:pt x="235" y="1038"/>
                  </a:lnTo>
                  <a:lnTo>
                    <a:pt x="235" y="1038"/>
                  </a:lnTo>
                  <a:lnTo>
                    <a:pt x="220" y="1050"/>
                  </a:lnTo>
                  <a:lnTo>
                    <a:pt x="209" y="1060"/>
                  </a:lnTo>
                  <a:lnTo>
                    <a:pt x="204" y="1065"/>
                  </a:lnTo>
                  <a:lnTo>
                    <a:pt x="203" y="1066"/>
                  </a:lnTo>
                  <a:lnTo>
                    <a:pt x="203" y="1066"/>
                  </a:lnTo>
                  <a:lnTo>
                    <a:pt x="203" y="1071"/>
                  </a:lnTo>
                  <a:lnTo>
                    <a:pt x="206" y="1075"/>
                  </a:lnTo>
                  <a:lnTo>
                    <a:pt x="207" y="1080"/>
                  </a:lnTo>
                  <a:lnTo>
                    <a:pt x="210" y="1084"/>
                  </a:lnTo>
                  <a:lnTo>
                    <a:pt x="210" y="1084"/>
                  </a:lnTo>
                  <a:lnTo>
                    <a:pt x="209" y="1087"/>
                  </a:lnTo>
                  <a:lnTo>
                    <a:pt x="207" y="1090"/>
                  </a:lnTo>
                  <a:lnTo>
                    <a:pt x="203" y="1094"/>
                  </a:lnTo>
                  <a:lnTo>
                    <a:pt x="200" y="1099"/>
                  </a:lnTo>
                  <a:lnTo>
                    <a:pt x="200" y="1099"/>
                  </a:lnTo>
                  <a:lnTo>
                    <a:pt x="200" y="1103"/>
                  </a:lnTo>
                  <a:lnTo>
                    <a:pt x="200" y="1108"/>
                  </a:lnTo>
                  <a:lnTo>
                    <a:pt x="203" y="1112"/>
                  </a:lnTo>
                  <a:lnTo>
                    <a:pt x="203" y="1115"/>
                  </a:lnTo>
                  <a:lnTo>
                    <a:pt x="203" y="1115"/>
                  </a:lnTo>
                  <a:lnTo>
                    <a:pt x="197" y="1123"/>
                  </a:lnTo>
                  <a:lnTo>
                    <a:pt x="186" y="1137"/>
                  </a:lnTo>
                  <a:lnTo>
                    <a:pt x="181" y="1145"/>
                  </a:lnTo>
                  <a:lnTo>
                    <a:pt x="176" y="1152"/>
                  </a:lnTo>
                  <a:lnTo>
                    <a:pt x="175" y="1158"/>
                  </a:lnTo>
                  <a:lnTo>
                    <a:pt x="175" y="1164"/>
                  </a:lnTo>
                  <a:lnTo>
                    <a:pt x="175" y="1164"/>
                  </a:lnTo>
                  <a:lnTo>
                    <a:pt x="179" y="1173"/>
                  </a:lnTo>
                  <a:lnTo>
                    <a:pt x="183" y="1180"/>
                  </a:lnTo>
                  <a:lnTo>
                    <a:pt x="186" y="1186"/>
                  </a:lnTo>
                  <a:lnTo>
                    <a:pt x="188" y="1191"/>
                  </a:lnTo>
                  <a:lnTo>
                    <a:pt x="188" y="1191"/>
                  </a:lnTo>
                  <a:lnTo>
                    <a:pt x="188" y="1201"/>
                  </a:lnTo>
                  <a:lnTo>
                    <a:pt x="186" y="1206"/>
                  </a:lnTo>
                  <a:lnTo>
                    <a:pt x="185" y="1207"/>
                  </a:lnTo>
                  <a:lnTo>
                    <a:pt x="182" y="1209"/>
                  </a:lnTo>
                  <a:lnTo>
                    <a:pt x="182" y="1209"/>
                  </a:lnTo>
                  <a:lnTo>
                    <a:pt x="175" y="1210"/>
                  </a:lnTo>
                  <a:lnTo>
                    <a:pt x="170" y="1211"/>
                  </a:lnTo>
                  <a:lnTo>
                    <a:pt x="166" y="1216"/>
                  </a:lnTo>
                  <a:lnTo>
                    <a:pt x="164" y="1219"/>
                  </a:lnTo>
                  <a:lnTo>
                    <a:pt x="164" y="1222"/>
                  </a:lnTo>
                  <a:lnTo>
                    <a:pt x="164" y="1222"/>
                  </a:lnTo>
                  <a:lnTo>
                    <a:pt x="164" y="1229"/>
                  </a:lnTo>
                  <a:lnTo>
                    <a:pt x="164" y="1234"/>
                  </a:lnTo>
                  <a:lnTo>
                    <a:pt x="163" y="1240"/>
                  </a:lnTo>
                  <a:lnTo>
                    <a:pt x="164" y="1244"/>
                  </a:lnTo>
                  <a:lnTo>
                    <a:pt x="164" y="1244"/>
                  </a:lnTo>
                  <a:lnTo>
                    <a:pt x="164" y="1250"/>
                  </a:lnTo>
                  <a:lnTo>
                    <a:pt x="164" y="1256"/>
                  </a:lnTo>
                  <a:lnTo>
                    <a:pt x="164" y="1262"/>
                  </a:lnTo>
                  <a:lnTo>
                    <a:pt x="166" y="1263"/>
                  </a:lnTo>
                  <a:lnTo>
                    <a:pt x="167" y="1263"/>
                  </a:lnTo>
                  <a:lnTo>
                    <a:pt x="167" y="1263"/>
                  </a:lnTo>
                  <a:lnTo>
                    <a:pt x="181" y="1265"/>
                  </a:lnTo>
                  <a:lnTo>
                    <a:pt x="192" y="1263"/>
                  </a:lnTo>
                  <a:lnTo>
                    <a:pt x="192" y="1263"/>
                  </a:lnTo>
                  <a:lnTo>
                    <a:pt x="197" y="1263"/>
                  </a:lnTo>
                  <a:lnTo>
                    <a:pt x="201" y="1262"/>
                  </a:lnTo>
                  <a:lnTo>
                    <a:pt x="213" y="1257"/>
                  </a:lnTo>
                  <a:lnTo>
                    <a:pt x="213" y="1257"/>
                  </a:lnTo>
                  <a:lnTo>
                    <a:pt x="219" y="1256"/>
                  </a:lnTo>
                  <a:lnTo>
                    <a:pt x="223" y="1256"/>
                  </a:lnTo>
                  <a:lnTo>
                    <a:pt x="235" y="1257"/>
                  </a:lnTo>
                  <a:lnTo>
                    <a:pt x="240" y="1259"/>
                  </a:lnTo>
                  <a:lnTo>
                    <a:pt x="244" y="1262"/>
                  </a:lnTo>
                  <a:lnTo>
                    <a:pt x="247" y="1265"/>
                  </a:lnTo>
                  <a:lnTo>
                    <a:pt x="250" y="1269"/>
                  </a:lnTo>
                  <a:lnTo>
                    <a:pt x="250" y="1269"/>
                  </a:lnTo>
                  <a:lnTo>
                    <a:pt x="255" y="1283"/>
                  </a:lnTo>
                  <a:lnTo>
                    <a:pt x="258" y="1291"/>
                  </a:lnTo>
                  <a:lnTo>
                    <a:pt x="258" y="1291"/>
                  </a:lnTo>
                  <a:lnTo>
                    <a:pt x="260" y="1294"/>
                  </a:lnTo>
                  <a:lnTo>
                    <a:pt x="265" y="1296"/>
                  </a:lnTo>
                  <a:lnTo>
                    <a:pt x="269" y="1296"/>
                  </a:lnTo>
                  <a:lnTo>
                    <a:pt x="272" y="1296"/>
                  </a:lnTo>
                  <a:lnTo>
                    <a:pt x="274" y="1294"/>
                  </a:lnTo>
                  <a:lnTo>
                    <a:pt x="274" y="1294"/>
                  </a:lnTo>
                  <a:lnTo>
                    <a:pt x="280" y="1286"/>
                  </a:lnTo>
                  <a:lnTo>
                    <a:pt x="283" y="1283"/>
                  </a:lnTo>
                  <a:lnTo>
                    <a:pt x="284" y="1281"/>
                  </a:lnTo>
                  <a:lnTo>
                    <a:pt x="286" y="1283"/>
                  </a:lnTo>
                  <a:lnTo>
                    <a:pt x="286" y="1283"/>
                  </a:lnTo>
                  <a:lnTo>
                    <a:pt x="286" y="1286"/>
                  </a:lnTo>
                  <a:lnTo>
                    <a:pt x="286" y="1290"/>
                  </a:lnTo>
                  <a:lnTo>
                    <a:pt x="286" y="1293"/>
                  </a:lnTo>
                  <a:lnTo>
                    <a:pt x="286" y="1294"/>
                  </a:lnTo>
                  <a:lnTo>
                    <a:pt x="287" y="1294"/>
                  </a:lnTo>
                  <a:lnTo>
                    <a:pt x="287" y="1294"/>
                  </a:lnTo>
                  <a:lnTo>
                    <a:pt x="292" y="1294"/>
                  </a:lnTo>
                  <a:lnTo>
                    <a:pt x="296" y="1294"/>
                  </a:lnTo>
                  <a:lnTo>
                    <a:pt x="300" y="1291"/>
                  </a:lnTo>
                  <a:lnTo>
                    <a:pt x="302" y="1290"/>
                  </a:lnTo>
                  <a:lnTo>
                    <a:pt x="302" y="1288"/>
                  </a:lnTo>
                  <a:lnTo>
                    <a:pt x="302" y="1288"/>
                  </a:lnTo>
                  <a:lnTo>
                    <a:pt x="303" y="1280"/>
                  </a:lnTo>
                  <a:lnTo>
                    <a:pt x="305" y="1277"/>
                  </a:lnTo>
                  <a:lnTo>
                    <a:pt x="309" y="1274"/>
                  </a:lnTo>
                  <a:lnTo>
                    <a:pt x="309" y="1274"/>
                  </a:lnTo>
                  <a:lnTo>
                    <a:pt x="323" y="1266"/>
                  </a:lnTo>
                  <a:lnTo>
                    <a:pt x="333" y="1257"/>
                  </a:lnTo>
                  <a:lnTo>
                    <a:pt x="333" y="1257"/>
                  </a:lnTo>
                  <a:lnTo>
                    <a:pt x="337" y="1251"/>
                  </a:lnTo>
                  <a:lnTo>
                    <a:pt x="340" y="1246"/>
                  </a:lnTo>
                  <a:lnTo>
                    <a:pt x="340" y="1246"/>
                  </a:lnTo>
                  <a:lnTo>
                    <a:pt x="346" y="1241"/>
                  </a:lnTo>
                  <a:lnTo>
                    <a:pt x="354" y="1234"/>
                  </a:lnTo>
                  <a:lnTo>
                    <a:pt x="354" y="1234"/>
                  </a:lnTo>
                  <a:lnTo>
                    <a:pt x="355" y="1229"/>
                  </a:lnTo>
                  <a:lnTo>
                    <a:pt x="357" y="1222"/>
                  </a:lnTo>
                  <a:lnTo>
                    <a:pt x="358" y="1216"/>
                  </a:lnTo>
                  <a:lnTo>
                    <a:pt x="361" y="1210"/>
                  </a:lnTo>
                  <a:lnTo>
                    <a:pt x="361" y="1210"/>
                  </a:lnTo>
                  <a:lnTo>
                    <a:pt x="369" y="1201"/>
                  </a:lnTo>
                  <a:lnTo>
                    <a:pt x="374" y="1198"/>
                  </a:lnTo>
                  <a:lnTo>
                    <a:pt x="380" y="1197"/>
                  </a:lnTo>
                  <a:lnTo>
                    <a:pt x="380" y="119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011863" y="5457825"/>
              <a:ext cx="473075" cy="365125"/>
            </a:xfrm>
            <a:custGeom>
              <a:avLst/>
              <a:gdLst>
                <a:gd name="T0" fmla="*/ 231 w 298"/>
                <a:gd name="T1" fmla="*/ 100 h 230"/>
                <a:gd name="T2" fmla="*/ 224 w 298"/>
                <a:gd name="T3" fmla="*/ 82 h 230"/>
                <a:gd name="T4" fmla="*/ 212 w 298"/>
                <a:gd name="T5" fmla="*/ 68 h 230"/>
                <a:gd name="T6" fmla="*/ 189 w 298"/>
                <a:gd name="T7" fmla="*/ 60 h 230"/>
                <a:gd name="T8" fmla="*/ 176 w 298"/>
                <a:gd name="T9" fmla="*/ 55 h 230"/>
                <a:gd name="T10" fmla="*/ 170 w 298"/>
                <a:gd name="T11" fmla="*/ 40 h 230"/>
                <a:gd name="T12" fmla="*/ 148 w 298"/>
                <a:gd name="T13" fmla="*/ 21 h 230"/>
                <a:gd name="T14" fmla="*/ 144 w 298"/>
                <a:gd name="T15" fmla="*/ 0 h 230"/>
                <a:gd name="T16" fmla="*/ 124 w 298"/>
                <a:gd name="T17" fmla="*/ 28 h 230"/>
                <a:gd name="T18" fmla="*/ 111 w 298"/>
                <a:gd name="T19" fmla="*/ 39 h 230"/>
                <a:gd name="T20" fmla="*/ 84 w 298"/>
                <a:gd name="T21" fmla="*/ 31 h 230"/>
                <a:gd name="T22" fmla="*/ 64 w 298"/>
                <a:gd name="T23" fmla="*/ 28 h 230"/>
                <a:gd name="T24" fmla="*/ 71 w 298"/>
                <a:gd name="T25" fmla="*/ 39 h 230"/>
                <a:gd name="T26" fmla="*/ 64 w 298"/>
                <a:gd name="T27" fmla="*/ 46 h 230"/>
                <a:gd name="T28" fmla="*/ 59 w 298"/>
                <a:gd name="T29" fmla="*/ 61 h 230"/>
                <a:gd name="T30" fmla="*/ 52 w 298"/>
                <a:gd name="T31" fmla="*/ 80 h 230"/>
                <a:gd name="T32" fmla="*/ 50 w 298"/>
                <a:gd name="T33" fmla="*/ 111 h 230"/>
                <a:gd name="T34" fmla="*/ 56 w 298"/>
                <a:gd name="T35" fmla="*/ 128 h 230"/>
                <a:gd name="T36" fmla="*/ 53 w 298"/>
                <a:gd name="T37" fmla="*/ 137 h 230"/>
                <a:gd name="T38" fmla="*/ 41 w 298"/>
                <a:gd name="T39" fmla="*/ 153 h 230"/>
                <a:gd name="T40" fmla="*/ 24 w 298"/>
                <a:gd name="T41" fmla="*/ 160 h 230"/>
                <a:gd name="T42" fmla="*/ 19 w 298"/>
                <a:gd name="T43" fmla="*/ 169 h 230"/>
                <a:gd name="T44" fmla="*/ 4 w 298"/>
                <a:gd name="T45" fmla="*/ 175 h 230"/>
                <a:gd name="T46" fmla="*/ 4 w 298"/>
                <a:gd name="T47" fmla="*/ 191 h 230"/>
                <a:gd name="T48" fmla="*/ 25 w 298"/>
                <a:gd name="T49" fmla="*/ 209 h 230"/>
                <a:gd name="T50" fmla="*/ 41 w 298"/>
                <a:gd name="T51" fmla="*/ 212 h 230"/>
                <a:gd name="T52" fmla="*/ 53 w 298"/>
                <a:gd name="T53" fmla="*/ 208 h 230"/>
                <a:gd name="T54" fmla="*/ 62 w 298"/>
                <a:gd name="T55" fmla="*/ 223 h 230"/>
                <a:gd name="T56" fmla="*/ 78 w 298"/>
                <a:gd name="T57" fmla="*/ 230 h 230"/>
                <a:gd name="T58" fmla="*/ 84 w 298"/>
                <a:gd name="T59" fmla="*/ 225 h 230"/>
                <a:gd name="T60" fmla="*/ 80 w 298"/>
                <a:gd name="T61" fmla="*/ 211 h 230"/>
                <a:gd name="T62" fmla="*/ 89 w 298"/>
                <a:gd name="T63" fmla="*/ 196 h 230"/>
                <a:gd name="T64" fmla="*/ 104 w 298"/>
                <a:gd name="T65" fmla="*/ 174 h 230"/>
                <a:gd name="T66" fmla="*/ 115 w 298"/>
                <a:gd name="T67" fmla="*/ 174 h 230"/>
                <a:gd name="T68" fmla="*/ 149 w 298"/>
                <a:gd name="T69" fmla="*/ 171 h 230"/>
                <a:gd name="T70" fmla="*/ 158 w 298"/>
                <a:gd name="T71" fmla="*/ 159 h 230"/>
                <a:gd name="T72" fmla="*/ 166 w 298"/>
                <a:gd name="T73" fmla="*/ 160 h 230"/>
                <a:gd name="T74" fmla="*/ 176 w 298"/>
                <a:gd name="T75" fmla="*/ 178 h 230"/>
                <a:gd name="T76" fmla="*/ 192 w 298"/>
                <a:gd name="T77" fmla="*/ 184 h 230"/>
                <a:gd name="T78" fmla="*/ 204 w 298"/>
                <a:gd name="T79" fmla="*/ 194 h 230"/>
                <a:gd name="T80" fmla="*/ 216 w 298"/>
                <a:gd name="T81" fmla="*/ 214 h 230"/>
                <a:gd name="T82" fmla="*/ 221 w 298"/>
                <a:gd name="T83" fmla="*/ 225 h 230"/>
                <a:gd name="T84" fmla="*/ 228 w 298"/>
                <a:gd name="T85" fmla="*/ 230 h 230"/>
                <a:gd name="T86" fmla="*/ 238 w 298"/>
                <a:gd name="T87" fmla="*/ 223 h 230"/>
                <a:gd name="T88" fmla="*/ 250 w 298"/>
                <a:gd name="T89" fmla="*/ 228 h 230"/>
                <a:gd name="T90" fmla="*/ 272 w 298"/>
                <a:gd name="T91" fmla="*/ 211 h 230"/>
                <a:gd name="T92" fmla="*/ 283 w 298"/>
                <a:gd name="T93" fmla="*/ 205 h 230"/>
                <a:gd name="T94" fmla="*/ 296 w 298"/>
                <a:gd name="T95" fmla="*/ 185 h 230"/>
                <a:gd name="T96" fmla="*/ 296 w 298"/>
                <a:gd name="T97" fmla="*/ 177 h 230"/>
                <a:gd name="T98" fmla="*/ 286 w 298"/>
                <a:gd name="T99" fmla="*/ 163 h 230"/>
                <a:gd name="T100" fmla="*/ 280 w 298"/>
                <a:gd name="T101" fmla="*/ 144 h 230"/>
                <a:gd name="T102" fmla="*/ 293 w 298"/>
                <a:gd name="T103" fmla="*/ 131 h 230"/>
                <a:gd name="T104" fmla="*/ 289 w 298"/>
                <a:gd name="T105" fmla="*/ 123 h 230"/>
                <a:gd name="T106" fmla="*/ 266 w 298"/>
                <a:gd name="T107" fmla="*/ 108 h 230"/>
                <a:gd name="T108" fmla="*/ 249 w 298"/>
                <a:gd name="T109" fmla="*/ 1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230">
                  <a:moveTo>
                    <a:pt x="249" y="106"/>
                  </a:moveTo>
                  <a:lnTo>
                    <a:pt x="249" y="106"/>
                  </a:lnTo>
                  <a:lnTo>
                    <a:pt x="235" y="101"/>
                  </a:lnTo>
                  <a:lnTo>
                    <a:pt x="231" y="100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26" y="91"/>
                  </a:lnTo>
                  <a:lnTo>
                    <a:pt x="224" y="82"/>
                  </a:lnTo>
                  <a:lnTo>
                    <a:pt x="218" y="74"/>
                  </a:lnTo>
                  <a:lnTo>
                    <a:pt x="215" y="71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198" y="63"/>
                  </a:lnTo>
                  <a:lnTo>
                    <a:pt x="194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1" y="60"/>
                  </a:lnTo>
                  <a:lnTo>
                    <a:pt x="178" y="58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75" y="48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0" y="40"/>
                  </a:lnTo>
                  <a:lnTo>
                    <a:pt x="164" y="36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48" y="21"/>
                  </a:lnTo>
                  <a:lnTo>
                    <a:pt x="147" y="18"/>
                  </a:lnTo>
                  <a:lnTo>
                    <a:pt x="144" y="1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9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4" y="28"/>
                  </a:lnTo>
                  <a:lnTo>
                    <a:pt x="121" y="33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1" y="39"/>
                  </a:lnTo>
                  <a:lnTo>
                    <a:pt x="102" y="37"/>
                  </a:lnTo>
                  <a:lnTo>
                    <a:pt x="92" y="36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1" y="30"/>
                  </a:lnTo>
                  <a:lnTo>
                    <a:pt x="78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8" y="33"/>
                  </a:lnTo>
                  <a:lnTo>
                    <a:pt x="70" y="36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40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59" y="51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2" y="80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104"/>
                  </a:lnTo>
                  <a:lnTo>
                    <a:pt x="50" y="111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5" y="122"/>
                  </a:lnTo>
                  <a:lnTo>
                    <a:pt x="56" y="128"/>
                  </a:lnTo>
                  <a:lnTo>
                    <a:pt x="55" y="134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0" y="140"/>
                  </a:lnTo>
                  <a:lnTo>
                    <a:pt x="47" y="144"/>
                  </a:lnTo>
                  <a:lnTo>
                    <a:pt x="44" y="148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35" y="156"/>
                  </a:lnTo>
                  <a:lnTo>
                    <a:pt x="30" y="157"/>
                  </a:lnTo>
                  <a:lnTo>
                    <a:pt x="24" y="160"/>
                  </a:lnTo>
                  <a:lnTo>
                    <a:pt x="22" y="162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19" y="169"/>
                  </a:lnTo>
                  <a:lnTo>
                    <a:pt x="15" y="174"/>
                  </a:lnTo>
                  <a:lnTo>
                    <a:pt x="12" y="175"/>
                  </a:lnTo>
                  <a:lnTo>
                    <a:pt x="9" y="175"/>
                  </a:lnTo>
                  <a:lnTo>
                    <a:pt x="4" y="175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" y="184"/>
                  </a:lnTo>
                  <a:lnTo>
                    <a:pt x="4" y="191"/>
                  </a:lnTo>
                  <a:lnTo>
                    <a:pt x="6" y="194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5" y="209"/>
                  </a:lnTo>
                  <a:lnTo>
                    <a:pt x="34" y="214"/>
                  </a:lnTo>
                  <a:lnTo>
                    <a:pt x="38" y="215"/>
                  </a:lnTo>
                  <a:lnTo>
                    <a:pt x="38" y="215"/>
                  </a:lnTo>
                  <a:lnTo>
                    <a:pt x="41" y="212"/>
                  </a:lnTo>
                  <a:lnTo>
                    <a:pt x="46" y="209"/>
                  </a:lnTo>
                  <a:lnTo>
                    <a:pt x="49" y="206"/>
                  </a:lnTo>
                  <a:lnTo>
                    <a:pt x="52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6" y="212"/>
                  </a:lnTo>
                  <a:lnTo>
                    <a:pt x="59" y="218"/>
                  </a:lnTo>
                  <a:lnTo>
                    <a:pt x="62" y="223"/>
                  </a:lnTo>
                  <a:lnTo>
                    <a:pt x="67" y="225"/>
                  </a:lnTo>
                  <a:lnTo>
                    <a:pt x="67" y="225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81" y="230"/>
                  </a:lnTo>
                  <a:lnTo>
                    <a:pt x="83" y="230"/>
                  </a:lnTo>
                  <a:lnTo>
                    <a:pt x="84" y="228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3" y="220"/>
                  </a:lnTo>
                  <a:lnTo>
                    <a:pt x="81" y="215"/>
                  </a:lnTo>
                  <a:lnTo>
                    <a:pt x="80" y="211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6" y="203"/>
                  </a:lnTo>
                  <a:lnTo>
                    <a:pt x="89" y="196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9" y="178"/>
                  </a:lnTo>
                  <a:lnTo>
                    <a:pt x="104" y="174"/>
                  </a:lnTo>
                  <a:lnTo>
                    <a:pt x="109" y="172"/>
                  </a:lnTo>
                  <a:lnTo>
                    <a:pt x="112" y="174"/>
                  </a:lnTo>
                  <a:lnTo>
                    <a:pt x="115" y="174"/>
                  </a:lnTo>
                  <a:lnTo>
                    <a:pt x="115" y="174"/>
                  </a:lnTo>
                  <a:lnTo>
                    <a:pt x="124" y="177"/>
                  </a:lnTo>
                  <a:lnTo>
                    <a:pt x="133" y="177"/>
                  </a:lnTo>
                  <a:lnTo>
                    <a:pt x="142" y="174"/>
                  </a:lnTo>
                  <a:lnTo>
                    <a:pt x="149" y="171"/>
                  </a:lnTo>
                  <a:lnTo>
                    <a:pt x="149" y="171"/>
                  </a:lnTo>
                  <a:lnTo>
                    <a:pt x="152" y="166"/>
                  </a:lnTo>
                  <a:lnTo>
                    <a:pt x="157" y="160"/>
                  </a:lnTo>
                  <a:lnTo>
                    <a:pt x="158" y="159"/>
                  </a:lnTo>
                  <a:lnTo>
                    <a:pt x="161" y="157"/>
                  </a:lnTo>
                  <a:lnTo>
                    <a:pt x="163" y="159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9" y="165"/>
                  </a:lnTo>
                  <a:lnTo>
                    <a:pt x="169" y="169"/>
                  </a:lnTo>
                  <a:lnTo>
                    <a:pt x="170" y="174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81" y="181"/>
                  </a:lnTo>
                  <a:lnTo>
                    <a:pt x="185" y="183"/>
                  </a:lnTo>
                  <a:lnTo>
                    <a:pt x="192" y="184"/>
                  </a:lnTo>
                  <a:lnTo>
                    <a:pt x="197" y="185"/>
                  </a:lnTo>
                  <a:lnTo>
                    <a:pt x="200" y="187"/>
                  </a:lnTo>
                  <a:lnTo>
                    <a:pt x="201" y="190"/>
                  </a:lnTo>
                  <a:lnTo>
                    <a:pt x="204" y="194"/>
                  </a:lnTo>
                  <a:lnTo>
                    <a:pt x="204" y="194"/>
                  </a:lnTo>
                  <a:lnTo>
                    <a:pt x="207" y="203"/>
                  </a:lnTo>
                  <a:lnTo>
                    <a:pt x="212" y="209"/>
                  </a:lnTo>
                  <a:lnTo>
                    <a:pt x="216" y="214"/>
                  </a:lnTo>
                  <a:lnTo>
                    <a:pt x="219" y="218"/>
                  </a:lnTo>
                  <a:lnTo>
                    <a:pt x="219" y="218"/>
                  </a:lnTo>
                  <a:lnTo>
                    <a:pt x="221" y="223"/>
                  </a:lnTo>
                  <a:lnTo>
                    <a:pt x="221" y="225"/>
                  </a:lnTo>
                  <a:lnTo>
                    <a:pt x="221" y="228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8" y="230"/>
                  </a:lnTo>
                  <a:lnTo>
                    <a:pt x="232" y="228"/>
                  </a:lnTo>
                  <a:lnTo>
                    <a:pt x="237" y="223"/>
                  </a:lnTo>
                  <a:lnTo>
                    <a:pt x="237" y="223"/>
                  </a:lnTo>
                  <a:lnTo>
                    <a:pt x="238" y="223"/>
                  </a:lnTo>
                  <a:lnTo>
                    <a:pt x="241" y="225"/>
                  </a:lnTo>
                  <a:lnTo>
                    <a:pt x="246" y="227"/>
                  </a:lnTo>
                  <a:lnTo>
                    <a:pt x="250" y="228"/>
                  </a:lnTo>
                  <a:lnTo>
                    <a:pt x="250" y="228"/>
                  </a:lnTo>
                  <a:lnTo>
                    <a:pt x="253" y="227"/>
                  </a:lnTo>
                  <a:lnTo>
                    <a:pt x="256" y="225"/>
                  </a:lnTo>
                  <a:lnTo>
                    <a:pt x="262" y="22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7" y="208"/>
                  </a:lnTo>
                  <a:lnTo>
                    <a:pt x="280" y="206"/>
                  </a:lnTo>
                  <a:lnTo>
                    <a:pt x="283" y="205"/>
                  </a:lnTo>
                  <a:lnTo>
                    <a:pt x="286" y="202"/>
                  </a:lnTo>
                  <a:lnTo>
                    <a:pt x="286" y="202"/>
                  </a:lnTo>
                  <a:lnTo>
                    <a:pt x="292" y="191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8" y="181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293" y="172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6" y="163"/>
                  </a:lnTo>
                  <a:lnTo>
                    <a:pt x="281" y="157"/>
                  </a:lnTo>
                  <a:lnTo>
                    <a:pt x="280" y="150"/>
                  </a:lnTo>
                  <a:lnTo>
                    <a:pt x="280" y="144"/>
                  </a:lnTo>
                  <a:lnTo>
                    <a:pt x="280" y="144"/>
                  </a:lnTo>
                  <a:lnTo>
                    <a:pt x="281" y="141"/>
                  </a:lnTo>
                  <a:lnTo>
                    <a:pt x="283" y="140"/>
                  </a:lnTo>
                  <a:lnTo>
                    <a:pt x="289" y="135"/>
                  </a:lnTo>
                  <a:lnTo>
                    <a:pt x="293" y="131"/>
                  </a:lnTo>
                  <a:lnTo>
                    <a:pt x="295" y="129"/>
                  </a:lnTo>
                  <a:lnTo>
                    <a:pt x="293" y="128"/>
                  </a:lnTo>
                  <a:lnTo>
                    <a:pt x="293" y="128"/>
                  </a:lnTo>
                  <a:lnTo>
                    <a:pt x="289" y="123"/>
                  </a:lnTo>
                  <a:lnTo>
                    <a:pt x="281" y="117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6" y="107"/>
                  </a:lnTo>
                  <a:lnTo>
                    <a:pt x="249" y="106"/>
                  </a:lnTo>
                  <a:lnTo>
                    <a:pt x="249" y="106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745288" y="5353050"/>
              <a:ext cx="455613" cy="441325"/>
            </a:xfrm>
            <a:custGeom>
              <a:avLst/>
              <a:gdLst>
                <a:gd name="T0" fmla="*/ 222 w 287"/>
                <a:gd name="T1" fmla="*/ 216 h 278"/>
                <a:gd name="T2" fmla="*/ 224 w 287"/>
                <a:gd name="T3" fmla="*/ 194 h 278"/>
                <a:gd name="T4" fmla="*/ 222 w 287"/>
                <a:gd name="T5" fmla="*/ 180 h 278"/>
                <a:gd name="T6" fmla="*/ 243 w 287"/>
                <a:gd name="T7" fmla="*/ 173 h 278"/>
                <a:gd name="T8" fmla="*/ 247 w 287"/>
                <a:gd name="T9" fmla="*/ 158 h 278"/>
                <a:gd name="T10" fmla="*/ 272 w 287"/>
                <a:gd name="T11" fmla="*/ 124 h 278"/>
                <a:gd name="T12" fmla="*/ 281 w 287"/>
                <a:gd name="T13" fmla="*/ 94 h 278"/>
                <a:gd name="T14" fmla="*/ 281 w 287"/>
                <a:gd name="T15" fmla="*/ 77 h 278"/>
                <a:gd name="T16" fmla="*/ 271 w 287"/>
                <a:gd name="T17" fmla="*/ 60 h 278"/>
                <a:gd name="T18" fmla="*/ 258 w 287"/>
                <a:gd name="T19" fmla="*/ 63 h 278"/>
                <a:gd name="T20" fmla="*/ 256 w 287"/>
                <a:gd name="T21" fmla="*/ 43 h 278"/>
                <a:gd name="T22" fmla="*/ 255 w 287"/>
                <a:gd name="T23" fmla="*/ 29 h 278"/>
                <a:gd name="T24" fmla="*/ 237 w 287"/>
                <a:gd name="T25" fmla="*/ 31 h 278"/>
                <a:gd name="T26" fmla="*/ 231 w 287"/>
                <a:gd name="T27" fmla="*/ 19 h 278"/>
                <a:gd name="T28" fmla="*/ 218 w 287"/>
                <a:gd name="T29" fmla="*/ 9 h 278"/>
                <a:gd name="T30" fmla="*/ 207 w 287"/>
                <a:gd name="T31" fmla="*/ 0 h 278"/>
                <a:gd name="T32" fmla="*/ 188 w 287"/>
                <a:gd name="T33" fmla="*/ 15 h 278"/>
                <a:gd name="T34" fmla="*/ 172 w 287"/>
                <a:gd name="T35" fmla="*/ 16 h 278"/>
                <a:gd name="T36" fmla="*/ 170 w 287"/>
                <a:gd name="T37" fmla="*/ 32 h 278"/>
                <a:gd name="T38" fmla="*/ 155 w 287"/>
                <a:gd name="T39" fmla="*/ 43 h 278"/>
                <a:gd name="T40" fmla="*/ 151 w 287"/>
                <a:gd name="T41" fmla="*/ 60 h 278"/>
                <a:gd name="T42" fmla="*/ 141 w 287"/>
                <a:gd name="T43" fmla="*/ 63 h 278"/>
                <a:gd name="T44" fmla="*/ 120 w 287"/>
                <a:gd name="T45" fmla="*/ 77 h 278"/>
                <a:gd name="T46" fmla="*/ 104 w 287"/>
                <a:gd name="T47" fmla="*/ 60 h 278"/>
                <a:gd name="T48" fmla="*/ 93 w 287"/>
                <a:gd name="T49" fmla="*/ 59 h 278"/>
                <a:gd name="T50" fmla="*/ 75 w 287"/>
                <a:gd name="T51" fmla="*/ 83 h 278"/>
                <a:gd name="T52" fmla="*/ 61 w 287"/>
                <a:gd name="T53" fmla="*/ 115 h 278"/>
                <a:gd name="T54" fmla="*/ 40 w 287"/>
                <a:gd name="T55" fmla="*/ 123 h 278"/>
                <a:gd name="T56" fmla="*/ 28 w 287"/>
                <a:gd name="T57" fmla="*/ 139 h 278"/>
                <a:gd name="T58" fmla="*/ 18 w 287"/>
                <a:gd name="T59" fmla="*/ 152 h 278"/>
                <a:gd name="T60" fmla="*/ 18 w 287"/>
                <a:gd name="T61" fmla="*/ 173 h 278"/>
                <a:gd name="T62" fmla="*/ 9 w 287"/>
                <a:gd name="T63" fmla="*/ 183 h 278"/>
                <a:gd name="T64" fmla="*/ 1 w 287"/>
                <a:gd name="T65" fmla="*/ 197 h 278"/>
                <a:gd name="T66" fmla="*/ 15 w 287"/>
                <a:gd name="T67" fmla="*/ 209 h 278"/>
                <a:gd name="T68" fmla="*/ 24 w 287"/>
                <a:gd name="T69" fmla="*/ 220 h 278"/>
                <a:gd name="T70" fmla="*/ 46 w 287"/>
                <a:gd name="T71" fmla="*/ 222 h 278"/>
                <a:gd name="T72" fmla="*/ 74 w 287"/>
                <a:gd name="T73" fmla="*/ 222 h 278"/>
                <a:gd name="T74" fmla="*/ 72 w 287"/>
                <a:gd name="T75" fmla="*/ 214 h 278"/>
                <a:gd name="T76" fmla="*/ 83 w 287"/>
                <a:gd name="T77" fmla="*/ 207 h 278"/>
                <a:gd name="T78" fmla="*/ 102 w 287"/>
                <a:gd name="T79" fmla="*/ 209 h 278"/>
                <a:gd name="T80" fmla="*/ 112 w 287"/>
                <a:gd name="T81" fmla="*/ 214 h 278"/>
                <a:gd name="T82" fmla="*/ 96 w 287"/>
                <a:gd name="T83" fmla="*/ 229 h 278"/>
                <a:gd name="T84" fmla="*/ 93 w 287"/>
                <a:gd name="T85" fmla="*/ 244 h 278"/>
                <a:gd name="T86" fmla="*/ 105 w 287"/>
                <a:gd name="T87" fmla="*/ 260 h 278"/>
                <a:gd name="T88" fmla="*/ 115 w 287"/>
                <a:gd name="T89" fmla="*/ 246 h 278"/>
                <a:gd name="T90" fmla="*/ 121 w 287"/>
                <a:gd name="T91" fmla="*/ 265 h 278"/>
                <a:gd name="T92" fmla="*/ 138 w 287"/>
                <a:gd name="T93" fmla="*/ 272 h 278"/>
                <a:gd name="T94" fmla="*/ 170 w 287"/>
                <a:gd name="T95" fmla="*/ 277 h 278"/>
                <a:gd name="T96" fmla="*/ 170 w 287"/>
                <a:gd name="T97" fmla="*/ 238 h 278"/>
                <a:gd name="T98" fmla="*/ 169 w 287"/>
                <a:gd name="T99" fmla="*/ 217 h 278"/>
                <a:gd name="T100" fmla="*/ 176 w 287"/>
                <a:gd name="T101" fmla="*/ 220 h 278"/>
                <a:gd name="T102" fmla="*/ 195 w 287"/>
                <a:gd name="T103" fmla="*/ 2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278">
                  <a:moveTo>
                    <a:pt x="195" y="219"/>
                  </a:moveTo>
                  <a:lnTo>
                    <a:pt x="195" y="219"/>
                  </a:lnTo>
                  <a:lnTo>
                    <a:pt x="203" y="217"/>
                  </a:lnTo>
                  <a:lnTo>
                    <a:pt x="210" y="217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4" y="213"/>
                  </a:lnTo>
                  <a:lnTo>
                    <a:pt x="225" y="207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2" y="186"/>
                  </a:lnTo>
                  <a:lnTo>
                    <a:pt x="221" y="183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5" y="179"/>
                  </a:lnTo>
                  <a:lnTo>
                    <a:pt x="232" y="177"/>
                  </a:lnTo>
                  <a:lnTo>
                    <a:pt x="238" y="176"/>
                  </a:lnTo>
                  <a:lnTo>
                    <a:pt x="241" y="174"/>
                  </a:lnTo>
                  <a:lnTo>
                    <a:pt x="243" y="173"/>
                  </a:lnTo>
                  <a:lnTo>
                    <a:pt x="243" y="173"/>
                  </a:lnTo>
                  <a:lnTo>
                    <a:pt x="244" y="166"/>
                  </a:lnTo>
                  <a:lnTo>
                    <a:pt x="246" y="163"/>
                  </a:lnTo>
                  <a:lnTo>
                    <a:pt x="247" y="158"/>
                  </a:lnTo>
                  <a:lnTo>
                    <a:pt x="247" y="158"/>
                  </a:lnTo>
                  <a:lnTo>
                    <a:pt x="258" y="149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71" y="130"/>
                  </a:lnTo>
                  <a:lnTo>
                    <a:pt x="272" y="124"/>
                  </a:lnTo>
                  <a:lnTo>
                    <a:pt x="272" y="111"/>
                  </a:lnTo>
                  <a:lnTo>
                    <a:pt x="272" y="111"/>
                  </a:lnTo>
                  <a:lnTo>
                    <a:pt x="274" y="105"/>
                  </a:lnTo>
                  <a:lnTo>
                    <a:pt x="277" y="100"/>
                  </a:lnTo>
                  <a:lnTo>
                    <a:pt x="281" y="94"/>
                  </a:lnTo>
                  <a:lnTo>
                    <a:pt x="286" y="90"/>
                  </a:lnTo>
                  <a:lnTo>
                    <a:pt x="286" y="90"/>
                  </a:lnTo>
                  <a:lnTo>
                    <a:pt x="287" y="86"/>
                  </a:lnTo>
                  <a:lnTo>
                    <a:pt x="286" y="83"/>
                  </a:lnTo>
                  <a:lnTo>
                    <a:pt x="281" y="77"/>
                  </a:lnTo>
                  <a:lnTo>
                    <a:pt x="281" y="77"/>
                  </a:lnTo>
                  <a:lnTo>
                    <a:pt x="278" y="71"/>
                  </a:lnTo>
                  <a:lnTo>
                    <a:pt x="272" y="62"/>
                  </a:lnTo>
                  <a:lnTo>
                    <a:pt x="272" y="62"/>
                  </a:lnTo>
                  <a:lnTo>
                    <a:pt x="271" y="60"/>
                  </a:lnTo>
                  <a:lnTo>
                    <a:pt x="269" y="60"/>
                  </a:lnTo>
                  <a:lnTo>
                    <a:pt x="266" y="60"/>
                  </a:lnTo>
                  <a:lnTo>
                    <a:pt x="262" y="62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6" y="62"/>
                  </a:lnTo>
                  <a:lnTo>
                    <a:pt x="255" y="60"/>
                  </a:lnTo>
                  <a:lnTo>
                    <a:pt x="255" y="56"/>
                  </a:lnTo>
                  <a:lnTo>
                    <a:pt x="256" y="43"/>
                  </a:lnTo>
                  <a:lnTo>
                    <a:pt x="256" y="43"/>
                  </a:lnTo>
                  <a:lnTo>
                    <a:pt x="259" y="34"/>
                  </a:lnTo>
                  <a:lnTo>
                    <a:pt x="258" y="32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55" y="29"/>
                  </a:lnTo>
                  <a:lnTo>
                    <a:pt x="252" y="28"/>
                  </a:lnTo>
                  <a:lnTo>
                    <a:pt x="247" y="29"/>
                  </a:lnTo>
                  <a:lnTo>
                    <a:pt x="237" y="32"/>
                  </a:lnTo>
                  <a:lnTo>
                    <a:pt x="237" y="32"/>
                  </a:lnTo>
                  <a:lnTo>
                    <a:pt x="237" y="31"/>
                  </a:lnTo>
                  <a:lnTo>
                    <a:pt x="237" y="29"/>
                  </a:lnTo>
                  <a:lnTo>
                    <a:pt x="235" y="25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1" y="19"/>
                  </a:lnTo>
                  <a:lnTo>
                    <a:pt x="226" y="17"/>
                  </a:lnTo>
                  <a:lnTo>
                    <a:pt x="224" y="16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18" y="9"/>
                  </a:lnTo>
                  <a:lnTo>
                    <a:pt x="216" y="4"/>
                  </a:lnTo>
                  <a:lnTo>
                    <a:pt x="215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0" y="4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88" y="15"/>
                  </a:lnTo>
                  <a:lnTo>
                    <a:pt x="185" y="15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3" y="15"/>
                  </a:lnTo>
                  <a:lnTo>
                    <a:pt x="172" y="16"/>
                  </a:lnTo>
                  <a:lnTo>
                    <a:pt x="170" y="19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2" y="28"/>
                  </a:lnTo>
                  <a:lnTo>
                    <a:pt x="170" y="32"/>
                  </a:lnTo>
                  <a:lnTo>
                    <a:pt x="167" y="37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57" y="41"/>
                  </a:lnTo>
                  <a:lnTo>
                    <a:pt x="155" y="43"/>
                  </a:lnTo>
                  <a:lnTo>
                    <a:pt x="155" y="46"/>
                  </a:lnTo>
                  <a:lnTo>
                    <a:pt x="155" y="46"/>
                  </a:lnTo>
                  <a:lnTo>
                    <a:pt x="154" y="52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48" y="65"/>
                  </a:lnTo>
                  <a:lnTo>
                    <a:pt x="147" y="63"/>
                  </a:lnTo>
                  <a:lnTo>
                    <a:pt x="144" y="62"/>
                  </a:lnTo>
                  <a:lnTo>
                    <a:pt x="141" y="63"/>
                  </a:lnTo>
                  <a:lnTo>
                    <a:pt x="141" y="63"/>
                  </a:lnTo>
                  <a:lnTo>
                    <a:pt x="136" y="66"/>
                  </a:lnTo>
                  <a:lnTo>
                    <a:pt x="132" y="71"/>
                  </a:lnTo>
                  <a:lnTo>
                    <a:pt x="126" y="74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17" y="77"/>
                  </a:lnTo>
                  <a:lnTo>
                    <a:pt x="114" y="75"/>
                  </a:lnTo>
                  <a:lnTo>
                    <a:pt x="109" y="71"/>
                  </a:lnTo>
                  <a:lnTo>
                    <a:pt x="105" y="66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7"/>
                  </a:lnTo>
                  <a:lnTo>
                    <a:pt x="98" y="57"/>
                  </a:lnTo>
                  <a:lnTo>
                    <a:pt x="93" y="59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66"/>
                  </a:lnTo>
                  <a:lnTo>
                    <a:pt x="80" y="74"/>
                  </a:lnTo>
                  <a:lnTo>
                    <a:pt x="75" y="83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0" y="100"/>
                  </a:lnTo>
                  <a:lnTo>
                    <a:pt x="65" y="109"/>
                  </a:lnTo>
                  <a:lnTo>
                    <a:pt x="61" y="115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50" y="121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7" y="126"/>
                  </a:lnTo>
                  <a:lnTo>
                    <a:pt x="32" y="129"/>
                  </a:lnTo>
                  <a:lnTo>
                    <a:pt x="30" y="134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27" y="145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8" y="152"/>
                  </a:lnTo>
                  <a:lnTo>
                    <a:pt x="16" y="155"/>
                  </a:lnTo>
                  <a:lnTo>
                    <a:pt x="15" y="161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8" y="173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6" y="183"/>
                  </a:lnTo>
                  <a:lnTo>
                    <a:pt x="13" y="185"/>
                  </a:lnTo>
                  <a:lnTo>
                    <a:pt x="9" y="183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1" y="185"/>
                  </a:lnTo>
                  <a:lnTo>
                    <a:pt x="0" y="188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1" y="198"/>
                  </a:lnTo>
                  <a:lnTo>
                    <a:pt x="3" y="201"/>
                  </a:lnTo>
                  <a:lnTo>
                    <a:pt x="9" y="204"/>
                  </a:lnTo>
                  <a:lnTo>
                    <a:pt x="15" y="209"/>
                  </a:lnTo>
                  <a:lnTo>
                    <a:pt x="18" y="210"/>
                  </a:lnTo>
                  <a:lnTo>
                    <a:pt x="19" y="213"/>
                  </a:lnTo>
                  <a:lnTo>
                    <a:pt x="19" y="213"/>
                  </a:lnTo>
                  <a:lnTo>
                    <a:pt x="21" y="217"/>
                  </a:lnTo>
                  <a:lnTo>
                    <a:pt x="24" y="220"/>
                  </a:lnTo>
                  <a:lnTo>
                    <a:pt x="28" y="222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41" y="222"/>
                  </a:lnTo>
                  <a:lnTo>
                    <a:pt x="46" y="222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64" y="228"/>
                  </a:lnTo>
                  <a:lnTo>
                    <a:pt x="70" y="225"/>
                  </a:lnTo>
                  <a:lnTo>
                    <a:pt x="74" y="222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17"/>
                  </a:lnTo>
                  <a:lnTo>
                    <a:pt x="72" y="214"/>
                  </a:lnTo>
                  <a:lnTo>
                    <a:pt x="77" y="207"/>
                  </a:lnTo>
                  <a:lnTo>
                    <a:pt x="77" y="207"/>
                  </a:lnTo>
                  <a:lnTo>
                    <a:pt x="78" y="206"/>
                  </a:lnTo>
                  <a:lnTo>
                    <a:pt x="80" y="206"/>
                  </a:lnTo>
                  <a:lnTo>
                    <a:pt x="83" y="207"/>
                  </a:lnTo>
                  <a:lnTo>
                    <a:pt x="87" y="209"/>
                  </a:lnTo>
                  <a:lnTo>
                    <a:pt x="92" y="211"/>
                  </a:lnTo>
                  <a:lnTo>
                    <a:pt x="92" y="211"/>
                  </a:lnTo>
                  <a:lnTo>
                    <a:pt x="96" y="211"/>
                  </a:lnTo>
                  <a:lnTo>
                    <a:pt x="102" y="209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12" y="204"/>
                  </a:lnTo>
                  <a:lnTo>
                    <a:pt x="114" y="206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4" y="225"/>
                  </a:lnTo>
                  <a:lnTo>
                    <a:pt x="96" y="229"/>
                  </a:lnTo>
                  <a:lnTo>
                    <a:pt x="96" y="229"/>
                  </a:lnTo>
                  <a:lnTo>
                    <a:pt x="95" y="234"/>
                  </a:lnTo>
                  <a:lnTo>
                    <a:pt x="93" y="237"/>
                  </a:lnTo>
                  <a:lnTo>
                    <a:pt x="93" y="241"/>
                  </a:lnTo>
                  <a:lnTo>
                    <a:pt x="93" y="244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60"/>
                  </a:lnTo>
                  <a:lnTo>
                    <a:pt x="101" y="262"/>
                  </a:lnTo>
                  <a:lnTo>
                    <a:pt x="105" y="260"/>
                  </a:lnTo>
                  <a:lnTo>
                    <a:pt x="109" y="257"/>
                  </a:lnTo>
                  <a:lnTo>
                    <a:pt x="112" y="254"/>
                  </a:lnTo>
                  <a:lnTo>
                    <a:pt x="112" y="254"/>
                  </a:lnTo>
                  <a:lnTo>
                    <a:pt x="114" y="249"/>
                  </a:lnTo>
                  <a:lnTo>
                    <a:pt x="115" y="246"/>
                  </a:lnTo>
                  <a:lnTo>
                    <a:pt x="117" y="246"/>
                  </a:lnTo>
                  <a:lnTo>
                    <a:pt x="117" y="246"/>
                  </a:lnTo>
                  <a:lnTo>
                    <a:pt x="120" y="254"/>
                  </a:lnTo>
                  <a:lnTo>
                    <a:pt x="121" y="262"/>
                  </a:lnTo>
                  <a:lnTo>
                    <a:pt x="121" y="265"/>
                  </a:lnTo>
                  <a:lnTo>
                    <a:pt x="121" y="265"/>
                  </a:lnTo>
                  <a:lnTo>
                    <a:pt x="121" y="266"/>
                  </a:lnTo>
                  <a:lnTo>
                    <a:pt x="121" y="268"/>
                  </a:lnTo>
                  <a:lnTo>
                    <a:pt x="127" y="269"/>
                  </a:lnTo>
                  <a:lnTo>
                    <a:pt x="138" y="272"/>
                  </a:lnTo>
                  <a:lnTo>
                    <a:pt x="138" y="272"/>
                  </a:lnTo>
                  <a:lnTo>
                    <a:pt x="139" y="272"/>
                  </a:lnTo>
                  <a:lnTo>
                    <a:pt x="141" y="274"/>
                  </a:lnTo>
                  <a:lnTo>
                    <a:pt x="142" y="278"/>
                  </a:lnTo>
                  <a:lnTo>
                    <a:pt x="170" y="277"/>
                  </a:lnTo>
                  <a:lnTo>
                    <a:pt x="170" y="277"/>
                  </a:lnTo>
                  <a:lnTo>
                    <a:pt x="169" y="266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38"/>
                  </a:lnTo>
                  <a:lnTo>
                    <a:pt x="169" y="231"/>
                  </a:lnTo>
                  <a:lnTo>
                    <a:pt x="167" y="223"/>
                  </a:lnTo>
                  <a:lnTo>
                    <a:pt x="167" y="220"/>
                  </a:lnTo>
                  <a:lnTo>
                    <a:pt x="169" y="217"/>
                  </a:lnTo>
                  <a:lnTo>
                    <a:pt x="169" y="217"/>
                  </a:lnTo>
                  <a:lnTo>
                    <a:pt x="172" y="214"/>
                  </a:lnTo>
                  <a:lnTo>
                    <a:pt x="175" y="214"/>
                  </a:lnTo>
                  <a:lnTo>
                    <a:pt x="175" y="217"/>
                  </a:lnTo>
                  <a:lnTo>
                    <a:pt x="176" y="220"/>
                  </a:lnTo>
                  <a:lnTo>
                    <a:pt x="176" y="220"/>
                  </a:lnTo>
                  <a:lnTo>
                    <a:pt x="176" y="222"/>
                  </a:lnTo>
                  <a:lnTo>
                    <a:pt x="178" y="223"/>
                  </a:lnTo>
                  <a:lnTo>
                    <a:pt x="184" y="223"/>
                  </a:lnTo>
                  <a:lnTo>
                    <a:pt x="195" y="219"/>
                  </a:lnTo>
                  <a:lnTo>
                    <a:pt x="195" y="21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854950" y="6048375"/>
              <a:ext cx="1027113" cy="806450"/>
            </a:xfrm>
            <a:custGeom>
              <a:avLst/>
              <a:gdLst>
                <a:gd name="T0" fmla="*/ 302 w 647"/>
                <a:gd name="T1" fmla="*/ 400 h 508"/>
                <a:gd name="T2" fmla="*/ 314 w 647"/>
                <a:gd name="T3" fmla="*/ 385 h 508"/>
                <a:gd name="T4" fmla="*/ 327 w 647"/>
                <a:gd name="T5" fmla="*/ 369 h 508"/>
                <a:gd name="T6" fmla="*/ 351 w 647"/>
                <a:gd name="T7" fmla="*/ 385 h 508"/>
                <a:gd name="T8" fmla="*/ 369 w 647"/>
                <a:gd name="T9" fmla="*/ 363 h 508"/>
                <a:gd name="T10" fmla="*/ 366 w 647"/>
                <a:gd name="T11" fmla="*/ 320 h 508"/>
                <a:gd name="T12" fmla="*/ 352 w 647"/>
                <a:gd name="T13" fmla="*/ 302 h 508"/>
                <a:gd name="T14" fmla="*/ 336 w 647"/>
                <a:gd name="T15" fmla="*/ 313 h 508"/>
                <a:gd name="T16" fmla="*/ 324 w 647"/>
                <a:gd name="T17" fmla="*/ 293 h 508"/>
                <a:gd name="T18" fmla="*/ 336 w 647"/>
                <a:gd name="T19" fmla="*/ 283 h 508"/>
                <a:gd name="T20" fmla="*/ 349 w 647"/>
                <a:gd name="T21" fmla="*/ 240 h 508"/>
                <a:gd name="T22" fmla="*/ 403 w 647"/>
                <a:gd name="T23" fmla="*/ 182 h 508"/>
                <a:gd name="T24" fmla="*/ 419 w 647"/>
                <a:gd name="T25" fmla="*/ 188 h 508"/>
                <a:gd name="T26" fmla="*/ 413 w 647"/>
                <a:gd name="T27" fmla="*/ 224 h 508"/>
                <a:gd name="T28" fmla="*/ 451 w 647"/>
                <a:gd name="T29" fmla="*/ 239 h 508"/>
                <a:gd name="T30" fmla="*/ 462 w 647"/>
                <a:gd name="T31" fmla="*/ 267 h 508"/>
                <a:gd name="T32" fmla="*/ 512 w 647"/>
                <a:gd name="T33" fmla="*/ 268 h 508"/>
                <a:gd name="T34" fmla="*/ 549 w 647"/>
                <a:gd name="T35" fmla="*/ 286 h 508"/>
                <a:gd name="T36" fmla="*/ 598 w 647"/>
                <a:gd name="T37" fmla="*/ 292 h 508"/>
                <a:gd name="T38" fmla="*/ 629 w 647"/>
                <a:gd name="T39" fmla="*/ 290 h 508"/>
                <a:gd name="T40" fmla="*/ 644 w 647"/>
                <a:gd name="T41" fmla="*/ 271 h 508"/>
                <a:gd name="T42" fmla="*/ 620 w 647"/>
                <a:gd name="T43" fmla="*/ 241 h 508"/>
                <a:gd name="T44" fmla="*/ 582 w 647"/>
                <a:gd name="T45" fmla="*/ 215 h 508"/>
                <a:gd name="T46" fmla="*/ 551 w 647"/>
                <a:gd name="T47" fmla="*/ 207 h 508"/>
                <a:gd name="T48" fmla="*/ 548 w 647"/>
                <a:gd name="T49" fmla="*/ 182 h 508"/>
                <a:gd name="T50" fmla="*/ 551 w 647"/>
                <a:gd name="T51" fmla="*/ 166 h 508"/>
                <a:gd name="T52" fmla="*/ 533 w 647"/>
                <a:gd name="T53" fmla="*/ 151 h 508"/>
                <a:gd name="T54" fmla="*/ 523 w 647"/>
                <a:gd name="T55" fmla="*/ 111 h 508"/>
                <a:gd name="T56" fmla="*/ 496 w 647"/>
                <a:gd name="T57" fmla="*/ 73 h 508"/>
                <a:gd name="T58" fmla="*/ 493 w 647"/>
                <a:gd name="T59" fmla="*/ 42 h 508"/>
                <a:gd name="T60" fmla="*/ 453 w 647"/>
                <a:gd name="T61" fmla="*/ 27 h 508"/>
                <a:gd name="T62" fmla="*/ 404 w 647"/>
                <a:gd name="T63" fmla="*/ 0 h 508"/>
                <a:gd name="T64" fmla="*/ 367 w 647"/>
                <a:gd name="T65" fmla="*/ 18 h 508"/>
                <a:gd name="T66" fmla="*/ 327 w 647"/>
                <a:gd name="T67" fmla="*/ 31 h 508"/>
                <a:gd name="T68" fmla="*/ 293 w 647"/>
                <a:gd name="T69" fmla="*/ 25 h 508"/>
                <a:gd name="T70" fmla="*/ 243 w 647"/>
                <a:gd name="T71" fmla="*/ 40 h 508"/>
                <a:gd name="T72" fmla="*/ 222 w 647"/>
                <a:gd name="T73" fmla="*/ 43 h 508"/>
                <a:gd name="T74" fmla="*/ 182 w 647"/>
                <a:gd name="T75" fmla="*/ 45 h 508"/>
                <a:gd name="T76" fmla="*/ 154 w 647"/>
                <a:gd name="T77" fmla="*/ 58 h 508"/>
                <a:gd name="T78" fmla="*/ 130 w 647"/>
                <a:gd name="T79" fmla="*/ 101 h 508"/>
                <a:gd name="T80" fmla="*/ 92 w 647"/>
                <a:gd name="T81" fmla="*/ 101 h 508"/>
                <a:gd name="T82" fmla="*/ 59 w 647"/>
                <a:gd name="T83" fmla="*/ 104 h 508"/>
                <a:gd name="T84" fmla="*/ 43 w 647"/>
                <a:gd name="T85" fmla="*/ 138 h 508"/>
                <a:gd name="T86" fmla="*/ 15 w 647"/>
                <a:gd name="T87" fmla="*/ 181 h 508"/>
                <a:gd name="T88" fmla="*/ 0 w 647"/>
                <a:gd name="T89" fmla="*/ 233 h 508"/>
                <a:gd name="T90" fmla="*/ 21 w 647"/>
                <a:gd name="T91" fmla="*/ 255 h 508"/>
                <a:gd name="T92" fmla="*/ 26 w 647"/>
                <a:gd name="T93" fmla="*/ 289 h 508"/>
                <a:gd name="T94" fmla="*/ 87 w 647"/>
                <a:gd name="T95" fmla="*/ 345 h 508"/>
                <a:gd name="T96" fmla="*/ 96 w 647"/>
                <a:gd name="T97" fmla="*/ 372 h 508"/>
                <a:gd name="T98" fmla="*/ 114 w 647"/>
                <a:gd name="T99" fmla="*/ 384 h 508"/>
                <a:gd name="T100" fmla="*/ 120 w 647"/>
                <a:gd name="T101" fmla="*/ 406 h 508"/>
                <a:gd name="T102" fmla="*/ 135 w 647"/>
                <a:gd name="T103" fmla="*/ 438 h 508"/>
                <a:gd name="T104" fmla="*/ 146 w 647"/>
                <a:gd name="T105" fmla="*/ 458 h 508"/>
                <a:gd name="T106" fmla="*/ 197 w 647"/>
                <a:gd name="T107" fmla="*/ 498 h 508"/>
                <a:gd name="T108" fmla="*/ 235 w 647"/>
                <a:gd name="T109" fmla="*/ 487 h 508"/>
                <a:gd name="T110" fmla="*/ 256 w 647"/>
                <a:gd name="T111" fmla="*/ 478 h 508"/>
                <a:gd name="T112" fmla="*/ 249 w 647"/>
                <a:gd name="T113" fmla="*/ 462 h 508"/>
                <a:gd name="T114" fmla="*/ 269 w 647"/>
                <a:gd name="T115" fmla="*/ 45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7" h="508">
                  <a:moveTo>
                    <a:pt x="284" y="433"/>
                  </a:moveTo>
                  <a:lnTo>
                    <a:pt x="284" y="433"/>
                  </a:lnTo>
                  <a:lnTo>
                    <a:pt x="293" y="421"/>
                  </a:lnTo>
                  <a:lnTo>
                    <a:pt x="296" y="412"/>
                  </a:lnTo>
                  <a:lnTo>
                    <a:pt x="296" y="412"/>
                  </a:lnTo>
                  <a:lnTo>
                    <a:pt x="299" y="403"/>
                  </a:lnTo>
                  <a:lnTo>
                    <a:pt x="300" y="400"/>
                  </a:lnTo>
                  <a:lnTo>
                    <a:pt x="302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5" y="401"/>
                  </a:lnTo>
                  <a:lnTo>
                    <a:pt x="308" y="400"/>
                  </a:lnTo>
                  <a:lnTo>
                    <a:pt x="311" y="394"/>
                  </a:lnTo>
                  <a:lnTo>
                    <a:pt x="311" y="394"/>
                  </a:lnTo>
                  <a:lnTo>
                    <a:pt x="312" y="388"/>
                  </a:lnTo>
                  <a:lnTo>
                    <a:pt x="314" y="385"/>
                  </a:lnTo>
                  <a:lnTo>
                    <a:pt x="315" y="385"/>
                  </a:lnTo>
                  <a:lnTo>
                    <a:pt x="315" y="385"/>
                  </a:lnTo>
                  <a:lnTo>
                    <a:pt x="317" y="382"/>
                  </a:lnTo>
                  <a:lnTo>
                    <a:pt x="320" y="376"/>
                  </a:lnTo>
                  <a:lnTo>
                    <a:pt x="323" y="370"/>
                  </a:lnTo>
                  <a:lnTo>
                    <a:pt x="326" y="369"/>
                  </a:lnTo>
                  <a:lnTo>
                    <a:pt x="327" y="369"/>
                  </a:lnTo>
                  <a:lnTo>
                    <a:pt x="327" y="369"/>
                  </a:lnTo>
                  <a:lnTo>
                    <a:pt x="332" y="370"/>
                  </a:lnTo>
                  <a:lnTo>
                    <a:pt x="333" y="372"/>
                  </a:lnTo>
                  <a:lnTo>
                    <a:pt x="339" y="375"/>
                  </a:lnTo>
                  <a:lnTo>
                    <a:pt x="339" y="375"/>
                  </a:lnTo>
                  <a:lnTo>
                    <a:pt x="342" y="378"/>
                  </a:lnTo>
                  <a:lnTo>
                    <a:pt x="345" y="381"/>
                  </a:lnTo>
                  <a:lnTo>
                    <a:pt x="348" y="384"/>
                  </a:lnTo>
                  <a:lnTo>
                    <a:pt x="351" y="385"/>
                  </a:lnTo>
                  <a:lnTo>
                    <a:pt x="351" y="385"/>
                  </a:lnTo>
                  <a:lnTo>
                    <a:pt x="354" y="385"/>
                  </a:lnTo>
                  <a:lnTo>
                    <a:pt x="357" y="384"/>
                  </a:lnTo>
                  <a:lnTo>
                    <a:pt x="361" y="381"/>
                  </a:lnTo>
                  <a:lnTo>
                    <a:pt x="361" y="381"/>
                  </a:lnTo>
                  <a:lnTo>
                    <a:pt x="366" y="376"/>
                  </a:lnTo>
                  <a:lnTo>
                    <a:pt x="367" y="370"/>
                  </a:lnTo>
                  <a:lnTo>
                    <a:pt x="369" y="363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0"/>
                  </a:lnTo>
                  <a:lnTo>
                    <a:pt x="366" y="342"/>
                  </a:lnTo>
                  <a:lnTo>
                    <a:pt x="364" y="333"/>
                  </a:lnTo>
                  <a:lnTo>
                    <a:pt x="364" y="326"/>
                  </a:lnTo>
                  <a:lnTo>
                    <a:pt x="364" y="326"/>
                  </a:lnTo>
                  <a:lnTo>
                    <a:pt x="366" y="320"/>
                  </a:lnTo>
                  <a:lnTo>
                    <a:pt x="367" y="316"/>
                  </a:lnTo>
                  <a:lnTo>
                    <a:pt x="369" y="313"/>
                  </a:lnTo>
                  <a:lnTo>
                    <a:pt x="367" y="310"/>
                  </a:lnTo>
                  <a:lnTo>
                    <a:pt x="367" y="310"/>
                  </a:lnTo>
                  <a:lnTo>
                    <a:pt x="364" y="305"/>
                  </a:lnTo>
                  <a:lnTo>
                    <a:pt x="361" y="302"/>
                  </a:lnTo>
                  <a:lnTo>
                    <a:pt x="357" y="301"/>
                  </a:lnTo>
                  <a:lnTo>
                    <a:pt x="352" y="302"/>
                  </a:lnTo>
                  <a:lnTo>
                    <a:pt x="352" y="302"/>
                  </a:lnTo>
                  <a:lnTo>
                    <a:pt x="348" y="307"/>
                  </a:lnTo>
                  <a:lnTo>
                    <a:pt x="345" y="311"/>
                  </a:lnTo>
                  <a:lnTo>
                    <a:pt x="342" y="314"/>
                  </a:lnTo>
                  <a:lnTo>
                    <a:pt x="340" y="316"/>
                  </a:lnTo>
                  <a:lnTo>
                    <a:pt x="337" y="314"/>
                  </a:lnTo>
                  <a:lnTo>
                    <a:pt x="337" y="314"/>
                  </a:lnTo>
                  <a:lnTo>
                    <a:pt x="336" y="313"/>
                  </a:lnTo>
                  <a:lnTo>
                    <a:pt x="334" y="310"/>
                  </a:lnTo>
                  <a:lnTo>
                    <a:pt x="333" y="305"/>
                  </a:lnTo>
                  <a:lnTo>
                    <a:pt x="332" y="302"/>
                  </a:lnTo>
                  <a:lnTo>
                    <a:pt x="332" y="302"/>
                  </a:lnTo>
                  <a:lnTo>
                    <a:pt x="327" y="301"/>
                  </a:lnTo>
                  <a:lnTo>
                    <a:pt x="324" y="299"/>
                  </a:lnTo>
                  <a:lnTo>
                    <a:pt x="323" y="298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89"/>
                  </a:lnTo>
                  <a:lnTo>
                    <a:pt x="324" y="284"/>
                  </a:lnTo>
                  <a:lnTo>
                    <a:pt x="324" y="283"/>
                  </a:lnTo>
                  <a:lnTo>
                    <a:pt x="326" y="283"/>
                  </a:lnTo>
                  <a:lnTo>
                    <a:pt x="332" y="283"/>
                  </a:lnTo>
                  <a:lnTo>
                    <a:pt x="332" y="283"/>
                  </a:lnTo>
                  <a:lnTo>
                    <a:pt x="336" y="283"/>
                  </a:lnTo>
                  <a:lnTo>
                    <a:pt x="340" y="281"/>
                  </a:lnTo>
                  <a:lnTo>
                    <a:pt x="343" y="279"/>
                  </a:lnTo>
                  <a:lnTo>
                    <a:pt x="346" y="276"/>
                  </a:lnTo>
                  <a:lnTo>
                    <a:pt x="351" y="268"/>
                  </a:lnTo>
                  <a:lnTo>
                    <a:pt x="352" y="264"/>
                  </a:lnTo>
                  <a:lnTo>
                    <a:pt x="352" y="264"/>
                  </a:lnTo>
                  <a:lnTo>
                    <a:pt x="349" y="249"/>
                  </a:lnTo>
                  <a:lnTo>
                    <a:pt x="349" y="240"/>
                  </a:lnTo>
                  <a:lnTo>
                    <a:pt x="349" y="237"/>
                  </a:lnTo>
                  <a:lnTo>
                    <a:pt x="351" y="234"/>
                  </a:lnTo>
                  <a:lnTo>
                    <a:pt x="351" y="234"/>
                  </a:lnTo>
                  <a:lnTo>
                    <a:pt x="360" y="224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92" y="191"/>
                  </a:lnTo>
                  <a:lnTo>
                    <a:pt x="403" y="182"/>
                  </a:lnTo>
                  <a:lnTo>
                    <a:pt x="407" y="179"/>
                  </a:lnTo>
                  <a:lnTo>
                    <a:pt x="411" y="178"/>
                  </a:lnTo>
                  <a:lnTo>
                    <a:pt x="411" y="178"/>
                  </a:lnTo>
                  <a:lnTo>
                    <a:pt x="414" y="181"/>
                  </a:lnTo>
                  <a:lnTo>
                    <a:pt x="416" y="182"/>
                  </a:lnTo>
                  <a:lnTo>
                    <a:pt x="416" y="185"/>
                  </a:lnTo>
                  <a:lnTo>
                    <a:pt x="419" y="188"/>
                  </a:lnTo>
                  <a:lnTo>
                    <a:pt x="419" y="188"/>
                  </a:lnTo>
                  <a:lnTo>
                    <a:pt x="422" y="191"/>
                  </a:lnTo>
                  <a:lnTo>
                    <a:pt x="425" y="196"/>
                  </a:lnTo>
                  <a:lnTo>
                    <a:pt x="426" y="197"/>
                  </a:lnTo>
                  <a:lnTo>
                    <a:pt x="426" y="200"/>
                  </a:lnTo>
                  <a:lnTo>
                    <a:pt x="423" y="206"/>
                  </a:lnTo>
                  <a:lnTo>
                    <a:pt x="423" y="206"/>
                  </a:lnTo>
                  <a:lnTo>
                    <a:pt x="414" y="219"/>
                  </a:lnTo>
                  <a:lnTo>
                    <a:pt x="413" y="224"/>
                  </a:lnTo>
                  <a:lnTo>
                    <a:pt x="416" y="227"/>
                  </a:lnTo>
                  <a:lnTo>
                    <a:pt x="416" y="227"/>
                  </a:lnTo>
                  <a:lnTo>
                    <a:pt x="422" y="230"/>
                  </a:lnTo>
                  <a:lnTo>
                    <a:pt x="429" y="233"/>
                  </a:lnTo>
                  <a:lnTo>
                    <a:pt x="443" y="237"/>
                  </a:lnTo>
                  <a:lnTo>
                    <a:pt x="443" y="237"/>
                  </a:lnTo>
                  <a:lnTo>
                    <a:pt x="447" y="239"/>
                  </a:lnTo>
                  <a:lnTo>
                    <a:pt x="451" y="239"/>
                  </a:lnTo>
                  <a:lnTo>
                    <a:pt x="453" y="240"/>
                  </a:lnTo>
                  <a:lnTo>
                    <a:pt x="453" y="244"/>
                  </a:lnTo>
                  <a:lnTo>
                    <a:pt x="453" y="244"/>
                  </a:lnTo>
                  <a:lnTo>
                    <a:pt x="453" y="252"/>
                  </a:lnTo>
                  <a:lnTo>
                    <a:pt x="453" y="256"/>
                  </a:lnTo>
                  <a:lnTo>
                    <a:pt x="456" y="262"/>
                  </a:lnTo>
                  <a:lnTo>
                    <a:pt x="462" y="267"/>
                  </a:lnTo>
                  <a:lnTo>
                    <a:pt x="462" y="267"/>
                  </a:lnTo>
                  <a:lnTo>
                    <a:pt x="478" y="279"/>
                  </a:lnTo>
                  <a:lnTo>
                    <a:pt x="486" y="281"/>
                  </a:lnTo>
                  <a:lnTo>
                    <a:pt x="488" y="283"/>
                  </a:lnTo>
                  <a:lnTo>
                    <a:pt x="491" y="281"/>
                  </a:lnTo>
                  <a:lnTo>
                    <a:pt x="491" y="281"/>
                  </a:lnTo>
                  <a:lnTo>
                    <a:pt x="502" y="273"/>
                  </a:lnTo>
                  <a:lnTo>
                    <a:pt x="509" y="270"/>
                  </a:lnTo>
                  <a:lnTo>
                    <a:pt x="512" y="268"/>
                  </a:lnTo>
                  <a:lnTo>
                    <a:pt x="515" y="270"/>
                  </a:lnTo>
                  <a:lnTo>
                    <a:pt x="515" y="270"/>
                  </a:lnTo>
                  <a:lnTo>
                    <a:pt x="521" y="271"/>
                  </a:lnTo>
                  <a:lnTo>
                    <a:pt x="527" y="276"/>
                  </a:lnTo>
                  <a:lnTo>
                    <a:pt x="534" y="279"/>
                  </a:lnTo>
                  <a:lnTo>
                    <a:pt x="542" y="283"/>
                  </a:lnTo>
                  <a:lnTo>
                    <a:pt x="542" y="283"/>
                  </a:lnTo>
                  <a:lnTo>
                    <a:pt x="549" y="286"/>
                  </a:lnTo>
                  <a:lnTo>
                    <a:pt x="557" y="292"/>
                  </a:lnTo>
                  <a:lnTo>
                    <a:pt x="564" y="298"/>
                  </a:lnTo>
                  <a:lnTo>
                    <a:pt x="567" y="299"/>
                  </a:lnTo>
                  <a:lnTo>
                    <a:pt x="570" y="301"/>
                  </a:lnTo>
                  <a:lnTo>
                    <a:pt x="570" y="301"/>
                  </a:lnTo>
                  <a:lnTo>
                    <a:pt x="577" y="299"/>
                  </a:lnTo>
                  <a:lnTo>
                    <a:pt x="585" y="296"/>
                  </a:lnTo>
                  <a:lnTo>
                    <a:pt x="598" y="292"/>
                  </a:lnTo>
                  <a:lnTo>
                    <a:pt x="598" y="292"/>
                  </a:lnTo>
                  <a:lnTo>
                    <a:pt x="608" y="290"/>
                  </a:lnTo>
                  <a:lnTo>
                    <a:pt x="613" y="290"/>
                  </a:lnTo>
                  <a:lnTo>
                    <a:pt x="617" y="292"/>
                  </a:lnTo>
                  <a:lnTo>
                    <a:pt x="617" y="292"/>
                  </a:lnTo>
                  <a:lnTo>
                    <a:pt x="623" y="293"/>
                  </a:lnTo>
                  <a:lnTo>
                    <a:pt x="628" y="293"/>
                  </a:lnTo>
                  <a:lnTo>
                    <a:pt x="629" y="290"/>
                  </a:lnTo>
                  <a:lnTo>
                    <a:pt x="629" y="290"/>
                  </a:lnTo>
                  <a:lnTo>
                    <a:pt x="641" y="281"/>
                  </a:lnTo>
                  <a:lnTo>
                    <a:pt x="641" y="281"/>
                  </a:lnTo>
                  <a:lnTo>
                    <a:pt x="645" y="279"/>
                  </a:lnTo>
                  <a:lnTo>
                    <a:pt x="647" y="276"/>
                  </a:lnTo>
                  <a:lnTo>
                    <a:pt x="647" y="276"/>
                  </a:lnTo>
                  <a:lnTo>
                    <a:pt x="644" y="271"/>
                  </a:lnTo>
                  <a:lnTo>
                    <a:pt x="644" y="271"/>
                  </a:lnTo>
                  <a:lnTo>
                    <a:pt x="634" y="261"/>
                  </a:lnTo>
                  <a:lnTo>
                    <a:pt x="625" y="252"/>
                  </a:lnTo>
                  <a:lnTo>
                    <a:pt x="625" y="252"/>
                  </a:lnTo>
                  <a:lnTo>
                    <a:pt x="625" y="249"/>
                  </a:lnTo>
                  <a:lnTo>
                    <a:pt x="626" y="246"/>
                  </a:lnTo>
                  <a:lnTo>
                    <a:pt x="625" y="244"/>
                  </a:lnTo>
                  <a:lnTo>
                    <a:pt x="620" y="241"/>
                  </a:lnTo>
                  <a:lnTo>
                    <a:pt x="620" y="241"/>
                  </a:lnTo>
                  <a:lnTo>
                    <a:pt x="607" y="240"/>
                  </a:lnTo>
                  <a:lnTo>
                    <a:pt x="601" y="237"/>
                  </a:lnTo>
                  <a:lnTo>
                    <a:pt x="594" y="231"/>
                  </a:lnTo>
                  <a:lnTo>
                    <a:pt x="594" y="231"/>
                  </a:lnTo>
                  <a:lnTo>
                    <a:pt x="589" y="225"/>
                  </a:lnTo>
                  <a:lnTo>
                    <a:pt x="586" y="221"/>
                  </a:lnTo>
                  <a:lnTo>
                    <a:pt x="585" y="216"/>
                  </a:lnTo>
                  <a:lnTo>
                    <a:pt x="582" y="215"/>
                  </a:lnTo>
                  <a:lnTo>
                    <a:pt x="582" y="215"/>
                  </a:lnTo>
                  <a:lnTo>
                    <a:pt x="577" y="215"/>
                  </a:lnTo>
                  <a:lnTo>
                    <a:pt x="570" y="216"/>
                  </a:lnTo>
                  <a:lnTo>
                    <a:pt x="564" y="216"/>
                  </a:lnTo>
                  <a:lnTo>
                    <a:pt x="560" y="215"/>
                  </a:lnTo>
                  <a:lnTo>
                    <a:pt x="557" y="212"/>
                  </a:lnTo>
                  <a:lnTo>
                    <a:pt x="557" y="212"/>
                  </a:lnTo>
                  <a:lnTo>
                    <a:pt x="551" y="207"/>
                  </a:lnTo>
                  <a:lnTo>
                    <a:pt x="545" y="203"/>
                  </a:lnTo>
                  <a:lnTo>
                    <a:pt x="543" y="202"/>
                  </a:lnTo>
                  <a:lnTo>
                    <a:pt x="542" y="200"/>
                  </a:lnTo>
                  <a:lnTo>
                    <a:pt x="542" y="197"/>
                  </a:lnTo>
                  <a:lnTo>
                    <a:pt x="545" y="194"/>
                  </a:lnTo>
                  <a:lnTo>
                    <a:pt x="545" y="194"/>
                  </a:lnTo>
                  <a:lnTo>
                    <a:pt x="548" y="188"/>
                  </a:lnTo>
                  <a:lnTo>
                    <a:pt x="548" y="182"/>
                  </a:lnTo>
                  <a:lnTo>
                    <a:pt x="546" y="178"/>
                  </a:lnTo>
                  <a:lnTo>
                    <a:pt x="543" y="173"/>
                  </a:lnTo>
                  <a:lnTo>
                    <a:pt x="543" y="173"/>
                  </a:lnTo>
                  <a:lnTo>
                    <a:pt x="543" y="172"/>
                  </a:lnTo>
                  <a:lnTo>
                    <a:pt x="545" y="170"/>
                  </a:lnTo>
                  <a:lnTo>
                    <a:pt x="548" y="169"/>
                  </a:lnTo>
                  <a:lnTo>
                    <a:pt x="551" y="167"/>
                  </a:lnTo>
                  <a:lnTo>
                    <a:pt x="551" y="166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8" y="160"/>
                  </a:lnTo>
                  <a:lnTo>
                    <a:pt x="546" y="159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34" y="154"/>
                  </a:lnTo>
                  <a:lnTo>
                    <a:pt x="533" y="151"/>
                  </a:lnTo>
                  <a:lnTo>
                    <a:pt x="533" y="151"/>
                  </a:lnTo>
                  <a:lnTo>
                    <a:pt x="531" y="144"/>
                  </a:lnTo>
                  <a:lnTo>
                    <a:pt x="533" y="136"/>
                  </a:lnTo>
                  <a:lnTo>
                    <a:pt x="533" y="127"/>
                  </a:lnTo>
                  <a:lnTo>
                    <a:pt x="531" y="123"/>
                  </a:lnTo>
                  <a:lnTo>
                    <a:pt x="530" y="119"/>
                  </a:lnTo>
                  <a:lnTo>
                    <a:pt x="530" y="119"/>
                  </a:lnTo>
                  <a:lnTo>
                    <a:pt x="523" y="111"/>
                  </a:lnTo>
                  <a:lnTo>
                    <a:pt x="518" y="105"/>
                  </a:lnTo>
                  <a:lnTo>
                    <a:pt x="512" y="99"/>
                  </a:lnTo>
                  <a:lnTo>
                    <a:pt x="509" y="93"/>
                  </a:lnTo>
                  <a:lnTo>
                    <a:pt x="509" y="93"/>
                  </a:lnTo>
                  <a:lnTo>
                    <a:pt x="508" y="89"/>
                  </a:lnTo>
                  <a:lnTo>
                    <a:pt x="506" y="86"/>
                  </a:lnTo>
                  <a:lnTo>
                    <a:pt x="500" y="79"/>
                  </a:lnTo>
                  <a:lnTo>
                    <a:pt x="496" y="73"/>
                  </a:lnTo>
                  <a:lnTo>
                    <a:pt x="493" y="68"/>
                  </a:lnTo>
                  <a:lnTo>
                    <a:pt x="493" y="62"/>
                  </a:lnTo>
                  <a:lnTo>
                    <a:pt x="493" y="62"/>
                  </a:lnTo>
                  <a:lnTo>
                    <a:pt x="493" y="53"/>
                  </a:lnTo>
                  <a:lnTo>
                    <a:pt x="494" y="46"/>
                  </a:lnTo>
                  <a:lnTo>
                    <a:pt x="494" y="43"/>
                  </a:lnTo>
                  <a:lnTo>
                    <a:pt x="494" y="42"/>
                  </a:lnTo>
                  <a:lnTo>
                    <a:pt x="493" y="42"/>
                  </a:lnTo>
                  <a:lnTo>
                    <a:pt x="488" y="42"/>
                  </a:lnTo>
                  <a:lnTo>
                    <a:pt x="488" y="42"/>
                  </a:lnTo>
                  <a:lnTo>
                    <a:pt x="480" y="43"/>
                  </a:lnTo>
                  <a:lnTo>
                    <a:pt x="472" y="42"/>
                  </a:lnTo>
                  <a:lnTo>
                    <a:pt x="466" y="39"/>
                  </a:lnTo>
                  <a:lnTo>
                    <a:pt x="462" y="36"/>
                  </a:lnTo>
                  <a:lnTo>
                    <a:pt x="462" y="36"/>
                  </a:lnTo>
                  <a:lnTo>
                    <a:pt x="453" y="27"/>
                  </a:lnTo>
                  <a:lnTo>
                    <a:pt x="444" y="22"/>
                  </a:lnTo>
                  <a:lnTo>
                    <a:pt x="435" y="18"/>
                  </a:lnTo>
                  <a:lnTo>
                    <a:pt x="435" y="18"/>
                  </a:lnTo>
                  <a:lnTo>
                    <a:pt x="426" y="13"/>
                  </a:lnTo>
                  <a:lnTo>
                    <a:pt x="417" y="7"/>
                  </a:lnTo>
                  <a:lnTo>
                    <a:pt x="409" y="2"/>
                  </a:lnTo>
                  <a:lnTo>
                    <a:pt x="406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1" y="2"/>
                  </a:lnTo>
                  <a:lnTo>
                    <a:pt x="400" y="6"/>
                  </a:lnTo>
                  <a:lnTo>
                    <a:pt x="397" y="10"/>
                  </a:lnTo>
                  <a:lnTo>
                    <a:pt x="394" y="12"/>
                  </a:lnTo>
                  <a:lnTo>
                    <a:pt x="389" y="13"/>
                  </a:lnTo>
                  <a:lnTo>
                    <a:pt x="389" y="13"/>
                  </a:lnTo>
                  <a:lnTo>
                    <a:pt x="367" y="18"/>
                  </a:lnTo>
                  <a:lnTo>
                    <a:pt x="357" y="19"/>
                  </a:lnTo>
                  <a:lnTo>
                    <a:pt x="349" y="19"/>
                  </a:lnTo>
                  <a:lnTo>
                    <a:pt x="349" y="19"/>
                  </a:lnTo>
                  <a:lnTo>
                    <a:pt x="345" y="21"/>
                  </a:lnTo>
                  <a:lnTo>
                    <a:pt x="342" y="22"/>
                  </a:lnTo>
                  <a:lnTo>
                    <a:pt x="336" y="27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15" y="36"/>
                  </a:lnTo>
                  <a:lnTo>
                    <a:pt x="305" y="37"/>
                  </a:lnTo>
                  <a:lnTo>
                    <a:pt x="297" y="36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3" y="30"/>
                  </a:lnTo>
                  <a:lnTo>
                    <a:pt x="293" y="27"/>
                  </a:lnTo>
                  <a:lnTo>
                    <a:pt x="293" y="25"/>
                  </a:lnTo>
                  <a:lnTo>
                    <a:pt x="292" y="25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60" y="37"/>
                  </a:lnTo>
                  <a:lnTo>
                    <a:pt x="250" y="40"/>
                  </a:lnTo>
                  <a:lnTo>
                    <a:pt x="246" y="40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34" y="33"/>
                  </a:lnTo>
                  <a:lnTo>
                    <a:pt x="229" y="31"/>
                  </a:lnTo>
                  <a:lnTo>
                    <a:pt x="228" y="31"/>
                  </a:lnTo>
                  <a:lnTo>
                    <a:pt x="228" y="31"/>
                  </a:lnTo>
                  <a:lnTo>
                    <a:pt x="226" y="33"/>
                  </a:lnTo>
                  <a:lnTo>
                    <a:pt x="226" y="39"/>
                  </a:lnTo>
                  <a:lnTo>
                    <a:pt x="225" y="40"/>
                  </a:lnTo>
                  <a:lnTo>
                    <a:pt x="222" y="43"/>
                  </a:lnTo>
                  <a:lnTo>
                    <a:pt x="219" y="46"/>
                  </a:lnTo>
                  <a:lnTo>
                    <a:pt x="215" y="49"/>
                  </a:lnTo>
                  <a:lnTo>
                    <a:pt x="215" y="49"/>
                  </a:lnTo>
                  <a:lnTo>
                    <a:pt x="203" y="52"/>
                  </a:lnTo>
                  <a:lnTo>
                    <a:pt x="194" y="50"/>
                  </a:lnTo>
                  <a:lnTo>
                    <a:pt x="186" y="49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76" y="40"/>
                  </a:lnTo>
                  <a:lnTo>
                    <a:pt x="169" y="37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40"/>
                  </a:lnTo>
                  <a:lnTo>
                    <a:pt x="158" y="46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2" y="65"/>
                  </a:lnTo>
                  <a:lnTo>
                    <a:pt x="151" y="74"/>
                  </a:lnTo>
                  <a:lnTo>
                    <a:pt x="148" y="83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2" y="93"/>
                  </a:lnTo>
                  <a:lnTo>
                    <a:pt x="139" y="96"/>
                  </a:lnTo>
                  <a:lnTo>
                    <a:pt x="130" y="101"/>
                  </a:lnTo>
                  <a:lnTo>
                    <a:pt x="118" y="104"/>
                  </a:lnTo>
                  <a:lnTo>
                    <a:pt x="105" y="105"/>
                  </a:lnTo>
                  <a:lnTo>
                    <a:pt x="105" y="105"/>
                  </a:lnTo>
                  <a:lnTo>
                    <a:pt x="95" y="105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0" y="98"/>
                  </a:lnTo>
                  <a:lnTo>
                    <a:pt x="89" y="96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72" y="95"/>
                  </a:lnTo>
                  <a:lnTo>
                    <a:pt x="66" y="98"/>
                  </a:lnTo>
                  <a:lnTo>
                    <a:pt x="62" y="99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58" y="110"/>
                  </a:lnTo>
                  <a:lnTo>
                    <a:pt x="55" y="113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7" y="119"/>
                  </a:lnTo>
                  <a:lnTo>
                    <a:pt x="46" y="124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41" y="144"/>
                  </a:lnTo>
                  <a:lnTo>
                    <a:pt x="38" y="148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24" y="167"/>
                  </a:lnTo>
                  <a:lnTo>
                    <a:pt x="19" y="176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3" y="188"/>
                  </a:lnTo>
                  <a:lnTo>
                    <a:pt x="12" y="194"/>
                  </a:lnTo>
                  <a:lnTo>
                    <a:pt x="6" y="207"/>
                  </a:lnTo>
                  <a:lnTo>
                    <a:pt x="6" y="207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3" y="241"/>
                  </a:lnTo>
                  <a:lnTo>
                    <a:pt x="7" y="244"/>
                  </a:lnTo>
                  <a:lnTo>
                    <a:pt x="16" y="249"/>
                  </a:lnTo>
                  <a:lnTo>
                    <a:pt x="16" y="249"/>
                  </a:lnTo>
                  <a:lnTo>
                    <a:pt x="19" y="250"/>
                  </a:lnTo>
                  <a:lnTo>
                    <a:pt x="21" y="255"/>
                  </a:lnTo>
                  <a:lnTo>
                    <a:pt x="22" y="259"/>
                  </a:lnTo>
                  <a:lnTo>
                    <a:pt x="22" y="267"/>
                  </a:lnTo>
                  <a:lnTo>
                    <a:pt x="22" y="267"/>
                  </a:lnTo>
                  <a:lnTo>
                    <a:pt x="21" y="273"/>
                  </a:lnTo>
                  <a:lnTo>
                    <a:pt x="19" y="277"/>
                  </a:lnTo>
                  <a:lnTo>
                    <a:pt x="19" y="279"/>
                  </a:lnTo>
                  <a:lnTo>
                    <a:pt x="21" y="281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40" y="298"/>
                  </a:lnTo>
                  <a:lnTo>
                    <a:pt x="58" y="308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3" y="324"/>
                  </a:lnTo>
                  <a:lnTo>
                    <a:pt x="84" y="330"/>
                  </a:lnTo>
                  <a:lnTo>
                    <a:pt x="87" y="345"/>
                  </a:lnTo>
                  <a:lnTo>
                    <a:pt x="87" y="345"/>
                  </a:lnTo>
                  <a:lnTo>
                    <a:pt x="89" y="353"/>
                  </a:lnTo>
                  <a:lnTo>
                    <a:pt x="89" y="353"/>
                  </a:lnTo>
                  <a:lnTo>
                    <a:pt x="90" y="361"/>
                  </a:lnTo>
                  <a:lnTo>
                    <a:pt x="96" y="370"/>
                  </a:lnTo>
                  <a:lnTo>
                    <a:pt x="96" y="370"/>
                  </a:lnTo>
                  <a:lnTo>
                    <a:pt x="96" y="372"/>
                  </a:lnTo>
                  <a:lnTo>
                    <a:pt x="96" y="372"/>
                  </a:lnTo>
                  <a:lnTo>
                    <a:pt x="102" y="379"/>
                  </a:lnTo>
                  <a:lnTo>
                    <a:pt x="105" y="384"/>
                  </a:lnTo>
                  <a:lnTo>
                    <a:pt x="105" y="384"/>
                  </a:lnTo>
                  <a:lnTo>
                    <a:pt x="106" y="385"/>
                  </a:lnTo>
                  <a:lnTo>
                    <a:pt x="108" y="385"/>
                  </a:lnTo>
                  <a:lnTo>
                    <a:pt x="109" y="384"/>
                  </a:lnTo>
                  <a:lnTo>
                    <a:pt x="114" y="384"/>
                  </a:lnTo>
                  <a:lnTo>
                    <a:pt x="114" y="384"/>
                  </a:lnTo>
                  <a:lnTo>
                    <a:pt x="120" y="382"/>
                  </a:lnTo>
                  <a:lnTo>
                    <a:pt x="121" y="382"/>
                  </a:lnTo>
                  <a:lnTo>
                    <a:pt x="123" y="385"/>
                  </a:lnTo>
                  <a:lnTo>
                    <a:pt x="123" y="385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0" y="400"/>
                  </a:lnTo>
                  <a:lnTo>
                    <a:pt x="120" y="406"/>
                  </a:lnTo>
                  <a:lnTo>
                    <a:pt x="120" y="406"/>
                  </a:lnTo>
                  <a:lnTo>
                    <a:pt x="123" y="421"/>
                  </a:lnTo>
                  <a:lnTo>
                    <a:pt x="124" y="425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32" y="433"/>
                  </a:lnTo>
                  <a:lnTo>
                    <a:pt x="133" y="436"/>
                  </a:lnTo>
                  <a:lnTo>
                    <a:pt x="135" y="438"/>
                  </a:lnTo>
                  <a:lnTo>
                    <a:pt x="135" y="443"/>
                  </a:lnTo>
                  <a:lnTo>
                    <a:pt x="135" y="443"/>
                  </a:lnTo>
                  <a:lnTo>
                    <a:pt x="136" y="447"/>
                  </a:lnTo>
                  <a:lnTo>
                    <a:pt x="138" y="452"/>
                  </a:lnTo>
                  <a:lnTo>
                    <a:pt x="139" y="456"/>
                  </a:lnTo>
                  <a:lnTo>
                    <a:pt x="139" y="456"/>
                  </a:lnTo>
                  <a:lnTo>
                    <a:pt x="146" y="458"/>
                  </a:lnTo>
                  <a:lnTo>
                    <a:pt x="146" y="458"/>
                  </a:lnTo>
                  <a:lnTo>
                    <a:pt x="164" y="465"/>
                  </a:lnTo>
                  <a:lnTo>
                    <a:pt x="173" y="468"/>
                  </a:lnTo>
                  <a:lnTo>
                    <a:pt x="180" y="473"/>
                  </a:lnTo>
                  <a:lnTo>
                    <a:pt x="180" y="473"/>
                  </a:lnTo>
                  <a:lnTo>
                    <a:pt x="185" y="477"/>
                  </a:lnTo>
                  <a:lnTo>
                    <a:pt x="188" y="480"/>
                  </a:lnTo>
                  <a:lnTo>
                    <a:pt x="192" y="489"/>
                  </a:lnTo>
                  <a:lnTo>
                    <a:pt x="197" y="498"/>
                  </a:lnTo>
                  <a:lnTo>
                    <a:pt x="200" y="502"/>
                  </a:lnTo>
                  <a:lnTo>
                    <a:pt x="203" y="504"/>
                  </a:lnTo>
                  <a:lnTo>
                    <a:pt x="203" y="504"/>
                  </a:lnTo>
                  <a:lnTo>
                    <a:pt x="209" y="507"/>
                  </a:lnTo>
                  <a:lnTo>
                    <a:pt x="215" y="507"/>
                  </a:lnTo>
                  <a:lnTo>
                    <a:pt x="226" y="508"/>
                  </a:lnTo>
                  <a:lnTo>
                    <a:pt x="226" y="508"/>
                  </a:lnTo>
                  <a:lnTo>
                    <a:pt x="235" y="487"/>
                  </a:lnTo>
                  <a:lnTo>
                    <a:pt x="235" y="487"/>
                  </a:lnTo>
                  <a:lnTo>
                    <a:pt x="235" y="483"/>
                  </a:lnTo>
                  <a:lnTo>
                    <a:pt x="235" y="481"/>
                  </a:lnTo>
                  <a:lnTo>
                    <a:pt x="237" y="478"/>
                  </a:lnTo>
                  <a:lnTo>
                    <a:pt x="241" y="478"/>
                  </a:lnTo>
                  <a:lnTo>
                    <a:pt x="241" y="478"/>
                  </a:lnTo>
                  <a:lnTo>
                    <a:pt x="253" y="480"/>
                  </a:lnTo>
                  <a:lnTo>
                    <a:pt x="256" y="478"/>
                  </a:lnTo>
                  <a:lnTo>
                    <a:pt x="257" y="477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3" y="470"/>
                  </a:lnTo>
                  <a:lnTo>
                    <a:pt x="250" y="467"/>
                  </a:lnTo>
                  <a:lnTo>
                    <a:pt x="249" y="465"/>
                  </a:lnTo>
                  <a:lnTo>
                    <a:pt x="249" y="462"/>
                  </a:lnTo>
                  <a:lnTo>
                    <a:pt x="249" y="462"/>
                  </a:lnTo>
                  <a:lnTo>
                    <a:pt x="249" y="459"/>
                  </a:lnTo>
                  <a:lnTo>
                    <a:pt x="252" y="456"/>
                  </a:lnTo>
                  <a:lnTo>
                    <a:pt x="255" y="455"/>
                  </a:lnTo>
                  <a:lnTo>
                    <a:pt x="257" y="455"/>
                  </a:lnTo>
                  <a:lnTo>
                    <a:pt x="257" y="455"/>
                  </a:lnTo>
                  <a:lnTo>
                    <a:pt x="262" y="456"/>
                  </a:lnTo>
                  <a:lnTo>
                    <a:pt x="265" y="456"/>
                  </a:lnTo>
                  <a:lnTo>
                    <a:pt x="269" y="455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7" y="443"/>
                  </a:lnTo>
                  <a:lnTo>
                    <a:pt x="284" y="433"/>
                  </a:lnTo>
                  <a:lnTo>
                    <a:pt x="284" y="433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402263" y="4700588"/>
              <a:ext cx="292100" cy="311150"/>
            </a:xfrm>
            <a:custGeom>
              <a:avLst/>
              <a:gdLst>
                <a:gd name="T0" fmla="*/ 6 w 184"/>
                <a:gd name="T1" fmla="*/ 43 h 196"/>
                <a:gd name="T2" fmla="*/ 0 w 184"/>
                <a:gd name="T3" fmla="*/ 63 h 196"/>
                <a:gd name="T4" fmla="*/ 2 w 184"/>
                <a:gd name="T5" fmla="*/ 69 h 196"/>
                <a:gd name="T6" fmla="*/ 8 w 184"/>
                <a:gd name="T7" fmla="*/ 76 h 196"/>
                <a:gd name="T8" fmla="*/ 6 w 184"/>
                <a:gd name="T9" fmla="*/ 92 h 196"/>
                <a:gd name="T10" fmla="*/ 11 w 184"/>
                <a:gd name="T11" fmla="*/ 104 h 196"/>
                <a:gd name="T12" fmla="*/ 27 w 184"/>
                <a:gd name="T13" fmla="*/ 119 h 196"/>
                <a:gd name="T14" fmla="*/ 36 w 184"/>
                <a:gd name="T15" fmla="*/ 128 h 196"/>
                <a:gd name="T16" fmla="*/ 30 w 184"/>
                <a:gd name="T17" fmla="*/ 132 h 196"/>
                <a:gd name="T18" fmla="*/ 20 w 184"/>
                <a:gd name="T19" fmla="*/ 134 h 196"/>
                <a:gd name="T20" fmla="*/ 23 w 184"/>
                <a:gd name="T21" fmla="*/ 143 h 196"/>
                <a:gd name="T22" fmla="*/ 24 w 184"/>
                <a:gd name="T23" fmla="*/ 156 h 196"/>
                <a:gd name="T24" fmla="*/ 30 w 184"/>
                <a:gd name="T25" fmla="*/ 160 h 196"/>
                <a:gd name="T26" fmla="*/ 37 w 184"/>
                <a:gd name="T27" fmla="*/ 168 h 196"/>
                <a:gd name="T28" fmla="*/ 46 w 184"/>
                <a:gd name="T29" fmla="*/ 187 h 196"/>
                <a:gd name="T30" fmla="*/ 52 w 184"/>
                <a:gd name="T31" fmla="*/ 194 h 196"/>
                <a:gd name="T32" fmla="*/ 60 w 184"/>
                <a:gd name="T33" fmla="*/ 196 h 196"/>
                <a:gd name="T34" fmla="*/ 71 w 184"/>
                <a:gd name="T35" fmla="*/ 187 h 196"/>
                <a:gd name="T36" fmla="*/ 85 w 184"/>
                <a:gd name="T37" fmla="*/ 172 h 196"/>
                <a:gd name="T38" fmla="*/ 92 w 184"/>
                <a:gd name="T39" fmla="*/ 169 h 196"/>
                <a:gd name="T40" fmla="*/ 111 w 184"/>
                <a:gd name="T41" fmla="*/ 172 h 196"/>
                <a:gd name="T42" fmla="*/ 117 w 184"/>
                <a:gd name="T43" fmla="*/ 175 h 196"/>
                <a:gd name="T44" fmla="*/ 128 w 184"/>
                <a:gd name="T45" fmla="*/ 172 h 196"/>
                <a:gd name="T46" fmla="*/ 151 w 184"/>
                <a:gd name="T47" fmla="*/ 141 h 196"/>
                <a:gd name="T48" fmla="*/ 166 w 184"/>
                <a:gd name="T49" fmla="*/ 129 h 196"/>
                <a:gd name="T50" fmla="*/ 169 w 184"/>
                <a:gd name="T51" fmla="*/ 123 h 196"/>
                <a:gd name="T52" fmla="*/ 169 w 184"/>
                <a:gd name="T53" fmla="*/ 109 h 196"/>
                <a:gd name="T54" fmla="*/ 171 w 184"/>
                <a:gd name="T55" fmla="*/ 86 h 196"/>
                <a:gd name="T56" fmla="*/ 183 w 184"/>
                <a:gd name="T57" fmla="*/ 79 h 196"/>
                <a:gd name="T58" fmla="*/ 184 w 184"/>
                <a:gd name="T59" fmla="*/ 55 h 196"/>
                <a:gd name="T60" fmla="*/ 183 w 184"/>
                <a:gd name="T61" fmla="*/ 46 h 196"/>
                <a:gd name="T62" fmla="*/ 169 w 184"/>
                <a:gd name="T63" fmla="*/ 27 h 196"/>
                <a:gd name="T64" fmla="*/ 169 w 184"/>
                <a:gd name="T65" fmla="*/ 12 h 196"/>
                <a:gd name="T66" fmla="*/ 156 w 184"/>
                <a:gd name="T67" fmla="*/ 12 h 196"/>
                <a:gd name="T68" fmla="*/ 140 w 184"/>
                <a:gd name="T69" fmla="*/ 18 h 196"/>
                <a:gd name="T70" fmla="*/ 129 w 184"/>
                <a:gd name="T71" fmla="*/ 18 h 196"/>
                <a:gd name="T72" fmla="*/ 120 w 184"/>
                <a:gd name="T73" fmla="*/ 12 h 196"/>
                <a:gd name="T74" fmla="*/ 114 w 184"/>
                <a:gd name="T75" fmla="*/ 14 h 196"/>
                <a:gd name="T76" fmla="*/ 107 w 184"/>
                <a:gd name="T77" fmla="*/ 27 h 196"/>
                <a:gd name="T78" fmla="*/ 103 w 184"/>
                <a:gd name="T79" fmla="*/ 27 h 196"/>
                <a:gd name="T80" fmla="*/ 92 w 184"/>
                <a:gd name="T81" fmla="*/ 11 h 196"/>
                <a:gd name="T82" fmla="*/ 88 w 184"/>
                <a:gd name="T83" fmla="*/ 6 h 196"/>
                <a:gd name="T84" fmla="*/ 67 w 184"/>
                <a:gd name="T85" fmla="*/ 2 h 196"/>
                <a:gd name="T86" fmla="*/ 55 w 184"/>
                <a:gd name="T87" fmla="*/ 2 h 196"/>
                <a:gd name="T88" fmla="*/ 48 w 184"/>
                <a:gd name="T89" fmla="*/ 5 h 196"/>
                <a:gd name="T90" fmla="*/ 33 w 184"/>
                <a:gd name="T91" fmla="*/ 6 h 196"/>
                <a:gd name="T92" fmla="*/ 24 w 184"/>
                <a:gd name="T93" fmla="*/ 3 h 196"/>
                <a:gd name="T94" fmla="*/ 20 w 184"/>
                <a:gd name="T95" fmla="*/ 18 h 196"/>
                <a:gd name="T96" fmla="*/ 18 w 184"/>
                <a:gd name="T97" fmla="*/ 2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196">
                  <a:moveTo>
                    <a:pt x="8" y="27"/>
                  </a:moveTo>
                  <a:lnTo>
                    <a:pt x="8" y="27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76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6" y="95"/>
                  </a:lnTo>
                  <a:lnTo>
                    <a:pt x="6" y="98"/>
                  </a:lnTo>
                  <a:lnTo>
                    <a:pt x="11" y="104"/>
                  </a:lnTo>
                  <a:lnTo>
                    <a:pt x="18" y="110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3" y="122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4" y="131"/>
                  </a:lnTo>
                  <a:lnTo>
                    <a:pt x="33" y="132"/>
                  </a:lnTo>
                  <a:lnTo>
                    <a:pt x="30" y="13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0" y="134"/>
                  </a:lnTo>
                  <a:lnTo>
                    <a:pt x="20" y="137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4" y="156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30" y="160"/>
                  </a:lnTo>
                  <a:lnTo>
                    <a:pt x="34" y="163"/>
                  </a:lnTo>
                  <a:lnTo>
                    <a:pt x="37" y="168"/>
                  </a:lnTo>
                  <a:lnTo>
                    <a:pt x="37" y="168"/>
                  </a:lnTo>
                  <a:lnTo>
                    <a:pt x="40" y="178"/>
                  </a:lnTo>
                  <a:lnTo>
                    <a:pt x="43" y="184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51" y="192"/>
                  </a:lnTo>
                  <a:lnTo>
                    <a:pt x="52" y="194"/>
                  </a:lnTo>
                  <a:lnTo>
                    <a:pt x="55" y="196"/>
                  </a:lnTo>
                  <a:lnTo>
                    <a:pt x="60" y="196"/>
                  </a:lnTo>
                  <a:lnTo>
                    <a:pt x="60" y="196"/>
                  </a:lnTo>
                  <a:lnTo>
                    <a:pt x="63" y="196"/>
                  </a:lnTo>
                  <a:lnTo>
                    <a:pt x="66" y="193"/>
                  </a:lnTo>
                  <a:lnTo>
                    <a:pt x="71" y="187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5" y="172"/>
                  </a:lnTo>
                  <a:lnTo>
                    <a:pt x="88" y="171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103" y="169"/>
                  </a:lnTo>
                  <a:lnTo>
                    <a:pt x="107" y="169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4" y="174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23" y="175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51" y="141"/>
                  </a:lnTo>
                  <a:lnTo>
                    <a:pt x="151" y="141"/>
                  </a:lnTo>
                  <a:lnTo>
                    <a:pt x="156" y="137"/>
                  </a:lnTo>
                  <a:lnTo>
                    <a:pt x="162" y="132"/>
                  </a:lnTo>
                  <a:lnTo>
                    <a:pt x="166" y="129"/>
                  </a:lnTo>
                  <a:lnTo>
                    <a:pt x="168" y="126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8" y="115"/>
                  </a:lnTo>
                  <a:lnTo>
                    <a:pt x="169" y="109"/>
                  </a:lnTo>
                  <a:lnTo>
                    <a:pt x="169" y="109"/>
                  </a:lnTo>
                  <a:lnTo>
                    <a:pt x="168" y="95"/>
                  </a:lnTo>
                  <a:lnTo>
                    <a:pt x="168" y="91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80" y="82"/>
                  </a:lnTo>
                  <a:lnTo>
                    <a:pt x="183" y="79"/>
                  </a:lnTo>
                  <a:lnTo>
                    <a:pt x="183" y="70"/>
                  </a:lnTo>
                  <a:lnTo>
                    <a:pt x="183" y="70"/>
                  </a:lnTo>
                  <a:lnTo>
                    <a:pt x="184" y="55"/>
                  </a:lnTo>
                  <a:lnTo>
                    <a:pt x="184" y="5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178" y="40"/>
                  </a:lnTo>
                  <a:lnTo>
                    <a:pt x="172" y="32"/>
                  </a:lnTo>
                  <a:lnTo>
                    <a:pt x="169" y="27"/>
                  </a:lnTo>
                  <a:lnTo>
                    <a:pt x="168" y="23"/>
                  </a:lnTo>
                  <a:lnTo>
                    <a:pt x="168" y="18"/>
                  </a:lnTo>
                  <a:lnTo>
                    <a:pt x="169" y="12"/>
                  </a:lnTo>
                  <a:lnTo>
                    <a:pt x="169" y="12"/>
                  </a:lnTo>
                  <a:lnTo>
                    <a:pt x="165" y="12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47" y="17"/>
                  </a:lnTo>
                  <a:lnTo>
                    <a:pt x="140" y="18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29" y="18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17" y="12"/>
                  </a:lnTo>
                  <a:lnTo>
                    <a:pt x="114" y="14"/>
                  </a:lnTo>
                  <a:lnTo>
                    <a:pt x="113" y="17"/>
                  </a:lnTo>
                  <a:lnTo>
                    <a:pt x="110" y="23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3" y="27"/>
                  </a:lnTo>
                  <a:lnTo>
                    <a:pt x="98" y="24"/>
                  </a:lnTo>
                  <a:lnTo>
                    <a:pt x="94" y="17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1" y="8"/>
                  </a:lnTo>
                  <a:lnTo>
                    <a:pt x="88" y="6"/>
                  </a:lnTo>
                  <a:lnTo>
                    <a:pt x="82" y="5"/>
                  </a:lnTo>
                  <a:lnTo>
                    <a:pt x="74" y="3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0" y="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18" y="23"/>
                  </a:lnTo>
                  <a:lnTo>
                    <a:pt x="14" y="24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8839200" y="6175375"/>
              <a:ext cx="1244600" cy="1050925"/>
            </a:xfrm>
            <a:custGeom>
              <a:avLst/>
              <a:gdLst>
                <a:gd name="T0" fmla="*/ 779 w 784"/>
                <a:gd name="T1" fmla="*/ 369 h 662"/>
                <a:gd name="T2" fmla="*/ 778 w 784"/>
                <a:gd name="T3" fmla="*/ 332 h 662"/>
                <a:gd name="T4" fmla="*/ 738 w 784"/>
                <a:gd name="T5" fmla="*/ 321 h 662"/>
                <a:gd name="T6" fmla="*/ 707 w 784"/>
                <a:gd name="T7" fmla="*/ 280 h 662"/>
                <a:gd name="T8" fmla="*/ 687 w 784"/>
                <a:gd name="T9" fmla="*/ 252 h 662"/>
                <a:gd name="T10" fmla="*/ 576 w 784"/>
                <a:gd name="T11" fmla="*/ 222 h 662"/>
                <a:gd name="T12" fmla="*/ 576 w 784"/>
                <a:gd name="T13" fmla="*/ 184 h 662"/>
                <a:gd name="T14" fmla="*/ 596 w 784"/>
                <a:gd name="T15" fmla="*/ 154 h 662"/>
                <a:gd name="T16" fmla="*/ 590 w 784"/>
                <a:gd name="T17" fmla="*/ 123 h 662"/>
                <a:gd name="T18" fmla="*/ 551 w 784"/>
                <a:gd name="T19" fmla="*/ 87 h 662"/>
                <a:gd name="T20" fmla="*/ 480 w 784"/>
                <a:gd name="T21" fmla="*/ 108 h 662"/>
                <a:gd name="T22" fmla="*/ 444 w 784"/>
                <a:gd name="T23" fmla="*/ 101 h 662"/>
                <a:gd name="T24" fmla="*/ 402 w 784"/>
                <a:gd name="T25" fmla="*/ 73 h 662"/>
                <a:gd name="T26" fmla="*/ 317 w 784"/>
                <a:gd name="T27" fmla="*/ 55 h 662"/>
                <a:gd name="T28" fmla="*/ 307 w 784"/>
                <a:gd name="T29" fmla="*/ 34 h 662"/>
                <a:gd name="T30" fmla="*/ 273 w 784"/>
                <a:gd name="T31" fmla="*/ 24 h 662"/>
                <a:gd name="T32" fmla="*/ 221 w 784"/>
                <a:gd name="T33" fmla="*/ 0 h 662"/>
                <a:gd name="T34" fmla="*/ 193 w 784"/>
                <a:gd name="T35" fmla="*/ 25 h 662"/>
                <a:gd name="T36" fmla="*/ 169 w 784"/>
                <a:gd name="T37" fmla="*/ 58 h 662"/>
                <a:gd name="T38" fmla="*/ 163 w 784"/>
                <a:gd name="T39" fmla="*/ 77 h 662"/>
                <a:gd name="T40" fmla="*/ 145 w 784"/>
                <a:gd name="T41" fmla="*/ 107 h 662"/>
                <a:gd name="T42" fmla="*/ 116 w 784"/>
                <a:gd name="T43" fmla="*/ 117 h 662"/>
                <a:gd name="T44" fmla="*/ 85 w 784"/>
                <a:gd name="T45" fmla="*/ 127 h 662"/>
                <a:gd name="T46" fmla="*/ 57 w 784"/>
                <a:gd name="T47" fmla="*/ 175 h 662"/>
                <a:gd name="T48" fmla="*/ 24 w 784"/>
                <a:gd name="T49" fmla="*/ 191 h 662"/>
                <a:gd name="T50" fmla="*/ 25 w 784"/>
                <a:gd name="T51" fmla="*/ 212 h 662"/>
                <a:gd name="T52" fmla="*/ 0 w 784"/>
                <a:gd name="T53" fmla="*/ 239 h 662"/>
                <a:gd name="T54" fmla="*/ 8 w 784"/>
                <a:gd name="T55" fmla="*/ 281 h 662"/>
                <a:gd name="T56" fmla="*/ 11 w 784"/>
                <a:gd name="T57" fmla="*/ 310 h 662"/>
                <a:gd name="T58" fmla="*/ 17 w 784"/>
                <a:gd name="T59" fmla="*/ 341 h 662"/>
                <a:gd name="T60" fmla="*/ 54 w 784"/>
                <a:gd name="T61" fmla="*/ 376 h 662"/>
                <a:gd name="T62" fmla="*/ 131 w 784"/>
                <a:gd name="T63" fmla="*/ 409 h 662"/>
                <a:gd name="T64" fmla="*/ 154 w 784"/>
                <a:gd name="T65" fmla="*/ 434 h 662"/>
                <a:gd name="T66" fmla="*/ 211 w 784"/>
                <a:gd name="T67" fmla="*/ 514 h 662"/>
                <a:gd name="T68" fmla="*/ 279 w 784"/>
                <a:gd name="T69" fmla="*/ 532 h 662"/>
                <a:gd name="T70" fmla="*/ 298 w 784"/>
                <a:gd name="T71" fmla="*/ 567 h 662"/>
                <a:gd name="T72" fmla="*/ 365 w 784"/>
                <a:gd name="T73" fmla="*/ 573 h 662"/>
                <a:gd name="T74" fmla="*/ 382 w 784"/>
                <a:gd name="T75" fmla="*/ 558 h 662"/>
                <a:gd name="T76" fmla="*/ 399 w 784"/>
                <a:gd name="T77" fmla="*/ 590 h 662"/>
                <a:gd name="T78" fmla="*/ 390 w 784"/>
                <a:gd name="T79" fmla="*/ 635 h 662"/>
                <a:gd name="T80" fmla="*/ 387 w 784"/>
                <a:gd name="T81" fmla="*/ 661 h 662"/>
                <a:gd name="T82" fmla="*/ 415 w 784"/>
                <a:gd name="T83" fmla="*/ 644 h 662"/>
                <a:gd name="T84" fmla="*/ 447 w 784"/>
                <a:gd name="T85" fmla="*/ 635 h 662"/>
                <a:gd name="T86" fmla="*/ 501 w 784"/>
                <a:gd name="T87" fmla="*/ 637 h 662"/>
                <a:gd name="T88" fmla="*/ 541 w 784"/>
                <a:gd name="T89" fmla="*/ 635 h 662"/>
                <a:gd name="T90" fmla="*/ 557 w 784"/>
                <a:gd name="T91" fmla="*/ 622 h 662"/>
                <a:gd name="T92" fmla="*/ 582 w 784"/>
                <a:gd name="T93" fmla="*/ 609 h 662"/>
                <a:gd name="T94" fmla="*/ 587 w 784"/>
                <a:gd name="T95" fmla="*/ 613 h 662"/>
                <a:gd name="T96" fmla="*/ 624 w 784"/>
                <a:gd name="T97" fmla="*/ 624 h 662"/>
                <a:gd name="T98" fmla="*/ 662 w 784"/>
                <a:gd name="T99" fmla="*/ 619 h 662"/>
                <a:gd name="T100" fmla="*/ 684 w 784"/>
                <a:gd name="T101" fmla="*/ 618 h 662"/>
                <a:gd name="T102" fmla="*/ 708 w 784"/>
                <a:gd name="T103" fmla="*/ 616 h 662"/>
                <a:gd name="T104" fmla="*/ 733 w 784"/>
                <a:gd name="T105" fmla="*/ 595 h 662"/>
                <a:gd name="T106" fmla="*/ 757 w 784"/>
                <a:gd name="T107" fmla="*/ 542 h 662"/>
                <a:gd name="T108" fmla="*/ 782 w 784"/>
                <a:gd name="T109" fmla="*/ 507 h 662"/>
                <a:gd name="T110" fmla="*/ 751 w 784"/>
                <a:gd name="T111" fmla="*/ 473 h 662"/>
                <a:gd name="T112" fmla="*/ 720 w 784"/>
                <a:gd name="T113" fmla="*/ 421 h 662"/>
                <a:gd name="T114" fmla="*/ 744 w 784"/>
                <a:gd name="T115" fmla="*/ 38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4" h="662">
                  <a:moveTo>
                    <a:pt x="757" y="379"/>
                  </a:moveTo>
                  <a:lnTo>
                    <a:pt x="757" y="379"/>
                  </a:lnTo>
                  <a:lnTo>
                    <a:pt x="776" y="379"/>
                  </a:lnTo>
                  <a:lnTo>
                    <a:pt x="782" y="378"/>
                  </a:lnTo>
                  <a:lnTo>
                    <a:pt x="784" y="378"/>
                  </a:lnTo>
                  <a:lnTo>
                    <a:pt x="784" y="376"/>
                  </a:lnTo>
                  <a:lnTo>
                    <a:pt x="784" y="376"/>
                  </a:lnTo>
                  <a:lnTo>
                    <a:pt x="784" y="373"/>
                  </a:lnTo>
                  <a:lnTo>
                    <a:pt x="779" y="369"/>
                  </a:lnTo>
                  <a:lnTo>
                    <a:pt x="776" y="364"/>
                  </a:lnTo>
                  <a:lnTo>
                    <a:pt x="776" y="361"/>
                  </a:lnTo>
                  <a:lnTo>
                    <a:pt x="776" y="358"/>
                  </a:lnTo>
                  <a:lnTo>
                    <a:pt x="776" y="358"/>
                  </a:lnTo>
                  <a:lnTo>
                    <a:pt x="778" y="348"/>
                  </a:lnTo>
                  <a:lnTo>
                    <a:pt x="779" y="338"/>
                  </a:lnTo>
                  <a:lnTo>
                    <a:pt x="779" y="338"/>
                  </a:lnTo>
                  <a:lnTo>
                    <a:pt x="779" y="333"/>
                  </a:lnTo>
                  <a:lnTo>
                    <a:pt x="778" y="332"/>
                  </a:lnTo>
                  <a:lnTo>
                    <a:pt x="773" y="330"/>
                  </a:lnTo>
                  <a:lnTo>
                    <a:pt x="763" y="330"/>
                  </a:lnTo>
                  <a:lnTo>
                    <a:pt x="763" y="330"/>
                  </a:lnTo>
                  <a:lnTo>
                    <a:pt x="752" y="330"/>
                  </a:lnTo>
                  <a:lnTo>
                    <a:pt x="745" y="330"/>
                  </a:lnTo>
                  <a:lnTo>
                    <a:pt x="742" y="329"/>
                  </a:lnTo>
                  <a:lnTo>
                    <a:pt x="739" y="327"/>
                  </a:lnTo>
                  <a:lnTo>
                    <a:pt x="738" y="321"/>
                  </a:lnTo>
                  <a:lnTo>
                    <a:pt x="738" y="321"/>
                  </a:lnTo>
                  <a:lnTo>
                    <a:pt x="733" y="298"/>
                  </a:lnTo>
                  <a:lnTo>
                    <a:pt x="732" y="287"/>
                  </a:lnTo>
                  <a:lnTo>
                    <a:pt x="729" y="283"/>
                  </a:lnTo>
                  <a:lnTo>
                    <a:pt x="726" y="281"/>
                  </a:lnTo>
                  <a:lnTo>
                    <a:pt x="726" y="281"/>
                  </a:lnTo>
                  <a:lnTo>
                    <a:pt x="718" y="281"/>
                  </a:lnTo>
                  <a:lnTo>
                    <a:pt x="713" y="281"/>
                  </a:lnTo>
                  <a:lnTo>
                    <a:pt x="708" y="281"/>
                  </a:lnTo>
                  <a:lnTo>
                    <a:pt x="707" y="280"/>
                  </a:lnTo>
                  <a:lnTo>
                    <a:pt x="707" y="277"/>
                  </a:lnTo>
                  <a:lnTo>
                    <a:pt x="707" y="277"/>
                  </a:lnTo>
                  <a:lnTo>
                    <a:pt x="707" y="273"/>
                  </a:lnTo>
                  <a:lnTo>
                    <a:pt x="708" y="268"/>
                  </a:lnTo>
                  <a:lnTo>
                    <a:pt x="707" y="265"/>
                  </a:lnTo>
                  <a:lnTo>
                    <a:pt x="705" y="262"/>
                  </a:lnTo>
                  <a:lnTo>
                    <a:pt x="696" y="256"/>
                  </a:lnTo>
                  <a:lnTo>
                    <a:pt x="696" y="256"/>
                  </a:lnTo>
                  <a:lnTo>
                    <a:pt x="687" y="252"/>
                  </a:lnTo>
                  <a:lnTo>
                    <a:pt x="674" y="247"/>
                  </a:lnTo>
                  <a:lnTo>
                    <a:pt x="643" y="241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5" y="230"/>
                  </a:lnTo>
                  <a:lnTo>
                    <a:pt x="578" y="227"/>
                  </a:lnTo>
                  <a:lnTo>
                    <a:pt x="576" y="225"/>
                  </a:lnTo>
                  <a:lnTo>
                    <a:pt x="576" y="222"/>
                  </a:lnTo>
                  <a:lnTo>
                    <a:pt x="576" y="222"/>
                  </a:lnTo>
                  <a:lnTo>
                    <a:pt x="579" y="213"/>
                  </a:lnTo>
                  <a:lnTo>
                    <a:pt x="579" y="209"/>
                  </a:lnTo>
                  <a:lnTo>
                    <a:pt x="578" y="203"/>
                  </a:lnTo>
                  <a:lnTo>
                    <a:pt x="578" y="203"/>
                  </a:lnTo>
                  <a:lnTo>
                    <a:pt x="573" y="191"/>
                  </a:lnTo>
                  <a:lnTo>
                    <a:pt x="573" y="187"/>
                  </a:lnTo>
                  <a:lnTo>
                    <a:pt x="573" y="185"/>
                  </a:lnTo>
                  <a:lnTo>
                    <a:pt x="576" y="184"/>
                  </a:lnTo>
                  <a:lnTo>
                    <a:pt x="576" y="184"/>
                  </a:lnTo>
                  <a:lnTo>
                    <a:pt x="579" y="182"/>
                  </a:lnTo>
                  <a:lnTo>
                    <a:pt x="581" y="181"/>
                  </a:lnTo>
                  <a:lnTo>
                    <a:pt x="582" y="175"/>
                  </a:lnTo>
                  <a:lnTo>
                    <a:pt x="585" y="164"/>
                  </a:lnTo>
                  <a:lnTo>
                    <a:pt x="585" y="164"/>
                  </a:lnTo>
                  <a:lnTo>
                    <a:pt x="587" y="161"/>
                  </a:lnTo>
                  <a:lnTo>
                    <a:pt x="591" y="159"/>
                  </a:lnTo>
                  <a:lnTo>
                    <a:pt x="594" y="157"/>
                  </a:lnTo>
                  <a:lnTo>
                    <a:pt x="596" y="154"/>
                  </a:lnTo>
                  <a:lnTo>
                    <a:pt x="596" y="154"/>
                  </a:lnTo>
                  <a:lnTo>
                    <a:pt x="596" y="150"/>
                  </a:lnTo>
                  <a:lnTo>
                    <a:pt x="594" y="145"/>
                  </a:lnTo>
                  <a:lnTo>
                    <a:pt x="591" y="136"/>
                  </a:lnTo>
                  <a:lnTo>
                    <a:pt x="591" y="136"/>
                  </a:lnTo>
                  <a:lnTo>
                    <a:pt x="591" y="133"/>
                  </a:lnTo>
                  <a:lnTo>
                    <a:pt x="593" y="129"/>
                  </a:lnTo>
                  <a:lnTo>
                    <a:pt x="591" y="124"/>
                  </a:lnTo>
                  <a:lnTo>
                    <a:pt x="590" y="123"/>
                  </a:lnTo>
                  <a:lnTo>
                    <a:pt x="588" y="122"/>
                  </a:lnTo>
                  <a:lnTo>
                    <a:pt x="588" y="122"/>
                  </a:lnTo>
                  <a:lnTo>
                    <a:pt x="576" y="119"/>
                  </a:lnTo>
                  <a:lnTo>
                    <a:pt x="572" y="117"/>
                  </a:lnTo>
                  <a:lnTo>
                    <a:pt x="569" y="116"/>
                  </a:lnTo>
                  <a:lnTo>
                    <a:pt x="569" y="116"/>
                  </a:lnTo>
                  <a:lnTo>
                    <a:pt x="560" y="101"/>
                  </a:lnTo>
                  <a:lnTo>
                    <a:pt x="554" y="90"/>
                  </a:lnTo>
                  <a:lnTo>
                    <a:pt x="551" y="87"/>
                  </a:lnTo>
                  <a:lnTo>
                    <a:pt x="547" y="84"/>
                  </a:lnTo>
                  <a:lnTo>
                    <a:pt x="547" y="84"/>
                  </a:lnTo>
                  <a:lnTo>
                    <a:pt x="544" y="83"/>
                  </a:lnTo>
                  <a:lnTo>
                    <a:pt x="539" y="83"/>
                  </a:lnTo>
                  <a:lnTo>
                    <a:pt x="527" y="86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89" y="104"/>
                  </a:lnTo>
                  <a:lnTo>
                    <a:pt x="480" y="108"/>
                  </a:lnTo>
                  <a:lnTo>
                    <a:pt x="474" y="113"/>
                  </a:lnTo>
                  <a:lnTo>
                    <a:pt x="470" y="116"/>
                  </a:lnTo>
                  <a:lnTo>
                    <a:pt x="470" y="116"/>
                  </a:lnTo>
                  <a:lnTo>
                    <a:pt x="465" y="114"/>
                  </a:lnTo>
                  <a:lnTo>
                    <a:pt x="461" y="111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49" y="102"/>
                  </a:lnTo>
                  <a:lnTo>
                    <a:pt x="444" y="101"/>
                  </a:lnTo>
                  <a:lnTo>
                    <a:pt x="433" y="98"/>
                  </a:lnTo>
                  <a:lnTo>
                    <a:pt x="422" y="96"/>
                  </a:lnTo>
                  <a:lnTo>
                    <a:pt x="418" y="96"/>
                  </a:lnTo>
                  <a:lnTo>
                    <a:pt x="416" y="95"/>
                  </a:lnTo>
                  <a:lnTo>
                    <a:pt x="416" y="95"/>
                  </a:lnTo>
                  <a:lnTo>
                    <a:pt x="412" y="89"/>
                  </a:lnTo>
                  <a:lnTo>
                    <a:pt x="406" y="79"/>
                  </a:lnTo>
                  <a:lnTo>
                    <a:pt x="406" y="79"/>
                  </a:lnTo>
                  <a:lnTo>
                    <a:pt x="402" y="73"/>
                  </a:lnTo>
                  <a:lnTo>
                    <a:pt x="396" y="70"/>
                  </a:lnTo>
                  <a:lnTo>
                    <a:pt x="385" y="67"/>
                  </a:lnTo>
                  <a:lnTo>
                    <a:pt x="370" y="65"/>
                  </a:lnTo>
                  <a:lnTo>
                    <a:pt x="370" y="65"/>
                  </a:lnTo>
                  <a:lnTo>
                    <a:pt x="354" y="64"/>
                  </a:lnTo>
                  <a:lnTo>
                    <a:pt x="336" y="62"/>
                  </a:lnTo>
                  <a:lnTo>
                    <a:pt x="323" y="58"/>
                  </a:lnTo>
                  <a:lnTo>
                    <a:pt x="319" y="56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19" y="50"/>
                  </a:lnTo>
                  <a:lnTo>
                    <a:pt x="320" y="46"/>
                  </a:lnTo>
                  <a:lnTo>
                    <a:pt x="322" y="40"/>
                  </a:lnTo>
                  <a:lnTo>
                    <a:pt x="320" y="37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3" y="34"/>
                  </a:lnTo>
                  <a:lnTo>
                    <a:pt x="307" y="34"/>
                  </a:lnTo>
                  <a:lnTo>
                    <a:pt x="302" y="34"/>
                  </a:lnTo>
                  <a:lnTo>
                    <a:pt x="298" y="34"/>
                  </a:lnTo>
                  <a:lnTo>
                    <a:pt x="298" y="34"/>
                  </a:lnTo>
                  <a:lnTo>
                    <a:pt x="293" y="33"/>
                  </a:lnTo>
                  <a:lnTo>
                    <a:pt x="288" y="31"/>
                  </a:lnTo>
                  <a:lnTo>
                    <a:pt x="282" y="30"/>
                  </a:lnTo>
                  <a:lnTo>
                    <a:pt x="276" y="27"/>
                  </a:lnTo>
                  <a:lnTo>
                    <a:pt x="276" y="27"/>
                  </a:lnTo>
                  <a:lnTo>
                    <a:pt x="273" y="24"/>
                  </a:lnTo>
                  <a:lnTo>
                    <a:pt x="270" y="24"/>
                  </a:lnTo>
                  <a:lnTo>
                    <a:pt x="264" y="22"/>
                  </a:lnTo>
                  <a:lnTo>
                    <a:pt x="256" y="21"/>
                  </a:lnTo>
                  <a:lnTo>
                    <a:pt x="253" y="19"/>
                  </a:lnTo>
                  <a:lnTo>
                    <a:pt x="249" y="16"/>
                  </a:lnTo>
                  <a:lnTo>
                    <a:pt x="249" y="16"/>
                  </a:lnTo>
                  <a:lnTo>
                    <a:pt x="240" y="7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5" y="3"/>
                  </a:lnTo>
                  <a:lnTo>
                    <a:pt x="205" y="3"/>
                  </a:lnTo>
                  <a:lnTo>
                    <a:pt x="200" y="10"/>
                  </a:lnTo>
                  <a:lnTo>
                    <a:pt x="197" y="16"/>
                  </a:lnTo>
                  <a:lnTo>
                    <a:pt x="196" y="25"/>
                  </a:lnTo>
                  <a:lnTo>
                    <a:pt x="196" y="25"/>
                  </a:lnTo>
                  <a:lnTo>
                    <a:pt x="193" y="25"/>
                  </a:lnTo>
                  <a:lnTo>
                    <a:pt x="185" y="25"/>
                  </a:lnTo>
                  <a:lnTo>
                    <a:pt x="178" y="27"/>
                  </a:lnTo>
                  <a:lnTo>
                    <a:pt x="175" y="28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2" y="40"/>
                  </a:lnTo>
                  <a:lnTo>
                    <a:pt x="171" y="47"/>
                  </a:lnTo>
                  <a:lnTo>
                    <a:pt x="171" y="53"/>
                  </a:lnTo>
                  <a:lnTo>
                    <a:pt x="169" y="58"/>
                  </a:lnTo>
                  <a:lnTo>
                    <a:pt x="169" y="58"/>
                  </a:lnTo>
                  <a:lnTo>
                    <a:pt x="166" y="61"/>
                  </a:lnTo>
                  <a:lnTo>
                    <a:pt x="160" y="62"/>
                  </a:lnTo>
                  <a:lnTo>
                    <a:pt x="157" y="64"/>
                  </a:lnTo>
                  <a:lnTo>
                    <a:pt x="156" y="65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63" y="74"/>
                  </a:lnTo>
                  <a:lnTo>
                    <a:pt x="163" y="77"/>
                  </a:lnTo>
                  <a:lnTo>
                    <a:pt x="163" y="82"/>
                  </a:lnTo>
                  <a:lnTo>
                    <a:pt x="163" y="82"/>
                  </a:lnTo>
                  <a:lnTo>
                    <a:pt x="162" y="89"/>
                  </a:lnTo>
                  <a:lnTo>
                    <a:pt x="159" y="96"/>
                  </a:lnTo>
                  <a:lnTo>
                    <a:pt x="154" y="102"/>
                  </a:lnTo>
                  <a:lnTo>
                    <a:pt x="151" y="10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5" y="107"/>
                  </a:lnTo>
                  <a:lnTo>
                    <a:pt x="144" y="108"/>
                  </a:lnTo>
                  <a:lnTo>
                    <a:pt x="141" y="114"/>
                  </a:lnTo>
                  <a:lnTo>
                    <a:pt x="138" y="119"/>
                  </a:lnTo>
                  <a:lnTo>
                    <a:pt x="136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25" y="116"/>
                  </a:lnTo>
                  <a:lnTo>
                    <a:pt x="120" y="114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04" y="123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1" y="124"/>
                  </a:lnTo>
                  <a:lnTo>
                    <a:pt x="88" y="126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4" y="133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1" y="170"/>
                  </a:lnTo>
                  <a:lnTo>
                    <a:pt x="57" y="175"/>
                  </a:lnTo>
                  <a:lnTo>
                    <a:pt x="55" y="176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39" y="179"/>
                  </a:lnTo>
                  <a:lnTo>
                    <a:pt x="34" y="181"/>
                  </a:lnTo>
                  <a:lnTo>
                    <a:pt x="31" y="184"/>
                  </a:lnTo>
                  <a:lnTo>
                    <a:pt x="31" y="184"/>
                  </a:lnTo>
                  <a:lnTo>
                    <a:pt x="27" y="190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25" y="199"/>
                  </a:lnTo>
                  <a:lnTo>
                    <a:pt x="21" y="201"/>
                  </a:lnTo>
                  <a:lnTo>
                    <a:pt x="21" y="201"/>
                  </a:lnTo>
                  <a:lnTo>
                    <a:pt x="27" y="207"/>
                  </a:lnTo>
                  <a:lnTo>
                    <a:pt x="28" y="209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15" y="213"/>
                  </a:lnTo>
                  <a:lnTo>
                    <a:pt x="12" y="216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6" y="227"/>
                  </a:lnTo>
                  <a:lnTo>
                    <a:pt x="3" y="231"/>
                  </a:lnTo>
                  <a:lnTo>
                    <a:pt x="0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2" y="247"/>
                  </a:lnTo>
                  <a:lnTo>
                    <a:pt x="5" y="253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11" y="270"/>
                  </a:lnTo>
                  <a:lnTo>
                    <a:pt x="11" y="274"/>
                  </a:lnTo>
                  <a:lnTo>
                    <a:pt x="8" y="281"/>
                  </a:lnTo>
                  <a:lnTo>
                    <a:pt x="5" y="289"/>
                  </a:lnTo>
                  <a:lnTo>
                    <a:pt x="2" y="295"/>
                  </a:lnTo>
                  <a:lnTo>
                    <a:pt x="2" y="295"/>
                  </a:lnTo>
                  <a:lnTo>
                    <a:pt x="2" y="298"/>
                  </a:lnTo>
                  <a:lnTo>
                    <a:pt x="3" y="299"/>
                  </a:lnTo>
                  <a:lnTo>
                    <a:pt x="6" y="302"/>
                  </a:lnTo>
                  <a:lnTo>
                    <a:pt x="9" y="305"/>
                  </a:lnTo>
                  <a:lnTo>
                    <a:pt x="11" y="308"/>
                  </a:lnTo>
                  <a:lnTo>
                    <a:pt x="11" y="310"/>
                  </a:lnTo>
                  <a:lnTo>
                    <a:pt x="11" y="310"/>
                  </a:lnTo>
                  <a:lnTo>
                    <a:pt x="5" y="323"/>
                  </a:lnTo>
                  <a:lnTo>
                    <a:pt x="3" y="330"/>
                  </a:lnTo>
                  <a:lnTo>
                    <a:pt x="5" y="333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12" y="338"/>
                  </a:lnTo>
                  <a:lnTo>
                    <a:pt x="15" y="339"/>
                  </a:lnTo>
                  <a:lnTo>
                    <a:pt x="17" y="341"/>
                  </a:lnTo>
                  <a:lnTo>
                    <a:pt x="17" y="342"/>
                  </a:lnTo>
                  <a:lnTo>
                    <a:pt x="15" y="350"/>
                  </a:lnTo>
                  <a:lnTo>
                    <a:pt x="15" y="353"/>
                  </a:lnTo>
                  <a:lnTo>
                    <a:pt x="15" y="353"/>
                  </a:lnTo>
                  <a:lnTo>
                    <a:pt x="24" y="357"/>
                  </a:lnTo>
                  <a:lnTo>
                    <a:pt x="31" y="361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54" y="376"/>
                  </a:lnTo>
                  <a:lnTo>
                    <a:pt x="62" y="382"/>
                  </a:lnTo>
                  <a:lnTo>
                    <a:pt x="71" y="387"/>
                  </a:lnTo>
                  <a:lnTo>
                    <a:pt x="71" y="387"/>
                  </a:lnTo>
                  <a:lnTo>
                    <a:pt x="91" y="395"/>
                  </a:lnTo>
                  <a:lnTo>
                    <a:pt x="99" y="400"/>
                  </a:lnTo>
                  <a:lnTo>
                    <a:pt x="108" y="403"/>
                  </a:lnTo>
                  <a:lnTo>
                    <a:pt x="108" y="403"/>
                  </a:lnTo>
                  <a:lnTo>
                    <a:pt x="125" y="407"/>
                  </a:lnTo>
                  <a:lnTo>
                    <a:pt x="131" y="409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35" y="415"/>
                  </a:lnTo>
                  <a:lnTo>
                    <a:pt x="136" y="421"/>
                  </a:lnTo>
                  <a:lnTo>
                    <a:pt x="139" y="425"/>
                  </a:lnTo>
                  <a:lnTo>
                    <a:pt x="141" y="428"/>
                  </a:lnTo>
                  <a:lnTo>
                    <a:pt x="145" y="430"/>
                  </a:lnTo>
                  <a:lnTo>
                    <a:pt x="145" y="430"/>
                  </a:lnTo>
                  <a:lnTo>
                    <a:pt x="154" y="434"/>
                  </a:lnTo>
                  <a:lnTo>
                    <a:pt x="163" y="440"/>
                  </a:lnTo>
                  <a:lnTo>
                    <a:pt x="181" y="453"/>
                  </a:lnTo>
                  <a:lnTo>
                    <a:pt x="181" y="453"/>
                  </a:lnTo>
                  <a:lnTo>
                    <a:pt x="193" y="464"/>
                  </a:lnTo>
                  <a:lnTo>
                    <a:pt x="199" y="468"/>
                  </a:lnTo>
                  <a:lnTo>
                    <a:pt x="202" y="475"/>
                  </a:lnTo>
                  <a:lnTo>
                    <a:pt x="202" y="475"/>
                  </a:lnTo>
                  <a:lnTo>
                    <a:pt x="206" y="495"/>
                  </a:lnTo>
                  <a:lnTo>
                    <a:pt x="211" y="514"/>
                  </a:lnTo>
                  <a:lnTo>
                    <a:pt x="211" y="514"/>
                  </a:lnTo>
                  <a:lnTo>
                    <a:pt x="212" y="521"/>
                  </a:lnTo>
                  <a:lnTo>
                    <a:pt x="215" y="526"/>
                  </a:lnTo>
                  <a:lnTo>
                    <a:pt x="219" y="529"/>
                  </a:lnTo>
                  <a:lnTo>
                    <a:pt x="227" y="530"/>
                  </a:lnTo>
                  <a:lnTo>
                    <a:pt x="227" y="530"/>
                  </a:lnTo>
                  <a:lnTo>
                    <a:pt x="255" y="530"/>
                  </a:lnTo>
                  <a:lnTo>
                    <a:pt x="270" y="532"/>
                  </a:lnTo>
                  <a:lnTo>
                    <a:pt x="279" y="532"/>
                  </a:lnTo>
                  <a:lnTo>
                    <a:pt x="279" y="532"/>
                  </a:lnTo>
                  <a:lnTo>
                    <a:pt x="280" y="533"/>
                  </a:lnTo>
                  <a:lnTo>
                    <a:pt x="282" y="536"/>
                  </a:lnTo>
                  <a:lnTo>
                    <a:pt x="283" y="544"/>
                  </a:lnTo>
                  <a:lnTo>
                    <a:pt x="288" y="560"/>
                  </a:lnTo>
                  <a:lnTo>
                    <a:pt x="288" y="560"/>
                  </a:lnTo>
                  <a:lnTo>
                    <a:pt x="289" y="563"/>
                  </a:lnTo>
                  <a:lnTo>
                    <a:pt x="292" y="566"/>
                  </a:lnTo>
                  <a:lnTo>
                    <a:pt x="298" y="567"/>
                  </a:lnTo>
                  <a:lnTo>
                    <a:pt x="305" y="567"/>
                  </a:lnTo>
                  <a:lnTo>
                    <a:pt x="313" y="567"/>
                  </a:lnTo>
                  <a:lnTo>
                    <a:pt x="313" y="567"/>
                  </a:lnTo>
                  <a:lnTo>
                    <a:pt x="319" y="567"/>
                  </a:lnTo>
                  <a:lnTo>
                    <a:pt x="326" y="567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57" y="572"/>
                  </a:lnTo>
                  <a:lnTo>
                    <a:pt x="365" y="573"/>
                  </a:lnTo>
                  <a:lnTo>
                    <a:pt x="369" y="573"/>
                  </a:lnTo>
                  <a:lnTo>
                    <a:pt x="369" y="573"/>
                  </a:lnTo>
                  <a:lnTo>
                    <a:pt x="369" y="570"/>
                  </a:lnTo>
                  <a:lnTo>
                    <a:pt x="369" y="566"/>
                  </a:lnTo>
                  <a:lnTo>
                    <a:pt x="370" y="561"/>
                  </a:lnTo>
                  <a:lnTo>
                    <a:pt x="372" y="560"/>
                  </a:lnTo>
                  <a:lnTo>
                    <a:pt x="375" y="558"/>
                  </a:lnTo>
                  <a:lnTo>
                    <a:pt x="375" y="558"/>
                  </a:lnTo>
                  <a:lnTo>
                    <a:pt x="382" y="558"/>
                  </a:lnTo>
                  <a:lnTo>
                    <a:pt x="387" y="560"/>
                  </a:lnTo>
                  <a:lnTo>
                    <a:pt x="391" y="563"/>
                  </a:lnTo>
                  <a:lnTo>
                    <a:pt x="394" y="567"/>
                  </a:lnTo>
                  <a:lnTo>
                    <a:pt x="394" y="567"/>
                  </a:lnTo>
                  <a:lnTo>
                    <a:pt x="397" y="572"/>
                  </a:lnTo>
                  <a:lnTo>
                    <a:pt x="400" y="579"/>
                  </a:lnTo>
                  <a:lnTo>
                    <a:pt x="402" y="585"/>
                  </a:lnTo>
                  <a:lnTo>
                    <a:pt x="400" y="588"/>
                  </a:lnTo>
                  <a:lnTo>
                    <a:pt x="399" y="590"/>
                  </a:lnTo>
                  <a:lnTo>
                    <a:pt x="399" y="590"/>
                  </a:lnTo>
                  <a:lnTo>
                    <a:pt x="393" y="590"/>
                  </a:lnTo>
                  <a:lnTo>
                    <a:pt x="390" y="590"/>
                  </a:lnTo>
                  <a:lnTo>
                    <a:pt x="388" y="590"/>
                  </a:lnTo>
                  <a:lnTo>
                    <a:pt x="388" y="591"/>
                  </a:lnTo>
                  <a:lnTo>
                    <a:pt x="388" y="598"/>
                  </a:lnTo>
                  <a:lnTo>
                    <a:pt x="388" y="598"/>
                  </a:lnTo>
                  <a:lnTo>
                    <a:pt x="390" y="624"/>
                  </a:lnTo>
                  <a:lnTo>
                    <a:pt x="390" y="635"/>
                  </a:lnTo>
                  <a:lnTo>
                    <a:pt x="388" y="640"/>
                  </a:lnTo>
                  <a:lnTo>
                    <a:pt x="387" y="643"/>
                  </a:lnTo>
                  <a:lnTo>
                    <a:pt x="387" y="643"/>
                  </a:lnTo>
                  <a:lnTo>
                    <a:pt x="378" y="652"/>
                  </a:lnTo>
                  <a:lnTo>
                    <a:pt x="375" y="655"/>
                  </a:lnTo>
                  <a:lnTo>
                    <a:pt x="373" y="656"/>
                  </a:lnTo>
                  <a:lnTo>
                    <a:pt x="373" y="658"/>
                  </a:lnTo>
                  <a:lnTo>
                    <a:pt x="373" y="658"/>
                  </a:lnTo>
                  <a:lnTo>
                    <a:pt x="387" y="661"/>
                  </a:lnTo>
                  <a:lnTo>
                    <a:pt x="394" y="662"/>
                  </a:lnTo>
                  <a:lnTo>
                    <a:pt x="400" y="661"/>
                  </a:lnTo>
                  <a:lnTo>
                    <a:pt x="400" y="661"/>
                  </a:lnTo>
                  <a:lnTo>
                    <a:pt x="403" y="658"/>
                  </a:lnTo>
                  <a:lnTo>
                    <a:pt x="406" y="652"/>
                  </a:lnTo>
                  <a:lnTo>
                    <a:pt x="409" y="646"/>
                  </a:lnTo>
                  <a:lnTo>
                    <a:pt x="412" y="644"/>
                  </a:lnTo>
                  <a:lnTo>
                    <a:pt x="415" y="644"/>
                  </a:lnTo>
                  <a:lnTo>
                    <a:pt x="415" y="644"/>
                  </a:lnTo>
                  <a:lnTo>
                    <a:pt x="425" y="644"/>
                  </a:lnTo>
                  <a:lnTo>
                    <a:pt x="428" y="644"/>
                  </a:lnTo>
                  <a:lnTo>
                    <a:pt x="431" y="641"/>
                  </a:lnTo>
                  <a:lnTo>
                    <a:pt x="431" y="641"/>
                  </a:lnTo>
                  <a:lnTo>
                    <a:pt x="434" y="637"/>
                  </a:lnTo>
                  <a:lnTo>
                    <a:pt x="437" y="635"/>
                  </a:lnTo>
                  <a:lnTo>
                    <a:pt x="442" y="634"/>
                  </a:lnTo>
                  <a:lnTo>
                    <a:pt x="447" y="635"/>
                  </a:lnTo>
                  <a:lnTo>
                    <a:pt x="447" y="635"/>
                  </a:lnTo>
                  <a:lnTo>
                    <a:pt x="456" y="640"/>
                  </a:lnTo>
                  <a:lnTo>
                    <a:pt x="461" y="641"/>
                  </a:lnTo>
                  <a:lnTo>
                    <a:pt x="465" y="643"/>
                  </a:lnTo>
                  <a:lnTo>
                    <a:pt x="465" y="643"/>
                  </a:lnTo>
                  <a:lnTo>
                    <a:pt x="470" y="643"/>
                  </a:lnTo>
                  <a:lnTo>
                    <a:pt x="470" y="643"/>
                  </a:lnTo>
                  <a:lnTo>
                    <a:pt x="487" y="641"/>
                  </a:lnTo>
                  <a:lnTo>
                    <a:pt x="496" y="640"/>
                  </a:lnTo>
                  <a:lnTo>
                    <a:pt x="501" y="637"/>
                  </a:lnTo>
                  <a:lnTo>
                    <a:pt x="501" y="637"/>
                  </a:lnTo>
                  <a:lnTo>
                    <a:pt x="507" y="630"/>
                  </a:lnTo>
                  <a:lnTo>
                    <a:pt x="510" y="628"/>
                  </a:lnTo>
                  <a:lnTo>
                    <a:pt x="514" y="630"/>
                  </a:lnTo>
                  <a:lnTo>
                    <a:pt x="514" y="630"/>
                  </a:lnTo>
                  <a:lnTo>
                    <a:pt x="521" y="634"/>
                  </a:lnTo>
                  <a:lnTo>
                    <a:pt x="530" y="635"/>
                  </a:lnTo>
                  <a:lnTo>
                    <a:pt x="538" y="635"/>
                  </a:lnTo>
                  <a:lnTo>
                    <a:pt x="541" y="635"/>
                  </a:lnTo>
                  <a:lnTo>
                    <a:pt x="541" y="632"/>
                  </a:lnTo>
                  <a:lnTo>
                    <a:pt x="541" y="632"/>
                  </a:lnTo>
                  <a:lnTo>
                    <a:pt x="542" y="628"/>
                  </a:lnTo>
                  <a:lnTo>
                    <a:pt x="545" y="624"/>
                  </a:lnTo>
                  <a:lnTo>
                    <a:pt x="550" y="621"/>
                  </a:lnTo>
                  <a:lnTo>
                    <a:pt x="551" y="619"/>
                  </a:lnTo>
                  <a:lnTo>
                    <a:pt x="553" y="621"/>
                  </a:lnTo>
                  <a:lnTo>
                    <a:pt x="553" y="621"/>
                  </a:lnTo>
                  <a:lnTo>
                    <a:pt x="557" y="622"/>
                  </a:lnTo>
                  <a:lnTo>
                    <a:pt x="560" y="625"/>
                  </a:lnTo>
                  <a:lnTo>
                    <a:pt x="563" y="627"/>
                  </a:lnTo>
                  <a:lnTo>
                    <a:pt x="566" y="627"/>
                  </a:lnTo>
                  <a:lnTo>
                    <a:pt x="566" y="627"/>
                  </a:lnTo>
                  <a:lnTo>
                    <a:pt x="570" y="624"/>
                  </a:lnTo>
                  <a:lnTo>
                    <a:pt x="578" y="619"/>
                  </a:lnTo>
                  <a:lnTo>
                    <a:pt x="578" y="619"/>
                  </a:lnTo>
                  <a:lnTo>
                    <a:pt x="581" y="615"/>
                  </a:lnTo>
                  <a:lnTo>
                    <a:pt x="582" y="609"/>
                  </a:lnTo>
                  <a:lnTo>
                    <a:pt x="584" y="604"/>
                  </a:lnTo>
                  <a:lnTo>
                    <a:pt x="585" y="603"/>
                  </a:lnTo>
                  <a:lnTo>
                    <a:pt x="585" y="603"/>
                  </a:lnTo>
                  <a:lnTo>
                    <a:pt x="587" y="603"/>
                  </a:lnTo>
                  <a:lnTo>
                    <a:pt x="585" y="604"/>
                  </a:lnTo>
                  <a:lnTo>
                    <a:pt x="584" y="607"/>
                  </a:lnTo>
                  <a:lnTo>
                    <a:pt x="584" y="609"/>
                  </a:lnTo>
                  <a:lnTo>
                    <a:pt x="585" y="612"/>
                  </a:lnTo>
                  <a:lnTo>
                    <a:pt x="587" y="613"/>
                  </a:lnTo>
                  <a:lnTo>
                    <a:pt x="591" y="613"/>
                  </a:lnTo>
                  <a:lnTo>
                    <a:pt x="591" y="613"/>
                  </a:lnTo>
                  <a:lnTo>
                    <a:pt x="612" y="615"/>
                  </a:lnTo>
                  <a:lnTo>
                    <a:pt x="621" y="613"/>
                  </a:lnTo>
                  <a:lnTo>
                    <a:pt x="621" y="613"/>
                  </a:lnTo>
                  <a:lnTo>
                    <a:pt x="621" y="619"/>
                  </a:lnTo>
                  <a:lnTo>
                    <a:pt x="621" y="622"/>
                  </a:lnTo>
                  <a:lnTo>
                    <a:pt x="622" y="624"/>
                  </a:lnTo>
                  <a:lnTo>
                    <a:pt x="624" y="624"/>
                  </a:lnTo>
                  <a:lnTo>
                    <a:pt x="624" y="624"/>
                  </a:lnTo>
                  <a:lnTo>
                    <a:pt x="630" y="624"/>
                  </a:lnTo>
                  <a:lnTo>
                    <a:pt x="634" y="622"/>
                  </a:lnTo>
                  <a:lnTo>
                    <a:pt x="644" y="619"/>
                  </a:lnTo>
                  <a:lnTo>
                    <a:pt x="644" y="619"/>
                  </a:lnTo>
                  <a:lnTo>
                    <a:pt x="655" y="616"/>
                  </a:lnTo>
                  <a:lnTo>
                    <a:pt x="659" y="616"/>
                  </a:lnTo>
                  <a:lnTo>
                    <a:pt x="661" y="618"/>
                  </a:lnTo>
                  <a:lnTo>
                    <a:pt x="662" y="619"/>
                  </a:lnTo>
                  <a:lnTo>
                    <a:pt x="662" y="619"/>
                  </a:lnTo>
                  <a:lnTo>
                    <a:pt x="665" y="622"/>
                  </a:lnTo>
                  <a:lnTo>
                    <a:pt x="668" y="625"/>
                  </a:lnTo>
                  <a:lnTo>
                    <a:pt x="671" y="627"/>
                  </a:lnTo>
                  <a:lnTo>
                    <a:pt x="674" y="625"/>
                  </a:lnTo>
                  <a:lnTo>
                    <a:pt x="674" y="625"/>
                  </a:lnTo>
                  <a:lnTo>
                    <a:pt x="678" y="622"/>
                  </a:lnTo>
                  <a:lnTo>
                    <a:pt x="681" y="619"/>
                  </a:lnTo>
                  <a:lnTo>
                    <a:pt x="684" y="618"/>
                  </a:lnTo>
                  <a:lnTo>
                    <a:pt x="684" y="618"/>
                  </a:lnTo>
                  <a:lnTo>
                    <a:pt x="689" y="618"/>
                  </a:lnTo>
                  <a:lnTo>
                    <a:pt x="690" y="619"/>
                  </a:lnTo>
                  <a:lnTo>
                    <a:pt x="692" y="621"/>
                  </a:lnTo>
                  <a:lnTo>
                    <a:pt x="696" y="622"/>
                  </a:lnTo>
                  <a:lnTo>
                    <a:pt x="696" y="622"/>
                  </a:lnTo>
                  <a:lnTo>
                    <a:pt x="701" y="621"/>
                  </a:lnTo>
                  <a:lnTo>
                    <a:pt x="705" y="619"/>
                  </a:lnTo>
                  <a:lnTo>
                    <a:pt x="708" y="616"/>
                  </a:lnTo>
                  <a:lnTo>
                    <a:pt x="713" y="616"/>
                  </a:lnTo>
                  <a:lnTo>
                    <a:pt x="713" y="616"/>
                  </a:lnTo>
                  <a:lnTo>
                    <a:pt x="721" y="618"/>
                  </a:lnTo>
                  <a:lnTo>
                    <a:pt x="729" y="619"/>
                  </a:lnTo>
                  <a:lnTo>
                    <a:pt x="729" y="619"/>
                  </a:lnTo>
                  <a:lnTo>
                    <a:pt x="730" y="616"/>
                  </a:lnTo>
                  <a:lnTo>
                    <a:pt x="732" y="609"/>
                  </a:lnTo>
                  <a:lnTo>
                    <a:pt x="733" y="595"/>
                  </a:lnTo>
                  <a:lnTo>
                    <a:pt x="733" y="595"/>
                  </a:lnTo>
                  <a:lnTo>
                    <a:pt x="732" y="585"/>
                  </a:lnTo>
                  <a:lnTo>
                    <a:pt x="732" y="576"/>
                  </a:lnTo>
                  <a:lnTo>
                    <a:pt x="732" y="576"/>
                  </a:lnTo>
                  <a:lnTo>
                    <a:pt x="732" y="575"/>
                  </a:lnTo>
                  <a:lnTo>
                    <a:pt x="733" y="572"/>
                  </a:lnTo>
                  <a:lnTo>
                    <a:pt x="739" y="564"/>
                  </a:lnTo>
                  <a:lnTo>
                    <a:pt x="739" y="564"/>
                  </a:lnTo>
                  <a:lnTo>
                    <a:pt x="745" y="554"/>
                  </a:lnTo>
                  <a:lnTo>
                    <a:pt x="757" y="542"/>
                  </a:lnTo>
                  <a:lnTo>
                    <a:pt x="757" y="542"/>
                  </a:lnTo>
                  <a:lnTo>
                    <a:pt x="767" y="533"/>
                  </a:lnTo>
                  <a:lnTo>
                    <a:pt x="775" y="526"/>
                  </a:lnTo>
                  <a:lnTo>
                    <a:pt x="775" y="526"/>
                  </a:lnTo>
                  <a:lnTo>
                    <a:pt x="779" y="521"/>
                  </a:lnTo>
                  <a:lnTo>
                    <a:pt x="782" y="517"/>
                  </a:lnTo>
                  <a:lnTo>
                    <a:pt x="782" y="512"/>
                  </a:lnTo>
                  <a:lnTo>
                    <a:pt x="782" y="507"/>
                  </a:lnTo>
                  <a:lnTo>
                    <a:pt x="782" y="507"/>
                  </a:lnTo>
                  <a:lnTo>
                    <a:pt x="779" y="501"/>
                  </a:lnTo>
                  <a:lnTo>
                    <a:pt x="776" y="499"/>
                  </a:lnTo>
                  <a:lnTo>
                    <a:pt x="773" y="496"/>
                  </a:lnTo>
                  <a:lnTo>
                    <a:pt x="769" y="492"/>
                  </a:lnTo>
                  <a:lnTo>
                    <a:pt x="769" y="492"/>
                  </a:lnTo>
                  <a:lnTo>
                    <a:pt x="764" y="486"/>
                  </a:lnTo>
                  <a:lnTo>
                    <a:pt x="760" y="480"/>
                  </a:lnTo>
                  <a:lnTo>
                    <a:pt x="755" y="474"/>
                  </a:lnTo>
                  <a:lnTo>
                    <a:pt x="751" y="473"/>
                  </a:lnTo>
                  <a:lnTo>
                    <a:pt x="747" y="471"/>
                  </a:lnTo>
                  <a:lnTo>
                    <a:pt x="747" y="471"/>
                  </a:lnTo>
                  <a:lnTo>
                    <a:pt x="726" y="465"/>
                  </a:lnTo>
                  <a:lnTo>
                    <a:pt x="718" y="462"/>
                  </a:lnTo>
                  <a:lnTo>
                    <a:pt x="715" y="459"/>
                  </a:lnTo>
                  <a:lnTo>
                    <a:pt x="715" y="456"/>
                  </a:lnTo>
                  <a:lnTo>
                    <a:pt x="715" y="456"/>
                  </a:lnTo>
                  <a:lnTo>
                    <a:pt x="717" y="434"/>
                  </a:lnTo>
                  <a:lnTo>
                    <a:pt x="720" y="421"/>
                  </a:lnTo>
                  <a:lnTo>
                    <a:pt x="721" y="413"/>
                  </a:lnTo>
                  <a:lnTo>
                    <a:pt x="721" y="413"/>
                  </a:lnTo>
                  <a:lnTo>
                    <a:pt x="726" y="410"/>
                  </a:lnTo>
                  <a:lnTo>
                    <a:pt x="729" y="407"/>
                  </a:lnTo>
                  <a:lnTo>
                    <a:pt x="735" y="403"/>
                  </a:lnTo>
                  <a:lnTo>
                    <a:pt x="739" y="398"/>
                  </a:lnTo>
                  <a:lnTo>
                    <a:pt x="739" y="398"/>
                  </a:lnTo>
                  <a:lnTo>
                    <a:pt x="742" y="393"/>
                  </a:lnTo>
                  <a:lnTo>
                    <a:pt x="744" y="387"/>
                  </a:lnTo>
                  <a:lnTo>
                    <a:pt x="745" y="384"/>
                  </a:lnTo>
                  <a:lnTo>
                    <a:pt x="748" y="382"/>
                  </a:lnTo>
                  <a:lnTo>
                    <a:pt x="751" y="381"/>
                  </a:lnTo>
                  <a:lnTo>
                    <a:pt x="757" y="379"/>
                  </a:lnTo>
                  <a:lnTo>
                    <a:pt x="757" y="37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473700" y="3998913"/>
              <a:ext cx="747713" cy="598487"/>
            </a:xfrm>
            <a:custGeom>
              <a:avLst/>
              <a:gdLst>
                <a:gd name="T0" fmla="*/ 123 w 471"/>
                <a:gd name="T1" fmla="*/ 247 h 377"/>
                <a:gd name="T2" fmla="*/ 138 w 471"/>
                <a:gd name="T3" fmla="*/ 256 h 377"/>
                <a:gd name="T4" fmla="*/ 145 w 471"/>
                <a:gd name="T5" fmla="*/ 272 h 377"/>
                <a:gd name="T6" fmla="*/ 180 w 471"/>
                <a:gd name="T7" fmla="*/ 269 h 377"/>
                <a:gd name="T8" fmla="*/ 210 w 471"/>
                <a:gd name="T9" fmla="*/ 259 h 377"/>
                <a:gd name="T10" fmla="*/ 203 w 471"/>
                <a:gd name="T11" fmla="*/ 269 h 377"/>
                <a:gd name="T12" fmla="*/ 219 w 471"/>
                <a:gd name="T13" fmla="*/ 288 h 377"/>
                <a:gd name="T14" fmla="*/ 255 w 471"/>
                <a:gd name="T15" fmla="*/ 312 h 377"/>
                <a:gd name="T16" fmla="*/ 266 w 471"/>
                <a:gd name="T17" fmla="*/ 331 h 377"/>
                <a:gd name="T18" fmla="*/ 281 w 471"/>
                <a:gd name="T19" fmla="*/ 325 h 377"/>
                <a:gd name="T20" fmla="*/ 300 w 471"/>
                <a:gd name="T21" fmla="*/ 333 h 377"/>
                <a:gd name="T22" fmla="*/ 315 w 471"/>
                <a:gd name="T23" fmla="*/ 331 h 377"/>
                <a:gd name="T24" fmla="*/ 330 w 471"/>
                <a:gd name="T25" fmla="*/ 337 h 377"/>
                <a:gd name="T26" fmla="*/ 327 w 471"/>
                <a:gd name="T27" fmla="*/ 354 h 377"/>
                <a:gd name="T28" fmla="*/ 333 w 471"/>
                <a:gd name="T29" fmla="*/ 370 h 377"/>
                <a:gd name="T30" fmla="*/ 346 w 471"/>
                <a:gd name="T31" fmla="*/ 370 h 377"/>
                <a:gd name="T32" fmla="*/ 361 w 471"/>
                <a:gd name="T33" fmla="*/ 354 h 377"/>
                <a:gd name="T34" fmla="*/ 374 w 471"/>
                <a:gd name="T35" fmla="*/ 339 h 377"/>
                <a:gd name="T36" fmla="*/ 380 w 471"/>
                <a:gd name="T37" fmla="*/ 314 h 377"/>
                <a:gd name="T38" fmla="*/ 386 w 471"/>
                <a:gd name="T39" fmla="*/ 283 h 377"/>
                <a:gd name="T40" fmla="*/ 392 w 471"/>
                <a:gd name="T41" fmla="*/ 259 h 377"/>
                <a:gd name="T42" fmla="*/ 406 w 471"/>
                <a:gd name="T43" fmla="*/ 247 h 377"/>
                <a:gd name="T44" fmla="*/ 426 w 471"/>
                <a:gd name="T45" fmla="*/ 257 h 377"/>
                <a:gd name="T46" fmla="*/ 432 w 471"/>
                <a:gd name="T47" fmla="*/ 235 h 377"/>
                <a:gd name="T48" fmla="*/ 462 w 471"/>
                <a:gd name="T49" fmla="*/ 226 h 377"/>
                <a:gd name="T50" fmla="*/ 468 w 471"/>
                <a:gd name="T51" fmla="*/ 200 h 377"/>
                <a:gd name="T52" fmla="*/ 469 w 471"/>
                <a:gd name="T53" fmla="*/ 180 h 377"/>
                <a:gd name="T54" fmla="*/ 437 w 471"/>
                <a:gd name="T55" fmla="*/ 166 h 377"/>
                <a:gd name="T56" fmla="*/ 422 w 471"/>
                <a:gd name="T57" fmla="*/ 158 h 377"/>
                <a:gd name="T58" fmla="*/ 404 w 471"/>
                <a:gd name="T59" fmla="*/ 149 h 377"/>
                <a:gd name="T60" fmla="*/ 394 w 471"/>
                <a:gd name="T61" fmla="*/ 134 h 377"/>
                <a:gd name="T62" fmla="*/ 374 w 471"/>
                <a:gd name="T63" fmla="*/ 127 h 377"/>
                <a:gd name="T64" fmla="*/ 354 w 471"/>
                <a:gd name="T65" fmla="*/ 127 h 377"/>
                <a:gd name="T66" fmla="*/ 348 w 471"/>
                <a:gd name="T67" fmla="*/ 109 h 377"/>
                <a:gd name="T68" fmla="*/ 326 w 471"/>
                <a:gd name="T69" fmla="*/ 103 h 377"/>
                <a:gd name="T70" fmla="*/ 317 w 471"/>
                <a:gd name="T71" fmla="*/ 65 h 377"/>
                <a:gd name="T72" fmla="*/ 294 w 471"/>
                <a:gd name="T73" fmla="*/ 57 h 377"/>
                <a:gd name="T74" fmla="*/ 283 w 471"/>
                <a:gd name="T75" fmla="*/ 69 h 377"/>
                <a:gd name="T76" fmla="*/ 253 w 471"/>
                <a:gd name="T77" fmla="*/ 75 h 377"/>
                <a:gd name="T78" fmla="*/ 231 w 471"/>
                <a:gd name="T79" fmla="*/ 71 h 377"/>
                <a:gd name="T80" fmla="*/ 217 w 471"/>
                <a:gd name="T81" fmla="*/ 77 h 377"/>
                <a:gd name="T82" fmla="*/ 213 w 471"/>
                <a:gd name="T83" fmla="*/ 69 h 377"/>
                <a:gd name="T84" fmla="*/ 206 w 471"/>
                <a:gd name="T85" fmla="*/ 57 h 377"/>
                <a:gd name="T86" fmla="*/ 188 w 471"/>
                <a:gd name="T87" fmla="*/ 53 h 377"/>
                <a:gd name="T88" fmla="*/ 172 w 471"/>
                <a:gd name="T89" fmla="*/ 41 h 377"/>
                <a:gd name="T90" fmla="*/ 146 w 471"/>
                <a:gd name="T91" fmla="*/ 37 h 377"/>
                <a:gd name="T92" fmla="*/ 129 w 471"/>
                <a:gd name="T93" fmla="*/ 28 h 377"/>
                <a:gd name="T94" fmla="*/ 109 w 471"/>
                <a:gd name="T95" fmla="*/ 4 h 377"/>
                <a:gd name="T96" fmla="*/ 77 w 471"/>
                <a:gd name="T97" fmla="*/ 3 h 377"/>
                <a:gd name="T98" fmla="*/ 59 w 471"/>
                <a:gd name="T99" fmla="*/ 29 h 377"/>
                <a:gd name="T100" fmla="*/ 63 w 471"/>
                <a:gd name="T101" fmla="*/ 54 h 377"/>
                <a:gd name="T102" fmla="*/ 32 w 471"/>
                <a:gd name="T103" fmla="*/ 72 h 377"/>
                <a:gd name="T104" fmla="*/ 0 w 471"/>
                <a:gd name="T105" fmla="*/ 91 h 377"/>
                <a:gd name="T106" fmla="*/ 3 w 471"/>
                <a:gd name="T107" fmla="*/ 102 h 377"/>
                <a:gd name="T108" fmla="*/ 18 w 471"/>
                <a:gd name="T109" fmla="*/ 117 h 377"/>
                <a:gd name="T110" fmla="*/ 10 w 471"/>
                <a:gd name="T111" fmla="*/ 131 h 377"/>
                <a:gd name="T112" fmla="*/ 21 w 471"/>
                <a:gd name="T113" fmla="*/ 145 h 377"/>
                <a:gd name="T114" fmla="*/ 31 w 471"/>
                <a:gd name="T115" fmla="*/ 154 h 377"/>
                <a:gd name="T116" fmla="*/ 56 w 471"/>
                <a:gd name="T117" fmla="*/ 185 h 377"/>
                <a:gd name="T118" fmla="*/ 92 w 471"/>
                <a:gd name="T119" fmla="*/ 192 h 377"/>
                <a:gd name="T120" fmla="*/ 117 w 471"/>
                <a:gd name="T121" fmla="*/ 20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1" h="377">
                  <a:moveTo>
                    <a:pt x="123" y="222"/>
                  </a:moveTo>
                  <a:lnTo>
                    <a:pt x="123" y="222"/>
                  </a:lnTo>
                  <a:lnTo>
                    <a:pt x="123" y="232"/>
                  </a:lnTo>
                  <a:lnTo>
                    <a:pt x="121" y="241"/>
                  </a:lnTo>
                  <a:lnTo>
                    <a:pt x="123" y="247"/>
                  </a:lnTo>
                  <a:lnTo>
                    <a:pt x="124" y="248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33" y="253"/>
                  </a:lnTo>
                  <a:lnTo>
                    <a:pt x="138" y="256"/>
                  </a:lnTo>
                  <a:lnTo>
                    <a:pt x="142" y="259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5" y="272"/>
                  </a:lnTo>
                  <a:lnTo>
                    <a:pt x="145" y="272"/>
                  </a:lnTo>
                  <a:lnTo>
                    <a:pt x="148" y="272"/>
                  </a:lnTo>
                  <a:lnTo>
                    <a:pt x="160" y="272"/>
                  </a:lnTo>
                  <a:lnTo>
                    <a:pt x="160" y="272"/>
                  </a:lnTo>
                  <a:lnTo>
                    <a:pt x="175" y="271"/>
                  </a:lnTo>
                  <a:lnTo>
                    <a:pt x="180" y="269"/>
                  </a:lnTo>
                  <a:lnTo>
                    <a:pt x="189" y="266"/>
                  </a:lnTo>
                  <a:lnTo>
                    <a:pt x="189" y="266"/>
                  </a:lnTo>
                  <a:lnTo>
                    <a:pt x="204" y="259"/>
                  </a:lnTo>
                  <a:lnTo>
                    <a:pt x="209" y="257"/>
                  </a:lnTo>
                  <a:lnTo>
                    <a:pt x="210" y="259"/>
                  </a:lnTo>
                  <a:lnTo>
                    <a:pt x="210" y="260"/>
                  </a:lnTo>
                  <a:lnTo>
                    <a:pt x="210" y="260"/>
                  </a:lnTo>
                  <a:lnTo>
                    <a:pt x="207" y="263"/>
                  </a:lnTo>
                  <a:lnTo>
                    <a:pt x="204" y="268"/>
                  </a:lnTo>
                  <a:lnTo>
                    <a:pt x="203" y="269"/>
                  </a:lnTo>
                  <a:lnTo>
                    <a:pt x="201" y="271"/>
                  </a:lnTo>
                  <a:lnTo>
                    <a:pt x="203" y="274"/>
                  </a:lnTo>
                  <a:lnTo>
                    <a:pt x="204" y="277"/>
                  </a:lnTo>
                  <a:lnTo>
                    <a:pt x="204" y="277"/>
                  </a:lnTo>
                  <a:lnTo>
                    <a:pt x="219" y="288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41" y="305"/>
                  </a:lnTo>
                  <a:lnTo>
                    <a:pt x="249" y="308"/>
                  </a:lnTo>
                  <a:lnTo>
                    <a:pt x="255" y="312"/>
                  </a:lnTo>
                  <a:lnTo>
                    <a:pt x="257" y="317"/>
                  </a:lnTo>
                  <a:lnTo>
                    <a:pt x="257" y="317"/>
                  </a:lnTo>
                  <a:lnTo>
                    <a:pt x="260" y="327"/>
                  </a:lnTo>
                  <a:lnTo>
                    <a:pt x="262" y="330"/>
                  </a:lnTo>
                  <a:lnTo>
                    <a:pt x="266" y="331"/>
                  </a:lnTo>
                  <a:lnTo>
                    <a:pt x="266" y="331"/>
                  </a:lnTo>
                  <a:lnTo>
                    <a:pt x="272" y="330"/>
                  </a:lnTo>
                  <a:lnTo>
                    <a:pt x="275" y="328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89" y="323"/>
                  </a:lnTo>
                  <a:lnTo>
                    <a:pt x="292" y="324"/>
                  </a:lnTo>
                  <a:lnTo>
                    <a:pt x="294" y="325"/>
                  </a:lnTo>
                  <a:lnTo>
                    <a:pt x="294" y="325"/>
                  </a:lnTo>
                  <a:lnTo>
                    <a:pt x="300" y="333"/>
                  </a:lnTo>
                  <a:lnTo>
                    <a:pt x="303" y="334"/>
                  </a:lnTo>
                  <a:lnTo>
                    <a:pt x="306" y="336"/>
                  </a:lnTo>
                  <a:lnTo>
                    <a:pt x="306" y="336"/>
                  </a:lnTo>
                  <a:lnTo>
                    <a:pt x="309" y="334"/>
                  </a:lnTo>
                  <a:lnTo>
                    <a:pt x="315" y="331"/>
                  </a:lnTo>
                  <a:lnTo>
                    <a:pt x="320" y="330"/>
                  </a:lnTo>
                  <a:lnTo>
                    <a:pt x="324" y="330"/>
                  </a:lnTo>
                  <a:lnTo>
                    <a:pt x="324" y="330"/>
                  </a:lnTo>
                  <a:lnTo>
                    <a:pt x="327" y="331"/>
                  </a:lnTo>
                  <a:lnTo>
                    <a:pt x="330" y="337"/>
                  </a:lnTo>
                  <a:lnTo>
                    <a:pt x="332" y="345"/>
                  </a:lnTo>
                  <a:lnTo>
                    <a:pt x="332" y="348"/>
                  </a:lnTo>
                  <a:lnTo>
                    <a:pt x="330" y="349"/>
                  </a:lnTo>
                  <a:lnTo>
                    <a:pt x="330" y="349"/>
                  </a:lnTo>
                  <a:lnTo>
                    <a:pt x="327" y="354"/>
                  </a:lnTo>
                  <a:lnTo>
                    <a:pt x="324" y="357"/>
                  </a:lnTo>
                  <a:lnTo>
                    <a:pt x="324" y="360"/>
                  </a:lnTo>
                  <a:lnTo>
                    <a:pt x="326" y="362"/>
                  </a:lnTo>
                  <a:lnTo>
                    <a:pt x="326" y="362"/>
                  </a:lnTo>
                  <a:lnTo>
                    <a:pt x="333" y="370"/>
                  </a:lnTo>
                  <a:lnTo>
                    <a:pt x="334" y="374"/>
                  </a:lnTo>
                  <a:lnTo>
                    <a:pt x="334" y="377"/>
                  </a:lnTo>
                  <a:lnTo>
                    <a:pt x="334" y="377"/>
                  </a:lnTo>
                  <a:lnTo>
                    <a:pt x="340" y="373"/>
                  </a:lnTo>
                  <a:lnTo>
                    <a:pt x="346" y="370"/>
                  </a:lnTo>
                  <a:lnTo>
                    <a:pt x="346" y="370"/>
                  </a:lnTo>
                  <a:lnTo>
                    <a:pt x="352" y="367"/>
                  </a:lnTo>
                  <a:lnTo>
                    <a:pt x="355" y="364"/>
                  </a:lnTo>
                  <a:lnTo>
                    <a:pt x="358" y="360"/>
                  </a:lnTo>
                  <a:lnTo>
                    <a:pt x="361" y="354"/>
                  </a:lnTo>
                  <a:lnTo>
                    <a:pt x="361" y="354"/>
                  </a:lnTo>
                  <a:lnTo>
                    <a:pt x="363" y="351"/>
                  </a:lnTo>
                  <a:lnTo>
                    <a:pt x="364" y="348"/>
                  </a:lnTo>
                  <a:lnTo>
                    <a:pt x="370" y="343"/>
                  </a:lnTo>
                  <a:lnTo>
                    <a:pt x="374" y="339"/>
                  </a:lnTo>
                  <a:lnTo>
                    <a:pt x="376" y="337"/>
                  </a:lnTo>
                  <a:lnTo>
                    <a:pt x="377" y="336"/>
                  </a:lnTo>
                  <a:lnTo>
                    <a:pt x="377" y="336"/>
                  </a:lnTo>
                  <a:lnTo>
                    <a:pt x="379" y="321"/>
                  </a:lnTo>
                  <a:lnTo>
                    <a:pt x="380" y="314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3" y="303"/>
                  </a:lnTo>
                  <a:lnTo>
                    <a:pt x="386" y="293"/>
                  </a:lnTo>
                  <a:lnTo>
                    <a:pt x="386" y="283"/>
                  </a:lnTo>
                  <a:lnTo>
                    <a:pt x="386" y="274"/>
                  </a:lnTo>
                  <a:lnTo>
                    <a:pt x="386" y="274"/>
                  </a:lnTo>
                  <a:lnTo>
                    <a:pt x="386" y="269"/>
                  </a:lnTo>
                  <a:lnTo>
                    <a:pt x="388" y="266"/>
                  </a:lnTo>
                  <a:lnTo>
                    <a:pt x="392" y="259"/>
                  </a:lnTo>
                  <a:lnTo>
                    <a:pt x="397" y="251"/>
                  </a:lnTo>
                  <a:lnTo>
                    <a:pt x="403" y="248"/>
                  </a:lnTo>
                  <a:lnTo>
                    <a:pt x="403" y="248"/>
                  </a:lnTo>
                  <a:lnTo>
                    <a:pt x="404" y="247"/>
                  </a:lnTo>
                  <a:lnTo>
                    <a:pt x="406" y="247"/>
                  </a:lnTo>
                  <a:lnTo>
                    <a:pt x="410" y="250"/>
                  </a:lnTo>
                  <a:lnTo>
                    <a:pt x="420" y="257"/>
                  </a:lnTo>
                  <a:lnTo>
                    <a:pt x="420" y="257"/>
                  </a:lnTo>
                  <a:lnTo>
                    <a:pt x="423" y="259"/>
                  </a:lnTo>
                  <a:lnTo>
                    <a:pt x="426" y="257"/>
                  </a:lnTo>
                  <a:lnTo>
                    <a:pt x="428" y="253"/>
                  </a:lnTo>
                  <a:lnTo>
                    <a:pt x="431" y="247"/>
                  </a:lnTo>
                  <a:lnTo>
                    <a:pt x="431" y="240"/>
                  </a:lnTo>
                  <a:lnTo>
                    <a:pt x="431" y="240"/>
                  </a:lnTo>
                  <a:lnTo>
                    <a:pt x="432" y="235"/>
                  </a:lnTo>
                  <a:lnTo>
                    <a:pt x="437" y="232"/>
                  </a:lnTo>
                  <a:lnTo>
                    <a:pt x="440" y="231"/>
                  </a:lnTo>
                  <a:lnTo>
                    <a:pt x="441" y="229"/>
                  </a:lnTo>
                  <a:lnTo>
                    <a:pt x="441" y="229"/>
                  </a:lnTo>
                  <a:lnTo>
                    <a:pt x="462" y="226"/>
                  </a:lnTo>
                  <a:lnTo>
                    <a:pt x="462" y="226"/>
                  </a:lnTo>
                  <a:lnTo>
                    <a:pt x="460" y="225"/>
                  </a:lnTo>
                  <a:lnTo>
                    <a:pt x="460" y="223"/>
                  </a:lnTo>
                  <a:lnTo>
                    <a:pt x="460" y="216"/>
                  </a:lnTo>
                  <a:lnTo>
                    <a:pt x="468" y="200"/>
                  </a:lnTo>
                  <a:lnTo>
                    <a:pt x="468" y="200"/>
                  </a:lnTo>
                  <a:lnTo>
                    <a:pt x="469" y="192"/>
                  </a:lnTo>
                  <a:lnTo>
                    <a:pt x="471" y="186"/>
                  </a:lnTo>
                  <a:lnTo>
                    <a:pt x="471" y="182"/>
                  </a:lnTo>
                  <a:lnTo>
                    <a:pt x="469" y="180"/>
                  </a:lnTo>
                  <a:lnTo>
                    <a:pt x="469" y="180"/>
                  </a:lnTo>
                  <a:lnTo>
                    <a:pt x="446" y="167"/>
                  </a:lnTo>
                  <a:lnTo>
                    <a:pt x="446" y="167"/>
                  </a:lnTo>
                  <a:lnTo>
                    <a:pt x="441" y="166"/>
                  </a:lnTo>
                  <a:lnTo>
                    <a:pt x="437" y="166"/>
                  </a:lnTo>
                  <a:lnTo>
                    <a:pt x="432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5" y="163"/>
                  </a:lnTo>
                  <a:lnTo>
                    <a:pt x="422" y="158"/>
                  </a:lnTo>
                  <a:lnTo>
                    <a:pt x="417" y="151"/>
                  </a:lnTo>
                  <a:lnTo>
                    <a:pt x="417" y="151"/>
                  </a:lnTo>
                  <a:lnTo>
                    <a:pt x="411" y="151"/>
                  </a:lnTo>
                  <a:lnTo>
                    <a:pt x="411" y="151"/>
                  </a:lnTo>
                  <a:lnTo>
                    <a:pt x="404" y="149"/>
                  </a:lnTo>
                  <a:lnTo>
                    <a:pt x="401" y="148"/>
                  </a:lnTo>
                  <a:lnTo>
                    <a:pt x="401" y="145"/>
                  </a:lnTo>
                  <a:lnTo>
                    <a:pt x="401" y="145"/>
                  </a:lnTo>
                  <a:lnTo>
                    <a:pt x="397" y="139"/>
                  </a:lnTo>
                  <a:lnTo>
                    <a:pt x="394" y="134"/>
                  </a:lnTo>
                  <a:lnTo>
                    <a:pt x="388" y="130"/>
                  </a:lnTo>
                  <a:lnTo>
                    <a:pt x="388" y="130"/>
                  </a:lnTo>
                  <a:lnTo>
                    <a:pt x="385" y="128"/>
                  </a:lnTo>
                  <a:lnTo>
                    <a:pt x="382" y="127"/>
                  </a:lnTo>
                  <a:lnTo>
                    <a:pt x="374" y="127"/>
                  </a:lnTo>
                  <a:lnTo>
                    <a:pt x="367" y="127"/>
                  </a:lnTo>
                  <a:lnTo>
                    <a:pt x="360" y="128"/>
                  </a:lnTo>
                  <a:lnTo>
                    <a:pt x="360" y="128"/>
                  </a:lnTo>
                  <a:lnTo>
                    <a:pt x="355" y="128"/>
                  </a:lnTo>
                  <a:lnTo>
                    <a:pt x="354" y="127"/>
                  </a:lnTo>
                  <a:lnTo>
                    <a:pt x="351" y="123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49" y="111"/>
                  </a:lnTo>
                  <a:lnTo>
                    <a:pt x="348" y="109"/>
                  </a:lnTo>
                  <a:lnTo>
                    <a:pt x="343" y="108"/>
                  </a:lnTo>
                  <a:lnTo>
                    <a:pt x="330" y="106"/>
                  </a:lnTo>
                  <a:lnTo>
                    <a:pt x="330" y="106"/>
                  </a:lnTo>
                  <a:lnTo>
                    <a:pt x="327" y="105"/>
                  </a:lnTo>
                  <a:lnTo>
                    <a:pt x="326" y="103"/>
                  </a:lnTo>
                  <a:lnTo>
                    <a:pt x="323" y="97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8" y="66"/>
                  </a:lnTo>
                  <a:lnTo>
                    <a:pt x="317" y="65"/>
                  </a:lnTo>
                  <a:lnTo>
                    <a:pt x="315" y="63"/>
                  </a:lnTo>
                  <a:lnTo>
                    <a:pt x="309" y="62"/>
                  </a:lnTo>
                  <a:lnTo>
                    <a:pt x="302" y="59"/>
                  </a:lnTo>
                  <a:lnTo>
                    <a:pt x="302" y="59"/>
                  </a:lnTo>
                  <a:lnTo>
                    <a:pt x="294" y="57"/>
                  </a:lnTo>
                  <a:lnTo>
                    <a:pt x="290" y="59"/>
                  </a:lnTo>
                  <a:lnTo>
                    <a:pt x="287" y="62"/>
                  </a:lnTo>
                  <a:lnTo>
                    <a:pt x="286" y="66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7" y="74"/>
                  </a:lnTo>
                  <a:lnTo>
                    <a:pt x="268" y="77"/>
                  </a:lnTo>
                  <a:lnTo>
                    <a:pt x="259" y="77"/>
                  </a:lnTo>
                  <a:lnTo>
                    <a:pt x="259" y="77"/>
                  </a:lnTo>
                  <a:lnTo>
                    <a:pt x="253" y="75"/>
                  </a:lnTo>
                  <a:lnTo>
                    <a:pt x="249" y="74"/>
                  </a:lnTo>
                  <a:lnTo>
                    <a:pt x="243" y="72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1" y="71"/>
                  </a:lnTo>
                  <a:lnTo>
                    <a:pt x="228" y="72"/>
                  </a:lnTo>
                  <a:lnTo>
                    <a:pt x="223" y="75"/>
                  </a:lnTo>
                  <a:lnTo>
                    <a:pt x="220" y="77"/>
                  </a:lnTo>
                  <a:lnTo>
                    <a:pt x="219" y="78"/>
                  </a:lnTo>
                  <a:lnTo>
                    <a:pt x="217" y="77"/>
                  </a:lnTo>
                  <a:lnTo>
                    <a:pt x="217" y="77"/>
                  </a:lnTo>
                  <a:lnTo>
                    <a:pt x="215" y="75"/>
                  </a:lnTo>
                  <a:lnTo>
                    <a:pt x="215" y="72"/>
                  </a:lnTo>
                  <a:lnTo>
                    <a:pt x="215" y="71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10" y="66"/>
                  </a:lnTo>
                  <a:lnTo>
                    <a:pt x="209" y="63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3" y="54"/>
                  </a:lnTo>
                  <a:lnTo>
                    <a:pt x="198" y="54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88" y="53"/>
                  </a:lnTo>
                  <a:lnTo>
                    <a:pt x="185" y="50"/>
                  </a:lnTo>
                  <a:lnTo>
                    <a:pt x="182" y="46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2" y="41"/>
                  </a:lnTo>
                  <a:lnTo>
                    <a:pt x="164" y="41"/>
                  </a:lnTo>
                  <a:lnTo>
                    <a:pt x="155" y="41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6" y="37"/>
                  </a:lnTo>
                  <a:lnTo>
                    <a:pt x="145" y="35"/>
                  </a:lnTo>
                  <a:lnTo>
                    <a:pt x="142" y="32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29" y="28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15" y="17"/>
                  </a:lnTo>
                  <a:lnTo>
                    <a:pt x="112" y="13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95" y="1"/>
                  </a:lnTo>
                  <a:lnTo>
                    <a:pt x="83" y="0"/>
                  </a:lnTo>
                  <a:lnTo>
                    <a:pt x="80" y="1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66" y="16"/>
                  </a:lnTo>
                  <a:lnTo>
                    <a:pt x="62" y="23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1" y="43"/>
                  </a:lnTo>
                  <a:lnTo>
                    <a:pt x="63" y="49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1" y="57"/>
                  </a:lnTo>
                  <a:lnTo>
                    <a:pt x="56" y="62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32" y="72"/>
                  </a:lnTo>
                  <a:lnTo>
                    <a:pt x="25" y="74"/>
                  </a:lnTo>
                  <a:lnTo>
                    <a:pt x="16" y="77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7" y="106"/>
                  </a:lnTo>
                  <a:lnTo>
                    <a:pt x="12" y="109"/>
                  </a:lnTo>
                  <a:lnTo>
                    <a:pt x="15" y="112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20"/>
                  </a:lnTo>
                  <a:lnTo>
                    <a:pt x="18" y="123"/>
                  </a:lnTo>
                  <a:lnTo>
                    <a:pt x="15" y="127"/>
                  </a:lnTo>
                  <a:lnTo>
                    <a:pt x="12" y="130"/>
                  </a:lnTo>
                  <a:lnTo>
                    <a:pt x="10" y="131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3" y="139"/>
                  </a:lnTo>
                  <a:lnTo>
                    <a:pt x="16" y="142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8" y="146"/>
                  </a:lnTo>
                  <a:lnTo>
                    <a:pt x="29" y="148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4" y="163"/>
                  </a:lnTo>
                  <a:lnTo>
                    <a:pt x="40" y="170"/>
                  </a:lnTo>
                  <a:lnTo>
                    <a:pt x="47" y="179"/>
                  </a:lnTo>
                  <a:lnTo>
                    <a:pt x="56" y="185"/>
                  </a:lnTo>
                  <a:lnTo>
                    <a:pt x="56" y="185"/>
                  </a:lnTo>
                  <a:lnTo>
                    <a:pt x="68" y="189"/>
                  </a:lnTo>
                  <a:lnTo>
                    <a:pt x="77" y="191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1" y="194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12" y="200"/>
                  </a:lnTo>
                  <a:lnTo>
                    <a:pt x="117" y="204"/>
                  </a:lnTo>
                  <a:lnTo>
                    <a:pt x="120" y="211"/>
                  </a:lnTo>
                  <a:lnTo>
                    <a:pt x="123" y="222"/>
                  </a:lnTo>
                  <a:lnTo>
                    <a:pt x="123" y="222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470525" y="5119688"/>
              <a:ext cx="360363" cy="392112"/>
            </a:xfrm>
            <a:custGeom>
              <a:avLst/>
              <a:gdLst>
                <a:gd name="T0" fmla="*/ 148 w 227"/>
                <a:gd name="T1" fmla="*/ 216 h 247"/>
                <a:gd name="T2" fmla="*/ 160 w 227"/>
                <a:gd name="T3" fmla="*/ 209 h 247"/>
                <a:gd name="T4" fmla="*/ 165 w 227"/>
                <a:gd name="T5" fmla="*/ 209 h 247"/>
                <a:gd name="T6" fmla="*/ 175 w 227"/>
                <a:gd name="T7" fmla="*/ 203 h 247"/>
                <a:gd name="T8" fmla="*/ 182 w 227"/>
                <a:gd name="T9" fmla="*/ 190 h 247"/>
                <a:gd name="T10" fmla="*/ 197 w 227"/>
                <a:gd name="T11" fmla="*/ 153 h 247"/>
                <a:gd name="T12" fmla="*/ 200 w 227"/>
                <a:gd name="T13" fmla="*/ 145 h 247"/>
                <a:gd name="T14" fmla="*/ 194 w 227"/>
                <a:gd name="T15" fmla="*/ 120 h 247"/>
                <a:gd name="T16" fmla="*/ 185 w 227"/>
                <a:gd name="T17" fmla="*/ 108 h 247"/>
                <a:gd name="T18" fmla="*/ 187 w 227"/>
                <a:gd name="T19" fmla="*/ 105 h 247"/>
                <a:gd name="T20" fmla="*/ 200 w 227"/>
                <a:gd name="T21" fmla="*/ 99 h 247"/>
                <a:gd name="T22" fmla="*/ 200 w 227"/>
                <a:gd name="T23" fmla="*/ 92 h 247"/>
                <a:gd name="T24" fmla="*/ 211 w 227"/>
                <a:gd name="T25" fmla="*/ 85 h 247"/>
                <a:gd name="T26" fmla="*/ 221 w 227"/>
                <a:gd name="T27" fmla="*/ 76 h 247"/>
                <a:gd name="T28" fmla="*/ 215 w 227"/>
                <a:gd name="T29" fmla="*/ 49 h 247"/>
                <a:gd name="T30" fmla="*/ 199 w 227"/>
                <a:gd name="T31" fmla="*/ 33 h 247"/>
                <a:gd name="T32" fmla="*/ 184 w 227"/>
                <a:gd name="T33" fmla="*/ 45 h 247"/>
                <a:gd name="T34" fmla="*/ 168 w 227"/>
                <a:gd name="T35" fmla="*/ 55 h 247"/>
                <a:gd name="T36" fmla="*/ 153 w 227"/>
                <a:gd name="T37" fmla="*/ 52 h 247"/>
                <a:gd name="T38" fmla="*/ 151 w 227"/>
                <a:gd name="T39" fmla="*/ 49 h 247"/>
                <a:gd name="T40" fmla="*/ 148 w 227"/>
                <a:gd name="T41" fmla="*/ 33 h 247"/>
                <a:gd name="T42" fmla="*/ 147 w 227"/>
                <a:gd name="T43" fmla="*/ 27 h 247"/>
                <a:gd name="T44" fmla="*/ 148 w 227"/>
                <a:gd name="T45" fmla="*/ 15 h 247"/>
                <a:gd name="T46" fmla="*/ 141 w 227"/>
                <a:gd name="T47" fmla="*/ 7 h 247"/>
                <a:gd name="T48" fmla="*/ 135 w 227"/>
                <a:gd name="T49" fmla="*/ 5 h 247"/>
                <a:gd name="T50" fmla="*/ 129 w 227"/>
                <a:gd name="T51" fmla="*/ 0 h 247"/>
                <a:gd name="T52" fmla="*/ 113 w 227"/>
                <a:gd name="T53" fmla="*/ 5 h 247"/>
                <a:gd name="T54" fmla="*/ 107 w 227"/>
                <a:gd name="T55" fmla="*/ 2 h 247"/>
                <a:gd name="T56" fmla="*/ 97 w 227"/>
                <a:gd name="T57" fmla="*/ 0 h 247"/>
                <a:gd name="T58" fmla="*/ 95 w 227"/>
                <a:gd name="T59" fmla="*/ 0 h 247"/>
                <a:gd name="T60" fmla="*/ 71 w 227"/>
                <a:gd name="T61" fmla="*/ 21 h 247"/>
                <a:gd name="T62" fmla="*/ 48 w 227"/>
                <a:gd name="T63" fmla="*/ 37 h 247"/>
                <a:gd name="T64" fmla="*/ 27 w 227"/>
                <a:gd name="T65" fmla="*/ 47 h 247"/>
                <a:gd name="T66" fmla="*/ 27 w 227"/>
                <a:gd name="T67" fmla="*/ 52 h 247"/>
                <a:gd name="T68" fmla="*/ 31 w 227"/>
                <a:gd name="T69" fmla="*/ 79 h 247"/>
                <a:gd name="T70" fmla="*/ 36 w 227"/>
                <a:gd name="T71" fmla="*/ 92 h 247"/>
                <a:gd name="T72" fmla="*/ 42 w 227"/>
                <a:gd name="T73" fmla="*/ 96 h 247"/>
                <a:gd name="T74" fmla="*/ 36 w 227"/>
                <a:gd name="T75" fmla="*/ 102 h 247"/>
                <a:gd name="T76" fmla="*/ 26 w 227"/>
                <a:gd name="T77" fmla="*/ 107 h 247"/>
                <a:gd name="T78" fmla="*/ 20 w 227"/>
                <a:gd name="T79" fmla="*/ 111 h 247"/>
                <a:gd name="T80" fmla="*/ 8 w 227"/>
                <a:gd name="T81" fmla="*/ 113 h 247"/>
                <a:gd name="T82" fmla="*/ 14 w 227"/>
                <a:gd name="T83" fmla="*/ 124 h 247"/>
                <a:gd name="T84" fmla="*/ 11 w 227"/>
                <a:gd name="T85" fmla="*/ 138 h 247"/>
                <a:gd name="T86" fmla="*/ 2 w 227"/>
                <a:gd name="T87" fmla="*/ 147 h 247"/>
                <a:gd name="T88" fmla="*/ 2 w 227"/>
                <a:gd name="T89" fmla="*/ 153 h 247"/>
                <a:gd name="T90" fmla="*/ 18 w 227"/>
                <a:gd name="T91" fmla="*/ 166 h 247"/>
                <a:gd name="T92" fmla="*/ 23 w 227"/>
                <a:gd name="T93" fmla="*/ 176 h 247"/>
                <a:gd name="T94" fmla="*/ 27 w 227"/>
                <a:gd name="T95" fmla="*/ 184 h 247"/>
                <a:gd name="T96" fmla="*/ 30 w 227"/>
                <a:gd name="T97" fmla="*/ 197 h 247"/>
                <a:gd name="T98" fmla="*/ 42 w 227"/>
                <a:gd name="T99" fmla="*/ 216 h 247"/>
                <a:gd name="T100" fmla="*/ 51 w 227"/>
                <a:gd name="T101" fmla="*/ 224 h 247"/>
                <a:gd name="T102" fmla="*/ 48 w 227"/>
                <a:gd name="T103" fmla="*/ 230 h 247"/>
                <a:gd name="T104" fmla="*/ 51 w 227"/>
                <a:gd name="T105" fmla="*/ 236 h 247"/>
                <a:gd name="T106" fmla="*/ 60 w 227"/>
                <a:gd name="T107" fmla="*/ 247 h 247"/>
                <a:gd name="T108" fmla="*/ 70 w 227"/>
                <a:gd name="T109" fmla="*/ 233 h 247"/>
                <a:gd name="T110" fmla="*/ 76 w 227"/>
                <a:gd name="T111" fmla="*/ 230 h 247"/>
                <a:gd name="T112" fmla="*/ 103 w 227"/>
                <a:gd name="T113" fmla="*/ 227 h 247"/>
                <a:gd name="T114" fmla="*/ 111 w 227"/>
                <a:gd name="T115" fmla="*/ 219 h 247"/>
                <a:gd name="T116" fmla="*/ 122 w 227"/>
                <a:gd name="T117" fmla="*/ 219 h 247"/>
                <a:gd name="T118" fmla="*/ 137 w 227"/>
                <a:gd name="T119" fmla="*/ 2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47">
                  <a:moveTo>
                    <a:pt x="144" y="216"/>
                  </a:moveTo>
                  <a:lnTo>
                    <a:pt x="144" y="216"/>
                  </a:lnTo>
                  <a:lnTo>
                    <a:pt x="148" y="216"/>
                  </a:lnTo>
                  <a:lnTo>
                    <a:pt x="151" y="215"/>
                  </a:lnTo>
                  <a:lnTo>
                    <a:pt x="156" y="212"/>
                  </a:lnTo>
                  <a:lnTo>
                    <a:pt x="160" y="209"/>
                  </a:lnTo>
                  <a:lnTo>
                    <a:pt x="162" y="209"/>
                  </a:lnTo>
                  <a:lnTo>
                    <a:pt x="165" y="209"/>
                  </a:lnTo>
                  <a:lnTo>
                    <a:pt x="165" y="209"/>
                  </a:lnTo>
                  <a:lnTo>
                    <a:pt x="168" y="209"/>
                  </a:lnTo>
                  <a:lnTo>
                    <a:pt x="171" y="207"/>
                  </a:lnTo>
                  <a:lnTo>
                    <a:pt x="175" y="203"/>
                  </a:lnTo>
                  <a:lnTo>
                    <a:pt x="180" y="197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90" y="170"/>
                  </a:lnTo>
                  <a:lnTo>
                    <a:pt x="193" y="160"/>
                  </a:lnTo>
                  <a:lnTo>
                    <a:pt x="197" y="153"/>
                  </a:lnTo>
                  <a:lnTo>
                    <a:pt x="197" y="153"/>
                  </a:lnTo>
                  <a:lnTo>
                    <a:pt x="199" y="150"/>
                  </a:lnTo>
                  <a:lnTo>
                    <a:pt x="200" y="145"/>
                  </a:lnTo>
                  <a:lnTo>
                    <a:pt x="199" y="136"/>
                  </a:lnTo>
                  <a:lnTo>
                    <a:pt x="197" y="127"/>
                  </a:lnTo>
                  <a:lnTo>
                    <a:pt x="194" y="120"/>
                  </a:lnTo>
                  <a:lnTo>
                    <a:pt x="194" y="120"/>
                  </a:lnTo>
                  <a:lnTo>
                    <a:pt x="187" y="111"/>
                  </a:lnTo>
                  <a:lnTo>
                    <a:pt x="185" y="108"/>
                  </a:lnTo>
                  <a:lnTo>
                    <a:pt x="185" y="107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96" y="104"/>
                  </a:lnTo>
                  <a:lnTo>
                    <a:pt x="199" y="101"/>
                  </a:lnTo>
                  <a:lnTo>
                    <a:pt x="200" y="99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2"/>
                  </a:lnTo>
                  <a:lnTo>
                    <a:pt x="203" y="89"/>
                  </a:lnTo>
                  <a:lnTo>
                    <a:pt x="206" y="87"/>
                  </a:lnTo>
                  <a:lnTo>
                    <a:pt x="211" y="85"/>
                  </a:lnTo>
                  <a:lnTo>
                    <a:pt x="211" y="85"/>
                  </a:lnTo>
                  <a:lnTo>
                    <a:pt x="217" y="82"/>
                  </a:lnTo>
                  <a:lnTo>
                    <a:pt x="221" y="76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15" y="49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191" y="37"/>
                  </a:lnTo>
                  <a:lnTo>
                    <a:pt x="184" y="45"/>
                  </a:lnTo>
                  <a:lnTo>
                    <a:pt x="175" y="52"/>
                  </a:lnTo>
                  <a:lnTo>
                    <a:pt x="171" y="53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56" y="55"/>
                  </a:lnTo>
                  <a:lnTo>
                    <a:pt x="153" y="52"/>
                  </a:lnTo>
                  <a:lnTo>
                    <a:pt x="151" y="50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51" y="43"/>
                  </a:lnTo>
                  <a:lnTo>
                    <a:pt x="151" y="39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7" y="30"/>
                  </a:lnTo>
                  <a:lnTo>
                    <a:pt x="147" y="27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7" y="10"/>
                  </a:lnTo>
                  <a:lnTo>
                    <a:pt x="144" y="9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37" y="6"/>
                  </a:lnTo>
                  <a:lnTo>
                    <a:pt x="135" y="5"/>
                  </a:lnTo>
                  <a:lnTo>
                    <a:pt x="132" y="2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2"/>
                  </a:lnTo>
                  <a:lnTo>
                    <a:pt x="119" y="3"/>
                  </a:lnTo>
                  <a:lnTo>
                    <a:pt x="113" y="5"/>
                  </a:lnTo>
                  <a:lnTo>
                    <a:pt x="110" y="5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1" y="5"/>
                  </a:lnTo>
                  <a:lnTo>
                    <a:pt x="83" y="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0" y="3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43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2"/>
                  </a:lnTo>
                  <a:lnTo>
                    <a:pt x="28" y="61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85"/>
                  </a:lnTo>
                  <a:lnTo>
                    <a:pt x="34" y="89"/>
                  </a:lnTo>
                  <a:lnTo>
                    <a:pt x="36" y="92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2" y="96"/>
                  </a:lnTo>
                  <a:lnTo>
                    <a:pt x="43" y="96"/>
                  </a:lnTo>
                  <a:lnTo>
                    <a:pt x="42" y="99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0" y="105"/>
                  </a:lnTo>
                  <a:lnTo>
                    <a:pt x="26" y="107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0" y="111"/>
                  </a:lnTo>
                  <a:lnTo>
                    <a:pt x="17" y="113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4" y="124"/>
                  </a:lnTo>
                  <a:lnTo>
                    <a:pt x="14" y="127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9" y="141"/>
                  </a:lnTo>
                  <a:lnTo>
                    <a:pt x="5" y="145"/>
                  </a:lnTo>
                  <a:lnTo>
                    <a:pt x="2" y="14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6" y="157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23" y="169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7" y="184"/>
                  </a:lnTo>
                  <a:lnTo>
                    <a:pt x="28" y="190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6" y="209"/>
                  </a:lnTo>
                  <a:lnTo>
                    <a:pt x="42" y="216"/>
                  </a:lnTo>
                  <a:lnTo>
                    <a:pt x="48" y="221"/>
                  </a:lnTo>
                  <a:lnTo>
                    <a:pt x="48" y="221"/>
                  </a:lnTo>
                  <a:lnTo>
                    <a:pt x="51" y="224"/>
                  </a:lnTo>
                  <a:lnTo>
                    <a:pt x="49" y="227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51" y="236"/>
                  </a:lnTo>
                  <a:lnTo>
                    <a:pt x="54" y="239"/>
                  </a:lnTo>
                  <a:lnTo>
                    <a:pt x="57" y="243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64" y="239"/>
                  </a:lnTo>
                  <a:lnTo>
                    <a:pt x="70" y="233"/>
                  </a:lnTo>
                  <a:lnTo>
                    <a:pt x="73" y="231"/>
                  </a:lnTo>
                  <a:lnTo>
                    <a:pt x="76" y="230"/>
                  </a:lnTo>
                  <a:lnTo>
                    <a:pt x="76" y="230"/>
                  </a:lnTo>
                  <a:lnTo>
                    <a:pt x="89" y="230"/>
                  </a:lnTo>
                  <a:lnTo>
                    <a:pt x="97" y="230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7" y="222"/>
                  </a:lnTo>
                  <a:lnTo>
                    <a:pt x="111" y="219"/>
                  </a:lnTo>
                  <a:lnTo>
                    <a:pt x="117" y="218"/>
                  </a:lnTo>
                  <a:lnTo>
                    <a:pt x="122" y="219"/>
                  </a:lnTo>
                  <a:lnTo>
                    <a:pt x="122" y="219"/>
                  </a:lnTo>
                  <a:lnTo>
                    <a:pt x="126" y="219"/>
                  </a:lnTo>
                  <a:lnTo>
                    <a:pt x="131" y="218"/>
                  </a:lnTo>
                  <a:lnTo>
                    <a:pt x="137" y="216"/>
                  </a:lnTo>
                  <a:lnTo>
                    <a:pt x="144" y="216"/>
                  </a:lnTo>
                  <a:lnTo>
                    <a:pt x="144" y="216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535488" y="6003925"/>
              <a:ext cx="392113" cy="658812"/>
            </a:xfrm>
            <a:custGeom>
              <a:avLst/>
              <a:gdLst>
                <a:gd name="T0" fmla="*/ 247 w 247"/>
                <a:gd name="T1" fmla="*/ 333 h 415"/>
                <a:gd name="T2" fmla="*/ 238 w 247"/>
                <a:gd name="T3" fmla="*/ 280 h 415"/>
                <a:gd name="T4" fmla="*/ 230 w 247"/>
                <a:gd name="T5" fmla="*/ 240 h 415"/>
                <a:gd name="T6" fmla="*/ 232 w 247"/>
                <a:gd name="T7" fmla="*/ 209 h 415"/>
                <a:gd name="T8" fmla="*/ 244 w 247"/>
                <a:gd name="T9" fmla="*/ 188 h 415"/>
                <a:gd name="T10" fmla="*/ 237 w 247"/>
                <a:gd name="T11" fmla="*/ 167 h 415"/>
                <a:gd name="T12" fmla="*/ 222 w 247"/>
                <a:gd name="T13" fmla="*/ 120 h 415"/>
                <a:gd name="T14" fmla="*/ 209 w 247"/>
                <a:gd name="T15" fmla="*/ 99 h 415"/>
                <a:gd name="T16" fmla="*/ 190 w 247"/>
                <a:gd name="T17" fmla="*/ 95 h 415"/>
                <a:gd name="T18" fmla="*/ 163 w 247"/>
                <a:gd name="T19" fmla="*/ 87 h 415"/>
                <a:gd name="T20" fmla="*/ 169 w 247"/>
                <a:gd name="T21" fmla="*/ 75 h 415"/>
                <a:gd name="T22" fmla="*/ 170 w 247"/>
                <a:gd name="T23" fmla="*/ 64 h 415"/>
                <a:gd name="T24" fmla="*/ 157 w 247"/>
                <a:gd name="T25" fmla="*/ 64 h 415"/>
                <a:gd name="T26" fmla="*/ 144 w 247"/>
                <a:gd name="T27" fmla="*/ 68 h 415"/>
                <a:gd name="T28" fmla="*/ 133 w 247"/>
                <a:gd name="T29" fmla="*/ 47 h 415"/>
                <a:gd name="T30" fmla="*/ 121 w 247"/>
                <a:gd name="T31" fmla="*/ 28 h 415"/>
                <a:gd name="T32" fmla="*/ 80 w 247"/>
                <a:gd name="T33" fmla="*/ 13 h 415"/>
                <a:gd name="T34" fmla="*/ 71 w 247"/>
                <a:gd name="T35" fmla="*/ 12 h 415"/>
                <a:gd name="T36" fmla="*/ 59 w 247"/>
                <a:gd name="T37" fmla="*/ 0 h 415"/>
                <a:gd name="T38" fmla="*/ 44 w 247"/>
                <a:gd name="T39" fmla="*/ 10 h 415"/>
                <a:gd name="T40" fmla="*/ 47 w 247"/>
                <a:gd name="T41" fmla="*/ 33 h 415"/>
                <a:gd name="T42" fmla="*/ 47 w 247"/>
                <a:gd name="T43" fmla="*/ 59 h 415"/>
                <a:gd name="T44" fmla="*/ 47 w 247"/>
                <a:gd name="T45" fmla="*/ 68 h 415"/>
                <a:gd name="T46" fmla="*/ 33 w 247"/>
                <a:gd name="T47" fmla="*/ 95 h 415"/>
                <a:gd name="T48" fmla="*/ 34 w 247"/>
                <a:gd name="T49" fmla="*/ 104 h 415"/>
                <a:gd name="T50" fmla="*/ 22 w 247"/>
                <a:gd name="T51" fmla="*/ 115 h 415"/>
                <a:gd name="T52" fmla="*/ 7 w 247"/>
                <a:gd name="T53" fmla="*/ 124 h 415"/>
                <a:gd name="T54" fmla="*/ 0 w 247"/>
                <a:gd name="T55" fmla="*/ 138 h 415"/>
                <a:gd name="T56" fmla="*/ 15 w 247"/>
                <a:gd name="T57" fmla="*/ 166 h 415"/>
                <a:gd name="T58" fmla="*/ 15 w 247"/>
                <a:gd name="T59" fmla="*/ 175 h 415"/>
                <a:gd name="T60" fmla="*/ 37 w 247"/>
                <a:gd name="T61" fmla="*/ 201 h 415"/>
                <a:gd name="T62" fmla="*/ 36 w 247"/>
                <a:gd name="T63" fmla="*/ 212 h 415"/>
                <a:gd name="T64" fmla="*/ 15 w 247"/>
                <a:gd name="T65" fmla="*/ 218 h 415"/>
                <a:gd name="T66" fmla="*/ 6 w 247"/>
                <a:gd name="T67" fmla="*/ 228 h 415"/>
                <a:gd name="T68" fmla="*/ 16 w 247"/>
                <a:gd name="T69" fmla="*/ 240 h 415"/>
                <a:gd name="T70" fmla="*/ 15 w 247"/>
                <a:gd name="T71" fmla="*/ 249 h 415"/>
                <a:gd name="T72" fmla="*/ 3 w 247"/>
                <a:gd name="T73" fmla="*/ 264 h 415"/>
                <a:gd name="T74" fmla="*/ 10 w 247"/>
                <a:gd name="T75" fmla="*/ 267 h 415"/>
                <a:gd name="T76" fmla="*/ 30 w 247"/>
                <a:gd name="T77" fmla="*/ 267 h 415"/>
                <a:gd name="T78" fmla="*/ 33 w 247"/>
                <a:gd name="T79" fmla="*/ 284 h 415"/>
                <a:gd name="T80" fmla="*/ 41 w 247"/>
                <a:gd name="T81" fmla="*/ 301 h 415"/>
                <a:gd name="T82" fmla="*/ 58 w 247"/>
                <a:gd name="T83" fmla="*/ 307 h 415"/>
                <a:gd name="T84" fmla="*/ 81 w 247"/>
                <a:gd name="T85" fmla="*/ 326 h 415"/>
                <a:gd name="T86" fmla="*/ 95 w 247"/>
                <a:gd name="T87" fmla="*/ 336 h 415"/>
                <a:gd name="T88" fmla="*/ 90 w 247"/>
                <a:gd name="T89" fmla="*/ 347 h 415"/>
                <a:gd name="T90" fmla="*/ 96 w 247"/>
                <a:gd name="T91" fmla="*/ 363 h 415"/>
                <a:gd name="T92" fmla="*/ 108 w 247"/>
                <a:gd name="T93" fmla="*/ 378 h 415"/>
                <a:gd name="T94" fmla="*/ 107 w 247"/>
                <a:gd name="T95" fmla="*/ 392 h 415"/>
                <a:gd name="T96" fmla="*/ 127 w 247"/>
                <a:gd name="T97" fmla="*/ 392 h 415"/>
                <a:gd name="T98" fmla="*/ 132 w 247"/>
                <a:gd name="T99" fmla="*/ 398 h 415"/>
                <a:gd name="T100" fmla="*/ 130 w 247"/>
                <a:gd name="T101" fmla="*/ 415 h 415"/>
                <a:gd name="T102" fmla="*/ 157 w 247"/>
                <a:gd name="T103" fmla="*/ 404 h 415"/>
                <a:gd name="T104" fmla="*/ 158 w 247"/>
                <a:gd name="T105" fmla="*/ 394 h 415"/>
                <a:gd name="T106" fmla="*/ 153 w 247"/>
                <a:gd name="T107" fmla="*/ 389 h 415"/>
                <a:gd name="T108" fmla="*/ 154 w 247"/>
                <a:gd name="T109" fmla="*/ 369 h 415"/>
                <a:gd name="T110" fmla="*/ 167 w 247"/>
                <a:gd name="T111" fmla="*/ 378 h 415"/>
                <a:gd name="T112" fmla="*/ 184 w 247"/>
                <a:gd name="T113" fmla="*/ 379 h 415"/>
                <a:gd name="T114" fmla="*/ 185 w 247"/>
                <a:gd name="T115" fmla="*/ 369 h 415"/>
                <a:gd name="T116" fmla="*/ 194 w 247"/>
                <a:gd name="T117" fmla="*/ 357 h 415"/>
                <a:gd name="T118" fmla="*/ 210 w 247"/>
                <a:gd name="T119" fmla="*/ 364 h 415"/>
                <a:gd name="T120" fmla="*/ 225 w 247"/>
                <a:gd name="T121" fmla="*/ 367 h 415"/>
                <a:gd name="T122" fmla="*/ 246 w 247"/>
                <a:gd name="T123" fmla="*/ 35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" h="415">
                  <a:moveTo>
                    <a:pt x="246" y="355"/>
                  </a:moveTo>
                  <a:lnTo>
                    <a:pt x="246" y="355"/>
                  </a:lnTo>
                  <a:lnTo>
                    <a:pt x="247" y="344"/>
                  </a:lnTo>
                  <a:lnTo>
                    <a:pt x="247" y="333"/>
                  </a:lnTo>
                  <a:lnTo>
                    <a:pt x="247" y="323"/>
                  </a:lnTo>
                  <a:lnTo>
                    <a:pt x="247" y="323"/>
                  </a:lnTo>
                  <a:lnTo>
                    <a:pt x="243" y="301"/>
                  </a:lnTo>
                  <a:lnTo>
                    <a:pt x="238" y="280"/>
                  </a:lnTo>
                  <a:lnTo>
                    <a:pt x="238" y="280"/>
                  </a:lnTo>
                  <a:lnTo>
                    <a:pt x="234" y="261"/>
                  </a:lnTo>
                  <a:lnTo>
                    <a:pt x="231" y="249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30" y="225"/>
                  </a:lnTo>
                  <a:lnTo>
                    <a:pt x="230" y="218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7" y="201"/>
                  </a:lnTo>
                  <a:lnTo>
                    <a:pt x="241" y="194"/>
                  </a:lnTo>
                  <a:lnTo>
                    <a:pt x="244" y="188"/>
                  </a:lnTo>
                  <a:lnTo>
                    <a:pt x="244" y="185"/>
                  </a:lnTo>
                  <a:lnTo>
                    <a:pt x="244" y="182"/>
                  </a:lnTo>
                  <a:lnTo>
                    <a:pt x="244" y="182"/>
                  </a:lnTo>
                  <a:lnTo>
                    <a:pt x="237" y="167"/>
                  </a:lnTo>
                  <a:lnTo>
                    <a:pt x="234" y="158"/>
                  </a:lnTo>
                  <a:lnTo>
                    <a:pt x="230" y="148"/>
                  </a:lnTo>
                  <a:lnTo>
                    <a:pt x="230" y="148"/>
                  </a:lnTo>
                  <a:lnTo>
                    <a:pt x="222" y="120"/>
                  </a:lnTo>
                  <a:lnTo>
                    <a:pt x="216" y="108"/>
                  </a:lnTo>
                  <a:lnTo>
                    <a:pt x="212" y="101"/>
                  </a:lnTo>
                  <a:lnTo>
                    <a:pt x="212" y="101"/>
                  </a:lnTo>
                  <a:lnTo>
                    <a:pt x="209" y="99"/>
                  </a:lnTo>
                  <a:lnTo>
                    <a:pt x="203" y="99"/>
                  </a:lnTo>
                  <a:lnTo>
                    <a:pt x="197" y="98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79" y="92"/>
                  </a:lnTo>
                  <a:lnTo>
                    <a:pt x="169" y="90"/>
                  </a:lnTo>
                  <a:lnTo>
                    <a:pt x="166" y="89"/>
                  </a:lnTo>
                  <a:lnTo>
                    <a:pt x="163" y="87"/>
                  </a:lnTo>
                  <a:lnTo>
                    <a:pt x="163" y="84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9" y="75"/>
                  </a:lnTo>
                  <a:lnTo>
                    <a:pt x="172" y="70"/>
                  </a:lnTo>
                  <a:lnTo>
                    <a:pt x="172" y="65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66" y="61"/>
                  </a:lnTo>
                  <a:lnTo>
                    <a:pt x="163" y="61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0" y="70"/>
                  </a:lnTo>
                  <a:lnTo>
                    <a:pt x="147" y="71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1" y="64"/>
                  </a:lnTo>
                  <a:lnTo>
                    <a:pt x="136" y="58"/>
                  </a:lnTo>
                  <a:lnTo>
                    <a:pt x="135" y="52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21" y="28"/>
                  </a:lnTo>
                  <a:lnTo>
                    <a:pt x="111" y="1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7" y="15"/>
                  </a:lnTo>
                  <a:lnTo>
                    <a:pt x="74" y="15"/>
                  </a:lnTo>
                  <a:lnTo>
                    <a:pt x="71" y="12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49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9" y="52"/>
                  </a:lnTo>
                  <a:lnTo>
                    <a:pt x="47" y="59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9" y="67"/>
                  </a:lnTo>
                  <a:lnTo>
                    <a:pt x="47" y="68"/>
                  </a:lnTo>
                  <a:lnTo>
                    <a:pt x="44" y="74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3" y="95"/>
                  </a:lnTo>
                  <a:lnTo>
                    <a:pt x="33" y="98"/>
                  </a:lnTo>
                  <a:lnTo>
                    <a:pt x="34" y="101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3" y="108"/>
                  </a:lnTo>
                  <a:lnTo>
                    <a:pt x="30" y="113"/>
                  </a:lnTo>
                  <a:lnTo>
                    <a:pt x="27" y="114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18" y="117"/>
                  </a:lnTo>
                  <a:lnTo>
                    <a:pt x="12" y="120"/>
                  </a:lnTo>
                  <a:lnTo>
                    <a:pt x="7" y="124"/>
                  </a:lnTo>
                  <a:lnTo>
                    <a:pt x="6" y="129"/>
                  </a:lnTo>
                  <a:lnTo>
                    <a:pt x="6" y="129"/>
                  </a:lnTo>
                  <a:lnTo>
                    <a:pt x="3" y="133"/>
                  </a:lnTo>
                  <a:lnTo>
                    <a:pt x="0" y="138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18" y="161"/>
                  </a:lnTo>
                  <a:lnTo>
                    <a:pt x="15" y="166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5" y="175"/>
                  </a:lnTo>
                  <a:lnTo>
                    <a:pt x="21" y="182"/>
                  </a:lnTo>
                  <a:lnTo>
                    <a:pt x="21" y="182"/>
                  </a:lnTo>
                  <a:lnTo>
                    <a:pt x="33" y="195"/>
                  </a:lnTo>
                  <a:lnTo>
                    <a:pt x="37" y="201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7" y="209"/>
                  </a:lnTo>
                  <a:lnTo>
                    <a:pt x="36" y="212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24" y="215"/>
                  </a:lnTo>
                  <a:lnTo>
                    <a:pt x="15" y="218"/>
                  </a:lnTo>
                  <a:lnTo>
                    <a:pt x="9" y="221"/>
                  </a:lnTo>
                  <a:lnTo>
                    <a:pt x="7" y="224"/>
                  </a:lnTo>
                  <a:lnTo>
                    <a:pt x="6" y="227"/>
                  </a:lnTo>
                  <a:lnTo>
                    <a:pt x="6" y="228"/>
                  </a:lnTo>
                  <a:lnTo>
                    <a:pt x="7" y="231"/>
                  </a:lnTo>
                  <a:lnTo>
                    <a:pt x="7" y="231"/>
                  </a:lnTo>
                  <a:lnTo>
                    <a:pt x="13" y="235"/>
                  </a:lnTo>
                  <a:lnTo>
                    <a:pt x="16" y="240"/>
                  </a:lnTo>
                  <a:lnTo>
                    <a:pt x="18" y="246"/>
                  </a:lnTo>
                  <a:lnTo>
                    <a:pt x="16" y="247"/>
                  </a:lnTo>
                  <a:lnTo>
                    <a:pt x="15" y="249"/>
                  </a:lnTo>
                  <a:lnTo>
                    <a:pt x="15" y="249"/>
                  </a:lnTo>
                  <a:lnTo>
                    <a:pt x="7" y="253"/>
                  </a:lnTo>
                  <a:lnTo>
                    <a:pt x="3" y="256"/>
                  </a:lnTo>
                  <a:lnTo>
                    <a:pt x="3" y="256"/>
                  </a:lnTo>
                  <a:lnTo>
                    <a:pt x="3" y="264"/>
                  </a:lnTo>
                  <a:lnTo>
                    <a:pt x="6" y="267"/>
                  </a:lnTo>
                  <a:lnTo>
                    <a:pt x="7" y="268"/>
                  </a:lnTo>
                  <a:lnTo>
                    <a:pt x="10" y="267"/>
                  </a:lnTo>
                  <a:lnTo>
                    <a:pt x="10" y="267"/>
                  </a:lnTo>
                  <a:lnTo>
                    <a:pt x="16" y="264"/>
                  </a:lnTo>
                  <a:lnTo>
                    <a:pt x="21" y="264"/>
                  </a:lnTo>
                  <a:lnTo>
                    <a:pt x="25" y="264"/>
                  </a:lnTo>
                  <a:lnTo>
                    <a:pt x="30" y="267"/>
                  </a:lnTo>
                  <a:lnTo>
                    <a:pt x="30" y="267"/>
                  </a:lnTo>
                  <a:lnTo>
                    <a:pt x="33" y="269"/>
                  </a:lnTo>
                  <a:lnTo>
                    <a:pt x="34" y="274"/>
                  </a:lnTo>
                  <a:lnTo>
                    <a:pt x="33" y="284"/>
                  </a:lnTo>
                  <a:lnTo>
                    <a:pt x="33" y="284"/>
                  </a:lnTo>
                  <a:lnTo>
                    <a:pt x="34" y="290"/>
                  </a:lnTo>
                  <a:lnTo>
                    <a:pt x="37" y="296"/>
                  </a:lnTo>
                  <a:lnTo>
                    <a:pt x="41" y="301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52" y="305"/>
                  </a:lnTo>
                  <a:lnTo>
                    <a:pt x="58" y="307"/>
                  </a:lnTo>
                  <a:lnTo>
                    <a:pt x="65" y="309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81" y="326"/>
                  </a:lnTo>
                  <a:lnTo>
                    <a:pt x="87" y="330"/>
                  </a:lnTo>
                  <a:lnTo>
                    <a:pt x="92" y="333"/>
                  </a:lnTo>
                  <a:lnTo>
                    <a:pt x="92" y="333"/>
                  </a:lnTo>
                  <a:lnTo>
                    <a:pt x="95" y="336"/>
                  </a:lnTo>
                  <a:lnTo>
                    <a:pt x="96" y="339"/>
                  </a:lnTo>
                  <a:lnTo>
                    <a:pt x="96" y="342"/>
                  </a:lnTo>
                  <a:lnTo>
                    <a:pt x="90" y="347"/>
                  </a:lnTo>
                  <a:lnTo>
                    <a:pt x="90" y="347"/>
                  </a:lnTo>
                  <a:lnTo>
                    <a:pt x="86" y="349"/>
                  </a:lnTo>
                  <a:lnTo>
                    <a:pt x="83" y="354"/>
                  </a:lnTo>
                  <a:lnTo>
                    <a:pt x="83" y="354"/>
                  </a:lnTo>
                  <a:lnTo>
                    <a:pt x="96" y="363"/>
                  </a:lnTo>
                  <a:lnTo>
                    <a:pt x="105" y="372"/>
                  </a:lnTo>
                  <a:lnTo>
                    <a:pt x="107" y="375"/>
                  </a:lnTo>
                  <a:lnTo>
                    <a:pt x="108" y="378"/>
                  </a:lnTo>
                  <a:lnTo>
                    <a:pt x="108" y="378"/>
                  </a:lnTo>
                  <a:lnTo>
                    <a:pt x="105" y="384"/>
                  </a:lnTo>
                  <a:lnTo>
                    <a:pt x="102" y="389"/>
                  </a:lnTo>
                  <a:lnTo>
                    <a:pt x="102" y="389"/>
                  </a:lnTo>
                  <a:lnTo>
                    <a:pt x="107" y="392"/>
                  </a:lnTo>
                  <a:lnTo>
                    <a:pt x="113" y="394"/>
                  </a:lnTo>
                  <a:lnTo>
                    <a:pt x="113" y="394"/>
                  </a:lnTo>
                  <a:lnTo>
                    <a:pt x="121" y="392"/>
                  </a:lnTo>
                  <a:lnTo>
                    <a:pt x="127" y="392"/>
                  </a:lnTo>
                  <a:lnTo>
                    <a:pt x="130" y="394"/>
                  </a:lnTo>
                  <a:lnTo>
                    <a:pt x="130" y="394"/>
                  </a:lnTo>
                  <a:lnTo>
                    <a:pt x="132" y="395"/>
                  </a:lnTo>
                  <a:lnTo>
                    <a:pt x="132" y="398"/>
                  </a:lnTo>
                  <a:lnTo>
                    <a:pt x="130" y="404"/>
                  </a:lnTo>
                  <a:lnTo>
                    <a:pt x="130" y="404"/>
                  </a:lnTo>
                  <a:lnTo>
                    <a:pt x="130" y="409"/>
                  </a:lnTo>
                  <a:lnTo>
                    <a:pt x="130" y="415"/>
                  </a:lnTo>
                  <a:lnTo>
                    <a:pt x="130" y="415"/>
                  </a:lnTo>
                  <a:lnTo>
                    <a:pt x="150" y="409"/>
                  </a:lnTo>
                  <a:lnTo>
                    <a:pt x="150" y="409"/>
                  </a:lnTo>
                  <a:lnTo>
                    <a:pt x="157" y="404"/>
                  </a:lnTo>
                  <a:lnTo>
                    <a:pt x="160" y="401"/>
                  </a:lnTo>
                  <a:lnTo>
                    <a:pt x="160" y="397"/>
                  </a:lnTo>
                  <a:lnTo>
                    <a:pt x="160" y="397"/>
                  </a:lnTo>
                  <a:lnTo>
                    <a:pt x="158" y="394"/>
                  </a:lnTo>
                  <a:lnTo>
                    <a:pt x="157" y="394"/>
                  </a:lnTo>
                  <a:lnTo>
                    <a:pt x="154" y="392"/>
                  </a:lnTo>
                  <a:lnTo>
                    <a:pt x="153" y="389"/>
                  </a:lnTo>
                  <a:lnTo>
                    <a:pt x="153" y="389"/>
                  </a:lnTo>
                  <a:lnTo>
                    <a:pt x="150" y="376"/>
                  </a:lnTo>
                  <a:lnTo>
                    <a:pt x="150" y="370"/>
                  </a:lnTo>
                  <a:lnTo>
                    <a:pt x="151" y="370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8" y="372"/>
                  </a:lnTo>
                  <a:lnTo>
                    <a:pt x="164" y="375"/>
                  </a:lnTo>
                  <a:lnTo>
                    <a:pt x="167" y="378"/>
                  </a:lnTo>
                  <a:lnTo>
                    <a:pt x="172" y="379"/>
                  </a:lnTo>
                  <a:lnTo>
                    <a:pt x="172" y="379"/>
                  </a:lnTo>
                  <a:lnTo>
                    <a:pt x="179" y="381"/>
                  </a:lnTo>
                  <a:lnTo>
                    <a:pt x="184" y="379"/>
                  </a:lnTo>
                  <a:lnTo>
                    <a:pt x="184" y="378"/>
                  </a:lnTo>
                  <a:lnTo>
                    <a:pt x="185" y="375"/>
                  </a:lnTo>
                  <a:lnTo>
                    <a:pt x="185" y="375"/>
                  </a:lnTo>
                  <a:lnTo>
                    <a:pt x="185" y="369"/>
                  </a:lnTo>
                  <a:lnTo>
                    <a:pt x="187" y="363"/>
                  </a:lnTo>
                  <a:lnTo>
                    <a:pt x="190" y="358"/>
                  </a:lnTo>
                  <a:lnTo>
                    <a:pt x="191" y="357"/>
                  </a:lnTo>
                  <a:lnTo>
                    <a:pt x="194" y="357"/>
                  </a:lnTo>
                  <a:lnTo>
                    <a:pt x="194" y="357"/>
                  </a:lnTo>
                  <a:lnTo>
                    <a:pt x="198" y="357"/>
                  </a:lnTo>
                  <a:lnTo>
                    <a:pt x="203" y="360"/>
                  </a:lnTo>
                  <a:lnTo>
                    <a:pt x="210" y="364"/>
                  </a:lnTo>
                  <a:lnTo>
                    <a:pt x="210" y="364"/>
                  </a:lnTo>
                  <a:lnTo>
                    <a:pt x="215" y="366"/>
                  </a:lnTo>
                  <a:lnTo>
                    <a:pt x="219" y="367"/>
                  </a:lnTo>
                  <a:lnTo>
                    <a:pt x="225" y="367"/>
                  </a:lnTo>
                  <a:lnTo>
                    <a:pt x="231" y="366"/>
                  </a:lnTo>
                  <a:lnTo>
                    <a:pt x="231" y="366"/>
                  </a:lnTo>
                  <a:lnTo>
                    <a:pt x="241" y="358"/>
                  </a:lnTo>
                  <a:lnTo>
                    <a:pt x="246" y="355"/>
                  </a:lnTo>
                  <a:lnTo>
                    <a:pt x="246" y="355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180013" y="4083050"/>
              <a:ext cx="523875" cy="450850"/>
            </a:xfrm>
            <a:custGeom>
              <a:avLst/>
              <a:gdLst>
                <a:gd name="T0" fmla="*/ 308 w 330"/>
                <a:gd name="T1" fmla="*/ 194 h 284"/>
                <a:gd name="T2" fmla="*/ 308 w 330"/>
                <a:gd name="T3" fmla="*/ 169 h 284"/>
                <a:gd name="T4" fmla="*/ 293 w 330"/>
                <a:gd name="T5" fmla="*/ 144 h 284"/>
                <a:gd name="T6" fmla="*/ 277 w 330"/>
                <a:gd name="T7" fmla="*/ 139 h 284"/>
                <a:gd name="T8" fmla="*/ 241 w 330"/>
                <a:gd name="T9" fmla="*/ 132 h 284"/>
                <a:gd name="T10" fmla="*/ 216 w 330"/>
                <a:gd name="T11" fmla="*/ 101 h 284"/>
                <a:gd name="T12" fmla="*/ 209 w 330"/>
                <a:gd name="T13" fmla="*/ 93 h 284"/>
                <a:gd name="T14" fmla="*/ 198 w 330"/>
                <a:gd name="T15" fmla="*/ 86 h 284"/>
                <a:gd name="T16" fmla="*/ 197 w 330"/>
                <a:gd name="T17" fmla="*/ 77 h 284"/>
                <a:gd name="T18" fmla="*/ 203 w 330"/>
                <a:gd name="T19" fmla="*/ 64 h 284"/>
                <a:gd name="T20" fmla="*/ 192 w 330"/>
                <a:gd name="T21" fmla="*/ 53 h 284"/>
                <a:gd name="T22" fmla="*/ 185 w 330"/>
                <a:gd name="T23" fmla="*/ 41 h 284"/>
                <a:gd name="T24" fmla="*/ 179 w 330"/>
                <a:gd name="T25" fmla="*/ 27 h 284"/>
                <a:gd name="T26" fmla="*/ 161 w 330"/>
                <a:gd name="T27" fmla="*/ 15 h 284"/>
                <a:gd name="T28" fmla="*/ 149 w 330"/>
                <a:gd name="T29" fmla="*/ 0 h 284"/>
                <a:gd name="T30" fmla="*/ 137 w 330"/>
                <a:gd name="T31" fmla="*/ 19 h 284"/>
                <a:gd name="T32" fmla="*/ 114 w 330"/>
                <a:gd name="T33" fmla="*/ 30 h 284"/>
                <a:gd name="T34" fmla="*/ 92 w 330"/>
                <a:gd name="T35" fmla="*/ 40 h 284"/>
                <a:gd name="T36" fmla="*/ 80 w 330"/>
                <a:gd name="T37" fmla="*/ 46 h 284"/>
                <a:gd name="T38" fmla="*/ 40 w 330"/>
                <a:gd name="T39" fmla="*/ 95 h 284"/>
                <a:gd name="T40" fmla="*/ 25 w 330"/>
                <a:gd name="T41" fmla="*/ 121 h 284"/>
                <a:gd name="T42" fmla="*/ 23 w 330"/>
                <a:gd name="T43" fmla="*/ 150 h 284"/>
                <a:gd name="T44" fmla="*/ 16 w 330"/>
                <a:gd name="T45" fmla="*/ 163 h 284"/>
                <a:gd name="T46" fmla="*/ 17 w 330"/>
                <a:gd name="T47" fmla="*/ 194 h 284"/>
                <a:gd name="T48" fmla="*/ 13 w 330"/>
                <a:gd name="T49" fmla="*/ 209 h 284"/>
                <a:gd name="T50" fmla="*/ 3 w 330"/>
                <a:gd name="T51" fmla="*/ 227 h 284"/>
                <a:gd name="T52" fmla="*/ 9 w 330"/>
                <a:gd name="T53" fmla="*/ 246 h 284"/>
                <a:gd name="T54" fmla="*/ 22 w 330"/>
                <a:gd name="T55" fmla="*/ 246 h 284"/>
                <a:gd name="T56" fmla="*/ 43 w 330"/>
                <a:gd name="T57" fmla="*/ 241 h 284"/>
                <a:gd name="T58" fmla="*/ 47 w 330"/>
                <a:gd name="T59" fmla="*/ 250 h 284"/>
                <a:gd name="T60" fmla="*/ 59 w 330"/>
                <a:gd name="T61" fmla="*/ 253 h 284"/>
                <a:gd name="T62" fmla="*/ 78 w 330"/>
                <a:gd name="T63" fmla="*/ 241 h 284"/>
                <a:gd name="T64" fmla="*/ 105 w 330"/>
                <a:gd name="T65" fmla="*/ 252 h 284"/>
                <a:gd name="T66" fmla="*/ 111 w 330"/>
                <a:gd name="T67" fmla="*/ 250 h 284"/>
                <a:gd name="T68" fmla="*/ 136 w 330"/>
                <a:gd name="T69" fmla="*/ 228 h 284"/>
                <a:gd name="T70" fmla="*/ 154 w 330"/>
                <a:gd name="T71" fmla="*/ 234 h 284"/>
                <a:gd name="T72" fmla="*/ 160 w 330"/>
                <a:gd name="T73" fmla="*/ 250 h 284"/>
                <a:gd name="T74" fmla="*/ 158 w 330"/>
                <a:gd name="T75" fmla="*/ 277 h 284"/>
                <a:gd name="T76" fmla="*/ 164 w 330"/>
                <a:gd name="T77" fmla="*/ 280 h 284"/>
                <a:gd name="T78" fmla="*/ 188 w 330"/>
                <a:gd name="T79" fmla="*/ 271 h 284"/>
                <a:gd name="T80" fmla="*/ 197 w 330"/>
                <a:gd name="T81" fmla="*/ 284 h 284"/>
                <a:gd name="T82" fmla="*/ 213 w 330"/>
                <a:gd name="T83" fmla="*/ 277 h 284"/>
                <a:gd name="T84" fmla="*/ 246 w 330"/>
                <a:gd name="T85" fmla="*/ 275 h 284"/>
                <a:gd name="T86" fmla="*/ 277 w 330"/>
                <a:gd name="T87" fmla="*/ 272 h 284"/>
                <a:gd name="T88" fmla="*/ 281 w 330"/>
                <a:gd name="T89" fmla="*/ 264 h 284"/>
                <a:gd name="T90" fmla="*/ 297 w 330"/>
                <a:gd name="T91" fmla="*/ 261 h 284"/>
                <a:gd name="T92" fmla="*/ 312 w 330"/>
                <a:gd name="T93" fmla="*/ 250 h 284"/>
                <a:gd name="T94" fmla="*/ 330 w 330"/>
                <a:gd name="T95" fmla="*/ 219 h 284"/>
                <a:gd name="T96" fmla="*/ 328 w 330"/>
                <a:gd name="T97" fmla="*/ 212 h 284"/>
                <a:gd name="T98" fmla="*/ 318 w 330"/>
                <a:gd name="T99" fmla="*/ 20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84">
                  <a:moveTo>
                    <a:pt x="312" y="197"/>
                  </a:moveTo>
                  <a:lnTo>
                    <a:pt x="312" y="197"/>
                  </a:lnTo>
                  <a:lnTo>
                    <a:pt x="309" y="195"/>
                  </a:lnTo>
                  <a:lnTo>
                    <a:pt x="308" y="194"/>
                  </a:lnTo>
                  <a:lnTo>
                    <a:pt x="306" y="188"/>
                  </a:lnTo>
                  <a:lnTo>
                    <a:pt x="308" y="179"/>
                  </a:lnTo>
                  <a:lnTo>
                    <a:pt x="308" y="169"/>
                  </a:lnTo>
                  <a:lnTo>
                    <a:pt x="308" y="169"/>
                  </a:lnTo>
                  <a:lnTo>
                    <a:pt x="305" y="158"/>
                  </a:lnTo>
                  <a:lnTo>
                    <a:pt x="302" y="151"/>
                  </a:lnTo>
                  <a:lnTo>
                    <a:pt x="297" y="147"/>
                  </a:lnTo>
                  <a:lnTo>
                    <a:pt x="293" y="144"/>
                  </a:lnTo>
                  <a:lnTo>
                    <a:pt x="293" y="144"/>
                  </a:lnTo>
                  <a:lnTo>
                    <a:pt x="286" y="141"/>
                  </a:lnTo>
                  <a:lnTo>
                    <a:pt x="277" y="139"/>
                  </a:lnTo>
                  <a:lnTo>
                    <a:pt x="277" y="139"/>
                  </a:lnTo>
                  <a:lnTo>
                    <a:pt x="262" y="138"/>
                  </a:lnTo>
                  <a:lnTo>
                    <a:pt x="253" y="136"/>
                  </a:lnTo>
                  <a:lnTo>
                    <a:pt x="241" y="132"/>
                  </a:lnTo>
                  <a:lnTo>
                    <a:pt x="241" y="132"/>
                  </a:lnTo>
                  <a:lnTo>
                    <a:pt x="231" y="126"/>
                  </a:lnTo>
                  <a:lnTo>
                    <a:pt x="225" y="117"/>
                  </a:lnTo>
                  <a:lnTo>
                    <a:pt x="219" y="110"/>
                  </a:lnTo>
                  <a:lnTo>
                    <a:pt x="216" y="101"/>
                  </a:lnTo>
                  <a:lnTo>
                    <a:pt x="216" y="101"/>
                  </a:lnTo>
                  <a:lnTo>
                    <a:pt x="214" y="95"/>
                  </a:lnTo>
                  <a:lnTo>
                    <a:pt x="213" y="93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6" y="92"/>
                  </a:lnTo>
                  <a:lnTo>
                    <a:pt x="201" y="89"/>
                  </a:lnTo>
                  <a:lnTo>
                    <a:pt x="198" y="86"/>
                  </a:lnTo>
                  <a:lnTo>
                    <a:pt x="195" y="81"/>
                  </a:lnTo>
                  <a:lnTo>
                    <a:pt x="195" y="81"/>
                  </a:lnTo>
                  <a:lnTo>
                    <a:pt x="195" y="78"/>
                  </a:lnTo>
                  <a:lnTo>
                    <a:pt x="197" y="77"/>
                  </a:lnTo>
                  <a:lnTo>
                    <a:pt x="200" y="74"/>
                  </a:lnTo>
                  <a:lnTo>
                    <a:pt x="203" y="70"/>
                  </a:lnTo>
                  <a:lnTo>
                    <a:pt x="203" y="67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0" y="59"/>
                  </a:lnTo>
                  <a:lnTo>
                    <a:pt x="197" y="56"/>
                  </a:lnTo>
                  <a:lnTo>
                    <a:pt x="192" y="53"/>
                  </a:lnTo>
                  <a:lnTo>
                    <a:pt x="188" y="49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5" y="41"/>
                  </a:lnTo>
                  <a:lnTo>
                    <a:pt x="185" y="38"/>
                  </a:lnTo>
                  <a:lnTo>
                    <a:pt x="185" y="38"/>
                  </a:lnTo>
                  <a:lnTo>
                    <a:pt x="182" y="31"/>
                  </a:lnTo>
                  <a:lnTo>
                    <a:pt x="179" y="27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64" y="18"/>
                  </a:lnTo>
                  <a:lnTo>
                    <a:pt x="161" y="15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54" y="6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6" y="9"/>
                  </a:lnTo>
                  <a:lnTo>
                    <a:pt x="142" y="15"/>
                  </a:lnTo>
                  <a:lnTo>
                    <a:pt x="137" y="19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23" y="25"/>
                  </a:lnTo>
                  <a:lnTo>
                    <a:pt x="114" y="3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3" y="41"/>
                  </a:lnTo>
                  <a:lnTo>
                    <a:pt x="92" y="40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6" y="38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57" y="75"/>
                  </a:lnTo>
                  <a:lnTo>
                    <a:pt x="47" y="87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34" y="102"/>
                  </a:lnTo>
                  <a:lnTo>
                    <a:pt x="29" y="111"/>
                  </a:lnTo>
                  <a:lnTo>
                    <a:pt x="25" y="121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42"/>
                  </a:lnTo>
                  <a:lnTo>
                    <a:pt x="23" y="150"/>
                  </a:lnTo>
                  <a:lnTo>
                    <a:pt x="22" y="155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6" y="163"/>
                  </a:lnTo>
                  <a:lnTo>
                    <a:pt x="15" y="167"/>
                  </a:lnTo>
                  <a:lnTo>
                    <a:pt x="15" y="176"/>
                  </a:lnTo>
                  <a:lnTo>
                    <a:pt x="16" y="187"/>
                  </a:lnTo>
                  <a:lnTo>
                    <a:pt x="17" y="194"/>
                  </a:lnTo>
                  <a:lnTo>
                    <a:pt x="17" y="194"/>
                  </a:lnTo>
                  <a:lnTo>
                    <a:pt x="17" y="197"/>
                  </a:lnTo>
                  <a:lnTo>
                    <a:pt x="17" y="200"/>
                  </a:lnTo>
                  <a:lnTo>
                    <a:pt x="13" y="209"/>
                  </a:lnTo>
                  <a:lnTo>
                    <a:pt x="9" y="21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6" y="241"/>
                  </a:lnTo>
                  <a:lnTo>
                    <a:pt x="9" y="246"/>
                  </a:lnTo>
                  <a:lnTo>
                    <a:pt x="13" y="249"/>
                  </a:lnTo>
                  <a:lnTo>
                    <a:pt x="13" y="249"/>
                  </a:lnTo>
                  <a:lnTo>
                    <a:pt x="17" y="249"/>
                  </a:lnTo>
                  <a:lnTo>
                    <a:pt x="22" y="246"/>
                  </a:lnTo>
                  <a:lnTo>
                    <a:pt x="28" y="243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43" y="241"/>
                  </a:lnTo>
                  <a:lnTo>
                    <a:pt x="44" y="243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7" y="250"/>
                  </a:lnTo>
                  <a:lnTo>
                    <a:pt x="52" y="253"/>
                  </a:lnTo>
                  <a:lnTo>
                    <a:pt x="55" y="255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9"/>
                  </a:lnTo>
                  <a:lnTo>
                    <a:pt x="68" y="244"/>
                  </a:lnTo>
                  <a:lnTo>
                    <a:pt x="74" y="241"/>
                  </a:lnTo>
                  <a:lnTo>
                    <a:pt x="78" y="241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94" y="247"/>
                  </a:lnTo>
                  <a:lnTo>
                    <a:pt x="105" y="252"/>
                  </a:lnTo>
                  <a:lnTo>
                    <a:pt x="105" y="252"/>
                  </a:lnTo>
                  <a:lnTo>
                    <a:pt x="108" y="252"/>
                  </a:lnTo>
                  <a:lnTo>
                    <a:pt x="111" y="250"/>
                  </a:lnTo>
                  <a:lnTo>
                    <a:pt x="111" y="250"/>
                  </a:lnTo>
                  <a:lnTo>
                    <a:pt x="123" y="238"/>
                  </a:lnTo>
                  <a:lnTo>
                    <a:pt x="130" y="232"/>
                  </a:lnTo>
                  <a:lnTo>
                    <a:pt x="136" y="228"/>
                  </a:lnTo>
                  <a:lnTo>
                    <a:pt x="136" y="228"/>
                  </a:lnTo>
                  <a:lnTo>
                    <a:pt x="140" y="227"/>
                  </a:lnTo>
                  <a:lnTo>
                    <a:pt x="146" y="228"/>
                  </a:lnTo>
                  <a:lnTo>
                    <a:pt x="151" y="231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61" y="240"/>
                  </a:lnTo>
                  <a:lnTo>
                    <a:pt x="161" y="243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57" y="262"/>
                  </a:lnTo>
                  <a:lnTo>
                    <a:pt x="157" y="272"/>
                  </a:lnTo>
                  <a:lnTo>
                    <a:pt x="158" y="277"/>
                  </a:lnTo>
                  <a:lnTo>
                    <a:pt x="160" y="280"/>
                  </a:lnTo>
                  <a:lnTo>
                    <a:pt x="161" y="281"/>
                  </a:lnTo>
                  <a:lnTo>
                    <a:pt x="164" y="280"/>
                  </a:lnTo>
                  <a:lnTo>
                    <a:pt x="164" y="280"/>
                  </a:lnTo>
                  <a:lnTo>
                    <a:pt x="179" y="271"/>
                  </a:lnTo>
                  <a:lnTo>
                    <a:pt x="185" y="268"/>
                  </a:lnTo>
                  <a:lnTo>
                    <a:pt x="188" y="270"/>
                  </a:lnTo>
                  <a:lnTo>
                    <a:pt x="188" y="271"/>
                  </a:lnTo>
                  <a:lnTo>
                    <a:pt x="188" y="271"/>
                  </a:lnTo>
                  <a:lnTo>
                    <a:pt x="191" y="280"/>
                  </a:lnTo>
                  <a:lnTo>
                    <a:pt x="192" y="283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201" y="283"/>
                  </a:lnTo>
                  <a:lnTo>
                    <a:pt x="206" y="281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6" y="275"/>
                  </a:lnTo>
                  <a:lnTo>
                    <a:pt x="225" y="275"/>
                  </a:lnTo>
                  <a:lnTo>
                    <a:pt x="246" y="275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4"/>
                  </a:lnTo>
                  <a:lnTo>
                    <a:pt x="277" y="272"/>
                  </a:lnTo>
                  <a:lnTo>
                    <a:pt x="277" y="272"/>
                  </a:lnTo>
                  <a:lnTo>
                    <a:pt x="277" y="271"/>
                  </a:lnTo>
                  <a:lnTo>
                    <a:pt x="278" y="267"/>
                  </a:lnTo>
                  <a:lnTo>
                    <a:pt x="281" y="264"/>
                  </a:lnTo>
                  <a:lnTo>
                    <a:pt x="284" y="262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97" y="261"/>
                  </a:lnTo>
                  <a:lnTo>
                    <a:pt x="303" y="258"/>
                  </a:lnTo>
                  <a:lnTo>
                    <a:pt x="308" y="255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318" y="241"/>
                  </a:lnTo>
                  <a:lnTo>
                    <a:pt x="323" y="234"/>
                  </a:lnTo>
                  <a:lnTo>
                    <a:pt x="323" y="234"/>
                  </a:lnTo>
                  <a:lnTo>
                    <a:pt x="330" y="219"/>
                  </a:lnTo>
                  <a:lnTo>
                    <a:pt x="330" y="219"/>
                  </a:lnTo>
                  <a:lnTo>
                    <a:pt x="330" y="219"/>
                  </a:lnTo>
                  <a:lnTo>
                    <a:pt x="330" y="219"/>
                  </a:lnTo>
                  <a:lnTo>
                    <a:pt x="328" y="212"/>
                  </a:lnTo>
                  <a:lnTo>
                    <a:pt x="328" y="212"/>
                  </a:lnTo>
                  <a:lnTo>
                    <a:pt x="327" y="206"/>
                  </a:lnTo>
                  <a:lnTo>
                    <a:pt x="323" y="203"/>
                  </a:lnTo>
                  <a:lnTo>
                    <a:pt x="318" y="200"/>
                  </a:lnTo>
                  <a:lnTo>
                    <a:pt x="312" y="197"/>
                  </a:lnTo>
                  <a:lnTo>
                    <a:pt x="312" y="19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223125" y="5300663"/>
              <a:ext cx="892175" cy="1035050"/>
            </a:xfrm>
            <a:custGeom>
              <a:avLst/>
              <a:gdLst>
                <a:gd name="T0" fmla="*/ 413 w 562"/>
                <a:gd name="T1" fmla="*/ 643 h 652"/>
                <a:gd name="T2" fmla="*/ 430 w 562"/>
                <a:gd name="T3" fmla="*/ 625 h 652"/>
                <a:gd name="T4" fmla="*/ 450 w 562"/>
                <a:gd name="T5" fmla="*/ 587 h 652"/>
                <a:gd name="T6" fmla="*/ 464 w 562"/>
                <a:gd name="T7" fmla="*/ 569 h 652"/>
                <a:gd name="T8" fmla="*/ 490 w 562"/>
                <a:gd name="T9" fmla="*/ 572 h 652"/>
                <a:gd name="T10" fmla="*/ 528 w 562"/>
                <a:gd name="T11" fmla="*/ 572 h 652"/>
                <a:gd name="T12" fmla="*/ 550 w 562"/>
                <a:gd name="T13" fmla="*/ 536 h 652"/>
                <a:gd name="T14" fmla="*/ 558 w 562"/>
                <a:gd name="T15" fmla="*/ 496 h 652"/>
                <a:gd name="T16" fmla="*/ 561 w 562"/>
                <a:gd name="T17" fmla="*/ 447 h 652"/>
                <a:gd name="T18" fmla="*/ 533 w 562"/>
                <a:gd name="T19" fmla="*/ 394 h 652"/>
                <a:gd name="T20" fmla="*/ 516 w 562"/>
                <a:gd name="T21" fmla="*/ 345 h 652"/>
                <a:gd name="T22" fmla="*/ 536 w 562"/>
                <a:gd name="T23" fmla="*/ 301 h 652"/>
                <a:gd name="T24" fmla="*/ 533 w 562"/>
                <a:gd name="T25" fmla="*/ 268 h 652"/>
                <a:gd name="T26" fmla="*/ 541 w 562"/>
                <a:gd name="T27" fmla="*/ 224 h 652"/>
                <a:gd name="T28" fmla="*/ 559 w 562"/>
                <a:gd name="T29" fmla="*/ 179 h 652"/>
                <a:gd name="T30" fmla="*/ 546 w 562"/>
                <a:gd name="T31" fmla="*/ 130 h 652"/>
                <a:gd name="T32" fmla="*/ 534 w 562"/>
                <a:gd name="T33" fmla="*/ 71 h 652"/>
                <a:gd name="T34" fmla="*/ 488 w 562"/>
                <a:gd name="T35" fmla="*/ 34 h 652"/>
                <a:gd name="T36" fmla="*/ 475 w 562"/>
                <a:gd name="T37" fmla="*/ 2 h 652"/>
                <a:gd name="T38" fmla="*/ 450 w 562"/>
                <a:gd name="T39" fmla="*/ 22 h 652"/>
                <a:gd name="T40" fmla="*/ 435 w 562"/>
                <a:gd name="T41" fmla="*/ 40 h 652"/>
                <a:gd name="T42" fmla="*/ 416 w 562"/>
                <a:gd name="T43" fmla="*/ 76 h 652"/>
                <a:gd name="T44" fmla="*/ 396 w 562"/>
                <a:gd name="T45" fmla="*/ 111 h 652"/>
                <a:gd name="T46" fmla="*/ 343 w 562"/>
                <a:gd name="T47" fmla="*/ 142 h 652"/>
                <a:gd name="T48" fmla="*/ 305 w 562"/>
                <a:gd name="T49" fmla="*/ 165 h 652"/>
                <a:gd name="T50" fmla="*/ 269 w 562"/>
                <a:gd name="T51" fmla="*/ 173 h 652"/>
                <a:gd name="T52" fmla="*/ 276 w 562"/>
                <a:gd name="T53" fmla="*/ 190 h 652"/>
                <a:gd name="T54" fmla="*/ 265 w 562"/>
                <a:gd name="T55" fmla="*/ 213 h 652"/>
                <a:gd name="T56" fmla="*/ 278 w 562"/>
                <a:gd name="T57" fmla="*/ 239 h 652"/>
                <a:gd name="T58" fmla="*/ 253 w 562"/>
                <a:gd name="T59" fmla="*/ 268 h 652"/>
                <a:gd name="T60" fmla="*/ 254 w 562"/>
                <a:gd name="T61" fmla="*/ 292 h 652"/>
                <a:gd name="T62" fmla="*/ 226 w 562"/>
                <a:gd name="T63" fmla="*/ 313 h 652"/>
                <a:gd name="T64" fmla="*/ 207 w 562"/>
                <a:gd name="T65" fmla="*/ 310 h 652"/>
                <a:gd name="T66" fmla="*/ 177 w 562"/>
                <a:gd name="T67" fmla="*/ 317 h 652"/>
                <a:gd name="T68" fmla="*/ 173 w 562"/>
                <a:gd name="T69" fmla="*/ 359 h 652"/>
                <a:gd name="T70" fmla="*/ 140 w 562"/>
                <a:gd name="T71" fmla="*/ 359 h 652"/>
                <a:gd name="T72" fmla="*/ 127 w 562"/>
                <a:gd name="T73" fmla="*/ 344 h 652"/>
                <a:gd name="T74" fmla="*/ 109 w 562"/>
                <a:gd name="T75" fmla="*/ 375 h 652"/>
                <a:gd name="T76" fmla="*/ 94 w 562"/>
                <a:gd name="T77" fmla="*/ 394 h 652"/>
                <a:gd name="T78" fmla="*/ 74 w 562"/>
                <a:gd name="T79" fmla="*/ 387 h 652"/>
                <a:gd name="T80" fmla="*/ 38 w 562"/>
                <a:gd name="T81" fmla="*/ 384 h 652"/>
                <a:gd name="T82" fmla="*/ 0 w 562"/>
                <a:gd name="T83" fmla="*/ 439 h 652"/>
                <a:gd name="T84" fmla="*/ 19 w 562"/>
                <a:gd name="T85" fmla="*/ 473 h 652"/>
                <a:gd name="T86" fmla="*/ 45 w 562"/>
                <a:gd name="T87" fmla="*/ 484 h 652"/>
                <a:gd name="T88" fmla="*/ 53 w 562"/>
                <a:gd name="T89" fmla="*/ 507 h 652"/>
                <a:gd name="T90" fmla="*/ 82 w 562"/>
                <a:gd name="T91" fmla="*/ 518 h 652"/>
                <a:gd name="T92" fmla="*/ 93 w 562"/>
                <a:gd name="T93" fmla="*/ 501 h 652"/>
                <a:gd name="T94" fmla="*/ 112 w 562"/>
                <a:gd name="T95" fmla="*/ 521 h 652"/>
                <a:gd name="T96" fmla="*/ 128 w 562"/>
                <a:gd name="T97" fmla="*/ 536 h 652"/>
                <a:gd name="T98" fmla="*/ 148 w 562"/>
                <a:gd name="T99" fmla="*/ 553 h 652"/>
                <a:gd name="T100" fmla="*/ 185 w 562"/>
                <a:gd name="T101" fmla="*/ 582 h 652"/>
                <a:gd name="T102" fmla="*/ 191 w 562"/>
                <a:gd name="T103" fmla="*/ 564 h 652"/>
                <a:gd name="T104" fmla="*/ 211 w 562"/>
                <a:gd name="T105" fmla="*/ 600 h 652"/>
                <a:gd name="T106" fmla="*/ 226 w 562"/>
                <a:gd name="T107" fmla="*/ 624 h 652"/>
                <a:gd name="T108" fmla="*/ 239 w 562"/>
                <a:gd name="T109" fmla="*/ 610 h 652"/>
                <a:gd name="T110" fmla="*/ 265 w 562"/>
                <a:gd name="T111" fmla="*/ 591 h 652"/>
                <a:gd name="T112" fmla="*/ 281 w 562"/>
                <a:gd name="T113" fmla="*/ 600 h 652"/>
                <a:gd name="T114" fmla="*/ 309 w 562"/>
                <a:gd name="T115" fmla="*/ 606 h 652"/>
                <a:gd name="T116" fmla="*/ 324 w 562"/>
                <a:gd name="T117" fmla="*/ 618 h 652"/>
                <a:gd name="T118" fmla="*/ 328 w 562"/>
                <a:gd name="T119" fmla="*/ 638 h 652"/>
                <a:gd name="T120" fmla="*/ 358 w 562"/>
                <a:gd name="T121" fmla="*/ 650 h 652"/>
                <a:gd name="T122" fmla="*/ 382 w 562"/>
                <a:gd name="T123" fmla="*/ 643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" h="652">
                  <a:moveTo>
                    <a:pt x="393" y="633"/>
                  </a:moveTo>
                  <a:lnTo>
                    <a:pt x="393" y="633"/>
                  </a:lnTo>
                  <a:lnTo>
                    <a:pt x="398" y="633"/>
                  </a:lnTo>
                  <a:lnTo>
                    <a:pt x="404" y="634"/>
                  </a:lnTo>
                  <a:lnTo>
                    <a:pt x="408" y="637"/>
                  </a:lnTo>
                  <a:lnTo>
                    <a:pt x="413" y="643"/>
                  </a:lnTo>
                  <a:lnTo>
                    <a:pt x="413" y="643"/>
                  </a:lnTo>
                  <a:lnTo>
                    <a:pt x="413" y="647"/>
                  </a:lnTo>
                  <a:lnTo>
                    <a:pt x="413" y="652"/>
                  </a:lnTo>
                  <a:lnTo>
                    <a:pt x="413" y="652"/>
                  </a:lnTo>
                  <a:lnTo>
                    <a:pt x="417" y="647"/>
                  </a:lnTo>
                  <a:lnTo>
                    <a:pt x="422" y="638"/>
                  </a:lnTo>
                  <a:lnTo>
                    <a:pt x="430" y="625"/>
                  </a:lnTo>
                  <a:lnTo>
                    <a:pt x="430" y="625"/>
                  </a:lnTo>
                  <a:lnTo>
                    <a:pt x="436" y="619"/>
                  </a:lnTo>
                  <a:lnTo>
                    <a:pt x="439" y="615"/>
                  </a:lnTo>
                  <a:lnTo>
                    <a:pt x="441" y="609"/>
                  </a:lnTo>
                  <a:lnTo>
                    <a:pt x="441" y="609"/>
                  </a:lnTo>
                  <a:lnTo>
                    <a:pt x="444" y="595"/>
                  </a:lnTo>
                  <a:lnTo>
                    <a:pt x="445" y="590"/>
                  </a:lnTo>
                  <a:lnTo>
                    <a:pt x="450" y="587"/>
                  </a:lnTo>
                  <a:lnTo>
                    <a:pt x="450" y="587"/>
                  </a:lnTo>
                  <a:lnTo>
                    <a:pt x="453" y="584"/>
                  </a:lnTo>
                  <a:lnTo>
                    <a:pt x="456" y="581"/>
                  </a:lnTo>
                  <a:lnTo>
                    <a:pt x="457" y="575"/>
                  </a:lnTo>
                  <a:lnTo>
                    <a:pt x="457" y="575"/>
                  </a:lnTo>
                  <a:lnTo>
                    <a:pt x="460" y="570"/>
                  </a:lnTo>
                  <a:lnTo>
                    <a:pt x="464" y="569"/>
                  </a:lnTo>
                  <a:lnTo>
                    <a:pt x="470" y="566"/>
                  </a:lnTo>
                  <a:lnTo>
                    <a:pt x="476" y="566"/>
                  </a:lnTo>
                  <a:lnTo>
                    <a:pt x="476" y="566"/>
                  </a:lnTo>
                  <a:lnTo>
                    <a:pt x="487" y="567"/>
                  </a:lnTo>
                  <a:lnTo>
                    <a:pt x="488" y="569"/>
                  </a:lnTo>
                  <a:lnTo>
                    <a:pt x="490" y="572"/>
                  </a:lnTo>
                  <a:lnTo>
                    <a:pt x="490" y="572"/>
                  </a:lnTo>
                  <a:lnTo>
                    <a:pt x="490" y="573"/>
                  </a:lnTo>
                  <a:lnTo>
                    <a:pt x="490" y="575"/>
                  </a:lnTo>
                  <a:lnTo>
                    <a:pt x="493" y="576"/>
                  </a:lnTo>
                  <a:lnTo>
                    <a:pt x="503" y="576"/>
                  </a:lnTo>
                  <a:lnTo>
                    <a:pt x="503" y="576"/>
                  </a:lnTo>
                  <a:lnTo>
                    <a:pt x="516" y="575"/>
                  </a:lnTo>
                  <a:lnTo>
                    <a:pt x="528" y="572"/>
                  </a:lnTo>
                  <a:lnTo>
                    <a:pt x="537" y="567"/>
                  </a:lnTo>
                  <a:lnTo>
                    <a:pt x="540" y="564"/>
                  </a:lnTo>
                  <a:lnTo>
                    <a:pt x="543" y="561"/>
                  </a:lnTo>
                  <a:lnTo>
                    <a:pt x="543" y="561"/>
                  </a:lnTo>
                  <a:lnTo>
                    <a:pt x="546" y="554"/>
                  </a:lnTo>
                  <a:lnTo>
                    <a:pt x="549" y="545"/>
                  </a:lnTo>
                  <a:lnTo>
                    <a:pt x="550" y="536"/>
                  </a:lnTo>
                  <a:lnTo>
                    <a:pt x="552" y="529"/>
                  </a:lnTo>
                  <a:lnTo>
                    <a:pt x="552" y="529"/>
                  </a:lnTo>
                  <a:lnTo>
                    <a:pt x="555" y="521"/>
                  </a:lnTo>
                  <a:lnTo>
                    <a:pt x="558" y="513"/>
                  </a:lnTo>
                  <a:lnTo>
                    <a:pt x="558" y="504"/>
                  </a:lnTo>
                  <a:lnTo>
                    <a:pt x="558" y="496"/>
                  </a:lnTo>
                  <a:lnTo>
                    <a:pt x="558" y="496"/>
                  </a:lnTo>
                  <a:lnTo>
                    <a:pt x="555" y="487"/>
                  </a:lnTo>
                  <a:lnTo>
                    <a:pt x="553" y="476"/>
                  </a:lnTo>
                  <a:lnTo>
                    <a:pt x="555" y="465"/>
                  </a:lnTo>
                  <a:lnTo>
                    <a:pt x="556" y="459"/>
                  </a:lnTo>
                  <a:lnTo>
                    <a:pt x="558" y="456"/>
                  </a:lnTo>
                  <a:lnTo>
                    <a:pt x="558" y="456"/>
                  </a:lnTo>
                  <a:lnTo>
                    <a:pt x="561" y="447"/>
                  </a:lnTo>
                  <a:lnTo>
                    <a:pt x="562" y="434"/>
                  </a:lnTo>
                  <a:lnTo>
                    <a:pt x="561" y="421"/>
                  </a:lnTo>
                  <a:lnTo>
                    <a:pt x="561" y="416"/>
                  </a:lnTo>
                  <a:lnTo>
                    <a:pt x="558" y="412"/>
                  </a:lnTo>
                  <a:lnTo>
                    <a:pt x="558" y="412"/>
                  </a:lnTo>
                  <a:lnTo>
                    <a:pt x="547" y="404"/>
                  </a:lnTo>
                  <a:lnTo>
                    <a:pt x="533" y="394"/>
                  </a:lnTo>
                  <a:lnTo>
                    <a:pt x="518" y="384"/>
                  </a:lnTo>
                  <a:lnTo>
                    <a:pt x="513" y="378"/>
                  </a:lnTo>
                  <a:lnTo>
                    <a:pt x="512" y="373"/>
                  </a:lnTo>
                  <a:lnTo>
                    <a:pt x="512" y="373"/>
                  </a:lnTo>
                  <a:lnTo>
                    <a:pt x="512" y="359"/>
                  </a:lnTo>
                  <a:lnTo>
                    <a:pt x="513" y="353"/>
                  </a:lnTo>
                  <a:lnTo>
                    <a:pt x="516" y="345"/>
                  </a:lnTo>
                  <a:lnTo>
                    <a:pt x="516" y="345"/>
                  </a:lnTo>
                  <a:lnTo>
                    <a:pt x="521" y="335"/>
                  </a:lnTo>
                  <a:lnTo>
                    <a:pt x="525" y="323"/>
                  </a:lnTo>
                  <a:lnTo>
                    <a:pt x="530" y="313"/>
                  </a:lnTo>
                  <a:lnTo>
                    <a:pt x="533" y="305"/>
                  </a:lnTo>
                  <a:lnTo>
                    <a:pt x="533" y="305"/>
                  </a:lnTo>
                  <a:lnTo>
                    <a:pt x="536" y="301"/>
                  </a:lnTo>
                  <a:lnTo>
                    <a:pt x="537" y="298"/>
                  </a:lnTo>
                  <a:lnTo>
                    <a:pt x="537" y="292"/>
                  </a:lnTo>
                  <a:lnTo>
                    <a:pt x="536" y="286"/>
                  </a:lnTo>
                  <a:lnTo>
                    <a:pt x="536" y="286"/>
                  </a:lnTo>
                  <a:lnTo>
                    <a:pt x="531" y="276"/>
                  </a:lnTo>
                  <a:lnTo>
                    <a:pt x="531" y="271"/>
                  </a:lnTo>
                  <a:lnTo>
                    <a:pt x="533" y="268"/>
                  </a:lnTo>
                  <a:lnTo>
                    <a:pt x="533" y="268"/>
                  </a:lnTo>
                  <a:lnTo>
                    <a:pt x="536" y="264"/>
                  </a:lnTo>
                  <a:lnTo>
                    <a:pt x="537" y="262"/>
                  </a:lnTo>
                  <a:lnTo>
                    <a:pt x="539" y="252"/>
                  </a:lnTo>
                  <a:lnTo>
                    <a:pt x="539" y="252"/>
                  </a:lnTo>
                  <a:lnTo>
                    <a:pt x="540" y="240"/>
                  </a:lnTo>
                  <a:lnTo>
                    <a:pt x="541" y="224"/>
                  </a:lnTo>
                  <a:lnTo>
                    <a:pt x="546" y="206"/>
                  </a:lnTo>
                  <a:lnTo>
                    <a:pt x="549" y="200"/>
                  </a:lnTo>
                  <a:lnTo>
                    <a:pt x="552" y="196"/>
                  </a:lnTo>
                  <a:lnTo>
                    <a:pt x="552" y="196"/>
                  </a:lnTo>
                  <a:lnTo>
                    <a:pt x="555" y="193"/>
                  </a:lnTo>
                  <a:lnTo>
                    <a:pt x="556" y="190"/>
                  </a:lnTo>
                  <a:lnTo>
                    <a:pt x="559" y="179"/>
                  </a:lnTo>
                  <a:lnTo>
                    <a:pt x="561" y="169"/>
                  </a:lnTo>
                  <a:lnTo>
                    <a:pt x="561" y="160"/>
                  </a:lnTo>
                  <a:lnTo>
                    <a:pt x="561" y="160"/>
                  </a:lnTo>
                  <a:lnTo>
                    <a:pt x="558" y="153"/>
                  </a:lnTo>
                  <a:lnTo>
                    <a:pt x="553" y="145"/>
                  </a:lnTo>
                  <a:lnTo>
                    <a:pt x="549" y="138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4" y="119"/>
                  </a:lnTo>
                  <a:lnTo>
                    <a:pt x="541" y="101"/>
                  </a:lnTo>
                  <a:lnTo>
                    <a:pt x="539" y="85"/>
                  </a:lnTo>
                  <a:lnTo>
                    <a:pt x="537" y="77"/>
                  </a:lnTo>
                  <a:lnTo>
                    <a:pt x="534" y="71"/>
                  </a:lnTo>
                  <a:lnTo>
                    <a:pt x="534" y="71"/>
                  </a:lnTo>
                  <a:lnTo>
                    <a:pt x="524" y="64"/>
                  </a:lnTo>
                  <a:lnTo>
                    <a:pt x="510" y="55"/>
                  </a:lnTo>
                  <a:lnTo>
                    <a:pt x="499" y="48"/>
                  </a:lnTo>
                  <a:lnTo>
                    <a:pt x="494" y="45"/>
                  </a:lnTo>
                  <a:lnTo>
                    <a:pt x="491" y="42"/>
                  </a:lnTo>
                  <a:lnTo>
                    <a:pt x="491" y="42"/>
                  </a:lnTo>
                  <a:lnTo>
                    <a:pt x="488" y="34"/>
                  </a:lnTo>
                  <a:lnTo>
                    <a:pt x="488" y="27"/>
                  </a:lnTo>
                  <a:lnTo>
                    <a:pt x="487" y="19"/>
                  </a:lnTo>
                  <a:lnTo>
                    <a:pt x="485" y="13"/>
                  </a:lnTo>
                  <a:lnTo>
                    <a:pt x="485" y="13"/>
                  </a:lnTo>
                  <a:lnTo>
                    <a:pt x="484" y="9"/>
                  </a:lnTo>
                  <a:lnTo>
                    <a:pt x="479" y="5"/>
                  </a:lnTo>
                  <a:lnTo>
                    <a:pt x="475" y="2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64" y="0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53" y="16"/>
                  </a:lnTo>
                  <a:lnTo>
                    <a:pt x="450" y="22"/>
                  </a:lnTo>
                  <a:lnTo>
                    <a:pt x="450" y="22"/>
                  </a:lnTo>
                  <a:lnTo>
                    <a:pt x="450" y="25"/>
                  </a:lnTo>
                  <a:lnTo>
                    <a:pt x="448" y="30"/>
                  </a:lnTo>
                  <a:lnTo>
                    <a:pt x="448" y="30"/>
                  </a:lnTo>
                  <a:lnTo>
                    <a:pt x="445" y="34"/>
                  </a:lnTo>
                  <a:lnTo>
                    <a:pt x="439" y="37"/>
                  </a:lnTo>
                  <a:lnTo>
                    <a:pt x="435" y="40"/>
                  </a:lnTo>
                  <a:lnTo>
                    <a:pt x="430" y="43"/>
                  </a:lnTo>
                  <a:lnTo>
                    <a:pt x="430" y="43"/>
                  </a:lnTo>
                  <a:lnTo>
                    <a:pt x="427" y="48"/>
                  </a:lnTo>
                  <a:lnTo>
                    <a:pt x="424" y="52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16" y="76"/>
                  </a:lnTo>
                  <a:lnTo>
                    <a:pt x="413" y="80"/>
                  </a:lnTo>
                  <a:lnTo>
                    <a:pt x="411" y="85"/>
                  </a:lnTo>
                  <a:lnTo>
                    <a:pt x="411" y="85"/>
                  </a:lnTo>
                  <a:lnTo>
                    <a:pt x="411" y="90"/>
                  </a:lnTo>
                  <a:lnTo>
                    <a:pt x="408" y="96"/>
                  </a:lnTo>
                  <a:lnTo>
                    <a:pt x="404" y="104"/>
                  </a:lnTo>
                  <a:lnTo>
                    <a:pt x="396" y="111"/>
                  </a:lnTo>
                  <a:lnTo>
                    <a:pt x="396" y="111"/>
                  </a:lnTo>
                  <a:lnTo>
                    <a:pt x="386" y="119"/>
                  </a:lnTo>
                  <a:lnTo>
                    <a:pt x="376" y="125"/>
                  </a:lnTo>
                  <a:lnTo>
                    <a:pt x="359" y="132"/>
                  </a:lnTo>
                  <a:lnTo>
                    <a:pt x="359" y="132"/>
                  </a:lnTo>
                  <a:lnTo>
                    <a:pt x="352" y="136"/>
                  </a:lnTo>
                  <a:lnTo>
                    <a:pt x="343" y="142"/>
                  </a:lnTo>
                  <a:lnTo>
                    <a:pt x="334" y="150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4" y="160"/>
                  </a:lnTo>
                  <a:lnTo>
                    <a:pt x="318" y="163"/>
                  </a:lnTo>
                  <a:lnTo>
                    <a:pt x="312" y="165"/>
                  </a:lnTo>
                  <a:lnTo>
                    <a:pt x="305" y="165"/>
                  </a:lnTo>
                  <a:lnTo>
                    <a:pt x="305" y="165"/>
                  </a:lnTo>
                  <a:lnTo>
                    <a:pt x="296" y="165"/>
                  </a:lnTo>
                  <a:lnTo>
                    <a:pt x="287" y="166"/>
                  </a:lnTo>
                  <a:lnTo>
                    <a:pt x="278" y="169"/>
                  </a:lnTo>
                  <a:lnTo>
                    <a:pt x="272" y="172"/>
                  </a:lnTo>
                  <a:lnTo>
                    <a:pt x="272" y="172"/>
                  </a:lnTo>
                  <a:lnTo>
                    <a:pt x="269" y="173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5" y="176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73" y="185"/>
                  </a:lnTo>
                  <a:lnTo>
                    <a:pt x="276" y="190"/>
                  </a:lnTo>
                  <a:lnTo>
                    <a:pt x="278" y="194"/>
                  </a:lnTo>
                  <a:lnTo>
                    <a:pt x="275" y="199"/>
                  </a:lnTo>
                  <a:lnTo>
                    <a:pt x="275" y="199"/>
                  </a:lnTo>
                  <a:lnTo>
                    <a:pt x="268" y="203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8" y="219"/>
                  </a:lnTo>
                  <a:lnTo>
                    <a:pt x="272" y="225"/>
                  </a:lnTo>
                  <a:lnTo>
                    <a:pt x="275" y="230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8" y="239"/>
                  </a:lnTo>
                  <a:lnTo>
                    <a:pt x="276" y="244"/>
                  </a:lnTo>
                  <a:lnTo>
                    <a:pt x="272" y="253"/>
                  </a:lnTo>
                  <a:lnTo>
                    <a:pt x="266" y="262"/>
                  </a:lnTo>
                  <a:lnTo>
                    <a:pt x="262" y="265"/>
                  </a:lnTo>
                  <a:lnTo>
                    <a:pt x="259" y="267"/>
                  </a:lnTo>
                  <a:lnTo>
                    <a:pt x="259" y="267"/>
                  </a:lnTo>
                  <a:lnTo>
                    <a:pt x="253" y="268"/>
                  </a:lnTo>
                  <a:lnTo>
                    <a:pt x="248" y="270"/>
                  </a:lnTo>
                  <a:lnTo>
                    <a:pt x="247" y="274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50" y="286"/>
                  </a:lnTo>
                  <a:lnTo>
                    <a:pt x="254" y="292"/>
                  </a:lnTo>
                  <a:lnTo>
                    <a:pt x="254" y="292"/>
                  </a:lnTo>
                  <a:lnTo>
                    <a:pt x="254" y="295"/>
                  </a:lnTo>
                  <a:lnTo>
                    <a:pt x="253" y="298"/>
                  </a:lnTo>
                  <a:lnTo>
                    <a:pt x="248" y="304"/>
                  </a:lnTo>
                  <a:lnTo>
                    <a:pt x="241" y="308"/>
                  </a:lnTo>
                  <a:lnTo>
                    <a:pt x="232" y="311"/>
                  </a:lnTo>
                  <a:lnTo>
                    <a:pt x="232" y="311"/>
                  </a:lnTo>
                  <a:lnTo>
                    <a:pt x="226" y="313"/>
                  </a:lnTo>
                  <a:lnTo>
                    <a:pt x="222" y="314"/>
                  </a:lnTo>
                  <a:lnTo>
                    <a:pt x="219" y="316"/>
                  </a:lnTo>
                  <a:lnTo>
                    <a:pt x="214" y="316"/>
                  </a:lnTo>
                  <a:lnTo>
                    <a:pt x="214" y="316"/>
                  </a:lnTo>
                  <a:lnTo>
                    <a:pt x="211" y="314"/>
                  </a:lnTo>
                  <a:lnTo>
                    <a:pt x="208" y="311"/>
                  </a:lnTo>
                  <a:lnTo>
                    <a:pt x="207" y="310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186" y="310"/>
                  </a:lnTo>
                  <a:lnTo>
                    <a:pt x="186" y="310"/>
                  </a:lnTo>
                  <a:lnTo>
                    <a:pt x="182" y="311"/>
                  </a:lnTo>
                  <a:lnTo>
                    <a:pt x="179" y="314"/>
                  </a:lnTo>
                  <a:lnTo>
                    <a:pt x="177" y="317"/>
                  </a:lnTo>
                  <a:lnTo>
                    <a:pt x="176" y="323"/>
                  </a:lnTo>
                  <a:lnTo>
                    <a:pt x="174" y="333"/>
                  </a:lnTo>
                  <a:lnTo>
                    <a:pt x="176" y="342"/>
                  </a:lnTo>
                  <a:lnTo>
                    <a:pt x="176" y="342"/>
                  </a:lnTo>
                  <a:lnTo>
                    <a:pt x="177" y="348"/>
                  </a:lnTo>
                  <a:lnTo>
                    <a:pt x="176" y="354"/>
                  </a:lnTo>
                  <a:lnTo>
                    <a:pt x="173" y="359"/>
                  </a:lnTo>
                  <a:lnTo>
                    <a:pt x="167" y="360"/>
                  </a:lnTo>
                  <a:lnTo>
                    <a:pt x="167" y="360"/>
                  </a:lnTo>
                  <a:lnTo>
                    <a:pt x="159" y="361"/>
                  </a:lnTo>
                  <a:lnTo>
                    <a:pt x="151" y="363"/>
                  </a:lnTo>
                  <a:lnTo>
                    <a:pt x="143" y="361"/>
                  </a:lnTo>
                  <a:lnTo>
                    <a:pt x="142" y="360"/>
                  </a:lnTo>
                  <a:lnTo>
                    <a:pt x="140" y="359"/>
                  </a:lnTo>
                  <a:lnTo>
                    <a:pt x="140" y="359"/>
                  </a:lnTo>
                  <a:lnTo>
                    <a:pt x="137" y="348"/>
                  </a:lnTo>
                  <a:lnTo>
                    <a:pt x="136" y="344"/>
                  </a:lnTo>
                  <a:lnTo>
                    <a:pt x="134" y="344"/>
                  </a:lnTo>
                  <a:lnTo>
                    <a:pt x="133" y="342"/>
                  </a:lnTo>
                  <a:lnTo>
                    <a:pt x="133" y="342"/>
                  </a:lnTo>
                  <a:lnTo>
                    <a:pt x="127" y="344"/>
                  </a:lnTo>
                  <a:lnTo>
                    <a:pt x="121" y="347"/>
                  </a:lnTo>
                  <a:lnTo>
                    <a:pt x="115" y="350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9"/>
                  </a:lnTo>
                  <a:lnTo>
                    <a:pt x="112" y="366"/>
                  </a:lnTo>
                  <a:lnTo>
                    <a:pt x="109" y="375"/>
                  </a:lnTo>
                  <a:lnTo>
                    <a:pt x="106" y="378"/>
                  </a:lnTo>
                  <a:lnTo>
                    <a:pt x="103" y="381"/>
                  </a:lnTo>
                  <a:lnTo>
                    <a:pt x="103" y="381"/>
                  </a:lnTo>
                  <a:lnTo>
                    <a:pt x="99" y="382"/>
                  </a:lnTo>
                  <a:lnTo>
                    <a:pt x="97" y="385"/>
                  </a:lnTo>
                  <a:lnTo>
                    <a:pt x="96" y="391"/>
                  </a:lnTo>
                  <a:lnTo>
                    <a:pt x="94" y="394"/>
                  </a:lnTo>
                  <a:lnTo>
                    <a:pt x="93" y="396"/>
                  </a:lnTo>
                  <a:lnTo>
                    <a:pt x="91" y="396"/>
                  </a:lnTo>
                  <a:lnTo>
                    <a:pt x="91" y="396"/>
                  </a:lnTo>
                  <a:lnTo>
                    <a:pt x="87" y="393"/>
                  </a:lnTo>
                  <a:lnTo>
                    <a:pt x="84" y="391"/>
                  </a:lnTo>
                  <a:lnTo>
                    <a:pt x="79" y="388"/>
                  </a:lnTo>
                  <a:lnTo>
                    <a:pt x="74" y="387"/>
                  </a:lnTo>
                  <a:lnTo>
                    <a:pt x="74" y="387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45" y="378"/>
                  </a:lnTo>
                  <a:lnTo>
                    <a:pt x="42" y="378"/>
                  </a:lnTo>
                  <a:lnTo>
                    <a:pt x="39" y="379"/>
                  </a:lnTo>
                  <a:lnTo>
                    <a:pt x="38" y="384"/>
                  </a:lnTo>
                  <a:lnTo>
                    <a:pt x="38" y="384"/>
                  </a:lnTo>
                  <a:lnTo>
                    <a:pt x="35" y="390"/>
                  </a:lnTo>
                  <a:lnTo>
                    <a:pt x="31" y="396"/>
                  </a:lnTo>
                  <a:lnTo>
                    <a:pt x="22" y="409"/>
                  </a:lnTo>
                  <a:lnTo>
                    <a:pt x="2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" y="441"/>
                  </a:lnTo>
                  <a:lnTo>
                    <a:pt x="2" y="446"/>
                  </a:lnTo>
                  <a:lnTo>
                    <a:pt x="4" y="455"/>
                  </a:lnTo>
                  <a:lnTo>
                    <a:pt x="4" y="455"/>
                  </a:lnTo>
                  <a:lnTo>
                    <a:pt x="5" y="459"/>
                  </a:lnTo>
                  <a:lnTo>
                    <a:pt x="8" y="464"/>
                  </a:lnTo>
                  <a:lnTo>
                    <a:pt x="19" y="473"/>
                  </a:lnTo>
                  <a:lnTo>
                    <a:pt x="19" y="473"/>
                  </a:lnTo>
                  <a:lnTo>
                    <a:pt x="25" y="477"/>
                  </a:lnTo>
                  <a:lnTo>
                    <a:pt x="31" y="481"/>
                  </a:lnTo>
                  <a:lnTo>
                    <a:pt x="37" y="483"/>
                  </a:lnTo>
                  <a:lnTo>
                    <a:pt x="42" y="484"/>
                  </a:lnTo>
                  <a:lnTo>
                    <a:pt x="42" y="484"/>
                  </a:lnTo>
                  <a:lnTo>
                    <a:pt x="45" y="484"/>
                  </a:lnTo>
                  <a:lnTo>
                    <a:pt x="48" y="486"/>
                  </a:lnTo>
                  <a:lnTo>
                    <a:pt x="51" y="492"/>
                  </a:lnTo>
                  <a:lnTo>
                    <a:pt x="51" y="498"/>
                  </a:lnTo>
                  <a:lnTo>
                    <a:pt x="51" y="504"/>
                  </a:lnTo>
                  <a:lnTo>
                    <a:pt x="51" y="504"/>
                  </a:lnTo>
                  <a:lnTo>
                    <a:pt x="51" y="505"/>
                  </a:lnTo>
                  <a:lnTo>
                    <a:pt x="53" y="507"/>
                  </a:lnTo>
                  <a:lnTo>
                    <a:pt x="62" y="510"/>
                  </a:lnTo>
                  <a:lnTo>
                    <a:pt x="69" y="513"/>
                  </a:lnTo>
                  <a:lnTo>
                    <a:pt x="74" y="514"/>
                  </a:lnTo>
                  <a:lnTo>
                    <a:pt x="74" y="514"/>
                  </a:lnTo>
                  <a:lnTo>
                    <a:pt x="78" y="521"/>
                  </a:lnTo>
                  <a:lnTo>
                    <a:pt x="78" y="521"/>
                  </a:lnTo>
                  <a:lnTo>
                    <a:pt x="82" y="518"/>
                  </a:lnTo>
                  <a:lnTo>
                    <a:pt x="85" y="517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91" y="505"/>
                  </a:lnTo>
                  <a:lnTo>
                    <a:pt x="91" y="502"/>
                  </a:lnTo>
                  <a:lnTo>
                    <a:pt x="93" y="501"/>
                  </a:lnTo>
                  <a:lnTo>
                    <a:pt x="93" y="501"/>
                  </a:lnTo>
                  <a:lnTo>
                    <a:pt x="94" y="499"/>
                  </a:lnTo>
                  <a:lnTo>
                    <a:pt x="97" y="499"/>
                  </a:lnTo>
                  <a:lnTo>
                    <a:pt x="100" y="501"/>
                  </a:lnTo>
                  <a:lnTo>
                    <a:pt x="105" y="505"/>
                  </a:lnTo>
                  <a:lnTo>
                    <a:pt x="105" y="505"/>
                  </a:lnTo>
                  <a:lnTo>
                    <a:pt x="111" y="514"/>
                  </a:lnTo>
                  <a:lnTo>
                    <a:pt x="112" y="521"/>
                  </a:lnTo>
                  <a:lnTo>
                    <a:pt x="112" y="521"/>
                  </a:lnTo>
                  <a:lnTo>
                    <a:pt x="114" y="526"/>
                  </a:lnTo>
                  <a:lnTo>
                    <a:pt x="115" y="527"/>
                  </a:lnTo>
                  <a:lnTo>
                    <a:pt x="124" y="532"/>
                  </a:lnTo>
                  <a:lnTo>
                    <a:pt x="124" y="532"/>
                  </a:lnTo>
                  <a:lnTo>
                    <a:pt x="127" y="535"/>
                  </a:lnTo>
                  <a:lnTo>
                    <a:pt x="128" y="536"/>
                  </a:lnTo>
                  <a:lnTo>
                    <a:pt x="128" y="541"/>
                  </a:lnTo>
                  <a:lnTo>
                    <a:pt x="128" y="544"/>
                  </a:lnTo>
                  <a:lnTo>
                    <a:pt x="128" y="545"/>
                  </a:lnTo>
                  <a:lnTo>
                    <a:pt x="131" y="547"/>
                  </a:lnTo>
                  <a:lnTo>
                    <a:pt x="131" y="547"/>
                  </a:lnTo>
                  <a:lnTo>
                    <a:pt x="143" y="550"/>
                  </a:lnTo>
                  <a:lnTo>
                    <a:pt x="148" y="553"/>
                  </a:lnTo>
                  <a:lnTo>
                    <a:pt x="152" y="557"/>
                  </a:lnTo>
                  <a:lnTo>
                    <a:pt x="152" y="557"/>
                  </a:lnTo>
                  <a:lnTo>
                    <a:pt x="161" y="569"/>
                  </a:lnTo>
                  <a:lnTo>
                    <a:pt x="165" y="575"/>
                  </a:lnTo>
                  <a:lnTo>
                    <a:pt x="171" y="578"/>
                  </a:lnTo>
                  <a:lnTo>
                    <a:pt x="171" y="578"/>
                  </a:lnTo>
                  <a:lnTo>
                    <a:pt x="185" y="582"/>
                  </a:lnTo>
                  <a:lnTo>
                    <a:pt x="189" y="584"/>
                  </a:lnTo>
                  <a:lnTo>
                    <a:pt x="191" y="582"/>
                  </a:lnTo>
                  <a:lnTo>
                    <a:pt x="191" y="582"/>
                  </a:lnTo>
                  <a:lnTo>
                    <a:pt x="191" y="582"/>
                  </a:lnTo>
                  <a:lnTo>
                    <a:pt x="191" y="578"/>
                  </a:lnTo>
                  <a:lnTo>
                    <a:pt x="191" y="572"/>
                  </a:lnTo>
                  <a:lnTo>
                    <a:pt x="191" y="564"/>
                  </a:lnTo>
                  <a:lnTo>
                    <a:pt x="191" y="564"/>
                  </a:lnTo>
                  <a:lnTo>
                    <a:pt x="193" y="569"/>
                  </a:lnTo>
                  <a:lnTo>
                    <a:pt x="202" y="581"/>
                  </a:lnTo>
                  <a:lnTo>
                    <a:pt x="202" y="581"/>
                  </a:lnTo>
                  <a:lnTo>
                    <a:pt x="208" y="590"/>
                  </a:lnTo>
                  <a:lnTo>
                    <a:pt x="210" y="594"/>
                  </a:lnTo>
                  <a:lnTo>
                    <a:pt x="211" y="600"/>
                  </a:lnTo>
                  <a:lnTo>
                    <a:pt x="211" y="600"/>
                  </a:lnTo>
                  <a:lnTo>
                    <a:pt x="211" y="609"/>
                  </a:lnTo>
                  <a:lnTo>
                    <a:pt x="213" y="613"/>
                  </a:lnTo>
                  <a:lnTo>
                    <a:pt x="217" y="616"/>
                  </a:lnTo>
                  <a:lnTo>
                    <a:pt x="217" y="616"/>
                  </a:lnTo>
                  <a:lnTo>
                    <a:pt x="223" y="622"/>
                  </a:lnTo>
                  <a:lnTo>
                    <a:pt x="226" y="624"/>
                  </a:lnTo>
                  <a:lnTo>
                    <a:pt x="226" y="624"/>
                  </a:lnTo>
                  <a:lnTo>
                    <a:pt x="228" y="618"/>
                  </a:lnTo>
                  <a:lnTo>
                    <a:pt x="229" y="613"/>
                  </a:lnTo>
                  <a:lnTo>
                    <a:pt x="231" y="610"/>
                  </a:lnTo>
                  <a:lnTo>
                    <a:pt x="231" y="610"/>
                  </a:lnTo>
                  <a:lnTo>
                    <a:pt x="235" y="609"/>
                  </a:lnTo>
                  <a:lnTo>
                    <a:pt x="239" y="610"/>
                  </a:lnTo>
                  <a:lnTo>
                    <a:pt x="245" y="610"/>
                  </a:lnTo>
                  <a:lnTo>
                    <a:pt x="247" y="609"/>
                  </a:lnTo>
                  <a:lnTo>
                    <a:pt x="248" y="607"/>
                  </a:lnTo>
                  <a:lnTo>
                    <a:pt x="248" y="607"/>
                  </a:lnTo>
                  <a:lnTo>
                    <a:pt x="253" y="601"/>
                  </a:lnTo>
                  <a:lnTo>
                    <a:pt x="259" y="595"/>
                  </a:lnTo>
                  <a:lnTo>
                    <a:pt x="265" y="591"/>
                  </a:lnTo>
                  <a:lnTo>
                    <a:pt x="270" y="590"/>
                  </a:lnTo>
                  <a:lnTo>
                    <a:pt x="270" y="590"/>
                  </a:lnTo>
                  <a:lnTo>
                    <a:pt x="272" y="590"/>
                  </a:lnTo>
                  <a:lnTo>
                    <a:pt x="273" y="591"/>
                  </a:lnTo>
                  <a:lnTo>
                    <a:pt x="276" y="594"/>
                  </a:lnTo>
                  <a:lnTo>
                    <a:pt x="281" y="600"/>
                  </a:lnTo>
                  <a:lnTo>
                    <a:pt x="281" y="600"/>
                  </a:lnTo>
                  <a:lnTo>
                    <a:pt x="290" y="598"/>
                  </a:lnTo>
                  <a:lnTo>
                    <a:pt x="300" y="598"/>
                  </a:lnTo>
                  <a:lnTo>
                    <a:pt x="300" y="598"/>
                  </a:lnTo>
                  <a:lnTo>
                    <a:pt x="303" y="598"/>
                  </a:lnTo>
                  <a:lnTo>
                    <a:pt x="306" y="598"/>
                  </a:lnTo>
                  <a:lnTo>
                    <a:pt x="308" y="601"/>
                  </a:lnTo>
                  <a:lnTo>
                    <a:pt x="309" y="606"/>
                  </a:lnTo>
                  <a:lnTo>
                    <a:pt x="309" y="606"/>
                  </a:lnTo>
                  <a:lnTo>
                    <a:pt x="310" y="618"/>
                  </a:lnTo>
                  <a:lnTo>
                    <a:pt x="312" y="622"/>
                  </a:lnTo>
                  <a:lnTo>
                    <a:pt x="313" y="622"/>
                  </a:lnTo>
                  <a:lnTo>
                    <a:pt x="315" y="622"/>
                  </a:lnTo>
                  <a:lnTo>
                    <a:pt x="315" y="622"/>
                  </a:lnTo>
                  <a:lnTo>
                    <a:pt x="324" y="618"/>
                  </a:lnTo>
                  <a:lnTo>
                    <a:pt x="327" y="616"/>
                  </a:lnTo>
                  <a:lnTo>
                    <a:pt x="328" y="619"/>
                  </a:lnTo>
                  <a:lnTo>
                    <a:pt x="328" y="619"/>
                  </a:lnTo>
                  <a:lnTo>
                    <a:pt x="328" y="625"/>
                  </a:lnTo>
                  <a:lnTo>
                    <a:pt x="328" y="631"/>
                  </a:lnTo>
                  <a:lnTo>
                    <a:pt x="328" y="635"/>
                  </a:lnTo>
                  <a:lnTo>
                    <a:pt x="328" y="638"/>
                  </a:lnTo>
                  <a:lnTo>
                    <a:pt x="331" y="641"/>
                  </a:lnTo>
                  <a:lnTo>
                    <a:pt x="331" y="641"/>
                  </a:lnTo>
                  <a:lnTo>
                    <a:pt x="336" y="644"/>
                  </a:lnTo>
                  <a:lnTo>
                    <a:pt x="342" y="646"/>
                  </a:lnTo>
                  <a:lnTo>
                    <a:pt x="352" y="649"/>
                  </a:lnTo>
                  <a:lnTo>
                    <a:pt x="352" y="649"/>
                  </a:lnTo>
                  <a:lnTo>
                    <a:pt x="358" y="650"/>
                  </a:lnTo>
                  <a:lnTo>
                    <a:pt x="361" y="649"/>
                  </a:lnTo>
                  <a:lnTo>
                    <a:pt x="367" y="644"/>
                  </a:lnTo>
                  <a:lnTo>
                    <a:pt x="367" y="644"/>
                  </a:lnTo>
                  <a:lnTo>
                    <a:pt x="370" y="643"/>
                  </a:lnTo>
                  <a:lnTo>
                    <a:pt x="374" y="643"/>
                  </a:lnTo>
                  <a:lnTo>
                    <a:pt x="379" y="644"/>
                  </a:lnTo>
                  <a:lnTo>
                    <a:pt x="382" y="643"/>
                  </a:lnTo>
                  <a:lnTo>
                    <a:pt x="382" y="643"/>
                  </a:lnTo>
                  <a:lnTo>
                    <a:pt x="385" y="640"/>
                  </a:lnTo>
                  <a:lnTo>
                    <a:pt x="386" y="637"/>
                  </a:lnTo>
                  <a:lnTo>
                    <a:pt x="389" y="634"/>
                  </a:lnTo>
                  <a:lnTo>
                    <a:pt x="393" y="633"/>
                  </a:lnTo>
                  <a:lnTo>
                    <a:pt x="393" y="633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15139988" y="5688013"/>
              <a:ext cx="1673225" cy="1820862"/>
            </a:xfrm>
            <a:custGeom>
              <a:avLst/>
              <a:gdLst>
                <a:gd name="T0" fmla="*/ 999 w 1054"/>
                <a:gd name="T1" fmla="*/ 267 h 1147"/>
                <a:gd name="T2" fmla="*/ 1007 w 1054"/>
                <a:gd name="T3" fmla="*/ 232 h 1147"/>
                <a:gd name="T4" fmla="*/ 984 w 1054"/>
                <a:gd name="T5" fmla="*/ 177 h 1147"/>
                <a:gd name="T6" fmla="*/ 978 w 1054"/>
                <a:gd name="T7" fmla="*/ 200 h 1147"/>
                <a:gd name="T8" fmla="*/ 952 w 1054"/>
                <a:gd name="T9" fmla="*/ 26 h 1147"/>
                <a:gd name="T10" fmla="*/ 965 w 1054"/>
                <a:gd name="T11" fmla="*/ 88 h 1147"/>
                <a:gd name="T12" fmla="*/ 931 w 1054"/>
                <a:gd name="T13" fmla="*/ 103 h 1147"/>
                <a:gd name="T14" fmla="*/ 931 w 1054"/>
                <a:gd name="T15" fmla="*/ 27 h 1147"/>
                <a:gd name="T16" fmla="*/ 903 w 1054"/>
                <a:gd name="T17" fmla="*/ 51 h 1147"/>
                <a:gd name="T18" fmla="*/ 947 w 1054"/>
                <a:gd name="T19" fmla="*/ 0 h 1147"/>
                <a:gd name="T20" fmla="*/ 983 w 1054"/>
                <a:gd name="T21" fmla="*/ 1117 h 1147"/>
                <a:gd name="T22" fmla="*/ 977 w 1054"/>
                <a:gd name="T23" fmla="*/ 1116 h 1147"/>
                <a:gd name="T24" fmla="*/ 996 w 1054"/>
                <a:gd name="T25" fmla="*/ 1080 h 1147"/>
                <a:gd name="T26" fmla="*/ 989 w 1054"/>
                <a:gd name="T27" fmla="*/ 1062 h 1147"/>
                <a:gd name="T28" fmla="*/ 1001 w 1054"/>
                <a:gd name="T29" fmla="*/ 831 h 1147"/>
                <a:gd name="T30" fmla="*/ 970 w 1054"/>
                <a:gd name="T31" fmla="*/ 911 h 1147"/>
                <a:gd name="T32" fmla="*/ 965 w 1054"/>
                <a:gd name="T33" fmla="*/ 957 h 1147"/>
                <a:gd name="T34" fmla="*/ 950 w 1054"/>
                <a:gd name="T35" fmla="*/ 997 h 1147"/>
                <a:gd name="T36" fmla="*/ 949 w 1054"/>
                <a:gd name="T37" fmla="*/ 956 h 1147"/>
                <a:gd name="T38" fmla="*/ 956 w 1054"/>
                <a:gd name="T39" fmla="*/ 902 h 1147"/>
                <a:gd name="T40" fmla="*/ 965 w 1054"/>
                <a:gd name="T41" fmla="*/ 873 h 1147"/>
                <a:gd name="T42" fmla="*/ 933 w 1054"/>
                <a:gd name="T43" fmla="*/ 1030 h 1147"/>
                <a:gd name="T44" fmla="*/ 924 w 1054"/>
                <a:gd name="T45" fmla="*/ 1068 h 1147"/>
                <a:gd name="T46" fmla="*/ 934 w 1054"/>
                <a:gd name="T47" fmla="*/ 1142 h 1147"/>
                <a:gd name="T48" fmla="*/ 916 w 1054"/>
                <a:gd name="T49" fmla="*/ 1102 h 1147"/>
                <a:gd name="T50" fmla="*/ 1016 w 1054"/>
                <a:gd name="T51" fmla="*/ 697 h 1147"/>
                <a:gd name="T52" fmla="*/ 1026 w 1054"/>
                <a:gd name="T53" fmla="*/ 683 h 1147"/>
                <a:gd name="T54" fmla="*/ 1024 w 1054"/>
                <a:gd name="T55" fmla="*/ 768 h 1147"/>
                <a:gd name="T56" fmla="*/ 1016 w 1054"/>
                <a:gd name="T57" fmla="*/ 697 h 1147"/>
                <a:gd name="T58" fmla="*/ 1016 w 1054"/>
                <a:gd name="T59" fmla="*/ 627 h 1147"/>
                <a:gd name="T60" fmla="*/ 1054 w 1054"/>
                <a:gd name="T61" fmla="*/ 525 h 1147"/>
                <a:gd name="T62" fmla="*/ 1041 w 1054"/>
                <a:gd name="T63" fmla="*/ 479 h 1147"/>
                <a:gd name="T64" fmla="*/ 1051 w 1054"/>
                <a:gd name="T65" fmla="*/ 482 h 1147"/>
                <a:gd name="T66" fmla="*/ 1039 w 1054"/>
                <a:gd name="T67" fmla="*/ 405 h 1147"/>
                <a:gd name="T68" fmla="*/ 216 w 1054"/>
                <a:gd name="T69" fmla="*/ 665 h 1147"/>
                <a:gd name="T70" fmla="*/ 308 w 1054"/>
                <a:gd name="T71" fmla="*/ 796 h 1147"/>
                <a:gd name="T72" fmla="*/ 392 w 1054"/>
                <a:gd name="T73" fmla="*/ 908 h 1147"/>
                <a:gd name="T74" fmla="*/ 475 w 1054"/>
                <a:gd name="T75" fmla="*/ 1025 h 1147"/>
                <a:gd name="T76" fmla="*/ 548 w 1054"/>
                <a:gd name="T77" fmla="*/ 1123 h 1147"/>
                <a:gd name="T78" fmla="*/ 533 w 1054"/>
                <a:gd name="T79" fmla="*/ 1037 h 1147"/>
                <a:gd name="T80" fmla="*/ 589 w 1054"/>
                <a:gd name="T81" fmla="*/ 1012 h 1147"/>
                <a:gd name="T82" fmla="*/ 623 w 1054"/>
                <a:gd name="T83" fmla="*/ 1022 h 1147"/>
                <a:gd name="T84" fmla="*/ 574 w 1054"/>
                <a:gd name="T85" fmla="*/ 978 h 1147"/>
                <a:gd name="T86" fmla="*/ 508 w 1054"/>
                <a:gd name="T87" fmla="*/ 957 h 1147"/>
                <a:gd name="T88" fmla="*/ 411 w 1054"/>
                <a:gd name="T89" fmla="*/ 828 h 1147"/>
                <a:gd name="T90" fmla="*/ 402 w 1054"/>
                <a:gd name="T91" fmla="*/ 763 h 1147"/>
                <a:gd name="T92" fmla="*/ 465 w 1054"/>
                <a:gd name="T93" fmla="*/ 745 h 1147"/>
                <a:gd name="T94" fmla="*/ 521 w 1054"/>
                <a:gd name="T95" fmla="*/ 759 h 1147"/>
                <a:gd name="T96" fmla="*/ 379 w 1054"/>
                <a:gd name="T97" fmla="*/ 671 h 1147"/>
                <a:gd name="T98" fmla="*/ 262 w 1054"/>
                <a:gd name="T99" fmla="*/ 580 h 1147"/>
                <a:gd name="T100" fmla="*/ 223 w 1054"/>
                <a:gd name="T101" fmla="*/ 553 h 1147"/>
                <a:gd name="T102" fmla="*/ 176 w 1054"/>
                <a:gd name="T103" fmla="*/ 514 h 1147"/>
                <a:gd name="T104" fmla="*/ 152 w 1054"/>
                <a:gd name="T105" fmla="*/ 464 h 1147"/>
                <a:gd name="T106" fmla="*/ 129 w 1054"/>
                <a:gd name="T107" fmla="*/ 431 h 1147"/>
                <a:gd name="T108" fmla="*/ 49 w 1054"/>
                <a:gd name="T109" fmla="*/ 362 h 1147"/>
                <a:gd name="T110" fmla="*/ 9 w 1054"/>
                <a:gd name="T111" fmla="*/ 371 h 1147"/>
                <a:gd name="T112" fmla="*/ 54 w 1054"/>
                <a:gd name="T113" fmla="*/ 418 h 1147"/>
                <a:gd name="T114" fmla="*/ 59 w 1054"/>
                <a:gd name="T115" fmla="*/ 455 h 1147"/>
                <a:gd name="T116" fmla="*/ 57 w 1054"/>
                <a:gd name="T117" fmla="*/ 492 h 1147"/>
                <a:gd name="T118" fmla="*/ 94 w 1054"/>
                <a:gd name="T119" fmla="*/ 546 h 1147"/>
                <a:gd name="T120" fmla="*/ 194 w 1054"/>
                <a:gd name="T121" fmla="*/ 643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4" h="1147">
                  <a:moveTo>
                    <a:pt x="1001" y="261"/>
                  </a:moveTo>
                  <a:lnTo>
                    <a:pt x="1001" y="261"/>
                  </a:lnTo>
                  <a:lnTo>
                    <a:pt x="1005" y="263"/>
                  </a:lnTo>
                  <a:lnTo>
                    <a:pt x="1007" y="264"/>
                  </a:lnTo>
                  <a:lnTo>
                    <a:pt x="1010" y="267"/>
                  </a:lnTo>
                  <a:lnTo>
                    <a:pt x="1010" y="267"/>
                  </a:lnTo>
                  <a:lnTo>
                    <a:pt x="1011" y="274"/>
                  </a:lnTo>
                  <a:lnTo>
                    <a:pt x="1011" y="279"/>
                  </a:lnTo>
                  <a:lnTo>
                    <a:pt x="1008" y="280"/>
                  </a:lnTo>
                  <a:lnTo>
                    <a:pt x="1008" y="280"/>
                  </a:lnTo>
                  <a:lnTo>
                    <a:pt x="1007" y="280"/>
                  </a:lnTo>
                  <a:lnTo>
                    <a:pt x="1005" y="280"/>
                  </a:lnTo>
                  <a:lnTo>
                    <a:pt x="1001" y="274"/>
                  </a:lnTo>
                  <a:lnTo>
                    <a:pt x="999" y="267"/>
                  </a:lnTo>
                  <a:lnTo>
                    <a:pt x="999" y="264"/>
                  </a:lnTo>
                  <a:lnTo>
                    <a:pt x="1001" y="261"/>
                  </a:lnTo>
                  <a:lnTo>
                    <a:pt x="1001" y="261"/>
                  </a:lnTo>
                  <a:close/>
                  <a:moveTo>
                    <a:pt x="996" y="232"/>
                  </a:moveTo>
                  <a:lnTo>
                    <a:pt x="996" y="232"/>
                  </a:lnTo>
                  <a:lnTo>
                    <a:pt x="996" y="227"/>
                  </a:lnTo>
                  <a:lnTo>
                    <a:pt x="996" y="224"/>
                  </a:lnTo>
                  <a:lnTo>
                    <a:pt x="998" y="223"/>
                  </a:lnTo>
                  <a:lnTo>
                    <a:pt x="1001" y="223"/>
                  </a:lnTo>
                  <a:lnTo>
                    <a:pt x="1001" y="223"/>
                  </a:lnTo>
                  <a:lnTo>
                    <a:pt x="1005" y="224"/>
                  </a:lnTo>
                  <a:lnTo>
                    <a:pt x="1007" y="226"/>
                  </a:lnTo>
                  <a:lnTo>
                    <a:pt x="1007" y="229"/>
                  </a:lnTo>
                  <a:lnTo>
                    <a:pt x="1007" y="232"/>
                  </a:lnTo>
                  <a:lnTo>
                    <a:pt x="1007" y="232"/>
                  </a:lnTo>
                  <a:lnTo>
                    <a:pt x="1004" y="234"/>
                  </a:lnTo>
                  <a:lnTo>
                    <a:pt x="1001" y="234"/>
                  </a:lnTo>
                  <a:lnTo>
                    <a:pt x="998" y="233"/>
                  </a:lnTo>
                  <a:lnTo>
                    <a:pt x="996" y="232"/>
                  </a:lnTo>
                  <a:lnTo>
                    <a:pt x="996" y="232"/>
                  </a:lnTo>
                  <a:close/>
                  <a:moveTo>
                    <a:pt x="971" y="175"/>
                  </a:moveTo>
                  <a:lnTo>
                    <a:pt x="971" y="175"/>
                  </a:lnTo>
                  <a:lnTo>
                    <a:pt x="973" y="174"/>
                  </a:lnTo>
                  <a:lnTo>
                    <a:pt x="974" y="171"/>
                  </a:lnTo>
                  <a:lnTo>
                    <a:pt x="977" y="171"/>
                  </a:lnTo>
                  <a:lnTo>
                    <a:pt x="978" y="172"/>
                  </a:lnTo>
                  <a:lnTo>
                    <a:pt x="981" y="174"/>
                  </a:lnTo>
                  <a:lnTo>
                    <a:pt x="984" y="177"/>
                  </a:lnTo>
                  <a:lnTo>
                    <a:pt x="984" y="177"/>
                  </a:lnTo>
                  <a:lnTo>
                    <a:pt x="987" y="183"/>
                  </a:lnTo>
                  <a:lnTo>
                    <a:pt x="990" y="187"/>
                  </a:lnTo>
                  <a:lnTo>
                    <a:pt x="990" y="189"/>
                  </a:lnTo>
                  <a:lnTo>
                    <a:pt x="993" y="192"/>
                  </a:lnTo>
                  <a:lnTo>
                    <a:pt x="993" y="192"/>
                  </a:lnTo>
                  <a:lnTo>
                    <a:pt x="995" y="195"/>
                  </a:lnTo>
                  <a:lnTo>
                    <a:pt x="996" y="199"/>
                  </a:lnTo>
                  <a:lnTo>
                    <a:pt x="995" y="202"/>
                  </a:lnTo>
                  <a:lnTo>
                    <a:pt x="992" y="205"/>
                  </a:lnTo>
                  <a:lnTo>
                    <a:pt x="992" y="205"/>
                  </a:lnTo>
                  <a:lnTo>
                    <a:pt x="989" y="205"/>
                  </a:lnTo>
                  <a:lnTo>
                    <a:pt x="983" y="203"/>
                  </a:lnTo>
                  <a:lnTo>
                    <a:pt x="978" y="200"/>
                  </a:lnTo>
                  <a:lnTo>
                    <a:pt x="976" y="196"/>
                  </a:lnTo>
                  <a:lnTo>
                    <a:pt x="976" y="196"/>
                  </a:lnTo>
                  <a:lnTo>
                    <a:pt x="971" y="187"/>
                  </a:lnTo>
                  <a:lnTo>
                    <a:pt x="970" y="180"/>
                  </a:lnTo>
                  <a:lnTo>
                    <a:pt x="970" y="177"/>
                  </a:lnTo>
                  <a:lnTo>
                    <a:pt x="971" y="175"/>
                  </a:lnTo>
                  <a:lnTo>
                    <a:pt x="971" y="175"/>
                  </a:lnTo>
                  <a:close/>
                  <a:moveTo>
                    <a:pt x="934" y="26"/>
                  </a:moveTo>
                  <a:lnTo>
                    <a:pt x="934" y="26"/>
                  </a:lnTo>
                  <a:lnTo>
                    <a:pt x="941" y="24"/>
                  </a:lnTo>
                  <a:lnTo>
                    <a:pt x="949" y="24"/>
                  </a:lnTo>
                  <a:lnTo>
                    <a:pt x="950" y="26"/>
                  </a:lnTo>
                  <a:lnTo>
                    <a:pt x="952" y="26"/>
                  </a:lnTo>
                  <a:lnTo>
                    <a:pt x="952" y="26"/>
                  </a:lnTo>
                  <a:lnTo>
                    <a:pt x="956" y="35"/>
                  </a:lnTo>
                  <a:lnTo>
                    <a:pt x="959" y="39"/>
                  </a:lnTo>
                  <a:lnTo>
                    <a:pt x="959" y="43"/>
                  </a:lnTo>
                  <a:lnTo>
                    <a:pt x="959" y="43"/>
                  </a:lnTo>
                  <a:lnTo>
                    <a:pt x="961" y="46"/>
                  </a:lnTo>
                  <a:lnTo>
                    <a:pt x="962" y="49"/>
                  </a:lnTo>
                  <a:lnTo>
                    <a:pt x="967" y="54"/>
                  </a:lnTo>
                  <a:lnTo>
                    <a:pt x="967" y="54"/>
                  </a:lnTo>
                  <a:lnTo>
                    <a:pt x="970" y="60"/>
                  </a:lnTo>
                  <a:lnTo>
                    <a:pt x="971" y="67"/>
                  </a:lnTo>
                  <a:lnTo>
                    <a:pt x="971" y="73"/>
                  </a:lnTo>
                  <a:lnTo>
                    <a:pt x="970" y="79"/>
                  </a:lnTo>
                  <a:lnTo>
                    <a:pt x="970" y="79"/>
                  </a:lnTo>
                  <a:lnTo>
                    <a:pt x="965" y="88"/>
                  </a:lnTo>
                  <a:lnTo>
                    <a:pt x="964" y="94"/>
                  </a:lnTo>
                  <a:lnTo>
                    <a:pt x="965" y="98"/>
                  </a:lnTo>
                  <a:lnTo>
                    <a:pt x="965" y="98"/>
                  </a:lnTo>
                  <a:lnTo>
                    <a:pt x="971" y="109"/>
                  </a:lnTo>
                  <a:lnTo>
                    <a:pt x="971" y="113"/>
                  </a:lnTo>
                  <a:lnTo>
                    <a:pt x="971" y="115"/>
                  </a:lnTo>
                  <a:lnTo>
                    <a:pt x="968" y="115"/>
                  </a:lnTo>
                  <a:lnTo>
                    <a:pt x="968" y="115"/>
                  </a:lnTo>
                  <a:lnTo>
                    <a:pt x="961" y="116"/>
                  </a:lnTo>
                  <a:lnTo>
                    <a:pt x="949" y="113"/>
                  </a:lnTo>
                  <a:lnTo>
                    <a:pt x="939" y="109"/>
                  </a:lnTo>
                  <a:lnTo>
                    <a:pt x="934" y="106"/>
                  </a:lnTo>
                  <a:lnTo>
                    <a:pt x="931" y="103"/>
                  </a:lnTo>
                  <a:lnTo>
                    <a:pt x="931" y="103"/>
                  </a:lnTo>
                  <a:lnTo>
                    <a:pt x="931" y="100"/>
                  </a:lnTo>
                  <a:lnTo>
                    <a:pt x="933" y="95"/>
                  </a:lnTo>
                  <a:lnTo>
                    <a:pt x="939" y="86"/>
                  </a:lnTo>
                  <a:lnTo>
                    <a:pt x="944" y="78"/>
                  </a:lnTo>
                  <a:lnTo>
                    <a:pt x="947" y="73"/>
                  </a:lnTo>
                  <a:lnTo>
                    <a:pt x="947" y="73"/>
                  </a:lnTo>
                  <a:lnTo>
                    <a:pt x="946" y="61"/>
                  </a:lnTo>
                  <a:lnTo>
                    <a:pt x="943" y="55"/>
                  </a:lnTo>
                  <a:lnTo>
                    <a:pt x="939" y="49"/>
                  </a:lnTo>
                  <a:lnTo>
                    <a:pt x="939" y="49"/>
                  </a:lnTo>
                  <a:lnTo>
                    <a:pt x="934" y="43"/>
                  </a:lnTo>
                  <a:lnTo>
                    <a:pt x="931" y="38"/>
                  </a:lnTo>
                  <a:lnTo>
                    <a:pt x="931" y="30"/>
                  </a:lnTo>
                  <a:lnTo>
                    <a:pt x="931" y="27"/>
                  </a:lnTo>
                  <a:lnTo>
                    <a:pt x="934" y="26"/>
                  </a:lnTo>
                  <a:lnTo>
                    <a:pt x="934" y="26"/>
                  </a:lnTo>
                  <a:close/>
                  <a:moveTo>
                    <a:pt x="893" y="36"/>
                  </a:moveTo>
                  <a:lnTo>
                    <a:pt x="893" y="36"/>
                  </a:lnTo>
                  <a:lnTo>
                    <a:pt x="899" y="35"/>
                  </a:lnTo>
                  <a:lnTo>
                    <a:pt x="901" y="33"/>
                  </a:lnTo>
                  <a:lnTo>
                    <a:pt x="903" y="35"/>
                  </a:lnTo>
                  <a:lnTo>
                    <a:pt x="904" y="36"/>
                  </a:lnTo>
                  <a:lnTo>
                    <a:pt x="904" y="36"/>
                  </a:lnTo>
                  <a:lnTo>
                    <a:pt x="907" y="45"/>
                  </a:lnTo>
                  <a:lnTo>
                    <a:pt x="906" y="49"/>
                  </a:lnTo>
                  <a:lnTo>
                    <a:pt x="906" y="51"/>
                  </a:lnTo>
                  <a:lnTo>
                    <a:pt x="903" y="51"/>
                  </a:lnTo>
                  <a:lnTo>
                    <a:pt x="903" y="51"/>
                  </a:lnTo>
                  <a:lnTo>
                    <a:pt x="897" y="51"/>
                  </a:lnTo>
                  <a:lnTo>
                    <a:pt x="894" y="48"/>
                  </a:lnTo>
                  <a:lnTo>
                    <a:pt x="893" y="46"/>
                  </a:lnTo>
                  <a:lnTo>
                    <a:pt x="891" y="43"/>
                  </a:lnTo>
                  <a:lnTo>
                    <a:pt x="893" y="36"/>
                  </a:lnTo>
                  <a:lnTo>
                    <a:pt x="893" y="36"/>
                  </a:lnTo>
                  <a:close/>
                  <a:moveTo>
                    <a:pt x="947" y="17"/>
                  </a:moveTo>
                  <a:lnTo>
                    <a:pt x="947" y="17"/>
                  </a:lnTo>
                  <a:lnTo>
                    <a:pt x="944" y="12"/>
                  </a:lnTo>
                  <a:lnTo>
                    <a:pt x="943" y="8"/>
                  </a:lnTo>
                  <a:lnTo>
                    <a:pt x="941" y="5"/>
                  </a:lnTo>
                  <a:lnTo>
                    <a:pt x="941" y="5"/>
                  </a:lnTo>
                  <a:lnTo>
                    <a:pt x="943" y="2"/>
                  </a:lnTo>
                  <a:lnTo>
                    <a:pt x="947" y="0"/>
                  </a:lnTo>
                  <a:lnTo>
                    <a:pt x="952" y="0"/>
                  </a:lnTo>
                  <a:lnTo>
                    <a:pt x="955" y="2"/>
                  </a:lnTo>
                  <a:lnTo>
                    <a:pt x="955" y="3"/>
                  </a:lnTo>
                  <a:lnTo>
                    <a:pt x="955" y="3"/>
                  </a:lnTo>
                  <a:lnTo>
                    <a:pt x="956" y="9"/>
                  </a:lnTo>
                  <a:lnTo>
                    <a:pt x="956" y="14"/>
                  </a:lnTo>
                  <a:lnTo>
                    <a:pt x="955" y="15"/>
                  </a:lnTo>
                  <a:lnTo>
                    <a:pt x="953" y="17"/>
                  </a:lnTo>
                  <a:lnTo>
                    <a:pt x="950" y="18"/>
                  </a:lnTo>
                  <a:lnTo>
                    <a:pt x="947" y="17"/>
                  </a:lnTo>
                  <a:lnTo>
                    <a:pt x="947" y="17"/>
                  </a:lnTo>
                  <a:close/>
                  <a:moveTo>
                    <a:pt x="977" y="1116"/>
                  </a:moveTo>
                  <a:lnTo>
                    <a:pt x="977" y="1116"/>
                  </a:lnTo>
                  <a:lnTo>
                    <a:pt x="983" y="1117"/>
                  </a:lnTo>
                  <a:lnTo>
                    <a:pt x="987" y="1119"/>
                  </a:lnTo>
                  <a:lnTo>
                    <a:pt x="989" y="1119"/>
                  </a:lnTo>
                  <a:lnTo>
                    <a:pt x="989" y="1122"/>
                  </a:lnTo>
                  <a:lnTo>
                    <a:pt x="989" y="1122"/>
                  </a:lnTo>
                  <a:lnTo>
                    <a:pt x="989" y="1128"/>
                  </a:lnTo>
                  <a:lnTo>
                    <a:pt x="987" y="1129"/>
                  </a:lnTo>
                  <a:lnTo>
                    <a:pt x="983" y="1131"/>
                  </a:lnTo>
                  <a:lnTo>
                    <a:pt x="983" y="1131"/>
                  </a:lnTo>
                  <a:lnTo>
                    <a:pt x="978" y="1129"/>
                  </a:lnTo>
                  <a:lnTo>
                    <a:pt x="974" y="1126"/>
                  </a:lnTo>
                  <a:lnTo>
                    <a:pt x="973" y="1125"/>
                  </a:lnTo>
                  <a:lnTo>
                    <a:pt x="973" y="1122"/>
                  </a:lnTo>
                  <a:lnTo>
                    <a:pt x="974" y="1119"/>
                  </a:lnTo>
                  <a:lnTo>
                    <a:pt x="977" y="1116"/>
                  </a:lnTo>
                  <a:lnTo>
                    <a:pt x="977" y="1116"/>
                  </a:lnTo>
                  <a:close/>
                  <a:moveTo>
                    <a:pt x="989" y="1062"/>
                  </a:moveTo>
                  <a:lnTo>
                    <a:pt x="989" y="1062"/>
                  </a:lnTo>
                  <a:lnTo>
                    <a:pt x="993" y="1056"/>
                  </a:lnTo>
                  <a:lnTo>
                    <a:pt x="996" y="1055"/>
                  </a:lnTo>
                  <a:lnTo>
                    <a:pt x="998" y="1056"/>
                  </a:lnTo>
                  <a:lnTo>
                    <a:pt x="998" y="1056"/>
                  </a:lnTo>
                  <a:lnTo>
                    <a:pt x="1001" y="1058"/>
                  </a:lnTo>
                  <a:lnTo>
                    <a:pt x="1001" y="1062"/>
                  </a:lnTo>
                  <a:lnTo>
                    <a:pt x="1001" y="1065"/>
                  </a:lnTo>
                  <a:lnTo>
                    <a:pt x="999" y="1068"/>
                  </a:lnTo>
                  <a:lnTo>
                    <a:pt x="999" y="1068"/>
                  </a:lnTo>
                  <a:lnTo>
                    <a:pt x="998" y="1074"/>
                  </a:lnTo>
                  <a:lnTo>
                    <a:pt x="996" y="1080"/>
                  </a:lnTo>
                  <a:lnTo>
                    <a:pt x="996" y="1080"/>
                  </a:lnTo>
                  <a:lnTo>
                    <a:pt x="995" y="1083"/>
                  </a:lnTo>
                  <a:lnTo>
                    <a:pt x="992" y="1086"/>
                  </a:lnTo>
                  <a:lnTo>
                    <a:pt x="987" y="1088"/>
                  </a:lnTo>
                  <a:lnTo>
                    <a:pt x="984" y="1086"/>
                  </a:lnTo>
                  <a:lnTo>
                    <a:pt x="984" y="1086"/>
                  </a:lnTo>
                  <a:lnTo>
                    <a:pt x="978" y="1080"/>
                  </a:lnTo>
                  <a:lnTo>
                    <a:pt x="976" y="1076"/>
                  </a:lnTo>
                  <a:lnTo>
                    <a:pt x="976" y="1073"/>
                  </a:lnTo>
                  <a:lnTo>
                    <a:pt x="976" y="1073"/>
                  </a:lnTo>
                  <a:lnTo>
                    <a:pt x="978" y="1070"/>
                  </a:lnTo>
                  <a:lnTo>
                    <a:pt x="981" y="1068"/>
                  </a:lnTo>
                  <a:lnTo>
                    <a:pt x="986" y="1067"/>
                  </a:lnTo>
                  <a:lnTo>
                    <a:pt x="989" y="1062"/>
                  </a:lnTo>
                  <a:lnTo>
                    <a:pt x="989" y="1062"/>
                  </a:lnTo>
                  <a:close/>
                  <a:moveTo>
                    <a:pt x="971" y="864"/>
                  </a:moveTo>
                  <a:lnTo>
                    <a:pt x="971" y="864"/>
                  </a:lnTo>
                  <a:lnTo>
                    <a:pt x="974" y="845"/>
                  </a:lnTo>
                  <a:lnTo>
                    <a:pt x="977" y="821"/>
                  </a:lnTo>
                  <a:lnTo>
                    <a:pt x="977" y="821"/>
                  </a:lnTo>
                  <a:lnTo>
                    <a:pt x="978" y="818"/>
                  </a:lnTo>
                  <a:lnTo>
                    <a:pt x="981" y="814"/>
                  </a:lnTo>
                  <a:lnTo>
                    <a:pt x="986" y="812"/>
                  </a:lnTo>
                  <a:lnTo>
                    <a:pt x="992" y="814"/>
                  </a:lnTo>
                  <a:lnTo>
                    <a:pt x="992" y="814"/>
                  </a:lnTo>
                  <a:lnTo>
                    <a:pt x="998" y="818"/>
                  </a:lnTo>
                  <a:lnTo>
                    <a:pt x="1001" y="824"/>
                  </a:lnTo>
                  <a:lnTo>
                    <a:pt x="1001" y="831"/>
                  </a:lnTo>
                  <a:lnTo>
                    <a:pt x="999" y="839"/>
                  </a:lnTo>
                  <a:lnTo>
                    <a:pt x="999" y="839"/>
                  </a:lnTo>
                  <a:lnTo>
                    <a:pt x="989" y="857"/>
                  </a:lnTo>
                  <a:lnTo>
                    <a:pt x="986" y="865"/>
                  </a:lnTo>
                  <a:lnTo>
                    <a:pt x="984" y="874"/>
                  </a:lnTo>
                  <a:lnTo>
                    <a:pt x="984" y="874"/>
                  </a:lnTo>
                  <a:lnTo>
                    <a:pt x="984" y="894"/>
                  </a:lnTo>
                  <a:lnTo>
                    <a:pt x="984" y="902"/>
                  </a:lnTo>
                  <a:lnTo>
                    <a:pt x="983" y="907"/>
                  </a:lnTo>
                  <a:lnTo>
                    <a:pt x="981" y="908"/>
                  </a:lnTo>
                  <a:lnTo>
                    <a:pt x="981" y="908"/>
                  </a:lnTo>
                  <a:lnTo>
                    <a:pt x="977" y="910"/>
                  </a:lnTo>
                  <a:lnTo>
                    <a:pt x="974" y="911"/>
                  </a:lnTo>
                  <a:lnTo>
                    <a:pt x="970" y="911"/>
                  </a:lnTo>
                  <a:lnTo>
                    <a:pt x="967" y="913"/>
                  </a:lnTo>
                  <a:lnTo>
                    <a:pt x="967" y="913"/>
                  </a:lnTo>
                  <a:lnTo>
                    <a:pt x="962" y="919"/>
                  </a:lnTo>
                  <a:lnTo>
                    <a:pt x="962" y="923"/>
                  </a:lnTo>
                  <a:lnTo>
                    <a:pt x="964" y="925"/>
                  </a:lnTo>
                  <a:lnTo>
                    <a:pt x="964" y="925"/>
                  </a:lnTo>
                  <a:lnTo>
                    <a:pt x="965" y="928"/>
                  </a:lnTo>
                  <a:lnTo>
                    <a:pt x="967" y="931"/>
                  </a:lnTo>
                  <a:lnTo>
                    <a:pt x="967" y="938"/>
                  </a:lnTo>
                  <a:lnTo>
                    <a:pt x="967" y="938"/>
                  </a:lnTo>
                  <a:lnTo>
                    <a:pt x="965" y="947"/>
                  </a:lnTo>
                  <a:lnTo>
                    <a:pt x="964" y="951"/>
                  </a:lnTo>
                  <a:lnTo>
                    <a:pt x="965" y="957"/>
                  </a:lnTo>
                  <a:lnTo>
                    <a:pt x="965" y="957"/>
                  </a:lnTo>
                  <a:lnTo>
                    <a:pt x="970" y="968"/>
                  </a:lnTo>
                  <a:lnTo>
                    <a:pt x="970" y="972"/>
                  </a:lnTo>
                  <a:lnTo>
                    <a:pt x="968" y="976"/>
                  </a:lnTo>
                  <a:lnTo>
                    <a:pt x="968" y="976"/>
                  </a:lnTo>
                  <a:lnTo>
                    <a:pt x="965" y="981"/>
                  </a:lnTo>
                  <a:lnTo>
                    <a:pt x="965" y="990"/>
                  </a:lnTo>
                  <a:lnTo>
                    <a:pt x="965" y="990"/>
                  </a:lnTo>
                  <a:lnTo>
                    <a:pt x="965" y="994"/>
                  </a:lnTo>
                  <a:lnTo>
                    <a:pt x="964" y="999"/>
                  </a:lnTo>
                  <a:lnTo>
                    <a:pt x="962" y="1002"/>
                  </a:lnTo>
                  <a:lnTo>
                    <a:pt x="959" y="1003"/>
                  </a:lnTo>
                  <a:lnTo>
                    <a:pt x="959" y="1003"/>
                  </a:lnTo>
                  <a:lnTo>
                    <a:pt x="955" y="1002"/>
                  </a:lnTo>
                  <a:lnTo>
                    <a:pt x="950" y="997"/>
                  </a:lnTo>
                  <a:lnTo>
                    <a:pt x="946" y="993"/>
                  </a:lnTo>
                  <a:lnTo>
                    <a:pt x="946" y="990"/>
                  </a:lnTo>
                  <a:lnTo>
                    <a:pt x="946" y="988"/>
                  </a:lnTo>
                  <a:lnTo>
                    <a:pt x="946" y="988"/>
                  </a:lnTo>
                  <a:lnTo>
                    <a:pt x="947" y="982"/>
                  </a:lnTo>
                  <a:lnTo>
                    <a:pt x="950" y="979"/>
                  </a:lnTo>
                  <a:lnTo>
                    <a:pt x="952" y="975"/>
                  </a:lnTo>
                  <a:lnTo>
                    <a:pt x="953" y="971"/>
                  </a:lnTo>
                  <a:lnTo>
                    <a:pt x="953" y="971"/>
                  </a:lnTo>
                  <a:lnTo>
                    <a:pt x="953" y="966"/>
                  </a:lnTo>
                  <a:lnTo>
                    <a:pt x="952" y="963"/>
                  </a:lnTo>
                  <a:lnTo>
                    <a:pt x="949" y="960"/>
                  </a:lnTo>
                  <a:lnTo>
                    <a:pt x="949" y="956"/>
                  </a:lnTo>
                  <a:lnTo>
                    <a:pt x="949" y="956"/>
                  </a:lnTo>
                  <a:lnTo>
                    <a:pt x="949" y="947"/>
                  </a:lnTo>
                  <a:lnTo>
                    <a:pt x="950" y="939"/>
                  </a:lnTo>
                  <a:lnTo>
                    <a:pt x="950" y="939"/>
                  </a:lnTo>
                  <a:lnTo>
                    <a:pt x="950" y="931"/>
                  </a:lnTo>
                  <a:lnTo>
                    <a:pt x="949" y="928"/>
                  </a:lnTo>
                  <a:lnTo>
                    <a:pt x="946" y="925"/>
                  </a:lnTo>
                  <a:lnTo>
                    <a:pt x="946" y="925"/>
                  </a:lnTo>
                  <a:lnTo>
                    <a:pt x="940" y="922"/>
                  </a:lnTo>
                  <a:lnTo>
                    <a:pt x="939" y="920"/>
                  </a:lnTo>
                  <a:lnTo>
                    <a:pt x="941" y="917"/>
                  </a:lnTo>
                  <a:lnTo>
                    <a:pt x="941" y="917"/>
                  </a:lnTo>
                  <a:lnTo>
                    <a:pt x="950" y="910"/>
                  </a:lnTo>
                  <a:lnTo>
                    <a:pt x="955" y="905"/>
                  </a:lnTo>
                  <a:lnTo>
                    <a:pt x="956" y="902"/>
                  </a:lnTo>
                  <a:lnTo>
                    <a:pt x="956" y="902"/>
                  </a:lnTo>
                  <a:lnTo>
                    <a:pt x="955" y="898"/>
                  </a:lnTo>
                  <a:lnTo>
                    <a:pt x="949" y="894"/>
                  </a:lnTo>
                  <a:lnTo>
                    <a:pt x="944" y="888"/>
                  </a:lnTo>
                  <a:lnTo>
                    <a:pt x="941" y="883"/>
                  </a:lnTo>
                  <a:lnTo>
                    <a:pt x="941" y="883"/>
                  </a:lnTo>
                  <a:lnTo>
                    <a:pt x="941" y="879"/>
                  </a:lnTo>
                  <a:lnTo>
                    <a:pt x="943" y="876"/>
                  </a:lnTo>
                  <a:lnTo>
                    <a:pt x="946" y="874"/>
                  </a:lnTo>
                  <a:lnTo>
                    <a:pt x="950" y="874"/>
                  </a:lnTo>
                  <a:lnTo>
                    <a:pt x="950" y="874"/>
                  </a:lnTo>
                  <a:lnTo>
                    <a:pt x="956" y="874"/>
                  </a:lnTo>
                  <a:lnTo>
                    <a:pt x="962" y="874"/>
                  </a:lnTo>
                  <a:lnTo>
                    <a:pt x="965" y="873"/>
                  </a:lnTo>
                  <a:lnTo>
                    <a:pt x="968" y="871"/>
                  </a:lnTo>
                  <a:lnTo>
                    <a:pt x="970" y="867"/>
                  </a:lnTo>
                  <a:lnTo>
                    <a:pt x="971" y="864"/>
                  </a:lnTo>
                  <a:lnTo>
                    <a:pt x="971" y="864"/>
                  </a:lnTo>
                  <a:close/>
                  <a:moveTo>
                    <a:pt x="903" y="1040"/>
                  </a:moveTo>
                  <a:lnTo>
                    <a:pt x="903" y="1040"/>
                  </a:lnTo>
                  <a:lnTo>
                    <a:pt x="912" y="1043"/>
                  </a:lnTo>
                  <a:lnTo>
                    <a:pt x="918" y="1045"/>
                  </a:lnTo>
                  <a:lnTo>
                    <a:pt x="921" y="1045"/>
                  </a:lnTo>
                  <a:lnTo>
                    <a:pt x="921" y="1045"/>
                  </a:lnTo>
                  <a:lnTo>
                    <a:pt x="928" y="1037"/>
                  </a:lnTo>
                  <a:lnTo>
                    <a:pt x="931" y="1033"/>
                  </a:lnTo>
                  <a:lnTo>
                    <a:pt x="933" y="1030"/>
                  </a:lnTo>
                  <a:lnTo>
                    <a:pt x="933" y="1030"/>
                  </a:lnTo>
                  <a:lnTo>
                    <a:pt x="933" y="1027"/>
                  </a:lnTo>
                  <a:lnTo>
                    <a:pt x="936" y="1028"/>
                  </a:lnTo>
                  <a:lnTo>
                    <a:pt x="937" y="1030"/>
                  </a:lnTo>
                  <a:lnTo>
                    <a:pt x="939" y="1033"/>
                  </a:lnTo>
                  <a:lnTo>
                    <a:pt x="939" y="1033"/>
                  </a:lnTo>
                  <a:lnTo>
                    <a:pt x="939" y="1039"/>
                  </a:lnTo>
                  <a:lnTo>
                    <a:pt x="937" y="1045"/>
                  </a:lnTo>
                  <a:lnTo>
                    <a:pt x="933" y="1055"/>
                  </a:lnTo>
                  <a:lnTo>
                    <a:pt x="933" y="1055"/>
                  </a:lnTo>
                  <a:lnTo>
                    <a:pt x="931" y="1059"/>
                  </a:lnTo>
                  <a:lnTo>
                    <a:pt x="928" y="1062"/>
                  </a:lnTo>
                  <a:lnTo>
                    <a:pt x="925" y="1065"/>
                  </a:lnTo>
                  <a:lnTo>
                    <a:pt x="924" y="1068"/>
                  </a:lnTo>
                  <a:lnTo>
                    <a:pt x="924" y="1068"/>
                  </a:lnTo>
                  <a:lnTo>
                    <a:pt x="924" y="1080"/>
                  </a:lnTo>
                  <a:lnTo>
                    <a:pt x="924" y="1085"/>
                  </a:lnTo>
                  <a:lnTo>
                    <a:pt x="925" y="1089"/>
                  </a:lnTo>
                  <a:lnTo>
                    <a:pt x="925" y="1089"/>
                  </a:lnTo>
                  <a:lnTo>
                    <a:pt x="928" y="1096"/>
                  </a:lnTo>
                  <a:lnTo>
                    <a:pt x="930" y="1101"/>
                  </a:lnTo>
                  <a:lnTo>
                    <a:pt x="930" y="1105"/>
                  </a:lnTo>
                  <a:lnTo>
                    <a:pt x="930" y="1105"/>
                  </a:lnTo>
                  <a:lnTo>
                    <a:pt x="928" y="1117"/>
                  </a:lnTo>
                  <a:lnTo>
                    <a:pt x="928" y="1123"/>
                  </a:lnTo>
                  <a:lnTo>
                    <a:pt x="930" y="1129"/>
                  </a:lnTo>
                  <a:lnTo>
                    <a:pt x="930" y="1129"/>
                  </a:lnTo>
                  <a:lnTo>
                    <a:pt x="934" y="1139"/>
                  </a:lnTo>
                  <a:lnTo>
                    <a:pt x="934" y="1142"/>
                  </a:lnTo>
                  <a:lnTo>
                    <a:pt x="934" y="1144"/>
                  </a:lnTo>
                  <a:lnTo>
                    <a:pt x="933" y="1145"/>
                  </a:lnTo>
                  <a:lnTo>
                    <a:pt x="933" y="1145"/>
                  </a:lnTo>
                  <a:lnTo>
                    <a:pt x="922" y="1147"/>
                  </a:lnTo>
                  <a:lnTo>
                    <a:pt x="916" y="1147"/>
                  </a:lnTo>
                  <a:lnTo>
                    <a:pt x="915" y="1145"/>
                  </a:lnTo>
                  <a:lnTo>
                    <a:pt x="915" y="1144"/>
                  </a:lnTo>
                  <a:lnTo>
                    <a:pt x="915" y="1144"/>
                  </a:lnTo>
                  <a:lnTo>
                    <a:pt x="913" y="1133"/>
                  </a:lnTo>
                  <a:lnTo>
                    <a:pt x="915" y="1123"/>
                  </a:lnTo>
                  <a:lnTo>
                    <a:pt x="915" y="1123"/>
                  </a:lnTo>
                  <a:lnTo>
                    <a:pt x="916" y="1117"/>
                  </a:lnTo>
                  <a:lnTo>
                    <a:pt x="916" y="1110"/>
                  </a:lnTo>
                  <a:lnTo>
                    <a:pt x="916" y="1102"/>
                  </a:lnTo>
                  <a:lnTo>
                    <a:pt x="916" y="1098"/>
                  </a:lnTo>
                  <a:lnTo>
                    <a:pt x="915" y="1095"/>
                  </a:lnTo>
                  <a:lnTo>
                    <a:pt x="915" y="1095"/>
                  </a:lnTo>
                  <a:lnTo>
                    <a:pt x="910" y="1089"/>
                  </a:lnTo>
                  <a:lnTo>
                    <a:pt x="907" y="1079"/>
                  </a:lnTo>
                  <a:lnTo>
                    <a:pt x="904" y="1064"/>
                  </a:lnTo>
                  <a:lnTo>
                    <a:pt x="904" y="1064"/>
                  </a:lnTo>
                  <a:lnTo>
                    <a:pt x="903" y="1059"/>
                  </a:lnTo>
                  <a:lnTo>
                    <a:pt x="901" y="1054"/>
                  </a:lnTo>
                  <a:lnTo>
                    <a:pt x="900" y="1048"/>
                  </a:lnTo>
                  <a:lnTo>
                    <a:pt x="901" y="1045"/>
                  </a:lnTo>
                  <a:lnTo>
                    <a:pt x="903" y="1040"/>
                  </a:lnTo>
                  <a:lnTo>
                    <a:pt x="903" y="1040"/>
                  </a:lnTo>
                  <a:close/>
                  <a:moveTo>
                    <a:pt x="1016" y="697"/>
                  </a:moveTo>
                  <a:lnTo>
                    <a:pt x="1016" y="697"/>
                  </a:lnTo>
                  <a:lnTo>
                    <a:pt x="1014" y="685"/>
                  </a:lnTo>
                  <a:lnTo>
                    <a:pt x="1014" y="685"/>
                  </a:lnTo>
                  <a:lnTo>
                    <a:pt x="1017" y="673"/>
                  </a:lnTo>
                  <a:lnTo>
                    <a:pt x="1020" y="665"/>
                  </a:lnTo>
                  <a:lnTo>
                    <a:pt x="1021" y="664"/>
                  </a:lnTo>
                  <a:lnTo>
                    <a:pt x="1024" y="663"/>
                  </a:lnTo>
                  <a:lnTo>
                    <a:pt x="1024" y="663"/>
                  </a:lnTo>
                  <a:lnTo>
                    <a:pt x="1027" y="664"/>
                  </a:lnTo>
                  <a:lnTo>
                    <a:pt x="1029" y="665"/>
                  </a:lnTo>
                  <a:lnTo>
                    <a:pt x="1030" y="668"/>
                  </a:lnTo>
                  <a:lnTo>
                    <a:pt x="1029" y="673"/>
                  </a:lnTo>
                  <a:lnTo>
                    <a:pt x="1029" y="673"/>
                  </a:lnTo>
                  <a:lnTo>
                    <a:pt x="1026" y="683"/>
                  </a:lnTo>
                  <a:lnTo>
                    <a:pt x="1026" y="691"/>
                  </a:lnTo>
                  <a:lnTo>
                    <a:pt x="1029" y="697"/>
                  </a:lnTo>
                  <a:lnTo>
                    <a:pt x="1029" y="697"/>
                  </a:lnTo>
                  <a:lnTo>
                    <a:pt x="1030" y="702"/>
                  </a:lnTo>
                  <a:lnTo>
                    <a:pt x="1032" y="708"/>
                  </a:lnTo>
                  <a:lnTo>
                    <a:pt x="1030" y="714"/>
                  </a:lnTo>
                  <a:lnTo>
                    <a:pt x="1029" y="720"/>
                  </a:lnTo>
                  <a:lnTo>
                    <a:pt x="1029" y="720"/>
                  </a:lnTo>
                  <a:lnTo>
                    <a:pt x="1026" y="729"/>
                  </a:lnTo>
                  <a:lnTo>
                    <a:pt x="1026" y="740"/>
                  </a:lnTo>
                  <a:lnTo>
                    <a:pt x="1026" y="740"/>
                  </a:lnTo>
                  <a:lnTo>
                    <a:pt x="1026" y="754"/>
                  </a:lnTo>
                  <a:lnTo>
                    <a:pt x="1026" y="762"/>
                  </a:lnTo>
                  <a:lnTo>
                    <a:pt x="1024" y="768"/>
                  </a:lnTo>
                  <a:lnTo>
                    <a:pt x="1024" y="768"/>
                  </a:lnTo>
                  <a:lnTo>
                    <a:pt x="1020" y="771"/>
                  </a:lnTo>
                  <a:lnTo>
                    <a:pt x="1016" y="774"/>
                  </a:lnTo>
                  <a:lnTo>
                    <a:pt x="1011" y="774"/>
                  </a:lnTo>
                  <a:lnTo>
                    <a:pt x="1010" y="772"/>
                  </a:lnTo>
                  <a:lnTo>
                    <a:pt x="1010" y="771"/>
                  </a:lnTo>
                  <a:lnTo>
                    <a:pt x="1010" y="771"/>
                  </a:lnTo>
                  <a:lnTo>
                    <a:pt x="1010" y="753"/>
                  </a:lnTo>
                  <a:lnTo>
                    <a:pt x="1010" y="738"/>
                  </a:lnTo>
                  <a:lnTo>
                    <a:pt x="1010" y="738"/>
                  </a:lnTo>
                  <a:lnTo>
                    <a:pt x="1013" y="719"/>
                  </a:lnTo>
                  <a:lnTo>
                    <a:pt x="1014" y="705"/>
                  </a:lnTo>
                  <a:lnTo>
                    <a:pt x="1016" y="697"/>
                  </a:lnTo>
                  <a:lnTo>
                    <a:pt x="1016" y="697"/>
                  </a:lnTo>
                  <a:close/>
                  <a:moveTo>
                    <a:pt x="1016" y="621"/>
                  </a:moveTo>
                  <a:lnTo>
                    <a:pt x="1016" y="621"/>
                  </a:lnTo>
                  <a:lnTo>
                    <a:pt x="1018" y="617"/>
                  </a:lnTo>
                  <a:lnTo>
                    <a:pt x="1021" y="615"/>
                  </a:lnTo>
                  <a:lnTo>
                    <a:pt x="1023" y="615"/>
                  </a:lnTo>
                  <a:lnTo>
                    <a:pt x="1024" y="615"/>
                  </a:lnTo>
                  <a:lnTo>
                    <a:pt x="1024" y="615"/>
                  </a:lnTo>
                  <a:lnTo>
                    <a:pt x="1027" y="623"/>
                  </a:lnTo>
                  <a:lnTo>
                    <a:pt x="1027" y="627"/>
                  </a:lnTo>
                  <a:lnTo>
                    <a:pt x="1026" y="628"/>
                  </a:lnTo>
                  <a:lnTo>
                    <a:pt x="1026" y="628"/>
                  </a:lnTo>
                  <a:lnTo>
                    <a:pt x="1021" y="628"/>
                  </a:lnTo>
                  <a:lnTo>
                    <a:pt x="1018" y="628"/>
                  </a:lnTo>
                  <a:lnTo>
                    <a:pt x="1016" y="627"/>
                  </a:lnTo>
                  <a:lnTo>
                    <a:pt x="1016" y="621"/>
                  </a:lnTo>
                  <a:lnTo>
                    <a:pt x="1016" y="621"/>
                  </a:lnTo>
                  <a:close/>
                  <a:moveTo>
                    <a:pt x="1044" y="528"/>
                  </a:moveTo>
                  <a:lnTo>
                    <a:pt x="1044" y="528"/>
                  </a:lnTo>
                  <a:lnTo>
                    <a:pt x="1042" y="516"/>
                  </a:lnTo>
                  <a:lnTo>
                    <a:pt x="1042" y="507"/>
                  </a:lnTo>
                  <a:lnTo>
                    <a:pt x="1044" y="503"/>
                  </a:lnTo>
                  <a:lnTo>
                    <a:pt x="1044" y="503"/>
                  </a:lnTo>
                  <a:lnTo>
                    <a:pt x="1045" y="500"/>
                  </a:lnTo>
                  <a:lnTo>
                    <a:pt x="1048" y="500"/>
                  </a:lnTo>
                  <a:lnTo>
                    <a:pt x="1051" y="501"/>
                  </a:lnTo>
                  <a:lnTo>
                    <a:pt x="1053" y="506"/>
                  </a:lnTo>
                  <a:lnTo>
                    <a:pt x="1053" y="506"/>
                  </a:lnTo>
                  <a:lnTo>
                    <a:pt x="1054" y="525"/>
                  </a:lnTo>
                  <a:lnTo>
                    <a:pt x="1054" y="541"/>
                  </a:lnTo>
                  <a:lnTo>
                    <a:pt x="1054" y="541"/>
                  </a:lnTo>
                  <a:lnTo>
                    <a:pt x="1053" y="551"/>
                  </a:lnTo>
                  <a:lnTo>
                    <a:pt x="1051" y="556"/>
                  </a:lnTo>
                  <a:lnTo>
                    <a:pt x="1048" y="559"/>
                  </a:lnTo>
                  <a:lnTo>
                    <a:pt x="1048" y="559"/>
                  </a:lnTo>
                  <a:lnTo>
                    <a:pt x="1047" y="557"/>
                  </a:lnTo>
                  <a:lnTo>
                    <a:pt x="1044" y="553"/>
                  </a:lnTo>
                  <a:lnTo>
                    <a:pt x="1042" y="543"/>
                  </a:lnTo>
                  <a:lnTo>
                    <a:pt x="1044" y="528"/>
                  </a:lnTo>
                  <a:lnTo>
                    <a:pt x="1044" y="528"/>
                  </a:lnTo>
                  <a:close/>
                  <a:moveTo>
                    <a:pt x="1045" y="483"/>
                  </a:moveTo>
                  <a:lnTo>
                    <a:pt x="1045" y="483"/>
                  </a:lnTo>
                  <a:lnTo>
                    <a:pt x="1041" y="479"/>
                  </a:lnTo>
                  <a:lnTo>
                    <a:pt x="1038" y="476"/>
                  </a:lnTo>
                  <a:lnTo>
                    <a:pt x="1036" y="474"/>
                  </a:lnTo>
                  <a:lnTo>
                    <a:pt x="1036" y="474"/>
                  </a:lnTo>
                  <a:lnTo>
                    <a:pt x="1039" y="470"/>
                  </a:lnTo>
                  <a:lnTo>
                    <a:pt x="1042" y="467"/>
                  </a:lnTo>
                  <a:lnTo>
                    <a:pt x="1044" y="467"/>
                  </a:lnTo>
                  <a:lnTo>
                    <a:pt x="1044" y="467"/>
                  </a:lnTo>
                  <a:lnTo>
                    <a:pt x="1047" y="468"/>
                  </a:lnTo>
                  <a:lnTo>
                    <a:pt x="1050" y="471"/>
                  </a:lnTo>
                  <a:lnTo>
                    <a:pt x="1053" y="474"/>
                  </a:lnTo>
                  <a:lnTo>
                    <a:pt x="1054" y="477"/>
                  </a:lnTo>
                  <a:lnTo>
                    <a:pt x="1054" y="477"/>
                  </a:lnTo>
                  <a:lnTo>
                    <a:pt x="1053" y="480"/>
                  </a:lnTo>
                  <a:lnTo>
                    <a:pt x="1051" y="482"/>
                  </a:lnTo>
                  <a:lnTo>
                    <a:pt x="1048" y="483"/>
                  </a:lnTo>
                  <a:lnTo>
                    <a:pt x="1045" y="483"/>
                  </a:lnTo>
                  <a:lnTo>
                    <a:pt x="1045" y="483"/>
                  </a:lnTo>
                  <a:close/>
                  <a:moveTo>
                    <a:pt x="1041" y="429"/>
                  </a:moveTo>
                  <a:lnTo>
                    <a:pt x="1041" y="429"/>
                  </a:lnTo>
                  <a:lnTo>
                    <a:pt x="1035" y="424"/>
                  </a:lnTo>
                  <a:lnTo>
                    <a:pt x="1030" y="420"/>
                  </a:lnTo>
                  <a:lnTo>
                    <a:pt x="1029" y="417"/>
                  </a:lnTo>
                  <a:lnTo>
                    <a:pt x="1029" y="414"/>
                  </a:lnTo>
                  <a:lnTo>
                    <a:pt x="1029" y="414"/>
                  </a:lnTo>
                  <a:lnTo>
                    <a:pt x="1030" y="409"/>
                  </a:lnTo>
                  <a:lnTo>
                    <a:pt x="1035" y="406"/>
                  </a:lnTo>
                  <a:lnTo>
                    <a:pt x="1038" y="405"/>
                  </a:lnTo>
                  <a:lnTo>
                    <a:pt x="1039" y="405"/>
                  </a:lnTo>
                  <a:lnTo>
                    <a:pt x="1041" y="406"/>
                  </a:lnTo>
                  <a:lnTo>
                    <a:pt x="1041" y="406"/>
                  </a:lnTo>
                  <a:lnTo>
                    <a:pt x="1045" y="414"/>
                  </a:lnTo>
                  <a:lnTo>
                    <a:pt x="1047" y="417"/>
                  </a:lnTo>
                  <a:lnTo>
                    <a:pt x="1048" y="420"/>
                  </a:lnTo>
                  <a:lnTo>
                    <a:pt x="1048" y="420"/>
                  </a:lnTo>
                  <a:lnTo>
                    <a:pt x="1048" y="426"/>
                  </a:lnTo>
                  <a:lnTo>
                    <a:pt x="1045" y="429"/>
                  </a:lnTo>
                  <a:lnTo>
                    <a:pt x="1041" y="429"/>
                  </a:lnTo>
                  <a:lnTo>
                    <a:pt x="1041" y="429"/>
                  </a:lnTo>
                  <a:close/>
                  <a:moveTo>
                    <a:pt x="210" y="657"/>
                  </a:moveTo>
                  <a:lnTo>
                    <a:pt x="210" y="657"/>
                  </a:lnTo>
                  <a:lnTo>
                    <a:pt x="213" y="660"/>
                  </a:lnTo>
                  <a:lnTo>
                    <a:pt x="216" y="665"/>
                  </a:lnTo>
                  <a:lnTo>
                    <a:pt x="223" y="679"/>
                  </a:lnTo>
                  <a:lnTo>
                    <a:pt x="231" y="701"/>
                  </a:lnTo>
                  <a:lnTo>
                    <a:pt x="231" y="701"/>
                  </a:lnTo>
                  <a:lnTo>
                    <a:pt x="237" y="710"/>
                  </a:lnTo>
                  <a:lnTo>
                    <a:pt x="247" y="720"/>
                  </a:lnTo>
                  <a:lnTo>
                    <a:pt x="257" y="732"/>
                  </a:lnTo>
                  <a:lnTo>
                    <a:pt x="266" y="738"/>
                  </a:lnTo>
                  <a:lnTo>
                    <a:pt x="266" y="738"/>
                  </a:lnTo>
                  <a:lnTo>
                    <a:pt x="274" y="747"/>
                  </a:lnTo>
                  <a:lnTo>
                    <a:pt x="284" y="762"/>
                  </a:lnTo>
                  <a:lnTo>
                    <a:pt x="293" y="777"/>
                  </a:lnTo>
                  <a:lnTo>
                    <a:pt x="300" y="785"/>
                  </a:lnTo>
                  <a:lnTo>
                    <a:pt x="300" y="785"/>
                  </a:lnTo>
                  <a:lnTo>
                    <a:pt x="308" y="796"/>
                  </a:lnTo>
                  <a:lnTo>
                    <a:pt x="318" y="812"/>
                  </a:lnTo>
                  <a:lnTo>
                    <a:pt x="336" y="842"/>
                  </a:lnTo>
                  <a:lnTo>
                    <a:pt x="336" y="842"/>
                  </a:lnTo>
                  <a:lnTo>
                    <a:pt x="340" y="851"/>
                  </a:lnTo>
                  <a:lnTo>
                    <a:pt x="343" y="862"/>
                  </a:lnTo>
                  <a:lnTo>
                    <a:pt x="346" y="873"/>
                  </a:lnTo>
                  <a:lnTo>
                    <a:pt x="349" y="882"/>
                  </a:lnTo>
                  <a:lnTo>
                    <a:pt x="349" y="882"/>
                  </a:lnTo>
                  <a:lnTo>
                    <a:pt x="352" y="885"/>
                  </a:lnTo>
                  <a:lnTo>
                    <a:pt x="355" y="888"/>
                  </a:lnTo>
                  <a:lnTo>
                    <a:pt x="365" y="894"/>
                  </a:lnTo>
                  <a:lnTo>
                    <a:pt x="388" y="905"/>
                  </a:lnTo>
                  <a:lnTo>
                    <a:pt x="388" y="905"/>
                  </a:lnTo>
                  <a:lnTo>
                    <a:pt x="392" y="908"/>
                  </a:lnTo>
                  <a:lnTo>
                    <a:pt x="397" y="913"/>
                  </a:lnTo>
                  <a:lnTo>
                    <a:pt x="407" y="925"/>
                  </a:lnTo>
                  <a:lnTo>
                    <a:pt x="422" y="942"/>
                  </a:lnTo>
                  <a:lnTo>
                    <a:pt x="422" y="942"/>
                  </a:lnTo>
                  <a:lnTo>
                    <a:pt x="425" y="945"/>
                  </a:lnTo>
                  <a:lnTo>
                    <a:pt x="426" y="950"/>
                  </a:lnTo>
                  <a:lnTo>
                    <a:pt x="429" y="960"/>
                  </a:lnTo>
                  <a:lnTo>
                    <a:pt x="431" y="971"/>
                  </a:lnTo>
                  <a:lnTo>
                    <a:pt x="432" y="978"/>
                  </a:lnTo>
                  <a:lnTo>
                    <a:pt x="432" y="978"/>
                  </a:lnTo>
                  <a:lnTo>
                    <a:pt x="439" y="987"/>
                  </a:lnTo>
                  <a:lnTo>
                    <a:pt x="453" y="1000"/>
                  </a:lnTo>
                  <a:lnTo>
                    <a:pt x="475" y="1025"/>
                  </a:lnTo>
                  <a:lnTo>
                    <a:pt x="475" y="1025"/>
                  </a:lnTo>
                  <a:lnTo>
                    <a:pt x="479" y="1034"/>
                  </a:lnTo>
                  <a:lnTo>
                    <a:pt x="485" y="1049"/>
                  </a:lnTo>
                  <a:lnTo>
                    <a:pt x="491" y="1073"/>
                  </a:lnTo>
                  <a:lnTo>
                    <a:pt x="491" y="1073"/>
                  </a:lnTo>
                  <a:lnTo>
                    <a:pt x="494" y="1079"/>
                  </a:lnTo>
                  <a:lnTo>
                    <a:pt x="500" y="1085"/>
                  </a:lnTo>
                  <a:lnTo>
                    <a:pt x="508" y="1091"/>
                  </a:lnTo>
                  <a:lnTo>
                    <a:pt x="515" y="1095"/>
                  </a:lnTo>
                  <a:lnTo>
                    <a:pt x="515" y="1095"/>
                  </a:lnTo>
                  <a:lnTo>
                    <a:pt x="522" y="1101"/>
                  </a:lnTo>
                  <a:lnTo>
                    <a:pt x="531" y="1110"/>
                  </a:lnTo>
                  <a:lnTo>
                    <a:pt x="540" y="1119"/>
                  </a:lnTo>
                  <a:lnTo>
                    <a:pt x="548" y="1123"/>
                  </a:lnTo>
                  <a:lnTo>
                    <a:pt x="548" y="1123"/>
                  </a:lnTo>
                  <a:lnTo>
                    <a:pt x="549" y="1125"/>
                  </a:lnTo>
                  <a:lnTo>
                    <a:pt x="551" y="1125"/>
                  </a:lnTo>
                  <a:lnTo>
                    <a:pt x="554" y="1120"/>
                  </a:lnTo>
                  <a:lnTo>
                    <a:pt x="555" y="1110"/>
                  </a:lnTo>
                  <a:lnTo>
                    <a:pt x="555" y="1110"/>
                  </a:lnTo>
                  <a:lnTo>
                    <a:pt x="555" y="1107"/>
                  </a:lnTo>
                  <a:lnTo>
                    <a:pt x="555" y="1104"/>
                  </a:lnTo>
                  <a:lnTo>
                    <a:pt x="551" y="1096"/>
                  </a:lnTo>
                  <a:lnTo>
                    <a:pt x="542" y="1082"/>
                  </a:lnTo>
                  <a:lnTo>
                    <a:pt x="542" y="1082"/>
                  </a:lnTo>
                  <a:lnTo>
                    <a:pt x="539" y="1073"/>
                  </a:lnTo>
                  <a:lnTo>
                    <a:pt x="536" y="1059"/>
                  </a:lnTo>
                  <a:lnTo>
                    <a:pt x="533" y="1037"/>
                  </a:lnTo>
                  <a:lnTo>
                    <a:pt x="533" y="1037"/>
                  </a:lnTo>
                  <a:lnTo>
                    <a:pt x="533" y="1033"/>
                  </a:lnTo>
                  <a:lnTo>
                    <a:pt x="537" y="1030"/>
                  </a:lnTo>
                  <a:lnTo>
                    <a:pt x="542" y="1027"/>
                  </a:lnTo>
                  <a:lnTo>
                    <a:pt x="546" y="1027"/>
                  </a:lnTo>
                  <a:lnTo>
                    <a:pt x="546" y="1027"/>
                  </a:lnTo>
                  <a:lnTo>
                    <a:pt x="558" y="1024"/>
                  </a:lnTo>
                  <a:lnTo>
                    <a:pt x="568" y="1021"/>
                  </a:lnTo>
                  <a:lnTo>
                    <a:pt x="568" y="1021"/>
                  </a:lnTo>
                  <a:lnTo>
                    <a:pt x="573" y="1019"/>
                  </a:lnTo>
                  <a:lnTo>
                    <a:pt x="577" y="1015"/>
                  </a:lnTo>
                  <a:lnTo>
                    <a:pt x="582" y="1012"/>
                  </a:lnTo>
                  <a:lnTo>
                    <a:pt x="588" y="1011"/>
                  </a:lnTo>
                  <a:lnTo>
                    <a:pt x="588" y="1011"/>
                  </a:lnTo>
                  <a:lnTo>
                    <a:pt x="589" y="1012"/>
                  </a:lnTo>
                  <a:lnTo>
                    <a:pt x="592" y="1014"/>
                  </a:lnTo>
                  <a:lnTo>
                    <a:pt x="598" y="1018"/>
                  </a:lnTo>
                  <a:lnTo>
                    <a:pt x="605" y="1030"/>
                  </a:lnTo>
                  <a:lnTo>
                    <a:pt x="605" y="1030"/>
                  </a:lnTo>
                  <a:lnTo>
                    <a:pt x="619" y="1040"/>
                  </a:lnTo>
                  <a:lnTo>
                    <a:pt x="626" y="1046"/>
                  </a:lnTo>
                  <a:lnTo>
                    <a:pt x="631" y="1049"/>
                  </a:lnTo>
                  <a:lnTo>
                    <a:pt x="631" y="1049"/>
                  </a:lnTo>
                  <a:lnTo>
                    <a:pt x="633" y="1049"/>
                  </a:lnTo>
                  <a:lnTo>
                    <a:pt x="633" y="1048"/>
                  </a:lnTo>
                  <a:lnTo>
                    <a:pt x="631" y="1040"/>
                  </a:lnTo>
                  <a:lnTo>
                    <a:pt x="631" y="1040"/>
                  </a:lnTo>
                  <a:lnTo>
                    <a:pt x="628" y="1033"/>
                  </a:lnTo>
                  <a:lnTo>
                    <a:pt x="623" y="1022"/>
                  </a:lnTo>
                  <a:lnTo>
                    <a:pt x="623" y="1022"/>
                  </a:lnTo>
                  <a:lnTo>
                    <a:pt x="620" y="1012"/>
                  </a:lnTo>
                  <a:lnTo>
                    <a:pt x="619" y="1008"/>
                  </a:lnTo>
                  <a:lnTo>
                    <a:pt x="617" y="1006"/>
                  </a:lnTo>
                  <a:lnTo>
                    <a:pt x="617" y="1006"/>
                  </a:lnTo>
                  <a:lnTo>
                    <a:pt x="613" y="1005"/>
                  </a:lnTo>
                  <a:lnTo>
                    <a:pt x="607" y="1002"/>
                  </a:lnTo>
                  <a:lnTo>
                    <a:pt x="601" y="997"/>
                  </a:lnTo>
                  <a:lnTo>
                    <a:pt x="595" y="991"/>
                  </a:lnTo>
                  <a:lnTo>
                    <a:pt x="595" y="991"/>
                  </a:lnTo>
                  <a:lnTo>
                    <a:pt x="589" y="985"/>
                  </a:lnTo>
                  <a:lnTo>
                    <a:pt x="583" y="981"/>
                  </a:lnTo>
                  <a:lnTo>
                    <a:pt x="577" y="978"/>
                  </a:lnTo>
                  <a:lnTo>
                    <a:pt x="574" y="978"/>
                  </a:lnTo>
                  <a:lnTo>
                    <a:pt x="574" y="978"/>
                  </a:lnTo>
                  <a:lnTo>
                    <a:pt x="567" y="982"/>
                  </a:lnTo>
                  <a:lnTo>
                    <a:pt x="561" y="985"/>
                  </a:lnTo>
                  <a:lnTo>
                    <a:pt x="555" y="985"/>
                  </a:lnTo>
                  <a:lnTo>
                    <a:pt x="555" y="985"/>
                  </a:lnTo>
                  <a:lnTo>
                    <a:pt x="549" y="985"/>
                  </a:lnTo>
                  <a:lnTo>
                    <a:pt x="546" y="984"/>
                  </a:lnTo>
                  <a:lnTo>
                    <a:pt x="540" y="978"/>
                  </a:lnTo>
                  <a:lnTo>
                    <a:pt x="540" y="978"/>
                  </a:lnTo>
                  <a:lnTo>
                    <a:pt x="533" y="971"/>
                  </a:lnTo>
                  <a:lnTo>
                    <a:pt x="525" y="963"/>
                  </a:lnTo>
                  <a:lnTo>
                    <a:pt x="525" y="963"/>
                  </a:lnTo>
                  <a:lnTo>
                    <a:pt x="518" y="959"/>
                  </a:lnTo>
                  <a:lnTo>
                    <a:pt x="508" y="957"/>
                  </a:lnTo>
                  <a:lnTo>
                    <a:pt x="485" y="954"/>
                  </a:lnTo>
                  <a:lnTo>
                    <a:pt x="485" y="954"/>
                  </a:lnTo>
                  <a:lnTo>
                    <a:pt x="475" y="950"/>
                  </a:lnTo>
                  <a:lnTo>
                    <a:pt x="468" y="945"/>
                  </a:lnTo>
                  <a:lnTo>
                    <a:pt x="456" y="934"/>
                  </a:lnTo>
                  <a:lnTo>
                    <a:pt x="456" y="934"/>
                  </a:lnTo>
                  <a:lnTo>
                    <a:pt x="447" y="923"/>
                  </a:lnTo>
                  <a:lnTo>
                    <a:pt x="437" y="902"/>
                  </a:lnTo>
                  <a:lnTo>
                    <a:pt x="419" y="870"/>
                  </a:lnTo>
                  <a:lnTo>
                    <a:pt x="419" y="870"/>
                  </a:lnTo>
                  <a:lnTo>
                    <a:pt x="417" y="859"/>
                  </a:lnTo>
                  <a:lnTo>
                    <a:pt x="414" y="846"/>
                  </a:lnTo>
                  <a:lnTo>
                    <a:pt x="411" y="828"/>
                  </a:lnTo>
                  <a:lnTo>
                    <a:pt x="411" y="828"/>
                  </a:lnTo>
                  <a:lnTo>
                    <a:pt x="407" y="821"/>
                  </a:lnTo>
                  <a:lnTo>
                    <a:pt x="401" y="812"/>
                  </a:lnTo>
                  <a:lnTo>
                    <a:pt x="401" y="812"/>
                  </a:lnTo>
                  <a:lnTo>
                    <a:pt x="394" y="800"/>
                  </a:lnTo>
                  <a:lnTo>
                    <a:pt x="392" y="794"/>
                  </a:lnTo>
                  <a:lnTo>
                    <a:pt x="391" y="788"/>
                  </a:lnTo>
                  <a:lnTo>
                    <a:pt x="391" y="788"/>
                  </a:lnTo>
                  <a:lnTo>
                    <a:pt x="391" y="785"/>
                  </a:lnTo>
                  <a:lnTo>
                    <a:pt x="392" y="782"/>
                  </a:lnTo>
                  <a:lnTo>
                    <a:pt x="397" y="778"/>
                  </a:lnTo>
                  <a:lnTo>
                    <a:pt x="401" y="775"/>
                  </a:lnTo>
                  <a:lnTo>
                    <a:pt x="402" y="772"/>
                  </a:lnTo>
                  <a:lnTo>
                    <a:pt x="402" y="772"/>
                  </a:lnTo>
                  <a:lnTo>
                    <a:pt x="402" y="763"/>
                  </a:lnTo>
                  <a:lnTo>
                    <a:pt x="402" y="757"/>
                  </a:lnTo>
                  <a:lnTo>
                    <a:pt x="404" y="753"/>
                  </a:lnTo>
                  <a:lnTo>
                    <a:pt x="404" y="753"/>
                  </a:lnTo>
                  <a:lnTo>
                    <a:pt x="405" y="750"/>
                  </a:lnTo>
                  <a:lnTo>
                    <a:pt x="410" y="750"/>
                  </a:lnTo>
                  <a:lnTo>
                    <a:pt x="420" y="748"/>
                  </a:lnTo>
                  <a:lnTo>
                    <a:pt x="420" y="748"/>
                  </a:lnTo>
                  <a:lnTo>
                    <a:pt x="429" y="747"/>
                  </a:lnTo>
                  <a:lnTo>
                    <a:pt x="444" y="742"/>
                  </a:lnTo>
                  <a:lnTo>
                    <a:pt x="444" y="742"/>
                  </a:lnTo>
                  <a:lnTo>
                    <a:pt x="451" y="742"/>
                  </a:lnTo>
                  <a:lnTo>
                    <a:pt x="456" y="742"/>
                  </a:lnTo>
                  <a:lnTo>
                    <a:pt x="465" y="745"/>
                  </a:lnTo>
                  <a:lnTo>
                    <a:pt x="465" y="745"/>
                  </a:lnTo>
                  <a:lnTo>
                    <a:pt x="477" y="750"/>
                  </a:lnTo>
                  <a:lnTo>
                    <a:pt x="488" y="753"/>
                  </a:lnTo>
                  <a:lnTo>
                    <a:pt x="488" y="753"/>
                  </a:lnTo>
                  <a:lnTo>
                    <a:pt x="494" y="754"/>
                  </a:lnTo>
                  <a:lnTo>
                    <a:pt x="500" y="759"/>
                  </a:lnTo>
                  <a:lnTo>
                    <a:pt x="506" y="763"/>
                  </a:lnTo>
                  <a:lnTo>
                    <a:pt x="514" y="766"/>
                  </a:lnTo>
                  <a:lnTo>
                    <a:pt x="514" y="766"/>
                  </a:lnTo>
                  <a:lnTo>
                    <a:pt x="518" y="768"/>
                  </a:lnTo>
                  <a:lnTo>
                    <a:pt x="519" y="766"/>
                  </a:lnTo>
                  <a:lnTo>
                    <a:pt x="521" y="765"/>
                  </a:lnTo>
                  <a:lnTo>
                    <a:pt x="521" y="760"/>
                  </a:lnTo>
                  <a:lnTo>
                    <a:pt x="521" y="760"/>
                  </a:lnTo>
                  <a:lnTo>
                    <a:pt x="521" y="759"/>
                  </a:lnTo>
                  <a:lnTo>
                    <a:pt x="519" y="756"/>
                  </a:lnTo>
                  <a:lnTo>
                    <a:pt x="512" y="750"/>
                  </a:lnTo>
                  <a:lnTo>
                    <a:pt x="503" y="745"/>
                  </a:lnTo>
                  <a:lnTo>
                    <a:pt x="499" y="742"/>
                  </a:lnTo>
                  <a:lnTo>
                    <a:pt x="499" y="742"/>
                  </a:lnTo>
                  <a:lnTo>
                    <a:pt x="481" y="737"/>
                  </a:lnTo>
                  <a:lnTo>
                    <a:pt x="463" y="728"/>
                  </a:lnTo>
                  <a:lnTo>
                    <a:pt x="463" y="728"/>
                  </a:lnTo>
                  <a:lnTo>
                    <a:pt x="450" y="722"/>
                  </a:lnTo>
                  <a:lnTo>
                    <a:pt x="434" y="710"/>
                  </a:lnTo>
                  <a:lnTo>
                    <a:pt x="434" y="710"/>
                  </a:lnTo>
                  <a:lnTo>
                    <a:pt x="407" y="691"/>
                  </a:lnTo>
                  <a:lnTo>
                    <a:pt x="392" y="680"/>
                  </a:lnTo>
                  <a:lnTo>
                    <a:pt x="379" y="671"/>
                  </a:lnTo>
                  <a:lnTo>
                    <a:pt x="379" y="671"/>
                  </a:lnTo>
                  <a:lnTo>
                    <a:pt x="364" y="663"/>
                  </a:lnTo>
                  <a:lnTo>
                    <a:pt x="343" y="649"/>
                  </a:lnTo>
                  <a:lnTo>
                    <a:pt x="324" y="634"/>
                  </a:lnTo>
                  <a:lnTo>
                    <a:pt x="311" y="624"/>
                  </a:lnTo>
                  <a:lnTo>
                    <a:pt x="311" y="624"/>
                  </a:lnTo>
                  <a:lnTo>
                    <a:pt x="297" y="609"/>
                  </a:lnTo>
                  <a:lnTo>
                    <a:pt x="291" y="602"/>
                  </a:lnTo>
                  <a:lnTo>
                    <a:pt x="285" y="599"/>
                  </a:lnTo>
                  <a:lnTo>
                    <a:pt x="285" y="599"/>
                  </a:lnTo>
                  <a:lnTo>
                    <a:pt x="280" y="594"/>
                  </a:lnTo>
                  <a:lnTo>
                    <a:pt x="274" y="590"/>
                  </a:lnTo>
                  <a:lnTo>
                    <a:pt x="262" y="580"/>
                  </a:lnTo>
                  <a:lnTo>
                    <a:pt x="262" y="580"/>
                  </a:lnTo>
                  <a:lnTo>
                    <a:pt x="257" y="574"/>
                  </a:lnTo>
                  <a:lnTo>
                    <a:pt x="254" y="571"/>
                  </a:lnTo>
                  <a:lnTo>
                    <a:pt x="250" y="571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1" y="574"/>
                  </a:lnTo>
                  <a:lnTo>
                    <a:pt x="240" y="575"/>
                  </a:lnTo>
                  <a:lnTo>
                    <a:pt x="237" y="577"/>
                  </a:lnTo>
                  <a:lnTo>
                    <a:pt x="235" y="575"/>
                  </a:lnTo>
                  <a:lnTo>
                    <a:pt x="235" y="575"/>
                  </a:lnTo>
                  <a:lnTo>
                    <a:pt x="234" y="572"/>
                  </a:lnTo>
                  <a:lnTo>
                    <a:pt x="231" y="566"/>
                  </a:lnTo>
                  <a:lnTo>
                    <a:pt x="228" y="560"/>
                  </a:lnTo>
                  <a:lnTo>
                    <a:pt x="223" y="553"/>
                  </a:lnTo>
                  <a:lnTo>
                    <a:pt x="223" y="553"/>
                  </a:lnTo>
                  <a:lnTo>
                    <a:pt x="217" y="550"/>
                  </a:lnTo>
                  <a:lnTo>
                    <a:pt x="213" y="548"/>
                  </a:lnTo>
                  <a:lnTo>
                    <a:pt x="210" y="548"/>
                  </a:lnTo>
                  <a:lnTo>
                    <a:pt x="206" y="548"/>
                  </a:lnTo>
                  <a:lnTo>
                    <a:pt x="206" y="548"/>
                  </a:lnTo>
                  <a:lnTo>
                    <a:pt x="201" y="546"/>
                  </a:lnTo>
                  <a:lnTo>
                    <a:pt x="198" y="541"/>
                  </a:lnTo>
                  <a:lnTo>
                    <a:pt x="197" y="531"/>
                  </a:lnTo>
                  <a:lnTo>
                    <a:pt x="197" y="531"/>
                  </a:lnTo>
                  <a:lnTo>
                    <a:pt x="192" y="525"/>
                  </a:lnTo>
                  <a:lnTo>
                    <a:pt x="188" y="520"/>
                  </a:lnTo>
                  <a:lnTo>
                    <a:pt x="182" y="516"/>
                  </a:lnTo>
                  <a:lnTo>
                    <a:pt x="176" y="514"/>
                  </a:lnTo>
                  <a:lnTo>
                    <a:pt x="176" y="514"/>
                  </a:lnTo>
                  <a:lnTo>
                    <a:pt x="171" y="511"/>
                  </a:lnTo>
                  <a:lnTo>
                    <a:pt x="167" y="507"/>
                  </a:lnTo>
                  <a:lnTo>
                    <a:pt x="160" y="497"/>
                  </a:lnTo>
                  <a:lnTo>
                    <a:pt x="160" y="497"/>
                  </a:lnTo>
                  <a:lnTo>
                    <a:pt x="158" y="494"/>
                  </a:lnTo>
                  <a:lnTo>
                    <a:pt x="158" y="492"/>
                  </a:lnTo>
                  <a:lnTo>
                    <a:pt x="161" y="491"/>
                  </a:lnTo>
                  <a:lnTo>
                    <a:pt x="173" y="486"/>
                  </a:lnTo>
                  <a:lnTo>
                    <a:pt x="173" y="486"/>
                  </a:lnTo>
                  <a:lnTo>
                    <a:pt x="174" y="485"/>
                  </a:lnTo>
                  <a:lnTo>
                    <a:pt x="174" y="482"/>
                  </a:lnTo>
                  <a:lnTo>
                    <a:pt x="169" y="477"/>
                  </a:lnTo>
                  <a:lnTo>
                    <a:pt x="152" y="464"/>
                  </a:lnTo>
                  <a:lnTo>
                    <a:pt x="152" y="464"/>
                  </a:lnTo>
                  <a:lnTo>
                    <a:pt x="136" y="454"/>
                  </a:lnTo>
                  <a:lnTo>
                    <a:pt x="118" y="445"/>
                  </a:lnTo>
                  <a:lnTo>
                    <a:pt x="118" y="445"/>
                  </a:lnTo>
                  <a:lnTo>
                    <a:pt x="114" y="442"/>
                  </a:lnTo>
                  <a:lnTo>
                    <a:pt x="114" y="440"/>
                  </a:lnTo>
                  <a:lnTo>
                    <a:pt x="114" y="439"/>
                  </a:lnTo>
                  <a:lnTo>
                    <a:pt x="118" y="437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29" y="436"/>
                  </a:lnTo>
                  <a:lnTo>
                    <a:pt x="130" y="434"/>
                  </a:lnTo>
                  <a:lnTo>
                    <a:pt x="130" y="433"/>
                  </a:lnTo>
                  <a:lnTo>
                    <a:pt x="129" y="431"/>
                  </a:lnTo>
                  <a:lnTo>
                    <a:pt x="124" y="429"/>
                  </a:lnTo>
                  <a:lnTo>
                    <a:pt x="117" y="424"/>
                  </a:lnTo>
                  <a:lnTo>
                    <a:pt x="117" y="424"/>
                  </a:lnTo>
                  <a:lnTo>
                    <a:pt x="106" y="418"/>
                  </a:lnTo>
                  <a:lnTo>
                    <a:pt x="94" y="409"/>
                  </a:lnTo>
                  <a:lnTo>
                    <a:pt x="72" y="393"/>
                  </a:lnTo>
                  <a:lnTo>
                    <a:pt x="72" y="393"/>
                  </a:lnTo>
                  <a:lnTo>
                    <a:pt x="65" y="387"/>
                  </a:lnTo>
                  <a:lnTo>
                    <a:pt x="60" y="383"/>
                  </a:lnTo>
                  <a:lnTo>
                    <a:pt x="57" y="377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52" y="365"/>
                  </a:lnTo>
                  <a:lnTo>
                    <a:pt x="49" y="362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26" y="351"/>
                  </a:lnTo>
                  <a:lnTo>
                    <a:pt x="19" y="350"/>
                  </a:lnTo>
                  <a:lnTo>
                    <a:pt x="13" y="350"/>
                  </a:lnTo>
                  <a:lnTo>
                    <a:pt x="13" y="350"/>
                  </a:lnTo>
                  <a:lnTo>
                    <a:pt x="12" y="351"/>
                  </a:lnTo>
                  <a:lnTo>
                    <a:pt x="10" y="353"/>
                  </a:lnTo>
                  <a:lnTo>
                    <a:pt x="12" y="357"/>
                  </a:lnTo>
                  <a:lnTo>
                    <a:pt x="15" y="363"/>
                  </a:lnTo>
                  <a:lnTo>
                    <a:pt x="15" y="363"/>
                  </a:lnTo>
                  <a:lnTo>
                    <a:pt x="15" y="366"/>
                  </a:lnTo>
                  <a:lnTo>
                    <a:pt x="13" y="368"/>
                  </a:lnTo>
                  <a:lnTo>
                    <a:pt x="9" y="371"/>
                  </a:lnTo>
                  <a:lnTo>
                    <a:pt x="4" y="372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5"/>
                  </a:lnTo>
                  <a:lnTo>
                    <a:pt x="1" y="377"/>
                  </a:lnTo>
                  <a:lnTo>
                    <a:pt x="4" y="380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28" y="387"/>
                  </a:lnTo>
                  <a:lnTo>
                    <a:pt x="41" y="391"/>
                  </a:lnTo>
                  <a:lnTo>
                    <a:pt x="41" y="391"/>
                  </a:lnTo>
                  <a:lnTo>
                    <a:pt x="46" y="394"/>
                  </a:lnTo>
                  <a:lnTo>
                    <a:pt x="49" y="403"/>
                  </a:lnTo>
                  <a:lnTo>
                    <a:pt x="54" y="418"/>
                  </a:lnTo>
                  <a:lnTo>
                    <a:pt x="54" y="418"/>
                  </a:lnTo>
                  <a:lnTo>
                    <a:pt x="57" y="423"/>
                  </a:lnTo>
                  <a:lnTo>
                    <a:pt x="60" y="426"/>
                  </a:lnTo>
                  <a:lnTo>
                    <a:pt x="68" y="429"/>
                  </a:lnTo>
                  <a:lnTo>
                    <a:pt x="68" y="429"/>
                  </a:lnTo>
                  <a:lnTo>
                    <a:pt x="72" y="431"/>
                  </a:lnTo>
                  <a:lnTo>
                    <a:pt x="72" y="436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48"/>
                  </a:lnTo>
                  <a:lnTo>
                    <a:pt x="69" y="454"/>
                  </a:lnTo>
                  <a:lnTo>
                    <a:pt x="66" y="457"/>
                  </a:lnTo>
                  <a:lnTo>
                    <a:pt x="63" y="457"/>
                  </a:lnTo>
                  <a:lnTo>
                    <a:pt x="59" y="455"/>
                  </a:lnTo>
                  <a:lnTo>
                    <a:pt x="59" y="455"/>
                  </a:lnTo>
                  <a:lnTo>
                    <a:pt x="54" y="452"/>
                  </a:lnTo>
                  <a:lnTo>
                    <a:pt x="52" y="451"/>
                  </a:lnTo>
                  <a:lnTo>
                    <a:pt x="49" y="451"/>
                  </a:lnTo>
                  <a:lnTo>
                    <a:pt x="49" y="451"/>
                  </a:lnTo>
                  <a:lnTo>
                    <a:pt x="47" y="452"/>
                  </a:lnTo>
                  <a:lnTo>
                    <a:pt x="46" y="455"/>
                  </a:lnTo>
                  <a:lnTo>
                    <a:pt x="44" y="464"/>
                  </a:lnTo>
                  <a:lnTo>
                    <a:pt x="43" y="482"/>
                  </a:lnTo>
                  <a:lnTo>
                    <a:pt x="43" y="482"/>
                  </a:lnTo>
                  <a:lnTo>
                    <a:pt x="44" y="485"/>
                  </a:lnTo>
                  <a:lnTo>
                    <a:pt x="46" y="488"/>
                  </a:lnTo>
                  <a:lnTo>
                    <a:pt x="52" y="491"/>
                  </a:lnTo>
                  <a:lnTo>
                    <a:pt x="57" y="492"/>
                  </a:lnTo>
                  <a:lnTo>
                    <a:pt x="62" y="494"/>
                  </a:lnTo>
                  <a:lnTo>
                    <a:pt x="62" y="494"/>
                  </a:lnTo>
                  <a:lnTo>
                    <a:pt x="65" y="497"/>
                  </a:lnTo>
                  <a:lnTo>
                    <a:pt x="69" y="501"/>
                  </a:lnTo>
                  <a:lnTo>
                    <a:pt x="74" y="508"/>
                  </a:lnTo>
                  <a:lnTo>
                    <a:pt x="75" y="513"/>
                  </a:lnTo>
                  <a:lnTo>
                    <a:pt x="75" y="517"/>
                  </a:lnTo>
                  <a:lnTo>
                    <a:pt x="75" y="517"/>
                  </a:lnTo>
                  <a:lnTo>
                    <a:pt x="75" y="522"/>
                  </a:lnTo>
                  <a:lnTo>
                    <a:pt x="77" y="526"/>
                  </a:lnTo>
                  <a:lnTo>
                    <a:pt x="81" y="534"/>
                  </a:lnTo>
                  <a:lnTo>
                    <a:pt x="89" y="540"/>
                  </a:lnTo>
                  <a:lnTo>
                    <a:pt x="94" y="546"/>
                  </a:lnTo>
                  <a:lnTo>
                    <a:pt x="94" y="546"/>
                  </a:lnTo>
                  <a:lnTo>
                    <a:pt x="96" y="548"/>
                  </a:lnTo>
                  <a:lnTo>
                    <a:pt x="97" y="553"/>
                  </a:lnTo>
                  <a:lnTo>
                    <a:pt x="99" y="563"/>
                  </a:lnTo>
                  <a:lnTo>
                    <a:pt x="97" y="578"/>
                  </a:lnTo>
                  <a:lnTo>
                    <a:pt x="97" y="578"/>
                  </a:lnTo>
                  <a:lnTo>
                    <a:pt x="142" y="627"/>
                  </a:lnTo>
                  <a:lnTo>
                    <a:pt x="142" y="627"/>
                  </a:lnTo>
                  <a:lnTo>
                    <a:pt x="148" y="631"/>
                  </a:lnTo>
                  <a:lnTo>
                    <a:pt x="155" y="633"/>
                  </a:lnTo>
                  <a:lnTo>
                    <a:pt x="173" y="633"/>
                  </a:lnTo>
                  <a:lnTo>
                    <a:pt x="173" y="633"/>
                  </a:lnTo>
                  <a:lnTo>
                    <a:pt x="179" y="634"/>
                  </a:lnTo>
                  <a:lnTo>
                    <a:pt x="183" y="637"/>
                  </a:lnTo>
                  <a:lnTo>
                    <a:pt x="194" y="643"/>
                  </a:lnTo>
                  <a:lnTo>
                    <a:pt x="204" y="651"/>
                  </a:lnTo>
                  <a:lnTo>
                    <a:pt x="210" y="657"/>
                  </a:lnTo>
                  <a:lnTo>
                    <a:pt x="210" y="65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537200" y="5462588"/>
              <a:ext cx="674688" cy="776287"/>
            </a:xfrm>
            <a:custGeom>
              <a:avLst/>
              <a:gdLst>
                <a:gd name="T0" fmla="*/ 376 w 425"/>
                <a:gd name="T1" fmla="*/ 228 h 489"/>
                <a:gd name="T2" fmla="*/ 358 w 425"/>
                <a:gd name="T3" fmla="*/ 215 h 489"/>
                <a:gd name="T4" fmla="*/ 345 w 425"/>
                <a:gd name="T5" fmla="*/ 206 h 489"/>
                <a:gd name="T6" fmla="*/ 308 w 425"/>
                <a:gd name="T7" fmla="*/ 194 h 489"/>
                <a:gd name="T8" fmla="*/ 299 w 425"/>
                <a:gd name="T9" fmla="*/ 171 h 489"/>
                <a:gd name="T10" fmla="*/ 272 w 425"/>
                <a:gd name="T11" fmla="*/ 147 h 489"/>
                <a:gd name="T12" fmla="*/ 249 w 425"/>
                <a:gd name="T13" fmla="*/ 151 h 489"/>
                <a:gd name="T14" fmla="*/ 225 w 425"/>
                <a:gd name="T15" fmla="*/ 135 h 489"/>
                <a:gd name="T16" fmla="*/ 229 w 425"/>
                <a:gd name="T17" fmla="*/ 125 h 489"/>
                <a:gd name="T18" fmla="*/ 191 w 425"/>
                <a:gd name="T19" fmla="*/ 105 h 489"/>
                <a:gd name="T20" fmla="*/ 189 w 425"/>
                <a:gd name="T21" fmla="*/ 82 h 489"/>
                <a:gd name="T22" fmla="*/ 169 w 425"/>
                <a:gd name="T23" fmla="*/ 80 h 489"/>
                <a:gd name="T24" fmla="*/ 152 w 425"/>
                <a:gd name="T25" fmla="*/ 65 h 489"/>
                <a:gd name="T26" fmla="*/ 118 w 425"/>
                <a:gd name="T27" fmla="*/ 31 h 489"/>
                <a:gd name="T28" fmla="*/ 114 w 425"/>
                <a:gd name="T29" fmla="*/ 11 h 489"/>
                <a:gd name="T30" fmla="*/ 102 w 425"/>
                <a:gd name="T31" fmla="*/ 0 h 489"/>
                <a:gd name="T32" fmla="*/ 80 w 425"/>
                <a:gd name="T33" fmla="*/ 3 h 489"/>
                <a:gd name="T34" fmla="*/ 55 w 425"/>
                <a:gd name="T35" fmla="*/ 14 h 489"/>
                <a:gd name="T36" fmla="*/ 22 w 425"/>
                <a:gd name="T37" fmla="*/ 23 h 489"/>
                <a:gd name="T38" fmla="*/ 19 w 425"/>
                <a:gd name="T39" fmla="*/ 54 h 489"/>
                <a:gd name="T40" fmla="*/ 9 w 425"/>
                <a:gd name="T41" fmla="*/ 83 h 489"/>
                <a:gd name="T42" fmla="*/ 12 w 425"/>
                <a:gd name="T43" fmla="*/ 123 h 489"/>
                <a:gd name="T44" fmla="*/ 37 w 425"/>
                <a:gd name="T45" fmla="*/ 135 h 489"/>
                <a:gd name="T46" fmla="*/ 59 w 425"/>
                <a:gd name="T47" fmla="*/ 153 h 489"/>
                <a:gd name="T48" fmla="*/ 90 w 425"/>
                <a:gd name="T49" fmla="*/ 185 h 489"/>
                <a:gd name="T50" fmla="*/ 81 w 425"/>
                <a:gd name="T51" fmla="*/ 236 h 489"/>
                <a:gd name="T52" fmla="*/ 58 w 425"/>
                <a:gd name="T53" fmla="*/ 251 h 489"/>
                <a:gd name="T54" fmla="*/ 62 w 425"/>
                <a:gd name="T55" fmla="*/ 273 h 489"/>
                <a:gd name="T56" fmla="*/ 86 w 425"/>
                <a:gd name="T57" fmla="*/ 285 h 489"/>
                <a:gd name="T58" fmla="*/ 100 w 425"/>
                <a:gd name="T59" fmla="*/ 273 h 489"/>
                <a:gd name="T60" fmla="*/ 108 w 425"/>
                <a:gd name="T61" fmla="*/ 288 h 489"/>
                <a:gd name="T62" fmla="*/ 95 w 425"/>
                <a:gd name="T63" fmla="*/ 307 h 489"/>
                <a:gd name="T64" fmla="*/ 111 w 425"/>
                <a:gd name="T65" fmla="*/ 320 h 489"/>
                <a:gd name="T66" fmla="*/ 132 w 425"/>
                <a:gd name="T67" fmla="*/ 319 h 489"/>
                <a:gd name="T68" fmla="*/ 129 w 425"/>
                <a:gd name="T69" fmla="*/ 344 h 489"/>
                <a:gd name="T70" fmla="*/ 138 w 425"/>
                <a:gd name="T71" fmla="*/ 356 h 489"/>
                <a:gd name="T72" fmla="*/ 136 w 425"/>
                <a:gd name="T73" fmla="*/ 368 h 489"/>
                <a:gd name="T74" fmla="*/ 136 w 425"/>
                <a:gd name="T75" fmla="*/ 387 h 489"/>
                <a:gd name="T76" fmla="*/ 136 w 425"/>
                <a:gd name="T77" fmla="*/ 465 h 489"/>
                <a:gd name="T78" fmla="*/ 163 w 425"/>
                <a:gd name="T79" fmla="*/ 489 h 489"/>
                <a:gd name="T80" fmla="*/ 188 w 425"/>
                <a:gd name="T81" fmla="*/ 474 h 489"/>
                <a:gd name="T82" fmla="*/ 209 w 425"/>
                <a:gd name="T83" fmla="*/ 448 h 489"/>
                <a:gd name="T84" fmla="*/ 225 w 425"/>
                <a:gd name="T85" fmla="*/ 440 h 489"/>
                <a:gd name="T86" fmla="*/ 278 w 425"/>
                <a:gd name="T87" fmla="*/ 446 h 489"/>
                <a:gd name="T88" fmla="*/ 308 w 425"/>
                <a:gd name="T89" fmla="*/ 436 h 489"/>
                <a:gd name="T90" fmla="*/ 361 w 425"/>
                <a:gd name="T91" fmla="*/ 448 h 489"/>
                <a:gd name="T92" fmla="*/ 411 w 425"/>
                <a:gd name="T93" fmla="*/ 430 h 489"/>
                <a:gd name="T94" fmla="*/ 422 w 425"/>
                <a:gd name="T95" fmla="*/ 419 h 489"/>
                <a:gd name="T96" fmla="*/ 420 w 425"/>
                <a:gd name="T97" fmla="*/ 393 h 489"/>
                <a:gd name="T98" fmla="*/ 407 w 425"/>
                <a:gd name="T99" fmla="*/ 387 h 489"/>
                <a:gd name="T100" fmla="*/ 416 w 425"/>
                <a:gd name="T101" fmla="*/ 375 h 489"/>
                <a:gd name="T102" fmla="*/ 404 w 425"/>
                <a:gd name="T103" fmla="*/ 353 h 489"/>
                <a:gd name="T104" fmla="*/ 413 w 425"/>
                <a:gd name="T105" fmla="*/ 331 h 489"/>
                <a:gd name="T106" fmla="*/ 397 w 425"/>
                <a:gd name="T107" fmla="*/ 317 h 489"/>
                <a:gd name="T108" fmla="*/ 391 w 425"/>
                <a:gd name="T109" fmla="*/ 298 h 489"/>
                <a:gd name="T110" fmla="*/ 376 w 425"/>
                <a:gd name="T111" fmla="*/ 289 h 489"/>
                <a:gd name="T112" fmla="*/ 383 w 425"/>
                <a:gd name="T113" fmla="*/ 274 h 489"/>
                <a:gd name="T114" fmla="*/ 376 w 425"/>
                <a:gd name="T115" fmla="*/ 25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5" h="489">
                  <a:moveTo>
                    <a:pt x="376" y="254"/>
                  </a:moveTo>
                  <a:lnTo>
                    <a:pt x="376" y="254"/>
                  </a:lnTo>
                  <a:lnTo>
                    <a:pt x="373" y="249"/>
                  </a:lnTo>
                  <a:lnTo>
                    <a:pt x="373" y="245"/>
                  </a:lnTo>
                  <a:lnTo>
                    <a:pt x="373" y="236"/>
                  </a:lnTo>
                  <a:lnTo>
                    <a:pt x="376" y="228"/>
                  </a:lnTo>
                  <a:lnTo>
                    <a:pt x="377" y="227"/>
                  </a:lnTo>
                  <a:lnTo>
                    <a:pt x="377" y="227"/>
                  </a:lnTo>
                  <a:lnTo>
                    <a:pt x="366" y="222"/>
                  </a:lnTo>
                  <a:lnTo>
                    <a:pt x="366" y="222"/>
                  </a:lnTo>
                  <a:lnTo>
                    <a:pt x="361" y="220"/>
                  </a:lnTo>
                  <a:lnTo>
                    <a:pt x="358" y="215"/>
                  </a:lnTo>
                  <a:lnTo>
                    <a:pt x="355" y="209"/>
                  </a:lnTo>
                  <a:lnTo>
                    <a:pt x="352" y="205"/>
                  </a:lnTo>
                  <a:lnTo>
                    <a:pt x="352" y="205"/>
                  </a:lnTo>
                  <a:lnTo>
                    <a:pt x="351" y="203"/>
                  </a:lnTo>
                  <a:lnTo>
                    <a:pt x="348" y="203"/>
                  </a:lnTo>
                  <a:lnTo>
                    <a:pt x="345" y="206"/>
                  </a:lnTo>
                  <a:lnTo>
                    <a:pt x="340" y="209"/>
                  </a:lnTo>
                  <a:lnTo>
                    <a:pt x="337" y="212"/>
                  </a:lnTo>
                  <a:lnTo>
                    <a:pt x="337" y="212"/>
                  </a:lnTo>
                  <a:lnTo>
                    <a:pt x="333" y="211"/>
                  </a:lnTo>
                  <a:lnTo>
                    <a:pt x="324" y="206"/>
                  </a:lnTo>
                  <a:lnTo>
                    <a:pt x="308" y="194"/>
                  </a:lnTo>
                  <a:lnTo>
                    <a:pt x="308" y="194"/>
                  </a:lnTo>
                  <a:lnTo>
                    <a:pt x="305" y="191"/>
                  </a:lnTo>
                  <a:lnTo>
                    <a:pt x="303" y="188"/>
                  </a:lnTo>
                  <a:lnTo>
                    <a:pt x="300" y="181"/>
                  </a:lnTo>
                  <a:lnTo>
                    <a:pt x="299" y="171"/>
                  </a:lnTo>
                  <a:lnTo>
                    <a:pt x="299" y="171"/>
                  </a:lnTo>
                  <a:lnTo>
                    <a:pt x="296" y="169"/>
                  </a:lnTo>
                  <a:lnTo>
                    <a:pt x="296" y="169"/>
                  </a:lnTo>
                  <a:lnTo>
                    <a:pt x="289" y="160"/>
                  </a:lnTo>
                  <a:lnTo>
                    <a:pt x="281" y="153"/>
                  </a:lnTo>
                  <a:lnTo>
                    <a:pt x="275" y="148"/>
                  </a:lnTo>
                  <a:lnTo>
                    <a:pt x="272" y="147"/>
                  </a:lnTo>
                  <a:lnTo>
                    <a:pt x="269" y="145"/>
                  </a:lnTo>
                  <a:lnTo>
                    <a:pt x="269" y="145"/>
                  </a:lnTo>
                  <a:lnTo>
                    <a:pt x="263" y="147"/>
                  </a:lnTo>
                  <a:lnTo>
                    <a:pt x="259" y="148"/>
                  </a:lnTo>
                  <a:lnTo>
                    <a:pt x="254" y="151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41" y="150"/>
                  </a:lnTo>
                  <a:lnTo>
                    <a:pt x="232" y="144"/>
                  </a:lnTo>
                  <a:lnTo>
                    <a:pt x="225" y="140"/>
                  </a:lnTo>
                  <a:lnTo>
                    <a:pt x="225" y="137"/>
                  </a:lnTo>
                  <a:lnTo>
                    <a:pt x="225" y="135"/>
                  </a:lnTo>
                  <a:lnTo>
                    <a:pt x="225" y="135"/>
                  </a:lnTo>
                  <a:lnTo>
                    <a:pt x="234" y="132"/>
                  </a:lnTo>
                  <a:lnTo>
                    <a:pt x="235" y="131"/>
                  </a:lnTo>
                  <a:lnTo>
                    <a:pt x="234" y="129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10" y="117"/>
                  </a:lnTo>
                  <a:lnTo>
                    <a:pt x="204" y="114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4" y="107"/>
                  </a:lnTo>
                  <a:lnTo>
                    <a:pt x="191" y="105"/>
                  </a:lnTo>
                  <a:lnTo>
                    <a:pt x="189" y="103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91" y="91"/>
                  </a:lnTo>
                  <a:lnTo>
                    <a:pt x="191" y="83"/>
                  </a:lnTo>
                  <a:lnTo>
                    <a:pt x="189" y="82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75" y="79"/>
                  </a:lnTo>
                  <a:lnTo>
                    <a:pt x="169" y="80"/>
                  </a:lnTo>
                  <a:lnTo>
                    <a:pt x="164" y="82"/>
                  </a:lnTo>
                  <a:lnTo>
                    <a:pt x="163" y="82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58" y="73"/>
                  </a:lnTo>
                  <a:lnTo>
                    <a:pt x="152" y="65"/>
                  </a:lnTo>
                  <a:lnTo>
                    <a:pt x="152" y="65"/>
                  </a:lnTo>
                  <a:lnTo>
                    <a:pt x="142" y="52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21" y="34"/>
                  </a:lnTo>
                  <a:lnTo>
                    <a:pt x="118" y="31"/>
                  </a:lnTo>
                  <a:lnTo>
                    <a:pt x="117" y="27"/>
                  </a:lnTo>
                  <a:lnTo>
                    <a:pt x="117" y="27"/>
                  </a:lnTo>
                  <a:lnTo>
                    <a:pt x="120" y="18"/>
                  </a:lnTo>
                  <a:lnTo>
                    <a:pt x="118" y="14"/>
                  </a:lnTo>
                  <a:lnTo>
                    <a:pt x="117" y="12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06" y="11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89" y="2"/>
                  </a:lnTo>
                  <a:lnTo>
                    <a:pt x="84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75" y="2"/>
                  </a:lnTo>
                  <a:lnTo>
                    <a:pt x="69" y="3"/>
                  </a:lnTo>
                  <a:lnTo>
                    <a:pt x="65" y="6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55" y="14"/>
                  </a:lnTo>
                  <a:lnTo>
                    <a:pt x="47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8" y="48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61"/>
                  </a:lnTo>
                  <a:lnTo>
                    <a:pt x="18" y="70"/>
                  </a:lnTo>
                  <a:lnTo>
                    <a:pt x="13" y="77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6" y="85"/>
                  </a:lnTo>
                  <a:lnTo>
                    <a:pt x="0" y="8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6" y="122"/>
                  </a:lnTo>
                  <a:lnTo>
                    <a:pt x="12" y="123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3" y="131"/>
                  </a:lnTo>
                  <a:lnTo>
                    <a:pt x="28" y="134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41" y="137"/>
                  </a:lnTo>
                  <a:lnTo>
                    <a:pt x="44" y="140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53" y="150"/>
                  </a:lnTo>
                  <a:lnTo>
                    <a:pt x="59" y="153"/>
                  </a:lnTo>
                  <a:lnTo>
                    <a:pt x="59" y="153"/>
                  </a:lnTo>
                  <a:lnTo>
                    <a:pt x="69" y="159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84" y="177"/>
                  </a:lnTo>
                  <a:lnTo>
                    <a:pt x="90" y="185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200"/>
                  </a:lnTo>
                  <a:lnTo>
                    <a:pt x="92" y="206"/>
                  </a:lnTo>
                  <a:lnTo>
                    <a:pt x="89" y="218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78" y="239"/>
                  </a:lnTo>
                  <a:lnTo>
                    <a:pt x="74" y="242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58" y="251"/>
                  </a:lnTo>
                  <a:lnTo>
                    <a:pt x="53" y="254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2" y="264"/>
                  </a:lnTo>
                  <a:lnTo>
                    <a:pt x="55" y="267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80" y="288"/>
                  </a:lnTo>
                  <a:lnTo>
                    <a:pt x="83" y="288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90" y="279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99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106" y="277"/>
                  </a:lnTo>
                  <a:lnTo>
                    <a:pt x="109" y="280"/>
                  </a:lnTo>
                  <a:lnTo>
                    <a:pt x="109" y="283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8" y="294"/>
                  </a:lnTo>
                  <a:lnTo>
                    <a:pt x="95" y="298"/>
                  </a:lnTo>
                  <a:lnTo>
                    <a:pt x="93" y="301"/>
                  </a:lnTo>
                  <a:lnTo>
                    <a:pt x="93" y="304"/>
                  </a:lnTo>
                  <a:lnTo>
                    <a:pt x="93" y="304"/>
                  </a:lnTo>
                  <a:lnTo>
                    <a:pt x="95" y="307"/>
                  </a:lnTo>
                  <a:lnTo>
                    <a:pt x="98" y="310"/>
                  </a:lnTo>
                  <a:lnTo>
                    <a:pt x="100" y="313"/>
                  </a:lnTo>
                  <a:lnTo>
                    <a:pt x="105" y="316"/>
                  </a:lnTo>
                  <a:lnTo>
                    <a:pt x="105" y="316"/>
                  </a:lnTo>
                  <a:lnTo>
                    <a:pt x="108" y="319"/>
                  </a:lnTo>
                  <a:lnTo>
                    <a:pt x="111" y="320"/>
                  </a:lnTo>
                  <a:lnTo>
                    <a:pt x="114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24" y="316"/>
                  </a:lnTo>
                  <a:lnTo>
                    <a:pt x="127" y="316"/>
                  </a:lnTo>
                  <a:lnTo>
                    <a:pt x="132" y="319"/>
                  </a:lnTo>
                  <a:lnTo>
                    <a:pt x="132" y="319"/>
                  </a:lnTo>
                  <a:lnTo>
                    <a:pt x="138" y="328"/>
                  </a:lnTo>
                  <a:lnTo>
                    <a:pt x="139" y="331"/>
                  </a:lnTo>
                  <a:lnTo>
                    <a:pt x="138" y="335"/>
                  </a:lnTo>
                  <a:lnTo>
                    <a:pt x="138" y="335"/>
                  </a:lnTo>
                  <a:lnTo>
                    <a:pt x="129" y="344"/>
                  </a:lnTo>
                  <a:lnTo>
                    <a:pt x="127" y="348"/>
                  </a:lnTo>
                  <a:lnTo>
                    <a:pt x="127" y="351"/>
                  </a:lnTo>
                  <a:lnTo>
                    <a:pt x="127" y="351"/>
                  </a:lnTo>
                  <a:lnTo>
                    <a:pt x="127" y="351"/>
                  </a:lnTo>
                  <a:lnTo>
                    <a:pt x="135" y="354"/>
                  </a:lnTo>
                  <a:lnTo>
                    <a:pt x="138" y="356"/>
                  </a:lnTo>
                  <a:lnTo>
                    <a:pt x="140" y="357"/>
                  </a:lnTo>
                  <a:lnTo>
                    <a:pt x="140" y="357"/>
                  </a:lnTo>
                  <a:lnTo>
                    <a:pt x="140" y="360"/>
                  </a:lnTo>
                  <a:lnTo>
                    <a:pt x="140" y="362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5" y="372"/>
                  </a:lnTo>
                  <a:lnTo>
                    <a:pt x="135" y="378"/>
                  </a:lnTo>
                  <a:lnTo>
                    <a:pt x="133" y="385"/>
                  </a:lnTo>
                  <a:lnTo>
                    <a:pt x="133" y="385"/>
                  </a:lnTo>
                  <a:lnTo>
                    <a:pt x="135" y="385"/>
                  </a:lnTo>
                  <a:lnTo>
                    <a:pt x="136" y="387"/>
                  </a:lnTo>
                  <a:lnTo>
                    <a:pt x="138" y="394"/>
                  </a:lnTo>
                  <a:lnTo>
                    <a:pt x="138" y="394"/>
                  </a:lnTo>
                  <a:lnTo>
                    <a:pt x="136" y="414"/>
                  </a:lnTo>
                  <a:lnTo>
                    <a:pt x="135" y="440"/>
                  </a:lnTo>
                  <a:lnTo>
                    <a:pt x="135" y="454"/>
                  </a:lnTo>
                  <a:lnTo>
                    <a:pt x="136" y="465"/>
                  </a:lnTo>
                  <a:lnTo>
                    <a:pt x="138" y="474"/>
                  </a:lnTo>
                  <a:lnTo>
                    <a:pt x="140" y="477"/>
                  </a:lnTo>
                  <a:lnTo>
                    <a:pt x="142" y="480"/>
                  </a:lnTo>
                  <a:lnTo>
                    <a:pt x="142" y="480"/>
                  </a:lnTo>
                  <a:lnTo>
                    <a:pt x="154" y="486"/>
                  </a:lnTo>
                  <a:lnTo>
                    <a:pt x="163" y="489"/>
                  </a:lnTo>
                  <a:lnTo>
                    <a:pt x="169" y="489"/>
                  </a:lnTo>
                  <a:lnTo>
                    <a:pt x="172" y="488"/>
                  </a:lnTo>
                  <a:lnTo>
                    <a:pt x="176" y="485"/>
                  </a:lnTo>
                  <a:lnTo>
                    <a:pt x="180" y="482"/>
                  </a:lnTo>
                  <a:lnTo>
                    <a:pt x="180" y="482"/>
                  </a:lnTo>
                  <a:lnTo>
                    <a:pt x="188" y="474"/>
                  </a:lnTo>
                  <a:lnTo>
                    <a:pt x="194" y="470"/>
                  </a:lnTo>
                  <a:lnTo>
                    <a:pt x="200" y="465"/>
                  </a:lnTo>
                  <a:lnTo>
                    <a:pt x="203" y="462"/>
                  </a:lnTo>
                  <a:lnTo>
                    <a:pt x="204" y="456"/>
                  </a:lnTo>
                  <a:lnTo>
                    <a:pt x="204" y="456"/>
                  </a:lnTo>
                  <a:lnTo>
                    <a:pt x="209" y="448"/>
                  </a:lnTo>
                  <a:lnTo>
                    <a:pt x="213" y="440"/>
                  </a:lnTo>
                  <a:lnTo>
                    <a:pt x="216" y="439"/>
                  </a:lnTo>
                  <a:lnTo>
                    <a:pt x="219" y="437"/>
                  </a:lnTo>
                  <a:lnTo>
                    <a:pt x="222" y="439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4" y="443"/>
                  </a:lnTo>
                  <a:lnTo>
                    <a:pt x="250" y="448"/>
                  </a:lnTo>
                  <a:lnTo>
                    <a:pt x="266" y="448"/>
                  </a:lnTo>
                  <a:lnTo>
                    <a:pt x="274" y="448"/>
                  </a:lnTo>
                  <a:lnTo>
                    <a:pt x="278" y="446"/>
                  </a:lnTo>
                  <a:lnTo>
                    <a:pt x="278" y="446"/>
                  </a:lnTo>
                  <a:lnTo>
                    <a:pt x="287" y="440"/>
                  </a:lnTo>
                  <a:lnTo>
                    <a:pt x="293" y="436"/>
                  </a:lnTo>
                  <a:lnTo>
                    <a:pt x="296" y="434"/>
                  </a:lnTo>
                  <a:lnTo>
                    <a:pt x="299" y="433"/>
                  </a:lnTo>
                  <a:lnTo>
                    <a:pt x="303" y="434"/>
                  </a:lnTo>
                  <a:lnTo>
                    <a:pt x="308" y="436"/>
                  </a:lnTo>
                  <a:lnTo>
                    <a:pt x="308" y="436"/>
                  </a:lnTo>
                  <a:lnTo>
                    <a:pt x="320" y="440"/>
                  </a:lnTo>
                  <a:lnTo>
                    <a:pt x="333" y="445"/>
                  </a:lnTo>
                  <a:lnTo>
                    <a:pt x="348" y="448"/>
                  </a:lnTo>
                  <a:lnTo>
                    <a:pt x="361" y="448"/>
                  </a:lnTo>
                  <a:lnTo>
                    <a:pt x="361" y="448"/>
                  </a:lnTo>
                  <a:lnTo>
                    <a:pt x="369" y="446"/>
                  </a:lnTo>
                  <a:lnTo>
                    <a:pt x="376" y="443"/>
                  </a:lnTo>
                  <a:lnTo>
                    <a:pt x="392" y="436"/>
                  </a:lnTo>
                  <a:lnTo>
                    <a:pt x="400" y="431"/>
                  </a:lnTo>
                  <a:lnTo>
                    <a:pt x="406" y="430"/>
                  </a:lnTo>
                  <a:lnTo>
                    <a:pt x="411" y="430"/>
                  </a:lnTo>
                  <a:lnTo>
                    <a:pt x="413" y="430"/>
                  </a:lnTo>
                  <a:lnTo>
                    <a:pt x="414" y="431"/>
                  </a:lnTo>
                  <a:lnTo>
                    <a:pt x="414" y="431"/>
                  </a:lnTo>
                  <a:lnTo>
                    <a:pt x="416" y="430"/>
                  </a:lnTo>
                  <a:lnTo>
                    <a:pt x="419" y="425"/>
                  </a:lnTo>
                  <a:lnTo>
                    <a:pt x="422" y="419"/>
                  </a:lnTo>
                  <a:lnTo>
                    <a:pt x="425" y="416"/>
                  </a:lnTo>
                  <a:lnTo>
                    <a:pt x="425" y="416"/>
                  </a:lnTo>
                  <a:lnTo>
                    <a:pt x="425" y="412"/>
                  </a:lnTo>
                  <a:lnTo>
                    <a:pt x="425" y="406"/>
                  </a:lnTo>
                  <a:lnTo>
                    <a:pt x="423" y="399"/>
                  </a:lnTo>
                  <a:lnTo>
                    <a:pt x="420" y="393"/>
                  </a:lnTo>
                  <a:lnTo>
                    <a:pt x="420" y="393"/>
                  </a:lnTo>
                  <a:lnTo>
                    <a:pt x="417" y="390"/>
                  </a:lnTo>
                  <a:lnTo>
                    <a:pt x="414" y="388"/>
                  </a:lnTo>
                  <a:lnTo>
                    <a:pt x="411" y="388"/>
                  </a:lnTo>
                  <a:lnTo>
                    <a:pt x="407" y="387"/>
                  </a:lnTo>
                  <a:lnTo>
                    <a:pt x="407" y="387"/>
                  </a:lnTo>
                  <a:lnTo>
                    <a:pt x="406" y="385"/>
                  </a:lnTo>
                  <a:lnTo>
                    <a:pt x="406" y="384"/>
                  </a:lnTo>
                  <a:lnTo>
                    <a:pt x="408" y="381"/>
                  </a:lnTo>
                  <a:lnTo>
                    <a:pt x="414" y="376"/>
                  </a:lnTo>
                  <a:lnTo>
                    <a:pt x="414" y="376"/>
                  </a:lnTo>
                  <a:lnTo>
                    <a:pt x="416" y="375"/>
                  </a:lnTo>
                  <a:lnTo>
                    <a:pt x="414" y="374"/>
                  </a:lnTo>
                  <a:lnTo>
                    <a:pt x="407" y="366"/>
                  </a:lnTo>
                  <a:lnTo>
                    <a:pt x="407" y="366"/>
                  </a:lnTo>
                  <a:lnTo>
                    <a:pt x="404" y="362"/>
                  </a:lnTo>
                  <a:lnTo>
                    <a:pt x="403" y="357"/>
                  </a:lnTo>
                  <a:lnTo>
                    <a:pt x="404" y="353"/>
                  </a:lnTo>
                  <a:lnTo>
                    <a:pt x="403" y="347"/>
                  </a:lnTo>
                  <a:lnTo>
                    <a:pt x="403" y="347"/>
                  </a:lnTo>
                  <a:lnTo>
                    <a:pt x="403" y="344"/>
                  </a:lnTo>
                  <a:lnTo>
                    <a:pt x="403" y="341"/>
                  </a:lnTo>
                  <a:lnTo>
                    <a:pt x="406" y="337"/>
                  </a:lnTo>
                  <a:lnTo>
                    <a:pt x="413" y="331"/>
                  </a:lnTo>
                  <a:lnTo>
                    <a:pt x="413" y="331"/>
                  </a:lnTo>
                  <a:lnTo>
                    <a:pt x="414" y="328"/>
                  </a:lnTo>
                  <a:lnTo>
                    <a:pt x="413" y="326"/>
                  </a:lnTo>
                  <a:lnTo>
                    <a:pt x="404" y="322"/>
                  </a:lnTo>
                  <a:lnTo>
                    <a:pt x="404" y="322"/>
                  </a:lnTo>
                  <a:lnTo>
                    <a:pt x="397" y="317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8" y="305"/>
                  </a:lnTo>
                  <a:lnTo>
                    <a:pt x="388" y="302"/>
                  </a:lnTo>
                  <a:lnTo>
                    <a:pt x="391" y="301"/>
                  </a:lnTo>
                  <a:lnTo>
                    <a:pt x="391" y="298"/>
                  </a:lnTo>
                  <a:lnTo>
                    <a:pt x="391" y="297"/>
                  </a:lnTo>
                  <a:lnTo>
                    <a:pt x="391" y="297"/>
                  </a:lnTo>
                  <a:lnTo>
                    <a:pt x="388" y="294"/>
                  </a:lnTo>
                  <a:lnTo>
                    <a:pt x="385" y="292"/>
                  </a:lnTo>
                  <a:lnTo>
                    <a:pt x="380" y="291"/>
                  </a:lnTo>
                  <a:lnTo>
                    <a:pt x="376" y="289"/>
                  </a:lnTo>
                  <a:lnTo>
                    <a:pt x="376" y="289"/>
                  </a:lnTo>
                  <a:lnTo>
                    <a:pt x="373" y="288"/>
                  </a:lnTo>
                  <a:lnTo>
                    <a:pt x="373" y="285"/>
                  </a:lnTo>
                  <a:lnTo>
                    <a:pt x="374" y="282"/>
                  </a:lnTo>
                  <a:lnTo>
                    <a:pt x="383" y="274"/>
                  </a:lnTo>
                  <a:lnTo>
                    <a:pt x="383" y="274"/>
                  </a:lnTo>
                  <a:lnTo>
                    <a:pt x="385" y="273"/>
                  </a:lnTo>
                  <a:lnTo>
                    <a:pt x="385" y="271"/>
                  </a:lnTo>
                  <a:lnTo>
                    <a:pt x="385" y="265"/>
                  </a:lnTo>
                  <a:lnTo>
                    <a:pt x="380" y="259"/>
                  </a:lnTo>
                  <a:lnTo>
                    <a:pt x="376" y="254"/>
                  </a:lnTo>
                  <a:lnTo>
                    <a:pt x="376" y="254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129338" y="5707063"/>
              <a:ext cx="519113" cy="449262"/>
            </a:xfrm>
            <a:custGeom>
              <a:avLst/>
              <a:gdLst>
                <a:gd name="T0" fmla="*/ 287 w 327"/>
                <a:gd name="T1" fmla="*/ 73 h 283"/>
                <a:gd name="T2" fmla="*/ 271 w 327"/>
                <a:gd name="T3" fmla="*/ 58 h 283"/>
                <a:gd name="T4" fmla="*/ 249 w 327"/>
                <a:gd name="T5" fmla="*/ 70 h 283"/>
                <a:gd name="T6" fmla="*/ 240 w 327"/>
                <a:gd name="T7" fmla="*/ 67 h 283"/>
                <a:gd name="T8" fmla="*/ 232 w 327"/>
                <a:gd name="T9" fmla="*/ 31 h 283"/>
                <a:gd name="T10" fmla="*/ 224 w 327"/>
                <a:gd name="T11" fmla="*/ 24 h 283"/>
                <a:gd name="T12" fmla="*/ 212 w 327"/>
                <a:gd name="T13" fmla="*/ 45 h 283"/>
                <a:gd name="T14" fmla="*/ 198 w 327"/>
                <a:gd name="T15" fmla="*/ 54 h 283"/>
                <a:gd name="T16" fmla="*/ 176 w 327"/>
                <a:gd name="T17" fmla="*/ 71 h 283"/>
                <a:gd name="T18" fmla="*/ 163 w 327"/>
                <a:gd name="T19" fmla="*/ 66 h 283"/>
                <a:gd name="T20" fmla="*/ 147 w 327"/>
                <a:gd name="T21" fmla="*/ 71 h 283"/>
                <a:gd name="T22" fmla="*/ 142 w 327"/>
                <a:gd name="T23" fmla="*/ 57 h 283"/>
                <a:gd name="T24" fmla="*/ 127 w 327"/>
                <a:gd name="T25" fmla="*/ 33 h 283"/>
                <a:gd name="T26" fmla="*/ 107 w 327"/>
                <a:gd name="T27" fmla="*/ 24 h 283"/>
                <a:gd name="T28" fmla="*/ 95 w 327"/>
                <a:gd name="T29" fmla="*/ 8 h 283"/>
                <a:gd name="T30" fmla="*/ 84 w 327"/>
                <a:gd name="T31" fmla="*/ 2 h 283"/>
                <a:gd name="T32" fmla="*/ 68 w 327"/>
                <a:gd name="T33" fmla="*/ 17 h 283"/>
                <a:gd name="T34" fmla="*/ 38 w 327"/>
                <a:gd name="T35" fmla="*/ 17 h 283"/>
                <a:gd name="T36" fmla="*/ 22 w 327"/>
                <a:gd name="T37" fmla="*/ 26 h 283"/>
                <a:gd name="T38" fmla="*/ 6 w 327"/>
                <a:gd name="T39" fmla="*/ 54 h 283"/>
                <a:gd name="T40" fmla="*/ 10 w 327"/>
                <a:gd name="T41" fmla="*/ 71 h 283"/>
                <a:gd name="T42" fmla="*/ 3 w 327"/>
                <a:gd name="T43" fmla="*/ 74 h 283"/>
                <a:gd name="T44" fmla="*/ 3 w 327"/>
                <a:gd name="T45" fmla="*/ 100 h 283"/>
                <a:gd name="T46" fmla="*/ 10 w 327"/>
                <a:gd name="T47" fmla="*/ 120 h 283"/>
                <a:gd name="T48" fmla="*/ 3 w 327"/>
                <a:gd name="T49" fmla="*/ 135 h 283"/>
                <a:gd name="T50" fmla="*/ 18 w 327"/>
                <a:gd name="T51" fmla="*/ 143 h 283"/>
                <a:gd name="T52" fmla="*/ 15 w 327"/>
                <a:gd name="T53" fmla="*/ 151 h 283"/>
                <a:gd name="T54" fmla="*/ 31 w 327"/>
                <a:gd name="T55" fmla="*/ 168 h 283"/>
                <a:gd name="T56" fmla="*/ 33 w 327"/>
                <a:gd name="T57" fmla="*/ 183 h 283"/>
                <a:gd name="T58" fmla="*/ 31 w 327"/>
                <a:gd name="T59" fmla="*/ 199 h 283"/>
                <a:gd name="T60" fmla="*/ 41 w 327"/>
                <a:gd name="T61" fmla="*/ 220 h 283"/>
                <a:gd name="T62" fmla="*/ 33 w 327"/>
                <a:gd name="T63" fmla="*/ 230 h 283"/>
                <a:gd name="T64" fmla="*/ 41 w 327"/>
                <a:gd name="T65" fmla="*/ 234 h 283"/>
                <a:gd name="T66" fmla="*/ 52 w 327"/>
                <a:gd name="T67" fmla="*/ 252 h 283"/>
                <a:gd name="T68" fmla="*/ 46 w 327"/>
                <a:gd name="T69" fmla="*/ 271 h 283"/>
                <a:gd name="T70" fmla="*/ 52 w 327"/>
                <a:gd name="T71" fmla="*/ 279 h 283"/>
                <a:gd name="T72" fmla="*/ 89 w 327"/>
                <a:gd name="T73" fmla="*/ 283 h 283"/>
                <a:gd name="T74" fmla="*/ 115 w 327"/>
                <a:gd name="T75" fmla="*/ 264 h 283"/>
                <a:gd name="T76" fmla="*/ 130 w 327"/>
                <a:gd name="T77" fmla="*/ 254 h 283"/>
                <a:gd name="T78" fmla="*/ 138 w 327"/>
                <a:gd name="T79" fmla="*/ 237 h 283"/>
                <a:gd name="T80" fmla="*/ 150 w 327"/>
                <a:gd name="T81" fmla="*/ 246 h 283"/>
                <a:gd name="T82" fmla="*/ 167 w 327"/>
                <a:gd name="T83" fmla="*/ 236 h 283"/>
                <a:gd name="T84" fmla="*/ 181 w 327"/>
                <a:gd name="T85" fmla="*/ 237 h 283"/>
                <a:gd name="T86" fmla="*/ 204 w 327"/>
                <a:gd name="T87" fmla="*/ 242 h 283"/>
                <a:gd name="T88" fmla="*/ 207 w 327"/>
                <a:gd name="T89" fmla="*/ 233 h 283"/>
                <a:gd name="T90" fmla="*/ 215 w 327"/>
                <a:gd name="T91" fmla="*/ 220 h 283"/>
                <a:gd name="T92" fmla="*/ 229 w 327"/>
                <a:gd name="T93" fmla="*/ 199 h 283"/>
                <a:gd name="T94" fmla="*/ 241 w 327"/>
                <a:gd name="T95" fmla="*/ 193 h 283"/>
                <a:gd name="T96" fmla="*/ 281 w 327"/>
                <a:gd name="T97" fmla="*/ 178 h 283"/>
                <a:gd name="T98" fmla="*/ 304 w 327"/>
                <a:gd name="T99" fmla="*/ 156 h 283"/>
                <a:gd name="T100" fmla="*/ 323 w 327"/>
                <a:gd name="T101" fmla="*/ 151 h 283"/>
                <a:gd name="T102" fmla="*/ 326 w 327"/>
                <a:gd name="T103" fmla="*/ 141 h 283"/>
                <a:gd name="T104" fmla="*/ 308 w 327"/>
                <a:gd name="T105" fmla="*/ 119 h 283"/>
                <a:gd name="T106" fmla="*/ 292 w 327"/>
                <a:gd name="T107" fmla="*/ 10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7" h="283">
                  <a:moveTo>
                    <a:pt x="292" y="100"/>
                  </a:moveTo>
                  <a:lnTo>
                    <a:pt x="292" y="100"/>
                  </a:lnTo>
                  <a:lnTo>
                    <a:pt x="290" y="92"/>
                  </a:lnTo>
                  <a:lnTo>
                    <a:pt x="289" y="83"/>
                  </a:lnTo>
                  <a:lnTo>
                    <a:pt x="287" y="73"/>
                  </a:lnTo>
                  <a:lnTo>
                    <a:pt x="284" y="64"/>
                  </a:lnTo>
                  <a:lnTo>
                    <a:pt x="284" y="64"/>
                  </a:lnTo>
                  <a:lnTo>
                    <a:pt x="283" y="61"/>
                  </a:lnTo>
                  <a:lnTo>
                    <a:pt x="280" y="60"/>
                  </a:lnTo>
                  <a:lnTo>
                    <a:pt x="271" y="58"/>
                  </a:lnTo>
                  <a:lnTo>
                    <a:pt x="262" y="60"/>
                  </a:lnTo>
                  <a:lnTo>
                    <a:pt x="258" y="61"/>
                  </a:lnTo>
                  <a:lnTo>
                    <a:pt x="256" y="63"/>
                  </a:lnTo>
                  <a:lnTo>
                    <a:pt x="256" y="63"/>
                  </a:lnTo>
                  <a:lnTo>
                    <a:pt x="249" y="70"/>
                  </a:lnTo>
                  <a:lnTo>
                    <a:pt x="247" y="71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3" y="70"/>
                  </a:lnTo>
                  <a:lnTo>
                    <a:pt x="240" y="67"/>
                  </a:lnTo>
                  <a:lnTo>
                    <a:pt x="237" y="54"/>
                  </a:lnTo>
                  <a:lnTo>
                    <a:pt x="237" y="54"/>
                  </a:lnTo>
                  <a:lnTo>
                    <a:pt x="234" y="42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1" y="27"/>
                  </a:lnTo>
                  <a:lnTo>
                    <a:pt x="227" y="24"/>
                  </a:lnTo>
                  <a:lnTo>
                    <a:pt x="222" y="20"/>
                  </a:lnTo>
                  <a:lnTo>
                    <a:pt x="222" y="20"/>
                  </a:lnTo>
                  <a:lnTo>
                    <a:pt x="224" y="24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18" y="34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9" y="48"/>
                  </a:lnTo>
                  <a:lnTo>
                    <a:pt x="206" y="49"/>
                  </a:lnTo>
                  <a:lnTo>
                    <a:pt x="203" y="51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88" y="64"/>
                  </a:lnTo>
                  <a:lnTo>
                    <a:pt x="182" y="68"/>
                  </a:lnTo>
                  <a:lnTo>
                    <a:pt x="179" y="70"/>
                  </a:lnTo>
                  <a:lnTo>
                    <a:pt x="176" y="71"/>
                  </a:lnTo>
                  <a:lnTo>
                    <a:pt x="176" y="71"/>
                  </a:lnTo>
                  <a:lnTo>
                    <a:pt x="172" y="70"/>
                  </a:lnTo>
                  <a:lnTo>
                    <a:pt x="167" y="68"/>
                  </a:lnTo>
                  <a:lnTo>
                    <a:pt x="164" y="66"/>
                  </a:lnTo>
                  <a:lnTo>
                    <a:pt x="163" y="66"/>
                  </a:lnTo>
                  <a:lnTo>
                    <a:pt x="163" y="66"/>
                  </a:lnTo>
                  <a:lnTo>
                    <a:pt x="158" y="71"/>
                  </a:lnTo>
                  <a:lnTo>
                    <a:pt x="154" y="73"/>
                  </a:lnTo>
                  <a:lnTo>
                    <a:pt x="150" y="73"/>
                  </a:lnTo>
                  <a:lnTo>
                    <a:pt x="150" y="73"/>
                  </a:lnTo>
                  <a:lnTo>
                    <a:pt x="147" y="71"/>
                  </a:lnTo>
                  <a:lnTo>
                    <a:pt x="147" y="68"/>
                  </a:lnTo>
                  <a:lnTo>
                    <a:pt x="147" y="66"/>
                  </a:lnTo>
                  <a:lnTo>
                    <a:pt x="145" y="61"/>
                  </a:lnTo>
                  <a:lnTo>
                    <a:pt x="145" y="61"/>
                  </a:lnTo>
                  <a:lnTo>
                    <a:pt x="142" y="57"/>
                  </a:lnTo>
                  <a:lnTo>
                    <a:pt x="138" y="52"/>
                  </a:lnTo>
                  <a:lnTo>
                    <a:pt x="133" y="46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27" y="33"/>
                  </a:lnTo>
                  <a:lnTo>
                    <a:pt x="126" y="30"/>
                  </a:lnTo>
                  <a:lnTo>
                    <a:pt x="123" y="28"/>
                  </a:lnTo>
                  <a:lnTo>
                    <a:pt x="118" y="27"/>
                  </a:lnTo>
                  <a:lnTo>
                    <a:pt x="111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96" y="17"/>
                  </a:lnTo>
                  <a:lnTo>
                    <a:pt x="95" y="12"/>
                  </a:lnTo>
                  <a:lnTo>
                    <a:pt x="95" y="8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4" y="2"/>
                  </a:lnTo>
                  <a:lnTo>
                    <a:pt x="83" y="3"/>
                  </a:lnTo>
                  <a:lnTo>
                    <a:pt x="78" y="9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68" y="17"/>
                  </a:lnTo>
                  <a:lnTo>
                    <a:pt x="59" y="20"/>
                  </a:lnTo>
                  <a:lnTo>
                    <a:pt x="50" y="20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38" y="17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5" y="21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39"/>
                  </a:lnTo>
                  <a:lnTo>
                    <a:pt x="12" y="46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6" y="54"/>
                  </a:lnTo>
                  <a:lnTo>
                    <a:pt x="7" y="58"/>
                  </a:lnTo>
                  <a:lnTo>
                    <a:pt x="9" y="63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71"/>
                  </a:lnTo>
                  <a:lnTo>
                    <a:pt x="9" y="73"/>
                  </a:lnTo>
                  <a:lnTo>
                    <a:pt x="7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3" y="74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7" y="105"/>
                  </a:lnTo>
                  <a:lnTo>
                    <a:pt x="12" y="111"/>
                  </a:lnTo>
                  <a:lnTo>
                    <a:pt x="12" y="117"/>
                  </a:lnTo>
                  <a:lnTo>
                    <a:pt x="12" y="119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" y="128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7" y="137"/>
                  </a:lnTo>
                  <a:lnTo>
                    <a:pt x="12" y="138"/>
                  </a:lnTo>
                  <a:lnTo>
                    <a:pt x="15" y="140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7"/>
                  </a:lnTo>
                  <a:lnTo>
                    <a:pt x="15" y="148"/>
                  </a:lnTo>
                  <a:lnTo>
                    <a:pt x="15" y="151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4" y="163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40" y="172"/>
                  </a:lnTo>
                  <a:lnTo>
                    <a:pt x="41" y="174"/>
                  </a:lnTo>
                  <a:lnTo>
                    <a:pt x="40" y="177"/>
                  </a:lnTo>
                  <a:lnTo>
                    <a:pt x="40" y="177"/>
                  </a:lnTo>
                  <a:lnTo>
                    <a:pt x="33" y="183"/>
                  </a:lnTo>
                  <a:lnTo>
                    <a:pt x="30" y="187"/>
                  </a:lnTo>
                  <a:lnTo>
                    <a:pt x="30" y="190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31" y="199"/>
                  </a:lnTo>
                  <a:lnTo>
                    <a:pt x="30" y="203"/>
                  </a:lnTo>
                  <a:lnTo>
                    <a:pt x="31" y="208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41" y="220"/>
                  </a:lnTo>
                  <a:lnTo>
                    <a:pt x="43" y="221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35" y="228"/>
                  </a:lnTo>
                  <a:lnTo>
                    <a:pt x="33" y="230"/>
                  </a:lnTo>
                  <a:lnTo>
                    <a:pt x="33" y="231"/>
                  </a:lnTo>
                  <a:lnTo>
                    <a:pt x="34" y="233"/>
                  </a:lnTo>
                  <a:lnTo>
                    <a:pt x="34" y="233"/>
                  </a:lnTo>
                  <a:lnTo>
                    <a:pt x="38" y="234"/>
                  </a:lnTo>
                  <a:lnTo>
                    <a:pt x="41" y="234"/>
                  </a:lnTo>
                  <a:lnTo>
                    <a:pt x="44" y="236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50" y="245"/>
                  </a:lnTo>
                  <a:lnTo>
                    <a:pt x="52" y="252"/>
                  </a:lnTo>
                  <a:lnTo>
                    <a:pt x="52" y="258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49" y="265"/>
                  </a:lnTo>
                  <a:lnTo>
                    <a:pt x="46" y="271"/>
                  </a:lnTo>
                  <a:lnTo>
                    <a:pt x="43" y="276"/>
                  </a:lnTo>
                  <a:lnTo>
                    <a:pt x="41" y="277"/>
                  </a:lnTo>
                  <a:lnTo>
                    <a:pt x="41" y="277"/>
                  </a:lnTo>
                  <a:lnTo>
                    <a:pt x="44" y="279"/>
                  </a:lnTo>
                  <a:lnTo>
                    <a:pt x="52" y="279"/>
                  </a:lnTo>
                  <a:lnTo>
                    <a:pt x="59" y="280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74" y="283"/>
                  </a:lnTo>
                  <a:lnTo>
                    <a:pt x="89" y="283"/>
                  </a:lnTo>
                  <a:lnTo>
                    <a:pt x="110" y="282"/>
                  </a:lnTo>
                  <a:lnTo>
                    <a:pt x="110" y="282"/>
                  </a:lnTo>
                  <a:lnTo>
                    <a:pt x="110" y="274"/>
                  </a:lnTo>
                  <a:lnTo>
                    <a:pt x="112" y="268"/>
                  </a:lnTo>
                  <a:lnTo>
                    <a:pt x="115" y="264"/>
                  </a:lnTo>
                  <a:lnTo>
                    <a:pt x="115" y="264"/>
                  </a:lnTo>
                  <a:lnTo>
                    <a:pt x="123" y="260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30" y="254"/>
                  </a:lnTo>
                  <a:lnTo>
                    <a:pt x="130" y="251"/>
                  </a:lnTo>
                  <a:lnTo>
                    <a:pt x="133" y="243"/>
                  </a:lnTo>
                  <a:lnTo>
                    <a:pt x="133" y="243"/>
                  </a:lnTo>
                  <a:lnTo>
                    <a:pt x="136" y="240"/>
                  </a:lnTo>
                  <a:lnTo>
                    <a:pt x="138" y="237"/>
                  </a:lnTo>
                  <a:lnTo>
                    <a:pt x="139" y="237"/>
                  </a:lnTo>
                  <a:lnTo>
                    <a:pt x="142" y="240"/>
                  </a:lnTo>
                  <a:lnTo>
                    <a:pt x="142" y="240"/>
                  </a:lnTo>
                  <a:lnTo>
                    <a:pt x="144" y="243"/>
                  </a:lnTo>
                  <a:lnTo>
                    <a:pt x="150" y="246"/>
                  </a:lnTo>
                  <a:lnTo>
                    <a:pt x="154" y="248"/>
                  </a:lnTo>
                  <a:lnTo>
                    <a:pt x="157" y="246"/>
                  </a:lnTo>
                  <a:lnTo>
                    <a:pt x="160" y="245"/>
                  </a:lnTo>
                  <a:lnTo>
                    <a:pt x="160" y="245"/>
                  </a:lnTo>
                  <a:lnTo>
                    <a:pt x="167" y="236"/>
                  </a:lnTo>
                  <a:lnTo>
                    <a:pt x="170" y="234"/>
                  </a:lnTo>
                  <a:lnTo>
                    <a:pt x="172" y="234"/>
                  </a:lnTo>
                  <a:lnTo>
                    <a:pt x="172" y="234"/>
                  </a:lnTo>
                  <a:lnTo>
                    <a:pt x="176" y="236"/>
                  </a:lnTo>
                  <a:lnTo>
                    <a:pt x="181" y="237"/>
                  </a:lnTo>
                  <a:lnTo>
                    <a:pt x="191" y="237"/>
                  </a:lnTo>
                  <a:lnTo>
                    <a:pt x="191" y="237"/>
                  </a:lnTo>
                  <a:lnTo>
                    <a:pt x="195" y="239"/>
                  </a:lnTo>
                  <a:lnTo>
                    <a:pt x="201" y="240"/>
                  </a:lnTo>
                  <a:lnTo>
                    <a:pt x="204" y="242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07" y="240"/>
                  </a:lnTo>
                  <a:lnTo>
                    <a:pt x="209" y="236"/>
                  </a:lnTo>
                  <a:lnTo>
                    <a:pt x="207" y="233"/>
                  </a:lnTo>
                  <a:lnTo>
                    <a:pt x="207" y="228"/>
                  </a:lnTo>
                  <a:lnTo>
                    <a:pt x="209" y="224"/>
                  </a:lnTo>
                  <a:lnTo>
                    <a:pt x="209" y="224"/>
                  </a:lnTo>
                  <a:lnTo>
                    <a:pt x="212" y="221"/>
                  </a:lnTo>
                  <a:lnTo>
                    <a:pt x="215" y="220"/>
                  </a:lnTo>
                  <a:lnTo>
                    <a:pt x="221" y="215"/>
                  </a:lnTo>
                  <a:lnTo>
                    <a:pt x="221" y="215"/>
                  </a:lnTo>
                  <a:lnTo>
                    <a:pt x="225" y="211"/>
                  </a:lnTo>
                  <a:lnTo>
                    <a:pt x="228" y="206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34" y="196"/>
                  </a:lnTo>
                  <a:lnTo>
                    <a:pt x="237" y="194"/>
                  </a:lnTo>
                  <a:lnTo>
                    <a:pt x="241" y="193"/>
                  </a:lnTo>
                  <a:lnTo>
                    <a:pt x="241" y="193"/>
                  </a:lnTo>
                  <a:lnTo>
                    <a:pt x="252" y="190"/>
                  </a:lnTo>
                  <a:lnTo>
                    <a:pt x="268" y="185"/>
                  </a:lnTo>
                  <a:lnTo>
                    <a:pt x="268" y="185"/>
                  </a:lnTo>
                  <a:lnTo>
                    <a:pt x="275" y="183"/>
                  </a:lnTo>
                  <a:lnTo>
                    <a:pt x="281" y="178"/>
                  </a:lnTo>
                  <a:lnTo>
                    <a:pt x="287" y="174"/>
                  </a:lnTo>
                  <a:lnTo>
                    <a:pt x="292" y="169"/>
                  </a:lnTo>
                  <a:lnTo>
                    <a:pt x="292" y="169"/>
                  </a:lnTo>
                  <a:lnTo>
                    <a:pt x="301" y="160"/>
                  </a:lnTo>
                  <a:lnTo>
                    <a:pt x="304" y="156"/>
                  </a:lnTo>
                  <a:lnTo>
                    <a:pt x="308" y="156"/>
                  </a:lnTo>
                  <a:lnTo>
                    <a:pt x="308" y="156"/>
                  </a:lnTo>
                  <a:lnTo>
                    <a:pt x="317" y="154"/>
                  </a:lnTo>
                  <a:lnTo>
                    <a:pt x="320" y="154"/>
                  </a:lnTo>
                  <a:lnTo>
                    <a:pt x="323" y="151"/>
                  </a:lnTo>
                  <a:lnTo>
                    <a:pt x="323" y="151"/>
                  </a:lnTo>
                  <a:lnTo>
                    <a:pt x="327" y="147"/>
                  </a:lnTo>
                  <a:lnTo>
                    <a:pt x="327" y="145"/>
                  </a:lnTo>
                  <a:lnTo>
                    <a:pt x="327" y="145"/>
                  </a:lnTo>
                  <a:lnTo>
                    <a:pt x="326" y="141"/>
                  </a:lnTo>
                  <a:lnTo>
                    <a:pt x="323" y="137"/>
                  </a:lnTo>
                  <a:lnTo>
                    <a:pt x="323" y="137"/>
                  </a:lnTo>
                  <a:lnTo>
                    <a:pt x="315" y="129"/>
                  </a:lnTo>
                  <a:lnTo>
                    <a:pt x="312" y="125"/>
                  </a:lnTo>
                  <a:lnTo>
                    <a:pt x="308" y="119"/>
                  </a:lnTo>
                  <a:lnTo>
                    <a:pt x="308" y="119"/>
                  </a:lnTo>
                  <a:lnTo>
                    <a:pt x="305" y="113"/>
                  </a:lnTo>
                  <a:lnTo>
                    <a:pt x="301" y="108"/>
                  </a:lnTo>
                  <a:lnTo>
                    <a:pt x="296" y="105"/>
                  </a:lnTo>
                  <a:lnTo>
                    <a:pt x="292" y="100"/>
                  </a:lnTo>
                  <a:lnTo>
                    <a:pt x="292" y="10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583238" y="4865688"/>
              <a:ext cx="407988" cy="376237"/>
            </a:xfrm>
            <a:custGeom>
              <a:avLst/>
              <a:gdLst>
                <a:gd name="T0" fmla="*/ 54 w 257"/>
                <a:gd name="T1" fmla="*/ 22 h 237"/>
                <a:gd name="T2" fmla="*/ 42 w 257"/>
                <a:gd name="T3" fmla="*/ 33 h 237"/>
                <a:gd name="T4" fmla="*/ 14 w 257"/>
                <a:gd name="T5" fmla="*/ 68 h 237"/>
                <a:gd name="T6" fmla="*/ 3 w 257"/>
                <a:gd name="T7" fmla="*/ 71 h 237"/>
                <a:gd name="T8" fmla="*/ 9 w 257"/>
                <a:gd name="T9" fmla="*/ 83 h 237"/>
                <a:gd name="T10" fmla="*/ 3 w 257"/>
                <a:gd name="T11" fmla="*/ 93 h 237"/>
                <a:gd name="T12" fmla="*/ 0 w 257"/>
                <a:gd name="T13" fmla="*/ 99 h 237"/>
                <a:gd name="T14" fmla="*/ 3 w 257"/>
                <a:gd name="T15" fmla="*/ 105 h 237"/>
                <a:gd name="T16" fmla="*/ 17 w 257"/>
                <a:gd name="T17" fmla="*/ 110 h 237"/>
                <a:gd name="T18" fmla="*/ 33 w 257"/>
                <a:gd name="T19" fmla="*/ 108 h 237"/>
                <a:gd name="T20" fmla="*/ 39 w 257"/>
                <a:gd name="T21" fmla="*/ 116 h 237"/>
                <a:gd name="T22" fmla="*/ 42 w 257"/>
                <a:gd name="T23" fmla="*/ 126 h 237"/>
                <a:gd name="T24" fmla="*/ 32 w 257"/>
                <a:gd name="T25" fmla="*/ 153 h 237"/>
                <a:gd name="T26" fmla="*/ 30 w 257"/>
                <a:gd name="T27" fmla="*/ 160 h 237"/>
                <a:gd name="T28" fmla="*/ 36 w 257"/>
                <a:gd name="T29" fmla="*/ 162 h 237"/>
                <a:gd name="T30" fmla="*/ 48 w 257"/>
                <a:gd name="T31" fmla="*/ 163 h 237"/>
                <a:gd name="T32" fmla="*/ 58 w 257"/>
                <a:gd name="T33" fmla="*/ 160 h 237"/>
                <a:gd name="T34" fmla="*/ 66 w 257"/>
                <a:gd name="T35" fmla="*/ 166 h 237"/>
                <a:gd name="T36" fmla="*/ 73 w 257"/>
                <a:gd name="T37" fmla="*/ 169 h 237"/>
                <a:gd name="T38" fmla="*/ 77 w 257"/>
                <a:gd name="T39" fmla="*/ 179 h 237"/>
                <a:gd name="T40" fmla="*/ 76 w 257"/>
                <a:gd name="T41" fmla="*/ 190 h 237"/>
                <a:gd name="T42" fmla="*/ 80 w 257"/>
                <a:gd name="T43" fmla="*/ 199 h 237"/>
                <a:gd name="T44" fmla="*/ 80 w 257"/>
                <a:gd name="T45" fmla="*/ 209 h 237"/>
                <a:gd name="T46" fmla="*/ 85 w 257"/>
                <a:gd name="T47" fmla="*/ 215 h 237"/>
                <a:gd name="T48" fmla="*/ 100 w 257"/>
                <a:gd name="T49" fmla="*/ 213 h 237"/>
                <a:gd name="T50" fmla="*/ 120 w 257"/>
                <a:gd name="T51" fmla="*/ 197 h 237"/>
                <a:gd name="T52" fmla="*/ 131 w 257"/>
                <a:gd name="T53" fmla="*/ 194 h 237"/>
                <a:gd name="T54" fmla="*/ 156 w 257"/>
                <a:gd name="T55" fmla="*/ 227 h 237"/>
                <a:gd name="T56" fmla="*/ 169 w 257"/>
                <a:gd name="T57" fmla="*/ 236 h 237"/>
                <a:gd name="T58" fmla="*/ 174 w 257"/>
                <a:gd name="T59" fmla="*/ 237 h 237"/>
                <a:gd name="T60" fmla="*/ 181 w 257"/>
                <a:gd name="T61" fmla="*/ 230 h 237"/>
                <a:gd name="T62" fmla="*/ 190 w 257"/>
                <a:gd name="T63" fmla="*/ 228 h 237"/>
                <a:gd name="T64" fmla="*/ 196 w 257"/>
                <a:gd name="T65" fmla="*/ 228 h 237"/>
                <a:gd name="T66" fmla="*/ 203 w 257"/>
                <a:gd name="T67" fmla="*/ 216 h 237"/>
                <a:gd name="T68" fmla="*/ 211 w 257"/>
                <a:gd name="T69" fmla="*/ 212 h 237"/>
                <a:gd name="T70" fmla="*/ 227 w 257"/>
                <a:gd name="T71" fmla="*/ 212 h 237"/>
                <a:gd name="T72" fmla="*/ 240 w 257"/>
                <a:gd name="T73" fmla="*/ 202 h 237"/>
                <a:gd name="T74" fmla="*/ 245 w 257"/>
                <a:gd name="T75" fmla="*/ 194 h 237"/>
                <a:gd name="T76" fmla="*/ 246 w 257"/>
                <a:gd name="T77" fmla="*/ 179 h 237"/>
                <a:gd name="T78" fmla="*/ 254 w 257"/>
                <a:gd name="T79" fmla="*/ 178 h 237"/>
                <a:gd name="T80" fmla="*/ 252 w 257"/>
                <a:gd name="T81" fmla="*/ 169 h 237"/>
                <a:gd name="T82" fmla="*/ 248 w 257"/>
                <a:gd name="T83" fmla="*/ 165 h 237"/>
                <a:gd name="T84" fmla="*/ 243 w 257"/>
                <a:gd name="T85" fmla="*/ 144 h 237"/>
                <a:gd name="T86" fmla="*/ 252 w 257"/>
                <a:gd name="T87" fmla="*/ 119 h 237"/>
                <a:gd name="T88" fmla="*/ 254 w 257"/>
                <a:gd name="T89" fmla="*/ 104 h 237"/>
                <a:gd name="T90" fmla="*/ 248 w 257"/>
                <a:gd name="T91" fmla="*/ 86 h 237"/>
                <a:gd name="T92" fmla="*/ 239 w 257"/>
                <a:gd name="T93" fmla="*/ 67 h 237"/>
                <a:gd name="T94" fmla="*/ 228 w 257"/>
                <a:gd name="T95" fmla="*/ 58 h 237"/>
                <a:gd name="T96" fmla="*/ 223 w 257"/>
                <a:gd name="T97" fmla="*/ 52 h 237"/>
                <a:gd name="T98" fmla="*/ 223 w 257"/>
                <a:gd name="T99" fmla="*/ 37 h 237"/>
                <a:gd name="T100" fmla="*/ 212 w 257"/>
                <a:gd name="T101" fmla="*/ 9 h 237"/>
                <a:gd name="T102" fmla="*/ 196 w 257"/>
                <a:gd name="T103" fmla="*/ 12 h 237"/>
                <a:gd name="T104" fmla="*/ 183 w 257"/>
                <a:gd name="T105" fmla="*/ 9 h 237"/>
                <a:gd name="T106" fmla="*/ 168 w 257"/>
                <a:gd name="T107" fmla="*/ 12 h 237"/>
                <a:gd name="T108" fmla="*/ 135 w 257"/>
                <a:gd name="T109" fmla="*/ 11 h 237"/>
                <a:gd name="T110" fmla="*/ 109 w 257"/>
                <a:gd name="T111" fmla="*/ 13 h 237"/>
                <a:gd name="T112" fmla="*/ 94 w 257"/>
                <a:gd name="T113" fmla="*/ 5 h 237"/>
                <a:gd name="T114" fmla="*/ 80 w 257"/>
                <a:gd name="T115" fmla="*/ 0 h 237"/>
                <a:gd name="T116" fmla="*/ 74 w 257"/>
                <a:gd name="T117" fmla="*/ 11 h 237"/>
                <a:gd name="T118" fmla="*/ 66 w 257"/>
                <a:gd name="T119" fmla="*/ 13 h 237"/>
                <a:gd name="T120" fmla="*/ 58 w 257"/>
                <a:gd name="T121" fmla="*/ 12 h 237"/>
                <a:gd name="T122" fmla="*/ 55 w 257"/>
                <a:gd name="T123" fmla="*/ 5 h 237"/>
                <a:gd name="T124" fmla="*/ 55 w 257"/>
                <a:gd name="T125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37">
                  <a:moveTo>
                    <a:pt x="55" y="19"/>
                  </a:moveTo>
                  <a:lnTo>
                    <a:pt x="55" y="19"/>
                  </a:lnTo>
                  <a:lnTo>
                    <a:pt x="54" y="22"/>
                  </a:lnTo>
                  <a:lnTo>
                    <a:pt x="52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9" y="7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6" y="77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8" y="89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3" y="105"/>
                  </a:lnTo>
                  <a:lnTo>
                    <a:pt x="8" y="108"/>
                  </a:lnTo>
                  <a:lnTo>
                    <a:pt x="12" y="110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0"/>
                  </a:lnTo>
                  <a:lnTo>
                    <a:pt x="39" y="116"/>
                  </a:lnTo>
                  <a:lnTo>
                    <a:pt x="40" y="120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0" y="133"/>
                  </a:lnTo>
                  <a:lnTo>
                    <a:pt x="36" y="144"/>
                  </a:lnTo>
                  <a:lnTo>
                    <a:pt x="32" y="153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33" y="160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9" y="165"/>
                  </a:lnTo>
                  <a:lnTo>
                    <a:pt x="42" y="165"/>
                  </a:lnTo>
                  <a:lnTo>
                    <a:pt x="48" y="163"/>
                  </a:lnTo>
                  <a:lnTo>
                    <a:pt x="54" y="162"/>
                  </a:lnTo>
                  <a:lnTo>
                    <a:pt x="58" y="160"/>
                  </a:lnTo>
                  <a:lnTo>
                    <a:pt x="58" y="160"/>
                  </a:lnTo>
                  <a:lnTo>
                    <a:pt x="61" y="162"/>
                  </a:lnTo>
                  <a:lnTo>
                    <a:pt x="64" y="165"/>
                  </a:lnTo>
                  <a:lnTo>
                    <a:pt x="66" y="166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3" y="169"/>
                  </a:lnTo>
                  <a:lnTo>
                    <a:pt x="76" y="170"/>
                  </a:lnTo>
                  <a:lnTo>
                    <a:pt x="77" y="175"/>
                  </a:lnTo>
                  <a:lnTo>
                    <a:pt x="77" y="179"/>
                  </a:lnTo>
                  <a:lnTo>
                    <a:pt x="77" y="179"/>
                  </a:lnTo>
                  <a:lnTo>
                    <a:pt x="76" y="187"/>
                  </a:lnTo>
                  <a:lnTo>
                    <a:pt x="76" y="190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80" y="199"/>
                  </a:lnTo>
                  <a:lnTo>
                    <a:pt x="80" y="203"/>
                  </a:lnTo>
                  <a:lnTo>
                    <a:pt x="80" y="209"/>
                  </a:lnTo>
                  <a:lnTo>
                    <a:pt x="80" y="209"/>
                  </a:lnTo>
                  <a:lnTo>
                    <a:pt x="80" y="210"/>
                  </a:lnTo>
                  <a:lnTo>
                    <a:pt x="82" y="212"/>
                  </a:lnTo>
                  <a:lnTo>
                    <a:pt x="85" y="215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100" y="213"/>
                  </a:lnTo>
                  <a:lnTo>
                    <a:pt x="104" y="212"/>
                  </a:lnTo>
                  <a:lnTo>
                    <a:pt x="113" y="205"/>
                  </a:lnTo>
                  <a:lnTo>
                    <a:pt x="120" y="197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31" y="194"/>
                  </a:lnTo>
                  <a:lnTo>
                    <a:pt x="135" y="197"/>
                  </a:lnTo>
                  <a:lnTo>
                    <a:pt x="144" y="209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62" y="231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72" y="237"/>
                  </a:lnTo>
                  <a:lnTo>
                    <a:pt x="174" y="237"/>
                  </a:lnTo>
                  <a:lnTo>
                    <a:pt x="174" y="237"/>
                  </a:lnTo>
                  <a:lnTo>
                    <a:pt x="177" y="234"/>
                  </a:lnTo>
                  <a:lnTo>
                    <a:pt x="181" y="230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3" y="230"/>
                  </a:lnTo>
                  <a:lnTo>
                    <a:pt x="196" y="228"/>
                  </a:lnTo>
                  <a:lnTo>
                    <a:pt x="199" y="227"/>
                  </a:lnTo>
                  <a:lnTo>
                    <a:pt x="202" y="222"/>
                  </a:lnTo>
                  <a:lnTo>
                    <a:pt x="203" y="216"/>
                  </a:lnTo>
                  <a:lnTo>
                    <a:pt x="203" y="216"/>
                  </a:lnTo>
                  <a:lnTo>
                    <a:pt x="206" y="213"/>
                  </a:lnTo>
                  <a:lnTo>
                    <a:pt x="211" y="212"/>
                  </a:lnTo>
                  <a:lnTo>
                    <a:pt x="221" y="213"/>
                  </a:lnTo>
                  <a:lnTo>
                    <a:pt x="221" y="213"/>
                  </a:lnTo>
                  <a:lnTo>
                    <a:pt x="227" y="212"/>
                  </a:lnTo>
                  <a:lnTo>
                    <a:pt x="231" y="209"/>
                  </a:lnTo>
                  <a:lnTo>
                    <a:pt x="236" y="205"/>
                  </a:lnTo>
                  <a:lnTo>
                    <a:pt x="240" y="202"/>
                  </a:lnTo>
                  <a:lnTo>
                    <a:pt x="240" y="202"/>
                  </a:lnTo>
                  <a:lnTo>
                    <a:pt x="243" y="200"/>
                  </a:lnTo>
                  <a:lnTo>
                    <a:pt x="245" y="194"/>
                  </a:lnTo>
                  <a:lnTo>
                    <a:pt x="245" y="184"/>
                  </a:lnTo>
                  <a:lnTo>
                    <a:pt x="245" y="184"/>
                  </a:lnTo>
                  <a:lnTo>
                    <a:pt x="246" y="179"/>
                  </a:lnTo>
                  <a:lnTo>
                    <a:pt x="249" y="178"/>
                  </a:lnTo>
                  <a:lnTo>
                    <a:pt x="254" y="178"/>
                  </a:lnTo>
                  <a:lnTo>
                    <a:pt x="254" y="178"/>
                  </a:lnTo>
                  <a:lnTo>
                    <a:pt x="254" y="173"/>
                  </a:lnTo>
                  <a:lnTo>
                    <a:pt x="254" y="170"/>
                  </a:lnTo>
                  <a:lnTo>
                    <a:pt x="252" y="169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48" y="165"/>
                  </a:lnTo>
                  <a:lnTo>
                    <a:pt x="246" y="162"/>
                  </a:lnTo>
                  <a:lnTo>
                    <a:pt x="243" y="153"/>
                  </a:lnTo>
                  <a:lnTo>
                    <a:pt x="243" y="144"/>
                  </a:lnTo>
                  <a:lnTo>
                    <a:pt x="246" y="135"/>
                  </a:lnTo>
                  <a:lnTo>
                    <a:pt x="246" y="135"/>
                  </a:lnTo>
                  <a:lnTo>
                    <a:pt x="252" y="119"/>
                  </a:lnTo>
                  <a:lnTo>
                    <a:pt x="257" y="108"/>
                  </a:lnTo>
                  <a:lnTo>
                    <a:pt x="257" y="108"/>
                  </a:lnTo>
                  <a:lnTo>
                    <a:pt x="254" y="104"/>
                  </a:lnTo>
                  <a:lnTo>
                    <a:pt x="251" y="98"/>
                  </a:lnTo>
                  <a:lnTo>
                    <a:pt x="248" y="86"/>
                  </a:lnTo>
                  <a:lnTo>
                    <a:pt x="248" y="86"/>
                  </a:lnTo>
                  <a:lnTo>
                    <a:pt x="245" y="7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4" y="62"/>
                  </a:lnTo>
                  <a:lnTo>
                    <a:pt x="231" y="61"/>
                  </a:lnTo>
                  <a:lnTo>
                    <a:pt x="228" y="58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3" y="52"/>
                  </a:lnTo>
                  <a:lnTo>
                    <a:pt x="223" y="49"/>
                  </a:lnTo>
                  <a:lnTo>
                    <a:pt x="223" y="43"/>
                  </a:lnTo>
                  <a:lnTo>
                    <a:pt x="223" y="37"/>
                  </a:lnTo>
                  <a:lnTo>
                    <a:pt x="223" y="33"/>
                  </a:lnTo>
                  <a:lnTo>
                    <a:pt x="223" y="33"/>
                  </a:lnTo>
                  <a:lnTo>
                    <a:pt x="212" y="9"/>
                  </a:lnTo>
                  <a:lnTo>
                    <a:pt x="212" y="9"/>
                  </a:lnTo>
                  <a:lnTo>
                    <a:pt x="202" y="12"/>
                  </a:lnTo>
                  <a:lnTo>
                    <a:pt x="196" y="12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83" y="9"/>
                  </a:lnTo>
                  <a:lnTo>
                    <a:pt x="177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53" y="12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23" y="12"/>
                  </a:lnTo>
                  <a:lnTo>
                    <a:pt x="116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1" y="11"/>
                  </a:lnTo>
                  <a:lnTo>
                    <a:pt x="94" y="5"/>
                  </a:lnTo>
                  <a:lnTo>
                    <a:pt x="86" y="2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7" y="5"/>
                  </a:lnTo>
                  <a:lnTo>
                    <a:pt x="74" y="11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1" y="12"/>
                  </a:lnTo>
                  <a:lnTo>
                    <a:pt x="58" y="12"/>
                  </a:lnTo>
                  <a:lnTo>
                    <a:pt x="55" y="11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11"/>
                  </a:lnTo>
                  <a:lnTo>
                    <a:pt x="55" y="19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624388" y="5486400"/>
              <a:ext cx="660400" cy="752475"/>
            </a:xfrm>
            <a:custGeom>
              <a:avLst/>
              <a:gdLst>
                <a:gd name="T0" fmla="*/ 197 w 416"/>
                <a:gd name="T1" fmla="*/ 470 h 474"/>
                <a:gd name="T2" fmla="*/ 222 w 416"/>
                <a:gd name="T3" fmla="*/ 471 h 474"/>
                <a:gd name="T4" fmla="*/ 239 w 416"/>
                <a:gd name="T5" fmla="*/ 446 h 474"/>
                <a:gd name="T6" fmla="*/ 271 w 416"/>
                <a:gd name="T7" fmla="*/ 455 h 474"/>
                <a:gd name="T8" fmla="*/ 329 w 416"/>
                <a:gd name="T9" fmla="*/ 404 h 474"/>
                <a:gd name="T10" fmla="*/ 314 w 416"/>
                <a:gd name="T11" fmla="*/ 404 h 474"/>
                <a:gd name="T12" fmla="*/ 293 w 416"/>
                <a:gd name="T13" fmla="*/ 413 h 474"/>
                <a:gd name="T14" fmla="*/ 295 w 416"/>
                <a:gd name="T15" fmla="*/ 388 h 474"/>
                <a:gd name="T16" fmla="*/ 285 w 416"/>
                <a:gd name="T17" fmla="*/ 367 h 474"/>
                <a:gd name="T18" fmla="*/ 273 w 416"/>
                <a:gd name="T19" fmla="*/ 342 h 474"/>
                <a:gd name="T20" fmla="*/ 273 w 416"/>
                <a:gd name="T21" fmla="*/ 304 h 474"/>
                <a:gd name="T22" fmla="*/ 285 w 416"/>
                <a:gd name="T23" fmla="*/ 274 h 474"/>
                <a:gd name="T24" fmla="*/ 271 w 416"/>
                <a:gd name="T25" fmla="*/ 253 h 474"/>
                <a:gd name="T26" fmla="*/ 280 w 416"/>
                <a:gd name="T27" fmla="*/ 231 h 474"/>
                <a:gd name="T28" fmla="*/ 320 w 416"/>
                <a:gd name="T29" fmla="*/ 227 h 474"/>
                <a:gd name="T30" fmla="*/ 342 w 416"/>
                <a:gd name="T31" fmla="*/ 239 h 474"/>
                <a:gd name="T32" fmla="*/ 367 w 416"/>
                <a:gd name="T33" fmla="*/ 212 h 474"/>
                <a:gd name="T34" fmla="*/ 370 w 416"/>
                <a:gd name="T35" fmla="*/ 181 h 474"/>
                <a:gd name="T36" fmla="*/ 375 w 416"/>
                <a:gd name="T37" fmla="*/ 159 h 474"/>
                <a:gd name="T38" fmla="*/ 406 w 416"/>
                <a:gd name="T39" fmla="*/ 136 h 474"/>
                <a:gd name="T40" fmla="*/ 412 w 416"/>
                <a:gd name="T41" fmla="*/ 105 h 474"/>
                <a:gd name="T42" fmla="*/ 413 w 416"/>
                <a:gd name="T43" fmla="*/ 86 h 474"/>
                <a:gd name="T44" fmla="*/ 413 w 416"/>
                <a:gd name="T45" fmla="*/ 62 h 474"/>
                <a:gd name="T46" fmla="*/ 402 w 416"/>
                <a:gd name="T47" fmla="*/ 55 h 474"/>
                <a:gd name="T48" fmla="*/ 382 w 416"/>
                <a:gd name="T49" fmla="*/ 52 h 474"/>
                <a:gd name="T50" fmla="*/ 373 w 416"/>
                <a:gd name="T51" fmla="*/ 65 h 474"/>
                <a:gd name="T52" fmla="*/ 338 w 416"/>
                <a:gd name="T53" fmla="*/ 56 h 474"/>
                <a:gd name="T54" fmla="*/ 305 w 416"/>
                <a:gd name="T55" fmla="*/ 15 h 474"/>
                <a:gd name="T56" fmla="*/ 283 w 416"/>
                <a:gd name="T57" fmla="*/ 28 h 474"/>
                <a:gd name="T58" fmla="*/ 271 w 416"/>
                <a:gd name="T59" fmla="*/ 39 h 474"/>
                <a:gd name="T60" fmla="*/ 240 w 416"/>
                <a:gd name="T61" fmla="*/ 31 h 474"/>
                <a:gd name="T62" fmla="*/ 230 w 416"/>
                <a:gd name="T63" fmla="*/ 55 h 474"/>
                <a:gd name="T64" fmla="*/ 206 w 416"/>
                <a:gd name="T65" fmla="*/ 61 h 474"/>
                <a:gd name="T66" fmla="*/ 179 w 416"/>
                <a:gd name="T67" fmla="*/ 99 h 474"/>
                <a:gd name="T68" fmla="*/ 157 w 416"/>
                <a:gd name="T69" fmla="*/ 107 h 474"/>
                <a:gd name="T70" fmla="*/ 147 w 416"/>
                <a:gd name="T71" fmla="*/ 119 h 474"/>
                <a:gd name="T72" fmla="*/ 120 w 416"/>
                <a:gd name="T73" fmla="*/ 70 h 474"/>
                <a:gd name="T74" fmla="*/ 82 w 416"/>
                <a:gd name="T75" fmla="*/ 65 h 474"/>
                <a:gd name="T76" fmla="*/ 36 w 416"/>
                <a:gd name="T77" fmla="*/ 52 h 474"/>
                <a:gd name="T78" fmla="*/ 15 w 416"/>
                <a:gd name="T79" fmla="*/ 71 h 474"/>
                <a:gd name="T80" fmla="*/ 67 w 416"/>
                <a:gd name="T81" fmla="*/ 119 h 474"/>
                <a:gd name="T82" fmla="*/ 79 w 416"/>
                <a:gd name="T83" fmla="*/ 147 h 474"/>
                <a:gd name="T84" fmla="*/ 68 w 416"/>
                <a:gd name="T85" fmla="*/ 156 h 474"/>
                <a:gd name="T86" fmla="*/ 25 w 416"/>
                <a:gd name="T87" fmla="*/ 130 h 474"/>
                <a:gd name="T88" fmla="*/ 6 w 416"/>
                <a:gd name="T89" fmla="*/ 122 h 474"/>
                <a:gd name="T90" fmla="*/ 11 w 416"/>
                <a:gd name="T91" fmla="*/ 136 h 474"/>
                <a:gd name="T92" fmla="*/ 5 w 416"/>
                <a:gd name="T93" fmla="*/ 154 h 474"/>
                <a:gd name="T94" fmla="*/ 20 w 416"/>
                <a:gd name="T95" fmla="*/ 162 h 474"/>
                <a:gd name="T96" fmla="*/ 40 w 416"/>
                <a:gd name="T97" fmla="*/ 170 h 474"/>
                <a:gd name="T98" fmla="*/ 65 w 416"/>
                <a:gd name="T99" fmla="*/ 206 h 474"/>
                <a:gd name="T100" fmla="*/ 55 w 416"/>
                <a:gd name="T101" fmla="*/ 231 h 474"/>
                <a:gd name="T102" fmla="*/ 34 w 416"/>
                <a:gd name="T103" fmla="*/ 255 h 474"/>
                <a:gd name="T104" fmla="*/ 51 w 416"/>
                <a:gd name="T105" fmla="*/ 282 h 474"/>
                <a:gd name="T106" fmla="*/ 70 w 416"/>
                <a:gd name="T107" fmla="*/ 284 h 474"/>
                <a:gd name="T108" fmla="*/ 54 w 416"/>
                <a:gd name="T109" fmla="*/ 313 h 474"/>
                <a:gd name="T110" fmla="*/ 55 w 416"/>
                <a:gd name="T111" fmla="*/ 344 h 474"/>
                <a:gd name="T112" fmla="*/ 86 w 416"/>
                <a:gd name="T113" fmla="*/ 359 h 474"/>
                <a:gd name="T114" fmla="*/ 111 w 416"/>
                <a:gd name="T115" fmla="*/ 369 h 474"/>
                <a:gd name="T116" fmla="*/ 159 w 416"/>
                <a:gd name="T117" fmla="*/ 360 h 474"/>
                <a:gd name="T118" fmla="*/ 156 w 416"/>
                <a:gd name="T119" fmla="*/ 393 h 474"/>
                <a:gd name="T120" fmla="*/ 165 w 416"/>
                <a:gd name="T121" fmla="*/ 410 h 474"/>
                <a:gd name="T122" fmla="*/ 176 w 416"/>
                <a:gd name="T123" fmla="*/ 415 h 474"/>
                <a:gd name="T124" fmla="*/ 184 w 416"/>
                <a:gd name="T125" fmla="*/ 45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6" h="474">
                  <a:moveTo>
                    <a:pt x="184" y="450"/>
                  </a:moveTo>
                  <a:lnTo>
                    <a:pt x="184" y="450"/>
                  </a:lnTo>
                  <a:lnTo>
                    <a:pt x="185" y="456"/>
                  </a:lnTo>
                  <a:lnTo>
                    <a:pt x="188" y="462"/>
                  </a:lnTo>
                  <a:lnTo>
                    <a:pt x="193" y="467"/>
                  </a:lnTo>
                  <a:lnTo>
                    <a:pt x="197" y="470"/>
                  </a:lnTo>
                  <a:lnTo>
                    <a:pt x="203" y="473"/>
                  </a:lnTo>
                  <a:lnTo>
                    <a:pt x="209" y="474"/>
                  </a:lnTo>
                  <a:lnTo>
                    <a:pt x="213" y="474"/>
                  </a:lnTo>
                  <a:lnTo>
                    <a:pt x="218" y="474"/>
                  </a:lnTo>
                  <a:lnTo>
                    <a:pt x="218" y="474"/>
                  </a:lnTo>
                  <a:lnTo>
                    <a:pt x="222" y="471"/>
                  </a:lnTo>
                  <a:lnTo>
                    <a:pt x="227" y="465"/>
                  </a:lnTo>
                  <a:lnTo>
                    <a:pt x="231" y="459"/>
                  </a:lnTo>
                  <a:lnTo>
                    <a:pt x="233" y="452"/>
                  </a:lnTo>
                  <a:lnTo>
                    <a:pt x="233" y="452"/>
                  </a:lnTo>
                  <a:lnTo>
                    <a:pt x="236" y="447"/>
                  </a:lnTo>
                  <a:lnTo>
                    <a:pt x="239" y="446"/>
                  </a:lnTo>
                  <a:lnTo>
                    <a:pt x="243" y="447"/>
                  </a:lnTo>
                  <a:lnTo>
                    <a:pt x="248" y="449"/>
                  </a:lnTo>
                  <a:lnTo>
                    <a:pt x="259" y="455"/>
                  </a:lnTo>
                  <a:lnTo>
                    <a:pt x="267" y="456"/>
                  </a:lnTo>
                  <a:lnTo>
                    <a:pt x="271" y="455"/>
                  </a:lnTo>
                  <a:lnTo>
                    <a:pt x="271" y="455"/>
                  </a:lnTo>
                  <a:lnTo>
                    <a:pt x="285" y="446"/>
                  </a:lnTo>
                  <a:lnTo>
                    <a:pt x="304" y="431"/>
                  </a:lnTo>
                  <a:lnTo>
                    <a:pt x="322" y="416"/>
                  </a:lnTo>
                  <a:lnTo>
                    <a:pt x="328" y="409"/>
                  </a:lnTo>
                  <a:lnTo>
                    <a:pt x="329" y="406"/>
                  </a:lnTo>
                  <a:lnTo>
                    <a:pt x="329" y="404"/>
                  </a:lnTo>
                  <a:lnTo>
                    <a:pt x="329" y="404"/>
                  </a:lnTo>
                  <a:lnTo>
                    <a:pt x="328" y="401"/>
                  </a:lnTo>
                  <a:lnTo>
                    <a:pt x="326" y="400"/>
                  </a:lnTo>
                  <a:lnTo>
                    <a:pt x="323" y="400"/>
                  </a:lnTo>
                  <a:lnTo>
                    <a:pt x="320" y="401"/>
                  </a:lnTo>
                  <a:lnTo>
                    <a:pt x="314" y="404"/>
                  </a:lnTo>
                  <a:lnTo>
                    <a:pt x="310" y="407"/>
                  </a:lnTo>
                  <a:lnTo>
                    <a:pt x="310" y="407"/>
                  </a:lnTo>
                  <a:lnTo>
                    <a:pt x="302" y="413"/>
                  </a:lnTo>
                  <a:lnTo>
                    <a:pt x="298" y="415"/>
                  </a:lnTo>
                  <a:lnTo>
                    <a:pt x="293" y="413"/>
                  </a:lnTo>
                  <a:lnTo>
                    <a:pt x="293" y="413"/>
                  </a:lnTo>
                  <a:lnTo>
                    <a:pt x="292" y="412"/>
                  </a:lnTo>
                  <a:lnTo>
                    <a:pt x="292" y="410"/>
                  </a:lnTo>
                  <a:lnTo>
                    <a:pt x="292" y="404"/>
                  </a:lnTo>
                  <a:lnTo>
                    <a:pt x="293" y="397"/>
                  </a:lnTo>
                  <a:lnTo>
                    <a:pt x="295" y="388"/>
                  </a:lnTo>
                  <a:lnTo>
                    <a:pt x="295" y="388"/>
                  </a:lnTo>
                  <a:lnTo>
                    <a:pt x="295" y="382"/>
                  </a:lnTo>
                  <a:lnTo>
                    <a:pt x="293" y="376"/>
                  </a:lnTo>
                  <a:lnTo>
                    <a:pt x="293" y="376"/>
                  </a:lnTo>
                  <a:lnTo>
                    <a:pt x="290" y="372"/>
                  </a:lnTo>
                  <a:lnTo>
                    <a:pt x="285" y="367"/>
                  </a:lnTo>
                  <a:lnTo>
                    <a:pt x="285" y="367"/>
                  </a:lnTo>
                  <a:lnTo>
                    <a:pt x="279" y="363"/>
                  </a:lnTo>
                  <a:lnTo>
                    <a:pt x="274" y="359"/>
                  </a:lnTo>
                  <a:lnTo>
                    <a:pt x="273" y="353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3" y="342"/>
                  </a:lnTo>
                  <a:lnTo>
                    <a:pt x="273" y="336"/>
                  </a:lnTo>
                  <a:lnTo>
                    <a:pt x="271" y="329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13"/>
                  </a:lnTo>
                  <a:lnTo>
                    <a:pt x="273" y="304"/>
                  </a:lnTo>
                  <a:lnTo>
                    <a:pt x="276" y="292"/>
                  </a:lnTo>
                  <a:lnTo>
                    <a:pt x="276" y="292"/>
                  </a:lnTo>
                  <a:lnTo>
                    <a:pt x="277" y="286"/>
                  </a:lnTo>
                  <a:lnTo>
                    <a:pt x="283" y="277"/>
                  </a:lnTo>
                  <a:lnTo>
                    <a:pt x="283" y="277"/>
                  </a:lnTo>
                  <a:lnTo>
                    <a:pt x="285" y="274"/>
                  </a:lnTo>
                  <a:lnTo>
                    <a:pt x="285" y="271"/>
                  </a:lnTo>
                  <a:lnTo>
                    <a:pt x="283" y="267"/>
                  </a:lnTo>
                  <a:lnTo>
                    <a:pt x="279" y="262"/>
                  </a:lnTo>
                  <a:lnTo>
                    <a:pt x="274" y="258"/>
                  </a:lnTo>
                  <a:lnTo>
                    <a:pt x="274" y="258"/>
                  </a:lnTo>
                  <a:lnTo>
                    <a:pt x="271" y="253"/>
                  </a:lnTo>
                  <a:lnTo>
                    <a:pt x="270" y="247"/>
                  </a:lnTo>
                  <a:lnTo>
                    <a:pt x="270" y="242"/>
                  </a:lnTo>
                  <a:lnTo>
                    <a:pt x="271" y="237"/>
                  </a:lnTo>
                  <a:lnTo>
                    <a:pt x="271" y="237"/>
                  </a:lnTo>
                  <a:lnTo>
                    <a:pt x="274" y="233"/>
                  </a:lnTo>
                  <a:lnTo>
                    <a:pt x="280" y="231"/>
                  </a:lnTo>
                  <a:lnTo>
                    <a:pt x="296" y="225"/>
                  </a:lnTo>
                  <a:lnTo>
                    <a:pt x="296" y="225"/>
                  </a:lnTo>
                  <a:lnTo>
                    <a:pt x="304" y="222"/>
                  </a:lnTo>
                  <a:lnTo>
                    <a:pt x="310" y="222"/>
                  </a:lnTo>
                  <a:lnTo>
                    <a:pt x="314" y="224"/>
                  </a:lnTo>
                  <a:lnTo>
                    <a:pt x="320" y="227"/>
                  </a:lnTo>
                  <a:lnTo>
                    <a:pt x="320" y="227"/>
                  </a:lnTo>
                  <a:lnTo>
                    <a:pt x="325" y="230"/>
                  </a:lnTo>
                  <a:lnTo>
                    <a:pt x="329" y="233"/>
                  </a:lnTo>
                  <a:lnTo>
                    <a:pt x="335" y="236"/>
                  </a:lnTo>
                  <a:lnTo>
                    <a:pt x="342" y="239"/>
                  </a:lnTo>
                  <a:lnTo>
                    <a:pt x="342" y="239"/>
                  </a:lnTo>
                  <a:lnTo>
                    <a:pt x="347" y="239"/>
                  </a:lnTo>
                  <a:lnTo>
                    <a:pt x="351" y="236"/>
                  </a:lnTo>
                  <a:lnTo>
                    <a:pt x="356" y="234"/>
                  </a:lnTo>
                  <a:lnTo>
                    <a:pt x="359" y="230"/>
                  </a:lnTo>
                  <a:lnTo>
                    <a:pt x="365" y="221"/>
                  </a:lnTo>
                  <a:lnTo>
                    <a:pt x="367" y="212"/>
                  </a:lnTo>
                  <a:lnTo>
                    <a:pt x="367" y="212"/>
                  </a:lnTo>
                  <a:lnTo>
                    <a:pt x="369" y="200"/>
                  </a:lnTo>
                  <a:lnTo>
                    <a:pt x="370" y="190"/>
                  </a:lnTo>
                  <a:lnTo>
                    <a:pt x="370" y="190"/>
                  </a:lnTo>
                  <a:lnTo>
                    <a:pt x="372" y="184"/>
                  </a:lnTo>
                  <a:lnTo>
                    <a:pt x="370" y="181"/>
                  </a:lnTo>
                  <a:lnTo>
                    <a:pt x="367" y="175"/>
                  </a:lnTo>
                  <a:lnTo>
                    <a:pt x="367" y="175"/>
                  </a:lnTo>
                  <a:lnTo>
                    <a:pt x="369" y="172"/>
                  </a:lnTo>
                  <a:lnTo>
                    <a:pt x="370" y="167"/>
                  </a:lnTo>
                  <a:lnTo>
                    <a:pt x="373" y="163"/>
                  </a:lnTo>
                  <a:lnTo>
                    <a:pt x="375" y="159"/>
                  </a:lnTo>
                  <a:lnTo>
                    <a:pt x="375" y="159"/>
                  </a:lnTo>
                  <a:lnTo>
                    <a:pt x="379" y="154"/>
                  </a:lnTo>
                  <a:lnTo>
                    <a:pt x="387" y="147"/>
                  </a:lnTo>
                  <a:lnTo>
                    <a:pt x="396" y="141"/>
                  </a:lnTo>
                  <a:lnTo>
                    <a:pt x="406" y="136"/>
                  </a:lnTo>
                  <a:lnTo>
                    <a:pt x="406" y="136"/>
                  </a:lnTo>
                  <a:lnTo>
                    <a:pt x="410" y="133"/>
                  </a:lnTo>
                  <a:lnTo>
                    <a:pt x="412" y="130"/>
                  </a:lnTo>
                  <a:lnTo>
                    <a:pt x="415" y="127"/>
                  </a:lnTo>
                  <a:lnTo>
                    <a:pt x="415" y="123"/>
                  </a:lnTo>
                  <a:lnTo>
                    <a:pt x="413" y="114"/>
                  </a:lnTo>
                  <a:lnTo>
                    <a:pt x="412" y="105"/>
                  </a:lnTo>
                  <a:lnTo>
                    <a:pt x="412" y="105"/>
                  </a:lnTo>
                  <a:lnTo>
                    <a:pt x="409" y="98"/>
                  </a:lnTo>
                  <a:lnTo>
                    <a:pt x="409" y="93"/>
                  </a:lnTo>
                  <a:lnTo>
                    <a:pt x="410" y="90"/>
                  </a:lnTo>
                  <a:lnTo>
                    <a:pt x="413" y="86"/>
                  </a:lnTo>
                  <a:lnTo>
                    <a:pt x="413" y="86"/>
                  </a:lnTo>
                  <a:lnTo>
                    <a:pt x="415" y="82"/>
                  </a:lnTo>
                  <a:lnTo>
                    <a:pt x="415" y="77"/>
                  </a:lnTo>
                  <a:lnTo>
                    <a:pt x="415" y="73"/>
                  </a:lnTo>
                  <a:lnTo>
                    <a:pt x="413" y="68"/>
                  </a:lnTo>
                  <a:lnTo>
                    <a:pt x="413" y="68"/>
                  </a:lnTo>
                  <a:lnTo>
                    <a:pt x="413" y="62"/>
                  </a:lnTo>
                  <a:lnTo>
                    <a:pt x="415" y="56"/>
                  </a:lnTo>
                  <a:lnTo>
                    <a:pt x="416" y="49"/>
                  </a:lnTo>
                  <a:lnTo>
                    <a:pt x="416" y="49"/>
                  </a:lnTo>
                  <a:lnTo>
                    <a:pt x="412" y="50"/>
                  </a:lnTo>
                  <a:lnTo>
                    <a:pt x="407" y="52"/>
                  </a:lnTo>
                  <a:lnTo>
                    <a:pt x="402" y="55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3" y="55"/>
                  </a:lnTo>
                  <a:lnTo>
                    <a:pt x="388" y="53"/>
                  </a:lnTo>
                  <a:lnTo>
                    <a:pt x="382" y="52"/>
                  </a:lnTo>
                  <a:lnTo>
                    <a:pt x="382" y="52"/>
                  </a:lnTo>
                  <a:lnTo>
                    <a:pt x="381" y="53"/>
                  </a:lnTo>
                  <a:lnTo>
                    <a:pt x="379" y="53"/>
                  </a:lnTo>
                  <a:lnTo>
                    <a:pt x="376" y="58"/>
                  </a:lnTo>
                  <a:lnTo>
                    <a:pt x="375" y="62"/>
                  </a:lnTo>
                  <a:lnTo>
                    <a:pt x="373" y="65"/>
                  </a:lnTo>
                  <a:lnTo>
                    <a:pt x="373" y="65"/>
                  </a:lnTo>
                  <a:lnTo>
                    <a:pt x="370" y="65"/>
                  </a:lnTo>
                  <a:lnTo>
                    <a:pt x="367" y="67"/>
                  </a:lnTo>
                  <a:lnTo>
                    <a:pt x="359" y="65"/>
                  </a:lnTo>
                  <a:lnTo>
                    <a:pt x="348" y="62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2" y="50"/>
                  </a:lnTo>
                  <a:lnTo>
                    <a:pt x="326" y="42"/>
                  </a:lnTo>
                  <a:lnTo>
                    <a:pt x="320" y="33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05" y="15"/>
                  </a:lnTo>
                  <a:lnTo>
                    <a:pt x="296" y="8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5" y="12"/>
                  </a:lnTo>
                  <a:lnTo>
                    <a:pt x="285" y="12"/>
                  </a:lnTo>
                  <a:lnTo>
                    <a:pt x="283" y="28"/>
                  </a:lnTo>
                  <a:lnTo>
                    <a:pt x="280" y="37"/>
                  </a:lnTo>
                  <a:lnTo>
                    <a:pt x="279" y="40"/>
                  </a:lnTo>
                  <a:lnTo>
                    <a:pt x="277" y="42"/>
                  </a:lnTo>
                  <a:lnTo>
                    <a:pt x="274" y="42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64" y="33"/>
                  </a:lnTo>
                  <a:lnTo>
                    <a:pt x="255" y="28"/>
                  </a:lnTo>
                  <a:lnTo>
                    <a:pt x="252" y="27"/>
                  </a:lnTo>
                  <a:lnTo>
                    <a:pt x="248" y="27"/>
                  </a:lnTo>
                  <a:lnTo>
                    <a:pt x="243" y="28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7" y="36"/>
                  </a:lnTo>
                  <a:lnTo>
                    <a:pt x="236" y="40"/>
                  </a:lnTo>
                  <a:lnTo>
                    <a:pt x="234" y="48"/>
                  </a:lnTo>
                  <a:lnTo>
                    <a:pt x="231" y="53"/>
                  </a:lnTo>
                  <a:lnTo>
                    <a:pt x="230" y="55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18" y="56"/>
                  </a:lnTo>
                  <a:lnTo>
                    <a:pt x="212" y="56"/>
                  </a:lnTo>
                  <a:lnTo>
                    <a:pt x="209" y="58"/>
                  </a:lnTo>
                  <a:lnTo>
                    <a:pt x="206" y="61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194" y="80"/>
                  </a:lnTo>
                  <a:lnTo>
                    <a:pt x="190" y="8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78" y="101"/>
                  </a:lnTo>
                  <a:lnTo>
                    <a:pt x="175" y="102"/>
                  </a:lnTo>
                  <a:lnTo>
                    <a:pt x="169" y="104"/>
                  </a:lnTo>
                  <a:lnTo>
                    <a:pt x="162" y="104"/>
                  </a:lnTo>
                  <a:lnTo>
                    <a:pt x="159" y="105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3" y="113"/>
                  </a:lnTo>
                  <a:lnTo>
                    <a:pt x="151" y="119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7" y="119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36" y="102"/>
                  </a:lnTo>
                  <a:lnTo>
                    <a:pt x="131" y="88"/>
                  </a:lnTo>
                  <a:lnTo>
                    <a:pt x="123" y="74"/>
                  </a:lnTo>
                  <a:lnTo>
                    <a:pt x="120" y="70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08" y="65"/>
                  </a:lnTo>
                  <a:lnTo>
                    <a:pt x="98" y="65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6" y="62"/>
                  </a:lnTo>
                  <a:lnTo>
                    <a:pt x="65" y="55"/>
                  </a:lnTo>
                  <a:lnTo>
                    <a:pt x="58" y="52"/>
                  </a:lnTo>
                  <a:lnTo>
                    <a:pt x="51" y="49"/>
                  </a:lnTo>
                  <a:lnTo>
                    <a:pt x="43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7" y="58"/>
                  </a:lnTo>
                  <a:lnTo>
                    <a:pt x="21" y="62"/>
                  </a:lnTo>
                  <a:lnTo>
                    <a:pt x="18" y="65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25" y="82"/>
                  </a:lnTo>
                  <a:lnTo>
                    <a:pt x="33" y="86"/>
                  </a:lnTo>
                  <a:lnTo>
                    <a:pt x="39" y="9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67" y="119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9" y="132"/>
                  </a:lnTo>
                  <a:lnTo>
                    <a:pt x="80" y="135"/>
                  </a:lnTo>
                  <a:lnTo>
                    <a:pt x="80" y="142"/>
                  </a:lnTo>
                  <a:lnTo>
                    <a:pt x="79" y="147"/>
                  </a:lnTo>
                  <a:lnTo>
                    <a:pt x="77" y="148"/>
                  </a:lnTo>
                  <a:lnTo>
                    <a:pt x="77" y="148"/>
                  </a:lnTo>
                  <a:lnTo>
                    <a:pt x="77" y="150"/>
                  </a:lnTo>
                  <a:lnTo>
                    <a:pt x="74" y="154"/>
                  </a:lnTo>
                  <a:lnTo>
                    <a:pt x="73" y="156"/>
                  </a:lnTo>
                  <a:lnTo>
                    <a:pt x="68" y="156"/>
                  </a:lnTo>
                  <a:lnTo>
                    <a:pt x="64" y="154"/>
                  </a:lnTo>
                  <a:lnTo>
                    <a:pt x="58" y="151"/>
                  </a:lnTo>
                  <a:lnTo>
                    <a:pt x="58" y="151"/>
                  </a:lnTo>
                  <a:lnTo>
                    <a:pt x="37" y="139"/>
                  </a:lnTo>
                  <a:lnTo>
                    <a:pt x="25" y="130"/>
                  </a:lnTo>
                  <a:lnTo>
                    <a:pt x="25" y="130"/>
                  </a:lnTo>
                  <a:lnTo>
                    <a:pt x="22" y="126"/>
                  </a:lnTo>
                  <a:lnTo>
                    <a:pt x="20" y="126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8" y="125"/>
                  </a:lnTo>
                  <a:lnTo>
                    <a:pt x="11" y="129"/>
                  </a:lnTo>
                  <a:lnTo>
                    <a:pt x="12" y="132"/>
                  </a:lnTo>
                  <a:lnTo>
                    <a:pt x="12" y="135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6" y="139"/>
                  </a:lnTo>
                  <a:lnTo>
                    <a:pt x="2" y="142"/>
                  </a:lnTo>
                  <a:lnTo>
                    <a:pt x="0" y="144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5" y="154"/>
                  </a:lnTo>
                  <a:lnTo>
                    <a:pt x="8" y="160"/>
                  </a:lnTo>
                  <a:lnTo>
                    <a:pt x="11" y="165"/>
                  </a:lnTo>
                  <a:lnTo>
                    <a:pt x="12" y="165"/>
                  </a:lnTo>
                  <a:lnTo>
                    <a:pt x="15" y="165"/>
                  </a:lnTo>
                  <a:lnTo>
                    <a:pt x="15" y="165"/>
                  </a:lnTo>
                  <a:lnTo>
                    <a:pt x="20" y="162"/>
                  </a:lnTo>
                  <a:lnTo>
                    <a:pt x="22" y="159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40" y="170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62" y="197"/>
                  </a:lnTo>
                  <a:lnTo>
                    <a:pt x="65" y="202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4" y="209"/>
                  </a:lnTo>
                  <a:lnTo>
                    <a:pt x="61" y="212"/>
                  </a:lnTo>
                  <a:lnTo>
                    <a:pt x="58" y="215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5" y="231"/>
                  </a:lnTo>
                  <a:lnTo>
                    <a:pt x="54" y="236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39" y="247"/>
                  </a:lnTo>
                  <a:lnTo>
                    <a:pt x="34" y="252"/>
                  </a:lnTo>
                  <a:lnTo>
                    <a:pt x="34" y="255"/>
                  </a:lnTo>
                  <a:lnTo>
                    <a:pt x="34" y="258"/>
                  </a:lnTo>
                  <a:lnTo>
                    <a:pt x="34" y="258"/>
                  </a:lnTo>
                  <a:lnTo>
                    <a:pt x="42" y="271"/>
                  </a:lnTo>
                  <a:lnTo>
                    <a:pt x="46" y="277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57" y="283"/>
                  </a:lnTo>
                  <a:lnTo>
                    <a:pt x="62" y="283"/>
                  </a:lnTo>
                  <a:lnTo>
                    <a:pt x="67" y="283"/>
                  </a:lnTo>
                  <a:lnTo>
                    <a:pt x="70" y="283"/>
                  </a:lnTo>
                  <a:lnTo>
                    <a:pt x="70" y="284"/>
                  </a:lnTo>
                  <a:lnTo>
                    <a:pt x="70" y="284"/>
                  </a:lnTo>
                  <a:lnTo>
                    <a:pt x="71" y="286"/>
                  </a:lnTo>
                  <a:lnTo>
                    <a:pt x="70" y="289"/>
                  </a:lnTo>
                  <a:lnTo>
                    <a:pt x="67" y="293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4" y="313"/>
                  </a:lnTo>
                  <a:lnTo>
                    <a:pt x="48" y="319"/>
                  </a:lnTo>
                  <a:lnTo>
                    <a:pt x="45" y="324"/>
                  </a:lnTo>
                  <a:lnTo>
                    <a:pt x="43" y="327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55" y="344"/>
                  </a:lnTo>
                  <a:lnTo>
                    <a:pt x="65" y="354"/>
                  </a:lnTo>
                  <a:lnTo>
                    <a:pt x="76" y="360"/>
                  </a:lnTo>
                  <a:lnTo>
                    <a:pt x="76" y="360"/>
                  </a:lnTo>
                  <a:lnTo>
                    <a:pt x="79" y="361"/>
                  </a:lnTo>
                  <a:lnTo>
                    <a:pt x="82" y="361"/>
                  </a:lnTo>
                  <a:lnTo>
                    <a:pt x="86" y="359"/>
                  </a:lnTo>
                  <a:lnTo>
                    <a:pt x="91" y="354"/>
                  </a:lnTo>
                  <a:lnTo>
                    <a:pt x="91" y="354"/>
                  </a:lnTo>
                  <a:lnTo>
                    <a:pt x="99" y="360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7" y="366"/>
                  </a:lnTo>
                  <a:lnTo>
                    <a:pt x="128" y="354"/>
                  </a:lnTo>
                  <a:lnTo>
                    <a:pt x="141" y="336"/>
                  </a:lnTo>
                  <a:lnTo>
                    <a:pt x="141" y="336"/>
                  </a:lnTo>
                  <a:lnTo>
                    <a:pt x="159" y="360"/>
                  </a:lnTo>
                  <a:lnTo>
                    <a:pt x="159" y="360"/>
                  </a:lnTo>
                  <a:lnTo>
                    <a:pt x="160" y="361"/>
                  </a:lnTo>
                  <a:lnTo>
                    <a:pt x="160" y="366"/>
                  </a:lnTo>
                  <a:lnTo>
                    <a:pt x="159" y="375"/>
                  </a:lnTo>
                  <a:lnTo>
                    <a:pt x="157" y="385"/>
                  </a:lnTo>
                  <a:lnTo>
                    <a:pt x="156" y="393"/>
                  </a:lnTo>
                  <a:lnTo>
                    <a:pt x="156" y="393"/>
                  </a:lnTo>
                  <a:lnTo>
                    <a:pt x="157" y="400"/>
                  </a:lnTo>
                  <a:lnTo>
                    <a:pt x="160" y="407"/>
                  </a:lnTo>
                  <a:lnTo>
                    <a:pt x="163" y="412"/>
                  </a:lnTo>
                  <a:lnTo>
                    <a:pt x="165" y="413"/>
                  </a:lnTo>
                  <a:lnTo>
                    <a:pt x="165" y="410"/>
                  </a:lnTo>
                  <a:lnTo>
                    <a:pt x="165" y="410"/>
                  </a:lnTo>
                  <a:lnTo>
                    <a:pt x="165" y="409"/>
                  </a:lnTo>
                  <a:lnTo>
                    <a:pt x="166" y="409"/>
                  </a:lnTo>
                  <a:lnTo>
                    <a:pt x="169" y="409"/>
                  </a:lnTo>
                  <a:lnTo>
                    <a:pt x="174" y="412"/>
                  </a:lnTo>
                  <a:lnTo>
                    <a:pt x="176" y="415"/>
                  </a:lnTo>
                  <a:lnTo>
                    <a:pt x="176" y="415"/>
                  </a:lnTo>
                  <a:lnTo>
                    <a:pt x="179" y="421"/>
                  </a:lnTo>
                  <a:lnTo>
                    <a:pt x="182" y="430"/>
                  </a:lnTo>
                  <a:lnTo>
                    <a:pt x="184" y="440"/>
                  </a:lnTo>
                  <a:lnTo>
                    <a:pt x="184" y="450"/>
                  </a:lnTo>
                  <a:lnTo>
                    <a:pt x="184" y="45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9744075" y="7419975"/>
              <a:ext cx="484188" cy="700087"/>
            </a:xfrm>
            <a:custGeom>
              <a:avLst/>
              <a:gdLst>
                <a:gd name="T0" fmla="*/ 137 w 305"/>
                <a:gd name="T1" fmla="*/ 159 h 441"/>
                <a:gd name="T2" fmla="*/ 131 w 305"/>
                <a:gd name="T3" fmla="*/ 170 h 441"/>
                <a:gd name="T4" fmla="*/ 105 w 305"/>
                <a:gd name="T5" fmla="*/ 205 h 441"/>
                <a:gd name="T6" fmla="*/ 101 w 305"/>
                <a:gd name="T7" fmla="*/ 213 h 441"/>
                <a:gd name="T8" fmla="*/ 114 w 305"/>
                <a:gd name="T9" fmla="*/ 234 h 441"/>
                <a:gd name="T10" fmla="*/ 104 w 305"/>
                <a:gd name="T11" fmla="*/ 250 h 441"/>
                <a:gd name="T12" fmla="*/ 101 w 305"/>
                <a:gd name="T13" fmla="*/ 262 h 441"/>
                <a:gd name="T14" fmla="*/ 111 w 305"/>
                <a:gd name="T15" fmla="*/ 269 h 441"/>
                <a:gd name="T16" fmla="*/ 105 w 305"/>
                <a:gd name="T17" fmla="*/ 287 h 441"/>
                <a:gd name="T18" fmla="*/ 97 w 305"/>
                <a:gd name="T19" fmla="*/ 302 h 441"/>
                <a:gd name="T20" fmla="*/ 67 w 305"/>
                <a:gd name="T21" fmla="*/ 334 h 441"/>
                <a:gd name="T22" fmla="*/ 46 w 305"/>
                <a:gd name="T23" fmla="*/ 340 h 441"/>
                <a:gd name="T24" fmla="*/ 33 w 305"/>
                <a:gd name="T25" fmla="*/ 343 h 441"/>
                <a:gd name="T26" fmla="*/ 24 w 305"/>
                <a:gd name="T27" fmla="*/ 351 h 441"/>
                <a:gd name="T28" fmla="*/ 12 w 305"/>
                <a:gd name="T29" fmla="*/ 370 h 441"/>
                <a:gd name="T30" fmla="*/ 15 w 305"/>
                <a:gd name="T31" fmla="*/ 389 h 441"/>
                <a:gd name="T32" fmla="*/ 0 w 305"/>
                <a:gd name="T33" fmla="*/ 395 h 441"/>
                <a:gd name="T34" fmla="*/ 9 w 305"/>
                <a:gd name="T35" fmla="*/ 410 h 441"/>
                <a:gd name="T36" fmla="*/ 17 w 305"/>
                <a:gd name="T37" fmla="*/ 426 h 441"/>
                <a:gd name="T38" fmla="*/ 39 w 305"/>
                <a:gd name="T39" fmla="*/ 439 h 441"/>
                <a:gd name="T40" fmla="*/ 49 w 305"/>
                <a:gd name="T41" fmla="*/ 433 h 441"/>
                <a:gd name="T42" fmla="*/ 54 w 305"/>
                <a:gd name="T43" fmla="*/ 414 h 441"/>
                <a:gd name="T44" fmla="*/ 71 w 305"/>
                <a:gd name="T45" fmla="*/ 414 h 441"/>
                <a:gd name="T46" fmla="*/ 88 w 305"/>
                <a:gd name="T47" fmla="*/ 407 h 441"/>
                <a:gd name="T48" fmla="*/ 100 w 305"/>
                <a:gd name="T49" fmla="*/ 414 h 441"/>
                <a:gd name="T50" fmla="*/ 110 w 305"/>
                <a:gd name="T51" fmla="*/ 416 h 441"/>
                <a:gd name="T52" fmla="*/ 128 w 305"/>
                <a:gd name="T53" fmla="*/ 422 h 441"/>
                <a:gd name="T54" fmla="*/ 131 w 305"/>
                <a:gd name="T55" fmla="*/ 414 h 441"/>
                <a:gd name="T56" fmla="*/ 144 w 305"/>
                <a:gd name="T57" fmla="*/ 407 h 441"/>
                <a:gd name="T58" fmla="*/ 160 w 305"/>
                <a:gd name="T59" fmla="*/ 391 h 441"/>
                <a:gd name="T60" fmla="*/ 156 w 305"/>
                <a:gd name="T61" fmla="*/ 374 h 441"/>
                <a:gd name="T62" fmla="*/ 169 w 305"/>
                <a:gd name="T63" fmla="*/ 358 h 441"/>
                <a:gd name="T64" fmla="*/ 187 w 305"/>
                <a:gd name="T65" fmla="*/ 370 h 441"/>
                <a:gd name="T66" fmla="*/ 196 w 305"/>
                <a:gd name="T67" fmla="*/ 361 h 441"/>
                <a:gd name="T68" fmla="*/ 208 w 305"/>
                <a:gd name="T69" fmla="*/ 337 h 441"/>
                <a:gd name="T70" fmla="*/ 242 w 305"/>
                <a:gd name="T71" fmla="*/ 321 h 441"/>
                <a:gd name="T72" fmla="*/ 252 w 305"/>
                <a:gd name="T73" fmla="*/ 302 h 441"/>
                <a:gd name="T74" fmla="*/ 268 w 305"/>
                <a:gd name="T75" fmla="*/ 276 h 441"/>
                <a:gd name="T76" fmla="*/ 280 w 305"/>
                <a:gd name="T77" fmla="*/ 266 h 441"/>
                <a:gd name="T78" fmla="*/ 305 w 305"/>
                <a:gd name="T79" fmla="*/ 242 h 441"/>
                <a:gd name="T80" fmla="*/ 295 w 305"/>
                <a:gd name="T81" fmla="*/ 216 h 441"/>
                <a:gd name="T82" fmla="*/ 271 w 305"/>
                <a:gd name="T83" fmla="*/ 194 h 441"/>
                <a:gd name="T84" fmla="*/ 279 w 305"/>
                <a:gd name="T85" fmla="*/ 177 h 441"/>
                <a:gd name="T86" fmla="*/ 277 w 305"/>
                <a:gd name="T87" fmla="*/ 124 h 441"/>
                <a:gd name="T88" fmla="*/ 268 w 305"/>
                <a:gd name="T89" fmla="*/ 109 h 441"/>
                <a:gd name="T90" fmla="*/ 258 w 305"/>
                <a:gd name="T91" fmla="*/ 93 h 441"/>
                <a:gd name="T92" fmla="*/ 255 w 305"/>
                <a:gd name="T93" fmla="*/ 66 h 441"/>
                <a:gd name="T94" fmla="*/ 231 w 305"/>
                <a:gd name="T95" fmla="*/ 41 h 441"/>
                <a:gd name="T96" fmla="*/ 209 w 305"/>
                <a:gd name="T97" fmla="*/ 26 h 441"/>
                <a:gd name="T98" fmla="*/ 200 w 305"/>
                <a:gd name="T99" fmla="*/ 37 h 441"/>
                <a:gd name="T100" fmla="*/ 154 w 305"/>
                <a:gd name="T101" fmla="*/ 32 h 441"/>
                <a:gd name="T102" fmla="*/ 147 w 305"/>
                <a:gd name="T103" fmla="*/ 8 h 441"/>
                <a:gd name="T104" fmla="*/ 120 w 305"/>
                <a:gd name="T105" fmla="*/ 0 h 441"/>
                <a:gd name="T106" fmla="*/ 114 w 305"/>
                <a:gd name="T107" fmla="*/ 13 h 441"/>
                <a:gd name="T108" fmla="*/ 129 w 305"/>
                <a:gd name="T109" fmla="*/ 42 h 441"/>
                <a:gd name="T110" fmla="*/ 108 w 305"/>
                <a:gd name="T111" fmla="*/ 84 h 441"/>
                <a:gd name="T112" fmla="*/ 92 w 305"/>
                <a:gd name="T113" fmla="*/ 91 h 441"/>
                <a:gd name="T114" fmla="*/ 104 w 305"/>
                <a:gd name="T115" fmla="*/ 106 h 441"/>
                <a:gd name="T116" fmla="*/ 119 w 305"/>
                <a:gd name="T117" fmla="*/ 103 h 441"/>
                <a:gd name="T118" fmla="*/ 129 w 305"/>
                <a:gd name="T119" fmla="*/ 114 h 441"/>
                <a:gd name="T120" fmla="*/ 143 w 305"/>
                <a:gd name="T121" fmla="*/ 1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5" h="441">
                  <a:moveTo>
                    <a:pt x="143" y="127"/>
                  </a:moveTo>
                  <a:lnTo>
                    <a:pt x="143" y="127"/>
                  </a:lnTo>
                  <a:lnTo>
                    <a:pt x="140" y="136"/>
                  </a:lnTo>
                  <a:lnTo>
                    <a:pt x="137" y="148"/>
                  </a:lnTo>
                  <a:lnTo>
                    <a:pt x="137" y="159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7"/>
                  </a:lnTo>
                  <a:lnTo>
                    <a:pt x="135" y="167"/>
                  </a:lnTo>
                  <a:lnTo>
                    <a:pt x="131" y="170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17" y="179"/>
                  </a:lnTo>
                  <a:lnTo>
                    <a:pt x="111" y="189"/>
                  </a:lnTo>
                  <a:lnTo>
                    <a:pt x="105" y="205"/>
                  </a:lnTo>
                  <a:lnTo>
                    <a:pt x="105" y="205"/>
                  </a:lnTo>
                  <a:lnTo>
                    <a:pt x="100" y="208"/>
                  </a:lnTo>
                  <a:lnTo>
                    <a:pt x="98" y="210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8" y="220"/>
                  </a:lnTo>
                  <a:lnTo>
                    <a:pt x="113" y="225"/>
                  </a:lnTo>
                  <a:lnTo>
                    <a:pt x="114" y="229"/>
                  </a:lnTo>
                  <a:lnTo>
                    <a:pt x="114" y="229"/>
                  </a:lnTo>
                  <a:lnTo>
                    <a:pt x="114" y="234"/>
                  </a:lnTo>
                  <a:lnTo>
                    <a:pt x="114" y="238"/>
                  </a:lnTo>
                  <a:lnTo>
                    <a:pt x="113" y="241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04" y="250"/>
                  </a:lnTo>
                  <a:lnTo>
                    <a:pt x="100" y="254"/>
                  </a:lnTo>
                  <a:lnTo>
                    <a:pt x="100" y="259"/>
                  </a:lnTo>
                  <a:lnTo>
                    <a:pt x="100" y="262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105" y="262"/>
                  </a:lnTo>
                  <a:lnTo>
                    <a:pt x="108" y="262"/>
                  </a:lnTo>
                  <a:lnTo>
                    <a:pt x="110" y="262"/>
                  </a:lnTo>
                  <a:lnTo>
                    <a:pt x="111" y="263"/>
                  </a:lnTo>
                  <a:lnTo>
                    <a:pt x="111" y="269"/>
                  </a:lnTo>
                  <a:lnTo>
                    <a:pt x="111" y="269"/>
                  </a:lnTo>
                  <a:lnTo>
                    <a:pt x="111" y="275"/>
                  </a:lnTo>
                  <a:lnTo>
                    <a:pt x="110" y="278"/>
                  </a:lnTo>
                  <a:lnTo>
                    <a:pt x="107" y="281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3" y="296"/>
                  </a:lnTo>
                  <a:lnTo>
                    <a:pt x="101" y="299"/>
                  </a:lnTo>
                  <a:lnTo>
                    <a:pt x="97" y="302"/>
                  </a:lnTo>
                  <a:lnTo>
                    <a:pt x="97" y="302"/>
                  </a:lnTo>
                  <a:lnTo>
                    <a:pt x="91" y="308"/>
                  </a:lnTo>
                  <a:lnTo>
                    <a:pt x="82" y="318"/>
                  </a:lnTo>
                  <a:lnTo>
                    <a:pt x="74" y="328"/>
                  </a:lnTo>
                  <a:lnTo>
                    <a:pt x="70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52" y="342"/>
                  </a:lnTo>
                  <a:lnTo>
                    <a:pt x="48" y="343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6" y="340"/>
                  </a:lnTo>
                  <a:lnTo>
                    <a:pt x="43" y="342"/>
                  </a:lnTo>
                  <a:lnTo>
                    <a:pt x="37" y="343"/>
                  </a:lnTo>
                  <a:lnTo>
                    <a:pt x="37" y="343"/>
                  </a:lnTo>
                  <a:lnTo>
                    <a:pt x="33" y="343"/>
                  </a:lnTo>
                  <a:lnTo>
                    <a:pt x="28" y="343"/>
                  </a:lnTo>
                  <a:lnTo>
                    <a:pt x="26" y="346"/>
                  </a:lnTo>
                  <a:lnTo>
                    <a:pt x="24" y="348"/>
                  </a:lnTo>
                  <a:lnTo>
                    <a:pt x="24" y="351"/>
                  </a:lnTo>
                  <a:lnTo>
                    <a:pt x="24" y="351"/>
                  </a:lnTo>
                  <a:lnTo>
                    <a:pt x="24" y="353"/>
                  </a:lnTo>
                  <a:lnTo>
                    <a:pt x="23" y="355"/>
                  </a:lnTo>
                  <a:lnTo>
                    <a:pt x="18" y="361"/>
                  </a:lnTo>
                  <a:lnTo>
                    <a:pt x="15" y="365"/>
                  </a:lnTo>
                  <a:lnTo>
                    <a:pt x="12" y="370"/>
                  </a:lnTo>
                  <a:lnTo>
                    <a:pt x="12" y="370"/>
                  </a:lnTo>
                  <a:lnTo>
                    <a:pt x="14" y="376"/>
                  </a:lnTo>
                  <a:lnTo>
                    <a:pt x="15" y="382"/>
                  </a:lnTo>
                  <a:lnTo>
                    <a:pt x="17" y="386"/>
                  </a:lnTo>
                  <a:lnTo>
                    <a:pt x="15" y="389"/>
                  </a:lnTo>
                  <a:lnTo>
                    <a:pt x="15" y="389"/>
                  </a:lnTo>
                  <a:lnTo>
                    <a:pt x="11" y="392"/>
                  </a:lnTo>
                  <a:lnTo>
                    <a:pt x="6" y="392"/>
                  </a:lnTo>
                  <a:lnTo>
                    <a:pt x="2" y="393"/>
                  </a:lnTo>
                  <a:lnTo>
                    <a:pt x="0" y="395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2" y="401"/>
                  </a:lnTo>
                  <a:lnTo>
                    <a:pt x="3" y="404"/>
                  </a:lnTo>
                  <a:lnTo>
                    <a:pt x="9" y="410"/>
                  </a:lnTo>
                  <a:lnTo>
                    <a:pt x="14" y="416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7" y="426"/>
                  </a:lnTo>
                  <a:lnTo>
                    <a:pt x="21" y="431"/>
                  </a:lnTo>
                  <a:lnTo>
                    <a:pt x="26" y="433"/>
                  </a:lnTo>
                  <a:lnTo>
                    <a:pt x="33" y="436"/>
                  </a:lnTo>
                  <a:lnTo>
                    <a:pt x="33" y="436"/>
                  </a:lnTo>
                  <a:lnTo>
                    <a:pt x="39" y="439"/>
                  </a:lnTo>
                  <a:lnTo>
                    <a:pt x="43" y="441"/>
                  </a:lnTo>
                  <a:lnTo>
                    <a:pt x="46" y="439"/>
                  </a:lnTo>
                  <a:lnTo>
                    <a:pt x="48" y="439"/>
                  </a:lnTo>
                  <a:lnTo>
                    <a:pt x="49" y="433"/>
                  </a:lnTo>
                  <a:lnTo>
                    <a:pt x="49" y="433"/>
                  </a:lnTo>
                  <a:lnTo>
                    <a:pt x="49" y="426"/>
                  </a:lnTo>
                  <a:lnTo>
                    <a:pt x="48" y="420"/>
                  </a:lnTo>
                  <a:lnTo>
                    <a:pt x="49" y="416"/>
                  </a:lnTo>
                  <a:lnTo>
                    <a:pt x="51" y="414"/>
                  </a:lnTo>
                  <a:lnTo>
                    <a:pt x="54" y="414"/>
                  </a:lnTo>
                  <a:lnTo>
                    <a:pt x="54" y="414"/>
                  </a:lnTo>
                  <a:lnTo>
                    <a:pt x="60" y="413"/>
                  </a:lnTo>
                  <a:lnTo>
                    <a:pt x="66" y="416"/>
                  </a:lnTo>
                  <a:lnTo>
                    <a:pt x="66" y="416"/>
                  </a:lnTo>
                  <a:lnTo>
                    <a:pt x="71" y="414"/>
                  </a:lnTo>
                  <a:lnTo>
                    <a:pt x="76" y="413"/>
                  </a:lnTo>
                  <a:lnTo>
                    <a:pt x="80" y="411"/>
                  </a:lnTo>
                  <a:lnTo>
                    <a:pt x="80" y="411"/>
                  </a:lnTo>
                  <a:lnTo>
                    <a:pt x="83" y="408"/>
                  </a:lnTo>
                  <a:lnTo>
                    <a:pt x="88" y="407"/>
                  </a:lnTo>
                  <a:lnTo>
                    <a:pt x="91" y="407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7" y="413"/>
                  </a:lnTo>
                  <a:lnTo>
                    <a:pt x="100" y="414"/>
                  </a:lnTo>
                  <a:lnTo>
                    <a:pt x="104" y="414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8" y="414"/>
                  </a:lnTo>
                  <a:lnTo>
                    <a:pt x="110" y="416"/>
                  </a:lnTo>
                  <a:lnTo>
                    <a:pt x="113" y="419"/>
                  </a:lnTo>
                  <a:lnTo>
                    <a:pt x="117" y="420"/>
                  </a:lnTo>
                  <a:lnTo>
                    <a:pt x="117" y="420"/>
                  </a:lnTo>
                  <a:lnTo>
                    <a:pt x="122" y="422"/>
                  </a:lnTo>
                  <a:lnTo>
                    <a:pt x="128" y="422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2" y="417"/>
                  </a:lnTo>
                  <a:lnTo>
                    <a:pt x="132" y="417"/>
                  </a:lnTo>
                  <a:lnTo>
                    <a:pt x="131" y="414"/>
                  </a:lnTo>
                  <a:lnTo>
                    <a:pt x="128" y="413"/>
                  </a:lnTo>
                  <a:lnTo>
                    <a:pt x="126" y="413"/>
                  </a:lnTo>
                  <a:lnTo>
                    <a:pt x="129" y="411"/>
                  </a:lnTo>
                  <a:lnTo>
                    <a:pt x="129" y="411"/>
                  </a:lnTo>
                  <a:lnTo>
                    <a:pt x="144" y="407"/>
                  </a:lnTo>
                  <a:lnTo>
                    <a:pt x="151" y="404"/>
                  </a:lnTo>
                  <a:lnTo>
                    <a:pt x="156" y="401"/>
                  </a:lnTo>
                  <a:lnTo>
                    <a:pt x="156" y="401"/>
                  </a:lnTo>
                  <a:lnTo>
                    <a:pt x="160" y="393"/>
                  </a:lnTo>
                  <a:lnTo>
                    <a:pt x="160" y="391"/>
                  </a:lnTo>
                  <a:lnTo>
                    <a:pt x="159" y="388"/>
                  </a:lnTo>
                  <a:lnTo>
                    <a:pt x="159" y="388"/>
                  </a:lnTo>
                  <a:lnTo>
                    <a:pt x="157" y="380"/>
                  </a:lnTo>
                  <a:lnTo>
                    <a:pt x="156" y="374"/>
                  </a:lnTo>
                  <a:lnTo>
                    <a:pt x="156" y="374"/>
                  </a:lnTo>
                  <a:lnTo>
                    <a:pt x="157" y="370"/>
                  </a:lnTo>
                  <a:lnTo>
                    <a:pt x="162" y="364"/>
                  </a:lnTo>
                  <a:lnTo>
                    <a:pt x="166" y="359"/>
                  </a:lnTo>
                  <a:lnTo>
                    <a:pt x="168" y="358"/>
                  </a:lnTo>
                  <a:lnTo>
                    <a:pt x="169" y="358"/>
                  </a:lnTo>
                  <a:lnTo>
                    <a:pt x="169" y="358"/>
                  </a:lnTo>
                  <a:lnTo>
                    <a:pt x="177" y="365"/>
                  </a:lnTo>
                  <a:lnTo>
                    <a:pt x="181" y="368"/>
                  </a:lnTo>
                  <a:lnTo>
                    <a:pt x="184" y="370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90" y="367"/>
                  </a:lnTo>
                  <a:lnTo>
                    <a:pt x="191" y="365"/>
                  </a:lnTo>
                  <a:lnTo>
                    <a:pt x="196" y="361"/>
                  </a:lnTo>
                  <a:lnTo>
                    <a:pt x="196" y="361"/>
                  </a:lnTo>
                  <a:lnTo>
                    <a:pt x="199" y="351"/>
                  </a:lnTo>
                  <a:lnTo>
                    <a:pt x="202" y="343"/>
                  </a:lnTo>
                  <a:lnTo>
                    <a:pt x="205" y="340"/>
                  </a:lnTo>
                  <a:lnTo>
                    <a:pt x="208" y="337"/>
                  </a:lnTo>
                  <a:lnTo>
                    <a:pt x="208" y="337"/>
                  </a:lnTo>
                  <a:lnTo>
                    <a:pt x="217" y="333"/>
                  </a:lnTo>
                  <a:lnTo>
                    <a:pt x="225" y="330"/>
                  </a:lnTo>
                  <a:lnTo>
                    <a:pt x="234" y="325"/>
                  </a:lnTo>
                  <a:lnTo>
                    <a:pt x="242" y="321"/>
                  </a:lnTo>
                  <a:lnTo>
                    <a:pt x="242" y="321"/>
                  </a:lnTo>
                  <a:lnTo>
                    <a:pt x="248" y="315"/>
                  </a:lnTo>
                  <a:lnTo>
                    <a:pt x="248" y="311"/>
                  </a:lnTo>
                  <a:lnTo>
                    <a:pt x="249" y="306"/>
                  </a:lnTo>
                  <a:lnTo>
                    <a:pt x="252" y="302"/>
                  </a:lnTo>
                  <a:lnTo>
                    <a:pt x="252" y="302"/>
                  </a:lnTo>
                  <a:lnTo>
                    <a:pt x="258" y="297"/>
                  </a:lnTo>
                  <a:lnTo>
                    <a:pt x="264" y="290"/>
                  </a:lnTo>
                  <a:lnTo>
                    <a:pt x="268" y="284"/>
                  </a:lnTo>
                  <a:lnTo>
                    <a:pt x="268" y="281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8" y="274"/>
                  </a:lnTo>
                  <a:lnTo>
                    <a:pt x="268" y="272"/>
                  </a:lnTo>
                  <a:lnTo>
                    <a:pt x="273" y="269"/>
                  </a:lnTo>
                  <a:lnTo>
                    <a:pt x="280" y="266"/>
                  </a:lnTo>
                  <a:lnTo>
                    <a:pt x="292" y="260"/>
                  </a:lnTo>
                  <a:lnTo>
                    <a:pt x="292" y="260"/>
                  </a:lnTo>
                  <a:lnTo>
                    <a:pt x="301" y="251"/>
                  </a:lnTo>
                  <a:lnTo>
                    <a:pt x="304" y="247"/>
                  </a:lnTo>
                  <a:lnTo>
                    <a:pt x="305" y="242"/>
                  </a:lnTo>
                  <a:lnTo>
                    <a:pt x="305" y="238"/>
                  </a:lnTo>
                  <a:lnTo>
                    <a:pt x="305" y="234"/>
                  </a:lnTo>
                  <a:lnTo>
                    <a:pt x="301" y="225"/>
                  </a:lnTo>
                  <a:lnTo>
                    <a:pt x="301" y="225"/>
                  </a:lnTo>
                  <a:lnTo>
                    <a:pt x="295" y="216"/>
                  </a:lnTo>
                  <a:lnTo>
                    <a:pt x="289" y="210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3" y="197"/>
                  </a:lnTo>
                  <a:lnTo>
                    <a:pt x="271" y="194"/>
                  </a:lnTo>
                  <a:lnTo>
                    <a:pt x="271" y="192"/>
                  </a:lnTo>
                  <a:lnTo>
                    <a:pt x="273" y="191"/>
                  </a:lnTo>
                  <a:lnTo>
                    <a:pt x="276" y="185"/>
                  </a:lnTo>
                  <a:lnTo>
                    <a:pt x="279" y="177"/>
                  </a:lnTo>
                  <a:lnTo>
                    <a:pt x="279" y="177"/>
                  </a:lnTo>
                  <a:lnTo>
                    <a:pt x="280" y="165"/>
                  </a:lnTo>
                  <a:lnTo>
                    <a:pt x="280" y="151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77" y="124"/>
                  </a:lnTo>
                  <a:lnTo>
                    <a:pt x="274" y="122"/>
                  </a:lnTo>
                  <a:lnTo>
                    <a:pt x="270" y="119"/>
                  </a:lnTo>
                  <a:lnTo>
                    <a:pt x="268" y="117"/>
                  </a:lnTo>
                  <a:lnTo>
                    <a:pt x="268" y="117"/>
                  </a:lnTo>
                  <a:lnTo>
                    <a:pt x="268" y="109"/>
                  </a:lnTo>
                  <a:lnTo>
                    <a:pt x="265" y="103"/>
                  </a:lnTo>
                  <a:lnTo>
                    <a:pt x="262" y="99"/>
                  </a:lnTo>
                  <a:lnTo>
                    <a:pt x="262" y="99"/>
                  </a:lnTo>
                  <a:lnTo>
                    <a:pt x="259" y="96"/>
                  </a:lnTo>
                  <a:lnTo>
                    <a:pt x="258" y="93"/>
                  </a:lnTo>
                  <a:lnTo>
                    <a:pt x="259" y="88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58" y="75"/>
                  </a:lnTo>
                  <a:lnTo>
                    <a:pt x="255" y="66"/>
                  </a:lnTo>
                  <a:lnTo>
                    <a:pt x="251" y="59"/>
                  </a:lnTo>
                  <a:lnTo>
                    <a:pt x="243" y="53"/>
                  </a:lnTo>
                  <a:lnTo>
                    <a:pt x="243" y="53"/>
                  </a:lnTo>
                  <a:lnTo>
                    <a:pt x="237" y="48"/>
                  </a:lnTo>
                  <a:lnTo>
                    <a:pt x="231" y="41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15" y="25"/>
                  </a:lnTo>
                  <a:lnTo>
                    <a:pt x="212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3" y="34"/>
                  </a:lnTo>
                  <a:lnTo>
                    <a:pt x="202" y="35"/>
                  </a:lnTo>
                  <a:lnTo>
                    <a:pt x="200" y="37"/>
                  </a:lnTo>
                  <a:lnTo>
                    <a:pt x="200" y="37"/>
                  </a:lnTo>
                  <a:lnTo>
                    <a:pt x="181" y="37"/>
                  </a:lnTo>
                  <a:lnTo>
                    <a:pt x="169" y="37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4" y="32"/>
                  </a:lnTo>
                  <a:lnTo>
                    <a:pt x="151" y="31"/>
                  </a:lnTo>
                  <a:lnTo>
                    <a:pt x="151" y="25"/>
                  </a:lnTo>
                  <a:lnTo>
                    <a:pt x="151" y="16"/>
                  </a:lnTo>
                  <a:lnTo>
                    <a:pt x="150" y="11"/>
                  </a:lnTo>
                  <a:lnTo>
                    <a:pt x="147" y="8"/>
                  </a:lnTo>
                  <a:lnTo>
                    <a:pt x="147" y="8"/>
                  </a:lnTo>
                  <a:lnTo>
                    <a:pt x="143" y="4"/>
                  </a:lnTo>
                  <a:lnTo>
                    <a:pt x="138" y="1"/>
                  </a:lnTo>
                  <a:lnTo>
                    <a:pt x="129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6" y="4"/>
                  </a:lnTo>
                  <a:lnTo>
                    <a:pt x="114" y="8"/>
                  </a:lnTo>
                  <a:lnTo>
                    <a:pt x="114" y="13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6" y="50"/>
                  </a:lnTo>
                  <a:lnTo>
                    <a:pt x="120" y="62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5" y="85"/>
                  </a:lnTo>
                  <a:lnTo>
                    <a:pt x="104" y="88"/>
                  </a:lnTo>
                  <a:lnTo>
                    <a:pt x="98" y="90"/>
                  </a:lnTo>
                  <a:lnTo>
                    <a:pt x="94" y="90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94" y="97"/>
                  </a:lnTo>
                  <a:lnTo>
                    <a:pt x="100" y="102"/>
                  </a:lnTo>
                  <a:lnTo>
                    <a:pt x="104" y="106"/>
                  </a:lnTo>
                  <a:lnTo>
                    <a:pt x="110" y="109"/>
                  </a:lnTo>
                  <a:lnTo>
                    <a:pt x="110" y="109"/>
                  </a:lnTo>
                  <a:lnTo>
                    <a:pt x="113" y="108"/>
                  </a:lnTo>
                  <a:lnTo>
                    <a:pt x="116" y="105"/>
                  </a:lnTo>
                  <a:lnTo>
                    <a:pt x="119" y="103"/>
                  </a:lnTo>
                  <a:lnTo>
                    <a:pt x="120" y="103"/>
                  </a:lnTo>
                  <a:lnTo>
                    <a:pt x="122" y="105"/>
                  </a:lnTo>
                  <a:lnTo>
                    <a:pt x="122" y="105"/>
                  </a:lnTo>
                  <a:lnTo>
                    <a:pt x="126" y="111"/>
                  </a:lnTo>
                  <a:lnTo>
                    <a:pt x="129" y="114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7" y="117"/>
                  </a:lnTo>
                  <a:lnTo>
                    <a:pt x="141" y="118"/>
                  </a:lnTo>
                  <a:lnTo>
                    <a:pt x="143" y="119"/>
                  </a:lnTo>
                  <a:lnTo>
                    <a:pt x="144" y="121"/>
                  </a:lnTo>
                  <a:lnTo>
                    <a:pt x="144" y="124"/>
                  </a:lnTo>
                  <a:lnTo>
                    <a:pt x="143" y="127"/>
                  </a:lnTo>
                  <a:lnTo>
                    <a:pt x="143" y="12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9845675" y="7791450"/>
              <a:ext cx="1173163" cy="711200"/>
            </a:xfrm>
            <a:custGeom>
              <a:avLst/>
              <a:gdLst>
                <a:gd name="T0" fmla="*/ 153 w 739"/>
                <a:gd name="T1" fmla="*/ 151 h 448"/>
                <a:gd name="T2" fmla="*/ 135 w 739"/>
                <a:gd name="T3" fmla="*/ 127 h 448"/>
                <a:gd name="T4" fmla="*/ 117 w 739"/>
                <a:gd name="T5" fmla="*/ 134 h 448"/>
                <a:gd name="T6" fmla="*/ 93 w 739"/>
                <a:gd name="T7" fmla="*/ 136 h 448"/>
                <a:gd name="T8" fmla="*/ 96 w 739"/>
                <a:gd name="T9" fmla="*/ 159 h 448"/>
                <a:gd name="T10" fmla="*/ 62 w 739"/>
                <a:gd name="T11" fmla="*/ 179 h 448"/>
                <a:gd name="T12" fmla="*/ 64 w 739"/>
                <a:gd name="T13" fmla="*/ 188 h 448"/>
                <a:gd name="T14" fmla="*/ 41 w 739"/>
                <a:gd name="T15" fmla="*/ 180 h 448"/>
                <a:gd name="T16" fmla="*/ 27 w 739"/>
                <a:gd name="T17" fmla="*/ 173 h 448"/>
                <a:gd name="T18" fmla="*/ 2 w 739"/>
                <a:gd name="T19" fmla="*/ 182 h 448"/>
                <a:gd name="T20" fmla="*/ 4 w 739"/>
                <a:gd name="T21" fmla="*/ 205 h 448"/>
                <a:gd name="T22" fmla="*/ 9 w 739"/>
                <a:gd name="T23" fmla="*/ 234 h 448"/>
                <a:gd name="T24" fmla="*/ 33 w 739"/>
                <a:gd name="T25" fmla="*/ 282 h 448"/>
                <a:gd name="T26" fmla="*/ 53 w 739"/>
                <a:gd name="T27" fmla="*/ 309 h 448"/>
                <a:gd name="T28" fmla="*/ 36 w 739"/>
                <a:gd name="T29" fmla="*/ 312 h 448"/>
                <a:gd name="T30" fmla="*/ 27 w 739"/>
                <a:gd name="T31" fmla="*/ 336 h 448"/>
                <a:gd name="T32" fmla="*/ 36 w 739"/>
                <a:gd name="T33" fmla="*/ 379 h 448"/>
                <a:gd name="T34" fmla="*/ 59 w 739"/>
                <a:gd name="T35" fmla="*/ 368 h 448"/>
                <a:gd name="T36" fmla="*/ 89 w 739"/>
                <a:gd name="T37" fmla="*/ 362 h 448"/>
                <a:gd name="T38" fmla="*/ 121 w 739"/>
                <a:gd name="T39" fmla="*/ 336 h 448"/>
                <a:gd name="T40" fmla="*/ 163 w 739"/>
                <a:gd name="T41" fmla="*/ 340 h 448"/>
                <a:gd name="T42" fmla="*/ 194 w 739"/>
                <a:gd name="T43" fmla="*/ 311 h 448"/>
                <a:gd name="T44" fmla="*/ 250 w 739"/>
                <a:gd name="T45" fmla="*/ 308 h 448"/>
                <a:gd name="T46" fmla="*/ 292 w 739"/>
                <a:gd name="T47" fmla="*/ 333 h 448"/>
                <a:gd name="T48" fmla="*/ 364 w 739"/>
                <a:gd name="T49" fmla="*/ 339 h 448"/>
                <a:gd name="T50" fmla="*/ 372 w 739"/>
                <a:gd name="T51" fmla="*/ 382 h 448"/>
                <a:gd name="T52" fmla="*/ 422 w 739"/>
                <a:gd name="T53" fmla="*/ 429 h 448"/>
                <a:gd name="T54" fmla="*/ 481 w 739"/>
                <a:gd name="T55" fmla="*/ 422 h 448"/>
                <a:gd name="T56" fmla="*/ 542 w 739"/>
                <a:gd name="T57" fmla="*/ 441 h 448"/>
                <a:gd name="T58" fmla="*/ 585 w 739"/>
                <a:gd name="T59" fmla="*/ 447 h 448"/>
                <a:gd name="T60" fmla="*/ 616 w 739"/>
                <a:gd name="T61" fmla="*/ 441 h 448"/>
                <a:gd name="T62" fmla="*/ 660 w 739"/>
                <a:gd name="T63" fmla="*/ 417 h 448"/>
                <a:gd name="T64" fmla="*/ 671 w 739"/>
                <a:gd name="T65" fmla="*/ 382 h 448"/>
                <a:gd name="T66" fmla="*/ 644 w 739"/>
                <a:gd name="T67" fmla="*/ 324 h 448"/>
                <a:gd name="T68" fmla="*/ 646 w 739"/>
                <a:gd name="T69" fmla="*/ 279 h 448"/>
                <a:gd name="T70" fmla="*/ 668 w 739"/>
                <a:gd name="T71" fmla="*/ 271 h 448"/>
                <a:gd name="T72" fmla="*/ 697 w 739"/>
                <a:gd name="T73" fmla="*/ 228 h 448"/>
                <a:gd name="T74" fmla="*/ 714 w 739"/>
                <a:gd name="T75" fmla="*/ 201 h 448"/>
                <a:gd name="T76" fmla="*/ 712 w 739"/>
                <a:gd name="T77" fmla="*/ 174 h 448"/>
                <a:gd name="T78" fmla="*/ 711 w 739"/>
                <a:gd name="T79" fmla="*/ 152 h 448"/>
                <a:gd name="T80" fmla="*/ 718 w 739"/>
                <a:gd name="T81" fmla="*/ 119 h 448"/>
                <a:gd name="T82" fmla="*/ 714 w 739"/>
                <a:gd name="T83" fmla="*/ 99 h 448"/>
                <a:gd name="T84" fmla="*/ 723 w 739"/>
                <a:gd name="T85" fmla="*/ 90 h 448"/>
                <a:gd name="T86" fmla="*/ 711 w 739"/>
                <a:gd name="T87" fmla="*/ 69 h 448"/>
                <a:gd name="T88" fmla="*/ 675 w 739"/>
                <a:gd name="T89" fmla="*/ 66 h 448"/>
                <a:gd name="T90" fmla="*/ 650 w 739"/>
                <a:gd name="T91" fmla="*/ 47 h 448"/>
                <a:gd name="T92" fmla="*/ 616 w 739"/>
                <a:gd name="T93" fmla="*/ 29 h 448"/>
                <a:gd name="T94" fmla="*/ 589 w 739"/>
                <a:gd name="T95" fmla="*/ 2 h 448"/>
                <a:gd name="T96" fmla="*/ 567 w 739"/>
                <a:gd name="T97" fmla="*/ 4 h 448"/>
                <a:gd name="T98" fmla="*/ 561 w 739"/>
                <a:gd name="T99" fmla="*/ 22 h 448"/>
                <a:gd name="T100" fmla="*/ 545 w 739"/>
                <a:gd name="T101" fmla="*/ 14 h 448"/>
                <a:gd name="T102" fmla="*/ 517 w 739"/>
                <a:gd name="T103" fmla="*/ 25 h 448"/>
                <a:gd name="T104" fmla="*/ 489 w 739"/>
                <a:gd name="T105" fmla="*/ 35 h 448"/>
                <a:gd name="T106" fmla="*/ 465 w 739"/>
                <a:gd name="T107" fmla="*/ 29 h 448"/>
                <a:gd name="T108" fmla="*/ 422 w 739"/>
                <a:gd name="T109" fmla="*/ 72 h 448"/>
                <a:gd name="T110" fmla="*/ 395 w 739"/>
                <a:gd name="T111" fmla="*/ 96 h 448"/>
                <a:gd name="T112" fmla="*/ 361 w 739"/>
                <a:gd name="T113" fmla="*/ 137 h 448"/>
                <a:gd name="T114" fmla="*/ 333 w 739"/>
                <a:gd name="T115" fmla="*/ 158 h 448"/>
                <a:gd name="T116" fmla="*/ 310 w 739"/>
                <a:gd name="T117" fmla="*/ 180 h 448"/>
                <a:gd name="T118" fmla="*/ 287 w 739"/>
                <a:gd name="T119" fmla="*/ 188 h 448"/>
                <a:gd name="T120" fmla="*/ 244 w 739"/>
                <a:gd name="T121" fmla="*/ 186 h 448"/>
                <a:gd name="T122" fmla="*/ 201 w 739"/>
                <a:gd name="T123" fmla="*/ 18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9" h="448">
                  <a:moveTo>
                    <a:pt x="197" y="183"/>
                  </a:moveTo>
                  <a:lnTo>
                    <a:pt x="197" y="183"/>
                  </a:lnTo>
                  <a:lnTo>
                    <a:pt x="188" y="179"/>
                  </a:lnTo>
                  <a:lnTo>
                    <a:pt x="175" y="171"/>
                  </a:lnTo>
                  <a:lnTo>
                    <a:pt x="161" y="161"/>
                  </a:lnTo>
                  <a:lnTo>
                    <a:pt x="156" y="155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50" y="142"/>
                  </a:lnTo>
                  <a:lnTo>
                    <a:pt x="147" y="134"/>
                  </a:lnTo>
                  <a:lnTo>
                    <a:pt x="141" y="130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35" y="127"/>
                  </a:lnTo>
                  <a:lnTo>
                    <a:pt x="132" y="127"/>
                  </a:lnTo>
                  <a:lnTo>
                    <a:pt x="129" y="128"/>
                  </a:lnTo>
                  <a:lnTo>
                    <a:pt x="126" y="133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0" y="136"/>
                  </a:lnTo>
                  <a:lnTo>
                    <a:pt x="117" y="134"/>
                  </a:lnTo>
                  <a:lnTo>
                    <a:pt x="113" y="131"/>
                  </a:lnTo>
                  <a:lnTo>
                    <a:pt x="105" y="124"/>
                  </a:lnTo>
                  <a:lnTo>
                    <a:pt x="105" y="124"/>
                  </a:lnTo>
                  <a:lnTo>
                    <a:pt x="104" y="124"/>
                  </a:lnTo>
                  <a:lnTo>
                    <a:pt x="102" y="125"/>
                  </a:lnTo>
                  <a:lnTo>
                    <a:pt x="98" y="130"/>
                  </a:lnTo>
                  <a:lnTo>
                    <a:pt x="93" y="136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3" y="146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6" y="157"/>
                  </a:lnTo>
                  <a:lnTo>
                    <a:pt x="96" y="15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87" y="170"/>
                  </a:lnTo>
                  <a:lnTo>
                    <a:pt x="80" y="173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2" y="179"/>
                  </a:lnTo>
                  <a:lnTo>
                    <a:pt x="64" y="179"/>
                  </a:lnTo>
                  <a:lnTo>
                    <a:pt x="67" y="180"/>
                  </a:lnTo>
                  <a:lnTo>
                    <a:pt x="68" y="183"/>
                  </a:lnTo>
                  <a:lnTo>
                    <a:pt x="68" y="183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4" y="188"/>
                  </a:lnTo>
                  <a:lnTo>
                    <a:pt x="58" y="188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49" y="185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1" y="180"/>
                  </a:lnTo>
                  <a:lnTo>
                    <a:pt x="41" y="180"/>
                  </a:lnTo>
                  <a:lnTo>
                    <a:pt x="40" y="180"/>
                  </a:lnTo>
                  <a:lnTo>
                    <a:pt x="36" y="180"/>
                  </a:lnTo>
                  <a:lnTo>
                    <a:pt x="33" y="179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7" y="173"/>
                  </a:lnTo>
                  <a:lnTo>
                    <a:pt x="24" y="173"/>
                  </a:lnTo>
                  <a:lnTo>
                    <a:pt x="19" y="174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2" y="179"/>
                  </a:lnTo>
                  <a:lnTo>
                    <a:pt x="7" y="180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3" y="185"/>
                  </a:lnTo>
                  <a:lnTo>
                    <a:pt x="6" y="191"/>
                  </a:lnTo>
                  <a:lnTo>
                    <a:pt x="6" y="191"/>
                  </a:lnTo>
                  <a:lnTo>
                    <a:pt x="6" y="198"/>
                  </a:lnTo>
                  <a:lnTo>
                    <a:pt x="6" y="201"/>
                  </a:lnTo>
                  <a:lnTo>
                    <a:pt x="4" y="205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0" y="214"/>
                  </a:lnTo>
                  <a:lnTo>
                    <a:pt x="2" y="219"/>
                  </a:lnTo>
                  <a:lnTo>
                    <a:pt x="7" y="229"/>
                  </a:lnTo>
                  <a:lnTo>
                    <a:pt x="7" y="229"/>
                  </a:lnTo>
                  <a:lnTo>
                    <a:pt x="9" y="234"/>
                  </a:lnTo>
                  <a:lnTo>
                    <a:pt x="10" y="239"/>
                  </a:lnTo>
                  <a:lnTo>
                    <a:pt x="13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4" y="265"/>
                  </a:lnTo>
                  <a:lnTo>
                    <a:pt x="28" y="275"/>
                  </a:lnTo>
                  <a:lnTo>
                    <a:pt x="33" y="282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3" y="305"/>
                  </a:lnTo>
                  <a:lnTo>
                    <a:pt x="53" y="308"/>
                  </a:lnTo>
                  <a:lnTo>
                    <a:pt x="53" y="309"/>
                  </a:lnTo>
                  <a:lnTo>
                    <a:pt x="50" y="311"/>
                  </a:lnTo>
                  <a:lnTo>
                    <a:pt x="50" y="311"/>
                  </a:lnTo>
                  <a:lnTo>
                    <a:pt x="44" y="311"/>
                  </a:lnTo>
                  <a:lnTo>
                    <a:pt x="41" y="309"/>
                  </a:lnTo>
                  <a:lnTo>
                    <a:pt x="40" y="309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24" y="316"/>
                  </a:lnTo>
                  <a:lnTo>
                    <a:pt x="21" y="319"/>
                  </a:lnTo>
                  <a:lnTo>
                    <a:pt x="19" y="322"/>
                  </a:lnTo>
                  <a:lnTo>
                    <a:pt x="19" y="322"/>
                  </a:lnTo>
                  <a:lnTo>
                    <a:pt x="21" y="327"/>
                  </a:lnTo>
                  <a:lnTo>
                    <a:pt x="22" y="330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8" y="343"/>
                  </a:lnTo>
                  <a:lnTo>
                    <a:pt x="28" y="356"/>
                  </a:lnTo>
                  <a:lnTo>
                    <a:pt x="28" y="356"/>
                  </a:lnTo>
                  <a:lnTo>
                    <a:pt x="28" y="361"/>
                  </a:lnTo>
                  <a:lnTo>
                    <a:pt x="30" y="368"/>
                  </a:lnTo>
                  <a:lnTo>
                    <a:pt x="36" y="379"/>
                  </a:lnTo>
                  <a:lnTo>
                    <a:pt x="36" y="379"/>
                  </a:lnTo>
                  <a:lnTo>
                    <a:pt x="39" y="376"/>
                  </a:lnTo>
                  <a:lnTo>
                    <a:pt x="39" y="376"/>
                  </a:lnTo>
                  <a:lnTo>
                    <a:pt x="44" y="374"/>
                  </a:lnTo>
                  <a:lnTo>
                    <a:pt x="50" y="373"/>
                  </a:lnTo>
                  <a:lnTo>
                    <a:pt x="55" y="371"/>
                  </a:lnTo>
                  <a:lnTo>
                    <a:pt x="59" y="368"/>
                  </a:lnTo>
                  <a:lnTo>
                    <a:pt x="59" y="368"/>
                  </a:lnTo>
                  <a:lnTo>
                    <a:pt x="64" y="362"/>
                  </a:lnTo>
                  <a:lnTo>
                    <a:pt x="70" y="361"/>
                  </a:lnTo>
                  <a:lnTo>
                    <a:pt x="77" y="361"/>
                  </a:lnTo>
                  <a:lnTo>
                    <a:pt x="84" y="362"/>
                  </a:lnTo>
                  <a:lnTo>
                    <a:pt x="84" y="362"/>
                  </a:lnTo>
                  <a:lnTo>
                    <a:pt x="89" y="362"/>
                  </a:lnTo>
                  <a:lnTo>
                    <a:pt x="95" y="361"/>
                  </a:lnTo>
                  <a:lnTo>
                    <a:pt x="99" y="359"/>
                  </a:lnTo>
                  <a:lnTo>
                    <a:pt x="104" y="355"/>
                  </a:lnTo>
                  <a:lnTo>
                    <a:pt x="113" y="348"/>
                  </a:lnTo>
                  <a:lnTo>
                    <a:pt x="117" y="340"/>
                  </a:lnTo>
                  <a:lnTo>
                    <a:pt x="117" y="340"/>
                  </a:lnTo>
                  <a:lnTo>
                    <a:pt x="121" y="336"/>
                  </a:lnTo>
                  <a:lnTo>
                    <a:pt x="129" y="333"/>
                  </a:lnTo>
                  <a:lnTo>
                    <a:pt x="136" y="330"/>
                  </a:lnTo>
                  <a:lnTo>
                    <a:pt x="141" y="330"/>
                  </a:lnTo>
                  <a:lnTo>
                    <a:pt x="144" y="330"/>
                  </a:lnTo>
                  <a:lnTo>
                    <a:pt x="144" y="330"/>
                  </a:lnTo>
                  <a:lnTo>
                    <a:pt x="157" y="336"/>
                  </a:lnTo>
                  <a:lnTo>
                    <a:pt x="163" y="340"/>
                  </a:lnTo>
                  <a:lnTo>
                    <a:pt x="163" y="340"/>
                  </a:lnTo>
                  <a:lnTo>
                    <a:pt x="167" y="337"/>
                  </a:lnTo>
                  <a:lnTo>
                    <a:pt x="176" y="330"/>
                  </a:lnTo>
                  <a:lnTo>
                    <a:pt x="185" y="321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4" y="311"/>
                  </a:lnTo>
                  <a:lnTo>
                    <a:pt x="197" y="308"/>
                  </a:lnTo>
                  <a:lnTo>
                    <a:pt x="206" y="306"/>
                  </a:lnTo>
                  <a:lnTo>
                    <a:pt x="216" y="305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37" y="306"/>
                  </a:lnTo>
                  <a:lnTo>
                    <a:pt x="250" y="308"/>
                  </a:lnTo>
                  <a:lnTo>
                    <a:pt x="262" y="311"/>
                  </a:lnTo>
                  <a:lnTo>
                    <a:pt x="267" y="314"/>
                  </a:lnTo>
                  <a:lnTo>
                    <a:pt x="270" y="316"/>
                  </a:lnTo>
                  <a:lnTo>
                    <a:pt x="270" y="316"/>
                  </a:lnTo>
                  <a:lnTo>
                    <a:pt x="277" y="322"/>
                  </a:lnTo>
                  <a:lnTo>
                    <a:pt x="286" y="330"/>
                  </a:lnTo>
                  <a:lnTo>
                    <a:pt x="292" y="333"/>
                  </a:lnTo>
                  <a:lnTo>
                    <a:pt x="299" y="334"/>
                  </a:lnTo>
                  <a:lnTo>
                    <a:pt x="307" y="336"/>
                  </a:lnTo>
                  <a:lnTo>
                    <a:pt x="317" y="336"/>
                  </a:lnTo>
                  <a:lnTo>
                    <a:pt x="317" y="336"/>
                  </a:lnTo>
                  <a:lnTo>
                    <a:pt x="336" y="336"/>
                  </a:lnTo>
                  <a:lnTo>
                    <a:pt x="352" y="336"/>
                  </a:lnTo>
                  <a:lnTo>
                    <a:pt x="364" y="339"/>
                  </a:lnTo>
                  <a:lnTo>
                    <a:pt x="367" y="342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0" y="349"/>
                  </a:lnTo>
                  <a:lnTo>
                    <a:pt x="370" y="355"/>
                  </a:lnTo>
                  <a:lnTo>
                    <a:pt x="370" y="373"/>
                  </a:lnTo>
                  <a:lnTo>
                    <a:pt x="372" y="382"/>
                  </a:lnTo>
                  <a:lnTo>
                    <a:pt x="373" y="392"/>
                  </a:lnTo>
                  <a:lnTo>
                    <a:pt x="378" y="399"/>
                  </a:lnTo>
                  <a:lnTo>
                    <a:pt x="382" y="405"/>
                  </a:lnTo>
                  <a:lnTo>
                    <a:pt x="382" y="405"/>
                  </a:lnTo>
                  <a:lnTo>
                    <a:pt x="395" y="414"/>
                  </a:lnTo>
                  <a:lnTo>
                    <a:pt x="409" y="423"/>
                  </a:lnTo>
                  <a:lnTo>
                    <a:pt x="422" y="429"/>
                  </a:lnTo>
                  <a:lnTo>
                    <a:pt x="428" y="432"/>
                  </a:lnTo>
                  <a:lnTo>
                    <a:pt x="435" y="432"/>
                  </a:lnTo>
                  <a:lnTo>
                    <a:pt x="435" y="432"/>
                  </a:lnTo>
                  <a:lnTo>
                    <a:pt x="450" y="431"/>
                  </a:lnTo>
                  <a:lnTo>
                    <a:pt x="465" y="426"/>
                  </a:lnTo>
                  <a:lnTo>
                    <a:pt x="481" y="422"/>
                  </a:lnTo>
                  <a:lnTo>
                    <a:pt x="481" y="422"/>
                  </a:lnTo>
                  <a:lnTo>
                    <a:pt x="489" y="426"/>
                  </a:lnTo>
                  <a:lnTo>
                    <a:pt x="498" y="431"/>
                  </a:lnTo>
                  <a:lnTo>
                    <a:pt x="509" y="435"/>
                  </a:lnTo>
                  <a:lnTo>
                    <a:pt x="509" y="435"/>
                  </a:lnTo>
                  <a:lnTo>
                    <a:pt x="530" y="442"/>
                  </a:lnTo>
                  <a:lnTo>
                    <a:pt x="539" y="442"/>
                  </a:lnTo>
                  <a:lnTo>
                    <a:pt x="542" y="441"/>
                  </a:lnTo>
                  <a:lnTo>
                    <a:pt x="548" y="439"/>
                  </a:lnTo>
                  <a:lnTo>
                    <a:pt x="548" y="439"/>
                  </a:lnTo>
                  <a:lnTo>
                    <a:pt x="552" y="438"/>
                  </a:lnTo>
                  <a:lnTo>
                    <a:pt x="557" y="436"/>
                  </a:lnTo>
                  <a:lnTo>
                    <a:pt x="566" y="439"/>
                  </a:lnTo>
                  <a:lnTo>
                    <a:pt x="576" y="444"/>
                  </a:lnTo>
                  <a:lnTo>
                    <a:pt x="585" y="447"/>
                  </a:lnTo>
                  <a:lnTo>
                    <a:pt x="585" y="447"/>
                  </a:lnTo>
                  <a:lnTo>
                    <a:pt x="594" y="448"/>
                  </a:lnTo>
                  <a:lnTo>
                    <a:pt x="601" y="448"/>
                  </a:lnTo>
                  <a:lnTo>
                    <a:pt x="607" y="447"/>
                  </a:lnTo>
                  <a:lnTo>
                    <a:pt x="612" y="444"/>
                  </a:lnTo>
                  <a:lnTo>
                    <a:pt x="612" y="444"/>
                  </a:lnTo>
                  <a:lnTo>
                    <a:pt x="616" y="441"/>
                  </a:lnTo>
                  <a:lnTo>
                    <a:pt x="620" y="441"/>
                  </a:lnTo>
                  <a:lnTo>
                    <a:pt x="628" y="442"/>
                  </a:lnTo>
                  <a:lnTo>
                    <a:pt x="628" y="442"/>
                  </a:lnTo>
                  <a:lnTo>
                    <a:pt x="631" y="442"/>
                  </a:lnTo>
                  <a:lnTo>
                    <a:pt x="635" y="441"/>
                  </a:lnTo>
                  <a:lnTo>
                    <a:pt x="644" y="43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66" y="410"/>
                  </a:lnTo>
                  <a:lnTo>
                    <a:pt x="669" y="402"/>
                  </a:lnTo>
                  <a:lnTo>
                    <a:pt x="671" y="395"/>
                  </a:lnTo>
                  <a:lnTo>
                    <a:pt x="671" y="386"/>
                  </a:lnTo>
                  <a:lnTo>
                    <a:pt x="671" y="386"/>
                  </a:lnTo>
                  <a:lnTo>
                    <a:pt x="671" y="382"/>
                  </a:lnTo>
                  <a:lnTo>
                    <a:pt x="669" y="376"/>
                  </a:lnTo>
                  <a:lnTo>
                    <a:pt x="663" y="365"/>
                  </a:lnTo>
                  <a:lnTo>
                    <a:pt x="657" y="356"/>
                  </a:lnTo>
                  <a:lnTo>
                    <a:pt x="655" y="349"/>
                  </a:lnTo>
                  <a:lnTo>
                    <a:pt x="655" y="349"/>
                  </a:lnTo>
                  <a:lnTo>
                    <a:pt x="647" y="334"/>
                  </a:lnTo>
                  <a:lnTo>
                    <a:pt x="644" y="324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0" y="302"/>
                  </a:lnTo>
                  <a:lnTo>
                    <a:pt x="640" y="290"/>
                  </a:lnTo>
                  <a:lnTo>
                    <a:pt x="641" y="285"/>
                  </a:lnTo>
                  <a:lnTo>
                    <a:pt x="643" y="282"/>
                  </a:lnTo>
                  <a:lnTo>
                    <a:pt x="646" y="279"/>
                  </a:lnTo>
                  <a:lnTo>
                    <a:pt x="649" y="276"/>
                  </a:lnTo>
                  <a:lnTo>
                    <a:pt x="649" y="276"/>
                  </a:lnTo>
                  <a:lnTo>
                    <a:pt x="656" y="274"/>
                  </a:lnTo>
                  <a:lnTo>
                    <a:pt x="662" y="274"/>
                  </a:lnTo>
                  <a:lnTo>
                    <a:pt x="665" y="274"/>
                  </a:lnTo>
                  <a:lnTo>
                    <a:pt x="668" y="271"/>
                  </a:lnTo>
                  <a:lnTo>
                    <a:pt x="668" y="271"/>
                  </a:lnTo>
                  <a:lnTo>
                    <a:pt x="671" y="265"/>
                  </a:lnTo>
                  <a:lnTo>
                    <a:pt x="672" y="253"/>
                  </a:lnTo>
                  <a:lnTo>
                    <a:pt x="675" y="238"/>
                  </a:lnTo>
                  <a:lnTo>
                    <a:pt x="675" y="238"/>
                  </a:lnTo>
                  <a:lnTo>
                    <a:pt x="686" y="235"/>
                  </a:lnTo>
                  <a:lnTo>
                    <a:pt x="695" y="231"/>
                  </a:lnTo>
                  <a:lnTo>
                    <a:pt x="697" y="228"/>
                  </a:lnTo>
                  <a:lnTo>
                    <a:pt x="702" y="225"/>
                  </a:lnTo>
                  <a:lnTo>
                    <a:pt x="702" y="225"/>
                  </a:lnTo>
                  <a:lnTo>
                    <a:pt x="705" y="217"/>
                  </a:lnTo>
                  <a:lnTo>
                    <a:pt x="708" y="210"/>
                  </a:lnTo>
                  <a:lnTo>
                    <a:pt x="711" y="204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09" y="192"/>
                  </a:lnTo>
                  <a:lnTo>
                    <a:pt x="709" y="192"/>
                  </a:lnTo>
                  <a:lnTo>
                    <a:pt x="708" y="189"/>
                  </a:lnTo>
                  <a:lnTo>
                    <a:pt x="708" y="185"/>
                  </a:lnTo>
                  <a:lnTo>
                    <a:pt x="709" y="180"/>
                  </a:lnTo>
                  <a:lnTo>
                    <a:pt x="712" y="174"/>
                  </a:lnTo>
                  <a:lnTo>
                    <a:pt x="712" y="174"/>
                  </a:lnTo>
                  <a:lnTo>
                    <a:pt x="714" y="170"/>
                  </a:lnTo>
                  <a:lnTo>
                    <a:pt x="714" y="168"/>
                  </a:lnTo>
                  <a:lnTo>
                    <a:pt x="711" y="165"/>
                  </a:lnTo>
                  <a:lnTo>
                    <a:pt x="709" y="161"/>
                  </a:lnTo>
                  <a:lnTo>
                    <a:pt x="709" y="161"/>
                  </a:lnTo>
                  <a:lnTo>
                    <a:pt x="709" y="157"/>
                  </a:lnTo>
                  <a:lnTo>
                    <a:pt x="711" y="152"/>
                  </a:lnTo>
                  <a:lnTo>
                    <a:pt x="711" y="148"/>
                  </a:lnTo>
                  <a:lnTo>
                    <a:pt x="711" y="140"/>
                  </a:lnTo>
                  <a:lnTo>
                    <a:pt x="711" y="140"/>
                  </a:lnTo>
                  <a:lnTo>
                    <a:pt x="709" y="133"/>
                  </a:lnTo>
                  <a:lnTo>
                    <a:pt x="711" y="127"/>
                  </a:lnTo>
                  <a:lnTo>
                    <a:pt x="714" y="122"/>
                  </a:lnTo>
                  <a:lnTo>
                    <a:pt x="718" y="119"/>
                  </a:lnTo>
                  <a:lnTo>
                    <a:pt x="718" y="119"/>
                  </a:lnTo>
                  <a:lnTo>
                    <a:pt x="721" y="117"/>
                  </a:lnTo>
                  <a:lnTo>
                    <a:pt x="723" y="114"/>
                  </a:lnTo>
                  <a:lnTo>
                    <a:pt x="721" y="111"/>
                  </a:lnTo>
                  <a:lnTo>
                    <a:pt x="720" y="108"/>
                  </a:lnTo>
                  <a:lnTo>
                    <a:pt x="720" y="108"/>
                  </a:lnTo>
                  <a:lnTo>
                    <a:pt x="714" y="99"/>
                  </a:lnTo>
                  <a:lnTo>
                    <a:pt x="712" y="94"/>
                  </a:lnTo>
                  <a:lnTo>
                    <a:pt x="712" y="88"/>
                  </a:lnTo>
                  <a:lnTo>
                    <a:pt x="712" y="88"/>
                  </a:lnTo>
                  <a:lnTo>
                    <a:pt x="714" y="85"/>
                  </a:lnTo>
                  <a:lnTo>
                    <a:pt x="717" y="85"/>
                  </a:lnTo>
                  <a:lnTo>
                    <a:pt x="718" y="87"/>
                  </a:lnTo>
                  <a:lnTo>
                    <a:pt x="723" y="90"/>
                  </a:lnTo>
                  <a:lnTo>
                    <a:pt x="723" y="90"/>
                  </a:lnTo>
                  <a:lnTo>
                    <a:pt x="739" y="93"/>
                  </a:lnTo>
                  <a:lnTo>
                    <a:pt x="739" y="93"/>
                  </a:lnTo>
                  <a:lnTo>
                    <a:pt x="726" y="82"/>
                  </a:lnTo>
                  <a:lnTo>
                    <a:pt x="717" y="74"/>
                  </a:lnTo>
                  <a:lnTo>
                    <a:pt x="711" y="69"/>
                  </a:lnTo>
                  <a:lnTo>
                    <a:pt x="711" y="69"/>
                  </a:lnTo>
                  <a:lnTo>
                    <a:pt x="705" y="68"/>
                  </a:lnTo>
                  <a:lnTo>
                    <a:pt x="699" y="69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6" y="75"/>
                  </a:lnTo>
                  <a:lnTo>
                    <a:pt x="681" y="74"/>
                  </a:lnTo>
                  <a:lnTo>
                    <a:pt x="675" y="66"/>
                  </a:lnTo>
                  <a:lnTo>
                    <a:pt x="675" y="66"/>
                  </a:lnTo>
                  <a:lnTo>
                    <a:pt x="665" y="59"/>
                  </a:lnTo>
                  <a:lnTo>
                    <a:pt x="660" y="56"/>
                  </a:lnTo>
                  <a:lnTo>
                    <a:pt x="656" y="51"/>
                  </a:lnTo>
                  <a:lnTo>
                    <a:pt x="656" y="51"/>
                  </a:lnTo>
                  <a:lnTo>
                    <a:pt x="653" y="48"/>
                  </a:lnTo>
                  <a:lnTo>
                    <a:pt x="650" y="47"/>
                  </a:lnTo>
                  <a:lnTo>
                    <a:pt x="638" y="44"/>
                  </a:lnTo>
                  <a:lnTo>
                    <a:pt x="638" y="44"/>
                  </a:lnTo>
                  <a:lnTo>
                    <a:pt x="626" y="40"/>
                  </a:lnTo>
                  <a:lnTo>
                    <a:pt x="622" y="37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6" y="29"/>
                  </a:lnTo>
                  <a:lnTo>
                    <a:pt x="615" y="25"/>
                  </a:lnTo>
                  <a:lnTo>
                    <a:pt x="616" y="22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2" y="16"/>
                  </a:lnTo>
                  <a:lnTo>
                    <a:pt x="606" y="11"/>
                  </a:lnTo>
                  <a:lnTo>
                    <a:pt x="589" y="2"/>
                  </a:lnTo>
                  <a:lnTo>
                    <a:pt x="589" y="2"/>
                  </a:lnTo>
                  <a:lnTo>
                    <a:pt x="585" y="0"/>
                  </a:lnTo>
                  <a:lnTo>
                    <a:pt x="582" y="0"/>
                  </a:lnTo>
                  <a:lnTo>
                    <a:pt x="575" y="0"/>
                  </a:lnTo>
                  <a:lnTo>
                    <a:pt x="570" y="1"/>
                  </a:lnTo>
                  <a:lnTo>
                    <a:pt x="567" y="4"/>
                  </a:lnTo>
                  <a:lnTo>
                    <a:pt x="567" y="4"/>
                  </a:lnTo>
                  <a:lnTo>
                    <a:pt x="566" y="7"/>
                  </a:lnTo>
                  <a:lnTo>
                    <a:pt x="566" y="11"/>
                  </a:lnTo>
                  <a:lnTo>
                    <a:pt x="567" y="17"/>
                  </a:lnTo>
                  <a:lnTo>
                    <a:pt x="567" y="17"/>
                  </a:lnTo>
                  <a:lnTo>
                    <a:pt x="567" y="20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61" y="22"/>
                  </a:lnTo>
                  <a:lnTo>
                    <a:pt x="560" y="22"/>
                  </a:lnTo>
                  <a:lnTo>
                    <a:pt x="557" y="20"/>
                  </a:lnTo>
                  <a:lnTo>
                    <a:pt x="554" y="17"/>
                  </a:lnTo>
                  <a:lnTo>
                    <a:pt x="549" y="14"/>
                  </a:lnTo>
                  <a:lnTo>
                    <a:pt x="549" y="14"/>
                  </a:lnTo>
                  <a:lnTo>
                    <a:pt x="545" y="14"/>
                  </a:lnTo>
                  <a:lnTo>
                    <a:pt x="542" y="16"/>
                  </a:lnTo>
                  <a:lnTo>
                    <a:pt x="541" y="19"/>
                  </a:lnTo>
                  <a:lnTo>
                    <a:pt x="541" y="22"/>
                  </a:lnTo>
                  <a:lnTo>
                    <a:pt x="541" y="22"/>
                  </a:lnTo>
                  <a:lnTo>
                    <a:pt x="538" y="23"/>
                  </a:lnTo>
                  <a:lnTo>
                    <a:pt x="533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02" y="26"/>
                  </a:lnTo>
                  <a:lnTo>
                    <a:pt x="496" y="28"/>
                  </a:lnTo>
                  <a:lnTo>
                    <a:pt x="493" y="31"/>
                  </a:lnTo>
                  <a:lnTo>
                    <a:pt x="493" y="31"/>
                  </a:lnTo>
                  <a:lnTo>
                    <a:pt x="492" y="34"/>
                  </a:lnTo>
                  <a:lnTo>
                    <a:pt x="489" y="35"/>
                  </a:lnTo>
                  <a:lnTo>
                    <a:pt x="480" y="35"/>
                  </a:lnTo>
                  <a:lnTo>
                    <a:pt x="480" y="35"/>
                  </a:lnTo>
                  <a:lnTo>
                    <a:pt x="474" y="34"/>
                  </a:lnTo>
                  <a:lnTo>
                    <a:pt x="471" y="32"/>
                  </a:lnTo>
                  <a:lnTo>
                    <a:pt x="469" y="31"/>
                  </a:lnTo>
                  <a:lnTo>
                    <a:pt x="465" y="29"/>
                  </a:lnTo>
                  <a:lnTo>
                    <a:pt x="465" y="29"/>
                  </a:lnTo>
                  <a:lnTo>
                    <a:pt x="456" y="29"/>
                  </a:lnTo>
                  <a:lnTo>
                    <a:pt x="444" y="31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6" y="41"/>
                  </a:lnTo>
                  <a:lnTo>
                    <a:pt x="424" y="57"/>
                  </a:lnTo>
                  <a:lnTo>
                    <a:pt x="422" y="72"/>
                  </a:lnTo>
                  <a:lnTo>
                    <a:pt x="419" y="81"/>
                  </a:lnTo>
                  <a:lnTo>
                    <a:pt x="419" y="81"/>
                  </a:lnTo>
                  <a:lnTo>
                    <a:pt x="412" y="84"/>
                  </a:lnTo>
                  <a:lnTo>
                    <a:pt x="407" y="85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395" y="96"/>
                  </a:lnTo>
                  <a:lnTo>
                    <a:pt x="382" y="108"/>
                  </a:lnTo>
                  <a:lnTo>
                    <a:pt x="382" y="108"/>
                  </a:lnTo>
                  <a:lnTo>
                    <a:pt x="375" y="115"/>
                  </a:lnTo>
                  <a:lnTo>
                    <a:pt x="367" y="122"/>
                  </a:lnTo>
                  <a:lnTo>
                    <a:pt x="363" y="130"/>
                  </a:lnTo>
                  <a:lnTo>
                    <a:pt x="361" y="134"/>
                  </a:lnTo>
                  <a:lnTo>
                    <a:pt x="361" y="137"/>
                  </a:lnTo>
                  <a:lnTo>
                    <a:pt x="361" y="137"/>
                  </a:lnTo>
                  <a:lnTo>
                    <a:pt x="361" y="140"/>
                  </a:lnTo>
                  <a:lnTo>
                    <a:pt x="361" y="143"/>
                  </a:lnTo>
                  <a:lnTo>
                    <a:pt x="357" y="146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3" y="158"/>
                  </a:lnTo>
                  <a:lnTo>
                    <a:pt x="329" y="162"/>
                  </a:lnTo>
                  <a:lnTo>
                    <a:pt x="326" y="168"/>
                  </a:lnTo>
                  <a:lnTo>
                    <a:pt x="318" y="176"/>
                  </a:lnTo>
                  <a:lnTo>
                    <a:pt x="318" y="176"/>
                  </a:lnTo>
                  <a:lnTo>
                    <a:pt x="312" y="182"/>
                  </a:lnTo>
                  <a:lnTo>
                    <a:pt x="311" y="182"/>
                  </a:lnTo>
                  <a:lnTo>
                    <a:pt x="310" y="180"/>
                  </a:lnTo>
                  <a:lnTo>
                    <a:pt x="307" y="179"/>
                  </a:lnTo>
                  <a:lnTo>
                    <a:pt x="305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295" y="182"/>
                  </a:lnTo>
                  <a:lnTo>
                    <a:pt x="290" y="185"/>
                  </a:lnTo>
                  <a:lnTo>
                    <a:pt x="287" y="188"/>
                  </a:lnTo>
                  <a:lnTo>
                    <a:pt x="281" y="191"/>
                  </a:lnTo>
                  <a:lnTo>
                    <a:pt x="281" y="191"/>
                  </a:lnTo>
                  <a:lnTo>
                    <a:pt x="274" y="189"/>
                  </a:lnTo>
                  <a:lnTo>
                    <a:pt x="262" y="188"/>
                  </a:lnTo>
                  <a:lnTo>
                    <a:pt x="252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7" y="186"/>
                  </a:lnTo>
                  <a:lnTo>
                    <a:pt x="231" y="183"/>
                  </a:lnTo>
                  <a:lnTo>
                    <a:pt x="218" y="179"/>
                  </a:lnTo>
                  <a:lnTo>
                    <a:pt x="218" y="179"/>
                  </a:lnTo>
                  <a:lnTo>
                    <a:pt x="210" y="179"/>
                  </a:lnTo>
                  <a:lnTo>
                    <a:pt x="204" y="180"/>
                  </a:lnTo>
                  <a:lnTo>
                    <a:pt x="201" y="183"/>
                  </a:lnTo>
                  <a:lnTo>
                    <a:pt x="197" y="183"/>
                  </a:lnTo>
                  <a:lnTo>
                    <a:pt x="197" y="183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6289675" y="5441950"/>
              <a:ext cx="681038" cy="611187"/>
            </a:xfrm>
            <a:custGeom>
              <a:avLst/>
              <a:gdLst>
                <a:gd name="T0" fmla="*/ 382 w 429"/>
                <a:gd name="T1" fmla="*/ 178 h 385"/>
                <a:gd name="T2" fmla="*/ 399 w 429"/>
                <a:gd name="T3" fmla="*/ 158 h 385"/>
                <a:gd name="T4" fmla="*/ 389 w 429"/>
                <a:gd name="T5" fmla="*/ 153 h 385"/>
                <a:gd name="T6" fmla="*/ 367 w 429"/>
                <a:gd name="T7" fmla="*/ 150 h 385"/>
                <a:gd name="T8" fmla="*/ 359 w 429"/>
                <a:gd name="T9" fmla="*/ 163 h 385"/>
                <a:gd name="T10" fmla="*/ 343 w 429"/>
                <a:gd name="T11" fmla="*/ 170 h 385"/>
                <a:gd name="T12" fmla="*/ 315 w 429"/>
                <a:gd name="T13" fmla="*/ 166 h 385"/>
                <a:gd name="T14" fmla="*/ 302 w 429"/>
                <a:gd name="T15" fmla="*/ 153 h 385"/>
                <a:gd name="T16" fmla="*/ 287 w 429"/>
                <a:gd name="T17" fmla="*/ 132 h 385"/>
                <a:gd name="T18" fmla="*/ 303 w 429"/>
                <a:gd name="T19" fmla="*/ 127 h 385"/>
                <a:gd name="T20" fmla="*/ 297 w 429"/>
                <a:gd name="T21" fmla="*/ 113 h 385"/>
                <a:gd name="T22" fmla="*/ 278 w 429"/>
                <a:gd name="T23" fmla="*/ 107 h 385"/>
                <a:gd name="T24" fmla="*/ 280 w 429"/>
                <a:gd name="T25" fmla="*/ 71 h 385"/>
                <a:gd name="T26" fmla="*/ 275 w 429"/>
                <a:gd name="T27" fmla="*/ 61 h 385"/>
                <a:gd name="T28" fmla="*/ 291 w 429"/>
                <a:gd name="T29" fmla="*/ 36 h 385"/>
                <a:gd name="T30" fmla="*/ 268 w 429"/>
                <a:gd name="T31" fmla="*/ 36 h 385"/>
                <a:gd name="T32" fmla="*/ 250 w 429"/>
                <a:gd name="T33" fmla="*/ 24 h 385"/>
                <a:gd name="T34" fmla="*/ 231 w 429"/>
                <a:gd name="T35" fmla="*/ 9 h 385"/>
                <a:gd name="T36" fmla="*/ 168 w 429"/>
                <a:gd name="T37" fmla="*/ 12 h 385"/>
                <a:gd name="T38" fmla="*/ 139 w 429"/>
                <a:gd name="T39" fmla="*/ 0 h 385"/>
                <a:gd name="T40" fmla="*/ 128 w 429"/>
                <a:gd name="T41" fmla="*/ 9 h 385"/>
                <a:gd name="T42" fmla="*/ 100 w 429"/>
                <a:gd name="T43" fmla="*/ 12 h 385"/>
                <a:gd name="T44" fmla="*/ 77 w 429"/>
                <a:gd name="T45" fmla="*/ 18 h 385"/>
                <a:gd name="T46" fmla="*/ 60 w 429"/>
                <a:gd name="T47" fmla="*/ 25 h 385"/>
                <a:gd name="T48" fmla="*/ 83 w 429"/>
                <a:gd name="T49" fmla="*/ 37 h 385"/>
                <a:gd name="T50" fmla="*/ 78 w 429"/>
                <a:gd name="T51" fmla="*/ 49 h 385"/>
                <a:gd name="T52" fmla="*/ 50 w 429"/>
                <a:gd name="T53" fmla="*/ 46 h 385"/>
                <a:gd name="T54" fmla="*/ 32 w 429"/>
                <a:gd name="T55" fmla="*/ 46 h 385"/>
                <a:gd name="T56" fmla="*/ 14 w 429"/>
                <a:gd name="T57" fmla="*/ 37 h 385"/>
                <a:gd name="T58" fmla="*/ 1 w 429"/>
                <a:gd name="T59" fmla="*/ 52 h 385"/>
                <a:gd name="T60" fmla="*/ 14 w 429"/>
                <a:gd name="T61" fmla="*/ 70 h 385"/>
                <a:gd name="T62" fmla="*/ 40 w 429"/>
                <a:gd name="T63" fmla="*/ 81 h 385"/>
                <a:gd name="T64" fmla="*/ 56 w 429"/>
                <a:gd name="T65" fmla="*/ 110 h 385"/>
                <a:gd name="T66" fmla="*/ 91 w 429"/>
                <a:gd name="T67" fmla="*/ 118 h 385"/>
                <a:gd name="T68" fmla="*/ 118 w 429"/>
                <a:gd name="T69" fmla="*/ 138 h 385"/>
                <a:gd name="T70" fmla="*/ 105 w 429"/>
                <a:gd name="T71" fmla="*/ 154 h 385"/>
                <a:gd name="T72" fmla="*/ 115 w 429"/>
                <a:gd name="T73" fmla="*/ 178 h 385"/>
                <a:gd name="T74" fmla="*/ 131 w 429"/>
                <a:gd name="T75" fmla="*/ 198 h 385"/>
                <a:gd name="T76" fmla="*/ 142 w 429"/>
                <a:gd name="T77" fmla="*/ 237 h 385"/>
                <a:gd name="T78" fmla="*/ 155 w 429"/>
                <a:gd name="T79" fmla="*/ 230 h 385"/>
                <a:gd name="T80" fmla="*/ 183 w 429"/>
                <a:gd name="T81" fmla="*/ 231 h 385"/>
                <a:gd name="T82" fmla="*/ 191 w 429"/>
                <a:gd name="T83" fmla="*/ 267 h 385"/>
                <a:gd name="T84" fmla="*/ 211 w 429"/>
                <a:gd name="T85" fmla="*/ 292 h 385"/>
                <a:gd name="T86" fmla="*/ 228 w 429"/>
                <a:gd name="T87" fmla="*/ 317 h 385"/>
                <a:gd name="T88" fmla="*/ 232 w 429"/>
                <a:gd name="T89" fmla="*/ 352 h 385"/>
                <a:gd name="T90" fmla="*/ 235 w 429"/>
                <a:gd name="T91" fmla="*/ 370 h 385"/>
                <a:gd name="T92" fmla="*/ 238 w 429"/>
                <a:gd name="T93" fmla="*/ 385 h 385"/>
                <a:gd name="T94" fmla="*/ 302 w 429"/>
                <a:gd name="T95" fmla="*/ 326 h 385"/>
                <a:gd name="T96" fmla="*/ 308 w 429"/>
                <a:gd name="T97" fmla="*/ 293 h 385"/>
                <a:gd name="T98" fmla="*/ 318 w 429"/>
                <a:gd name="T99" fmla="*/ 281 h 385"/>
                <a:gd name="T100" fmla="*/ 348 w 429"/>
                <a:gd name="T101" fmla="*/ 290 h 385"/>
                <a:gd name="T102" fmla="*/ 374 w 429"/>
                <a:gd name="T103" fmla="*/ 287 h 385"/>
                <a:gd name="T104" fmla="*/ 395 w 429"/>
                <a:gd name="T105" fmla="*/ 262 h 385"/>
                <a:gd name="T106" fmla="*/ 395 w 429"/>
                <a:gd name="T107" fmla="*/ 230 h 385"/>
                <a:gd name="T108" fmla="*/ 429 w 429"/>
                <a:gd name="T109" fmla="*/ 224 h 385"/>
                <a:gd name="T110" fmla="*/ 425 w 429"/>
                <a:gd name="T111" fmla="*/ 216 h 385"/>
                <a:gd name="T112" fmla="*/ 408 w 429"/>
                <a:gd name="T113" fmla="*/ 209 h 385"/>
                <a:gd name="T114" fmla="*/ 401 w 429"/>
                <a:gd name="T115" fmla="*/ 193 h 385"/>
                <a:gd name="T116" fmla="*/ 386 w 429"/>
                <a:gd name="T117" fmla="*/ 20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9" h="385">
                  <a:moveTo>
                    <a:pt x="386" y="201"/>
                  </a:moveTo>
                  <a:lnTo>
                    <a:pt x="386" y="201"/>
                  </a:lnTo>
                  <a:lnTo>
                    <a:pt x="380" y="188"/>
                  </a:lnTo>
                  <a:lnTo>
                    <a:pt x="380" y="185"/>
                  </a:lnTo>
                  <a:lnTo>
                    <a:pt x="380" y="181"/>
                  </a:lnTo>
                  <a:lnTo>
                    <a:pt x="382" y="178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91" y="169"/>
                  </a:lnTo>
                  <a:lnTo>
                    <a:pt x="395" y="164"/>
                  </a:lnTo>
                  <a:lnTo>
                    <a:pt x="398" y="163"/>
                  </a:lnTo>
                  <a:lnTo>
                    <a:pt x="399" y="158"/>
                  </a:lnTo>
                  <a:lnTo>
                    <a:pt x="399" y="158"/>
                  </a:lnTo>
                  <a:lnTo>
                    <a:pt x="401" y="150"/>
                  </a:lnTo>
                  <a:lnTo>
                    <a:pt x="399" y="148"/>
                  </a:lnTo>
                  <a:lnTo>
                    <a:pt x="396" y="148"/>
                  </a:lnTo>
                  <a:lnTo>
                    <a:pt x="396" y="148"/>
                  </a:lnTo>
                  <a:lnTo>
                    <a:pt x="389" y="153"/>
                  </a:lnTo>
                  <a:lnTo>
                    <a:pt x="383" y="155"/>
                  </a:lnTo>
                  <a:lnTo>
                    <a:pt x="379" y="155"/>
                  </a:lnTo>
                  <a:lnTo>
                    <a:pt x="379" y="155"/>
                  </a:lnTo>
                  <a:lnTo>
                    <a:pt x="374" y="153"/>
                  </a:lnTo>
                  <a:lnTo>
                    <a:pt x="370" y="151"/>
                  </a:lnTo>
                  <a:lnTo>
                    <a:pt x="367" y="150"/>
                  </a:lnTo>
                  <a:lnTo>
                    <a:pt x="365" y="150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59" y="158"/>
                  </a:lnTo>
                  <a:lnTo>
                    <a:pt x="358" y="161"/>
                  </a:lnTo>
                  <a:lnTo>
                    <a:pt x="359" y="163"/>
                  </a:lnTo>
                  <a:lnTo>
                    <a:pt x="359" y="163"/>
                  </a:lnTo>
                  <a:lnTo>
                    <a:pt x="361" y="164"/>
                  </a:lnTo>
                  <a:lnTo>
                    <a:pt x="361" y="166"/>
                  </a:lnTo>
                  <a:lnTo>
                    <a:pt x="357" y="170"/>
                  </a:lnTo>
                  <a:lnTo>
                    <a:pt x="351" y="172"/>
                  </a:lnTo>
                  <a:lnTo>
                    <a:pt x="343" y="170"/>
                  </a:lnTo>
                  <a:lnTo>
                    <a:pt x="343" y="170"/>
                  </a:lnTo>
                  <a:lnTo>
                    <a:pt x="333" y="166"/>
                  </a:lnTo>
                  <a:lnTo>
                    <a:pt x="328" y="166"/>
                  </a:lnTo>
                  <a:lnTo>
                    <a:pt x="321" y="166"/>
                  </a:lnTo>
                  <a:lnTo>
                    <a:pt x="321" y="166"/>
                  </a:lnTo>
                  <a:lnTo>
                    <a:pt x="315" y="166"/>
                  </a:lnTo>
                  <a:lnTo>
                    <a:pt x="311" y="164"/>
                  </a:lnTo>
                  <a:lnTo>
                    <a:pt x="308" y="161"/>
                  </a:lnTo>
                  <a:lnTo>
                    <a:pt x="306" y="157"/>
                  </a:lnTo>
                  <a:lnTo>
                    <a:pt x="306" y="157"/>
                  </a:lnTo>
                  <a:lnTo>
                    <a:pt x="305" y="154"/>
                  </a:lnTo>
                  <a:lnTo>
                    <a:pt x="302" y="153"/>
                  </a:lnTo>
                  <a:lnTo>
                    <a:pt x="296" y="148"/>
                  </a:lnTo>
                  <a:lnTo>
                    <a:pt x="290" y="145"/>
                  </a:lnTo>
                  <a:lnTo>
                    <a:pt x="288" y="142"/>
                  </a:lnTo>
                  <a:lnTo>
                    <a:pt x="288" y="141"/>
                  </a:lnTo>
                  <a:lnTo>
                    <a:pt x="288" y="141"/>
                  </a:lnTo>
                  <a:lnTo>
                    <a:pt x="287" y="132"/>
                  </a:lnTo>
                  <a:lnTo>
                    <a:pt x="288" y="129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96" y="127"/>
                  </a:lnTo>
                  <a:lnTo>
                    <a:pt x="300" y="129"/>
                  </a:lnTo>
                  <a:lnTo>
                    <a:pt x="303" y="127"/>
                  </a:lnTo>
                  <a:lnTo>
                    <a:pt x="305" y="123"/>
                  </a:lnTo>
                  <a:lnTo>
                    <a:pt x="305" y="123"/>
                  </a:lnTo>
                  <a:lnTo>
                    <a:pt x="305" y="117"/>
                  </a:lnTo>
                  <a:lnTo>
                    <a:pt x="302" y="114"/>
                  </a:lnTo>
                  <a:lnTo>
                    <a:pt x="302" y="114"/>
                  </a:lnTo>
                  <a:lnTo>
                    <a:pt x="297" y="113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85" y="111"/>
                  </a:lnTo>
                  <a:lnTo>
                    <a:pt x="281" y="110"/>
                  </a:lnTo>
                  <a:lnTo>
                    <a:pt x="278" y="110"/>
                  </a:lnTo>
                  <a:lnTo>
                    <a:pt x="278" y="107"/>
                  </a:lnTo>
                  <a:lnTo>
                    <a:pt x="277" y="105"/>
                  </a:lnTo>
                  <a:lnTo>
                    <a:pt x="278" y="102"/>
                  </a:lnTo>
                  <a:lnTo>
                    <a:pt x="278" y="102"/>
                  </a:lnTo>
                  <a:lnTo>
                    <a:pt x="281" y="86"/>
                  </a:lnTo>
                  <a:lnTo>
                    <a:pt x="282" y="77"/>
                  </a:lnTo>
                  <a:lnTo>
                    <a:pt x="280" y="71"/>
                  </a:lnTo>
                  <a:lnTo>
                    <a:pt x="280" y="71"/>
                  </a:lnTo>
                  <a:lnTo>
                    <a:pt x="277" y="68"/>
                  </a:lnTo>
                  <a:lnTo>
                    <a:pt x="274" y="67"/>
                  </a:lnTo>
                  <a:lnTo>
                    <a:pt x="272" y="65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85" y="53"/>
                  </a:lnTo>
                  <a:lnTo>
                    <a:pt x="290" y="47"/>
                  </a:lnTo>
                  <a:lnTo>
                    <a:pt x="291" y="41"/>
                  </a:lnTo>
                  <a:lnTo>
                    <a:pt x="291" y="41"/>
                  </a:lnTo>
                  <a:lnTo>
                    <a:pt x="291" y="38"/>
                  </a:lnTo>
                  <a:lnTo>
                    <a:pt x="291" y="36"/>
                  </a:lnTo>
                  <a:lnTo>
                    <a:pt x="288" y="33"/>
                  </a:lnTo>
                  <a:lnTo>
                    <a:pt x="284" y="28"/>
                  </a:lnTo>
                  <a:lnTo>
                    <a:pt x="277" y="30"/>
                  </a:lnTo>
                  <a:lnTo>
                    <a:pt x="277" y="30"/>
                  </a:lnTo>
                  <a:lnTo>
                    <a:pt x="272" y="33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65" y="37"/>
                  </a:lnTo>
                  <a:lnTo>
                    <a:pt x="262" y="37"/>
                  </a:lnTo>
                  <a:lnTo>
                    <a:pt x="257" y="36"/>
                  </a:lnTo>
                  <a:lnTo>
                    <a:pt x="253" y="31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8" y="15"/>
                  </a:lnTo>
                  <a:lnTo>
                    <a:pt x="247" y="12"/>
                  </a:lnTo>
                  <a:lnTo>
                    <a:pt x="245" y="12"/>
                  </a:lnTo>
                  <a:lnTo>
                    <a:pt x="245" y="12"/>
                  </a:lnTo>
                  <a:lnTo>
                    <a:pt x="231" y="9"/>
                  </a:lnTo>
                  <a:lnTo>
                    <a:pt x="222" y="7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177" y="12"/>
                  </a:lnTo>
                  <a:lnTo>
                    <a:pt x="177" y="12"/>
                  </a:lnTo>
                  <a:lnTo>
                    <a:pt x="168" y="12"/>
                  </a:lnTo>
                  <a:lnTo>
                    <a:pt x="164" y="9"/>
                  </a:lnTo>
                  <a:lnTo>
                    <a:pt x="163" y="7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46" y="1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33" y="6"/>
                  </a:lnTo>
                  <a:lnTo>
                    <a:pt x="128" y="9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09" y="10"/>
                  </a:lnTo>
                  <a:lnTo>
                    <a:pt x="103" y="10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6" y="13"/>
                  </a:lnTo>
                  <a:lnTo>
                    <a:pt x="88" y="16"/>
                  </a:lnTo>
                  <a:lnTo>
                    <a:pt x="81" y="19"/>
                  </a:lnTo>
                  <a:lnTo>
                    <a:pt x="78" y="19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4" y="18"/>
                  </a:lnTo>
                  <a:lnTo>
                    <a:pt x="72" y="18"/>
                  </a:lnTo>
                  <a:lnTo>
                    <a:pt x="68" y="19"/>
                  </a:lnTo>
                  <a:lnTo>
                    <a:pt x="63" y="22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60" y="28"/>
                  </a:lnTo>
                  <a:lnTo>
                    <a:pt x="63" y="30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1" y="43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8" y="49"/>
                  </a:lnTo>
                  <a:lnTo>
                    <a:pt x="77" y="50"/>
                  </a:lnTo>
                  <a:lnTo>
                    <a:pt x="71" y="49"/>
                  </a:lnTo>
                  <a:lnTo>
                    <a:pt x="65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0" y="46"/>
                  </a:lnTo>
                  <a:lnTo>
                    <a:pt x="46" y="47"/>
                  </a:lnTo>
                  <a:lnTo>
                    <a:pt x="43" y="49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4" y="47"/>
                  </a:lnTo>
                  <a:lnTo>
                    <a:pt x="32" y="46"/>
                  </a:lnTo>
                  <a:lnTo>
                    <a:pt x="31" y="41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4" y="37"/>
                  </a:lnTo>
                  <a:lnTo>
                    <a:pt x="13" y="4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8"/>
                  </a:lnTo>
                  <a:lnTo>
                    <a:pt x="6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9" y="70"/>
                  </a:lnTo>
                  <a:lnTo>
                    <a:pt x="23" y="73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3" y="84"/>
                  </a:lnTo>
                  <a:lnTo>
                    <a:pt x="49" y="92"/>
                  </a:lnTo>
                  <a:lnTo>
                    <a:pt x="51" y="101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6" y="110"/>
                  </a:lnTo>
                  <a:lnTo>
                    <a:pt x="60" y="111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81" y="117"/>
                  </a:lnTo>
                  <a:lnTo>
                    <a:pt x="87" y="118"/>
                  </a:lnTo>
                  <a:lnTo>
                    <a:pt x="91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106" y="127"/>
                  </a:lnTo>
                  <a:lnTo>
                    <a:pt x="114" y="133"/>
                  </a:lnTo>
                  <a:lnTo>
                    <a:pt x="118" y="138"/>
                  </a:lnTo>
                  <a:lnTo>
                    <a:pt x="118" y="138"/>
                  </a:lnTo>
                  <a:lnTo>
                    <a:pt x="120" y="139"/>
                  </a:lnTo>
                  <a:lnTo>
                    <a:pt x="118" y="141"/>
                  </a:lnTo>
                  <a:lnTo>
                    <a:pt x="114" y="145"/>
                  </a:lnTo>
                  <a:lnTo>
                    <a:pt x="108" y="150"/>
                  </a:lnTo>
                  <a:lnTo>
                    <a:pt x="106" y="151"/>
                  </a:lnTo>
                  <a:lnTo>
                    <a:pt x="105" y="154"/>
                  </a:lnTo>
                  <a:lnTo>
                    <a:pt x="105" y="154"/>
                  </a:lnTo>
                  <a:lnTo>
                    <a:pt x="105" y="160"/>
                  </a:lnTo>
                  <a:lnTo>
                    <a:pt x="106" y="167"/>
                  </a:lnTo>
                  <a:lnTo>
                    <a:pt x="111" y="173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8" y="182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6" y="191"/>
                  </a:lnTo>
                  <a:lnTo>
                    <a:pt x="130" y="194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3" y="209"/>
                  </a:lnTo>
                  <a:lnTo>
                    <a:pt x="136" y="221"/>
                  </a:lnTo>
                  <a:lnTo>
                    <a:pt x="136" y="221"/>
                  </a:lnTo>
                  <a:lnTo>
                    <a:pt x="139" y="234"/>
                  </a:lnTo>
                  <a:lnTo>
                    <a:pt x="142" y="237"/>
                  </a:lnTo>
                  <a:lnTo>
                    <a:pt x="143" y="240"/>
                  </a:lnTo>
                  <a:lnTo>
                    <a:pt x="143" y="240"/>
                  </a:lnTo>
                  <a:lnTo>
                    <a:pt x="145" y="238"/>
                  </a:lnTo>
                  <a:lnTo>
                    <a:pt x="148" y="237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7" y="228"/>
                  </a:lnTo>
                  <a:lnTo>
                    <a:pt x="161" y="227"/>
                  </a:lnTo>
                  <a:lnTo>
                    <a:pt x="170" y="225"/>
                  </a:lnTo>
                  <a:lnTo>
                    <a:pt x="179" y="227"/>
                  </a:lnTo>
                  <a:lnTo>
                    <a:pt x="182" y="228"/>
                  </a:lnTo>
                  <a:lnTo>
                    <a:pt x="183" y="231"/>
                  </a:lnTo>
                  <a:lnTo>
                    <a:pt x="183" y="231"/>
                  </a:lnTo>
                  <a:lnTo>
                    <a:pt x="186" y="240"/>
                  </a:lnTo>
                  <a:lnTo>
                    <a:pt x="188" y="250"/>
                  </a:lnTo>
                  <a:lnTo>
                    <a:pt x="189" y="259"/>
                  </a:lnTo>
                  <a:lnTo>
                    <a:pt x="191" y="267"/>
                  </a:lnTo>
                  <a:lnTo>
                    <a:pt x="191" y="267"/>
                  </a:lnTo>
                  <a:lnTo>
                    <a:pt x="195" y="272"/>
                  </a:lnTo>
                  <a:lnTo>
                    <a:pt x="200" y="275"/>
                  </a:lnTo>
                  <a:lnTo>
                    <a:pt x="204" y="280"/>
                  </a:lnTo>
                  <a:lnTo>
                    <a:pt x="207" y="286"/>
                  </a:lnTo>
                  <a:lnTo>
                    <a:pt x="207" y="286"/>
                  </a:lnTo>
                  <a:lnTo>
                    <a:pt x="211" y="292"/>
                  </a:lnTo>
                  <a:lnTo>
                    <a:pt x="214" y="296"/>
                  </a:lnTo>
                  <a:lnTo>
                    <a:pt x="222" y="304"/>
                  </a:lnTo>
                  <a:lnTo>
                    <a:pt x="222" y="304"/>
                  </a:lnTo>
                  <a:lnTo>
                    <a:pt x="225" y="308"/>
                  </a:lnTo>
                  <a:lnTo>
                    <a:pt x="226" y="312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32" y="332"/>
                  </a:lnTo>
                  <a:lnTo>
                    <a:pt x="234" y="339"/>
                  </a:lnTo>
                  <a:lnTo>
                    <a:pt x="234" y="347"/>
                  </a:lnTo>
                  <a:lnTo>
                    <a:pt x="234" y="347"/>
                  </a:lnTo>
                  <a:lnTo>
                    <a:pt x="232" y="352"/>
                  </a:lnTo>
                  <a:lnTo>
                    <a:pt x="229" y="357"/>
                  </a:lnTo>
                  <a:lnTo>
                    <a:pt x="229" y="360"/>
                  </a:lnTo>
                  <a:lnTo>
                    <a:pt x="231" y="364"/>
                  </a:lnTo>
                  <a:lnTo>
                    <a:pt x="231" y="364"/>
                  </a:lnTo>
                  <a:lnTo>
                    <a:pt x="234" y="367"/>
                  </a:lnTo>
                  <a:lnTo>
                    <a:pt x="235" y="370"/>
                  </a:lnTo>
                  <a:lnTo>
                    <a:pt x="235" y="378"/>
                  </a:lnTo>
                  <a:lnTo>
                    <a:pt x="235" y="378"/>
                  </a:lnTo>
                  <a:lnTo>
                    <a:pt x="235" y="384"/>
                  </a:lnTo>
                  <a:lnTo>
                    <a:pt x="235" y="385"/>
                  </a:lnTo>
                  <a:lnTo>
                    <a:pt x="238" y="385"/>
                  </a:lnTo>
                  <a:lnTo>
                    <a:pt x="238" y="385"/>
                  </a:lnTo>
                  <a:lnTo>
                    <a:pt x="259" y="357"/>
                  </a:lnTo>
                  <a:lnTo>
                    <a:pt x="274" y="338"/>
                  </a:lnTo>
                  <a:lnTo>
                    <a:pt x="280" y="330"/>
                  </a:lnTo>
                  <a:lnTo>
                    <a:pt x="280" y="330"/>
                  </a:lnTo>
                  <a:lnTo>
                    <a:pt x="293" y="329"/>
                  </a:lnTo>
                  <a:lnTo>
                    <a:pt x="302" y="326"/>
                  </a:lnTo>
                  <a:lnTo>
                    <a:pt x="305" y="323"/>
                  </a:lnTo>
                  <a:lnTo>
                    <a:pt x="306" y="321"/>
                  </a:lnTo>
                  <a:lnTo>
                    <a:pt x="306" y="321"/>
                  </a:lnTo>
                  <a:lnTo>
                    <a:pt x="309" y="315"/>
                  </a:lnTo>
                  <a:lnTo>
                    <a:pt x="309" y="310"/>
                  </a:lnTo>
                  <a:lnTo>
                    <a:pt x="308" y="293"/>
                  </a:lnTo>
                  <a:lnTo>
                    <a:pt x="308" y="293"/>
                  </a:lnTo>
                  <a:lnTo>
                    <a:pt x="308" y="286"/>
                  </a:lnTo>
                  <a:lnTo>
                    <a:pt x="311" y="281"/>
                  </a:lnTo>
                  <a:lnTo>
                    <a:pt x="314" y="280"/>
                  </a:lnTo>
                  <a:lnTo>
                    <a:pt x="318" y="281"/>
                  </a:lnTo>
                  <a:lnTo>
                    <a:pt x="318" y="281"/>
                  </a:lnTo>
                  <a:lnTo>
                    <a:pt x="325" y="286"/>
                  </a:lnTo>
                  <a:lnTo>
                    <a:pt x="334" y="290"/>
                  </a:lnTo>
                  <a:lnTo>
                    <a:pt x="334" y="290"/>
                  </a:lnTo>
                  <a:lnTo>
                    <a:pt x="339" y="293"/>
                  </a:lnTo>
                  <a:lnTo>
                    <a:pt x="343" y="292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58" y="292"/>
                  </a:lnTo>
                  <a:lnTo>
                    <a:pt x="365" y="293"/>
                  </a:lnTo>
                  <a:lnTo>
                    <a:pt x="370" y="292"/>
                  </a:lnTo>
                  <a:lnTo>
                    <a:pt x="370" y="292"/>
                  </a:lnTo>
                  <a:lnTo>
                    <a:pt x="374" y="287"/>
                  </a:lnTo>
                  <a:lnTo>
                    <a:pt x="382" y="278"/>
                  </a:lnTo>
                  <a:lnTo>
                    <a:pt x="382" y="278"/>
                  </a:lnTo>
                  <a:lnTo>
                    <a:pt x="389" y="268"/>
                  </a:lnTo>
                  <a:lnTo>
                    <a:pt x="395" y="264"/>
                  </a:lnTo>
                  <a:lnTo>
                    <a:pt x="395" y="264"/>
                  </a:lnTo>
                  <a:lnTo>
                    <a:pt x="395" y="262"/>
                  </a:lnTo>
                  <a:lnTo>
                    <a:pt x="396" y="259"/>
                  </a:lnTo>
                  <a:lnTo>
                    <a:pt x="395" y="252"/>
                  </a:lnTo>
                  <a:lnTo>
                    <a:pt x="394" y="238"/>
                  </a:lnTo>
                  <a:lnTo>
                    <a:pt x="394" y="238"/>
                  </a:lnTo>
                  <a:lnTo>
                    <a:pt x="394" y="233"/>
                  </a:lnTo>
                  <a:lnTo>
                    <a:pt x="395" y="230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10" y="228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29" y="224"/>
                  </a:lnTo>
                  <a:lnTo>
                    <a:pt x="429" y="224"/>
                  </a:lnTo>
                  <a:lnTo>
                    <a:pt x="429" y="222"/>
                  </a:lnTo>
                  <a:lnTo>
                    <a:pt x="429" y="222"/>
                  </a:lnTo>
                  <a:lnTo>
                    <a:pt x="428" y="218"/>
                  </a:lnTo>
                  <a:lnTo>
                    <a:pt x="426" y="216"/>
                  </a:lnTo>
                  <a:lnTo>
                    <a:pt x="425" y="216"/>
                  </a:lnTo>
                  <a:lnTo>
                    <a:pt x="425" y="216"/>
                  </a:lnTo>
                  <a:lnTo>
                    <a:pt x="414" y="213"/>
                  </a:lnTo>
                  <a:lnTo>
                    <a:pt x="408" y="212"/>
                  </a:lnTo>
                  <a:lnTo>
                    <a:pt x="408" y="210"/>
                  </a:lnTo>
                  <a:lnTo>
                    <a:pt x="408" y="209"/>
                  </a:lnTo>
                  <a:lnTo>
                    <a:pt x="408" y="209"/>
                  </a:lnTo>
                  <a:lnTo>
                    <a:pt x="408" y="206"/>
                  </a:lnTo>
                  <a:lnTo>
                    <a:pt x="407" y="198"/>
                  </a:lnTo>
                  <a:lnTo>
                    <a:pt x="404" y="190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1" y="193"/>
                  </a:lnTo>
                  <a:lnTo>
                    <a:pt x="399" y="198"/>
                  </a:lnTo>
                  <a:lnTo>
                    <a:pt x="399" y="198"/>
                  </a:lnTo>
                  <a:lnTo>
                    <a:pt x="396" y="201"/>
                  </a:lnTo>
                  <a:lnTo>
                    <a:pt x="392" y="204"/>
                  </a:lnTo>
                  <a:lnTo>
                    <a:pt x="388" y="206"/>
                  </a:lnTo>
                  <a:lnTo>
                    <a:pt x="386" y="204"/>
                  </a:lnTo>
                  <a:lnTo>
                    <a:pt x="386" y="201"/>
                  </a:lnTo>
                  <a:lnTo>
                    <a:pt x="386" y="201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451350" y="6565900"/>
              <a:ext cx="255588" cy="160337"/>
            </a:xfrm>
            <a:custGeom>
              <a:avLst/>
              <a:gdLst>
                <a:gd name="T0" fmla="*/ 108 w 161"/>
                <a:gd name="T1" fmla="*/ 52 h 101"/>
                <a:gd name="T2" fmla="*/ 111 w 161"/>
                <a:gd name="T3" fmla="*/ 41 h 101"/>
                <a:gd name="T4" fmla="*/ 120 w 161"/>
                <a:gd name="T5" fmla="*/ 35 h 101"/>
                <a:gd name="T6" fmla="*/ 124 w 161"/>
                <a:gd name="T7" fmla="*/ 35 h 101"/>
                <a:gd name="T8" fmla="*/ 142 w 161"/>
                <a:gd name="T9" fmla="*/ 46 h 101"/>
                <a:gd name="T10" fmla="*/ 145 w 161"/>
                <a:gd name="T11" fmla="*/ 46 h 101"/>
                <a:gd name="T12" fmla="*/ 152 w 161"/>
                <a:gd name="T13" fmla="*/ 40 h 101"/>
                <a:gd name="T14" fmla="*/ 155 w 161"/>
                <a:gd name="T15" fmla="*/ 35 h 101"/>
                <a:gd name="T16" fmla="*/ 161 w 161"/>
                <a:gd name="T17" fmla="*/ 24 h 101"/>
                <a:gd name="T18" fmla="*/ 160 w 161"/>
                <a:gd name="T19" fmla="*/ 21 h 101"/>
                <a:gd name="T20" fmla="*/ 149 w 161"/>
                <a:gd name="T21" fmla="*/ 9 h 101"/>
                <a:gd name="T22" fmla="*/ 136 w 161"/>
                <a:gd name="T23" fmla="*/ 0 h 101"/>
                <a:gd name="T24" fmla="*/ 134 w 161"/>
                <a:gd name="T25" fmla="*/ 10 h 101"/>
                <a:gd name="T26" fmla="*/ 134 w 161"/>
                <a:gd name="T27" fmla="*/ 15 h 101"/>
                <a:gd name="T28" fmla="*/ 129 w 161"/>
                <a:gd name="T29" fmla="*/ 25 h 101"/>
                <a:gd name="T30" fmla="*/ 121 w 161"/>
                <a:gd name="T31" fmla="*/ 27 h 101"/>
                <a:gd name="T32" fmla="*/ 96 w 161"/>
                <a:gd name="T33" fmla="*/ 22 h 101"/>
                <a:gd name="T34" fmla="*/ 86 w 161"/>
                <a:gd name="T35" fmla="*/ 19 h 101"/>
                <a:gd name="T36" fmla="*/ 75 w 161"/>
                <a:gd name="T37" fmla="*/ 16 h 101"/>
                <a:gd name="T38" fmla="*/ 62 w 161"/>
                <a:gd name="T39" fmla="*/ 18 h 101"/>
                <a:gd name="T40" fmla="*/ 52 w 161"/>
                <a:gd name="T41" fmla="*/ 16 h 101"/>
                <a:gd name="T42" fmla="*/ 47 w 161"/>
                <a:gd name="T43" fmla="*/ 15 h 101"/>
                <a:gd name="T44" fmla="*/ 31 w 161"/>
                <a:gd name="T45" fmla="*/ 12 h 101"/>
                <a:gd name="T46" fmla="*/ 25 w 161"/>
                <a:gd name="T47" fmla="*/ 10 h 101"/>
                <a:gd name="T48" fmla="*/ 4 w 161"/>
                <a:gd name="T49" fmla="*/ 0 h 101"/>
                <a:gd name="T50" fmla="*/ 1 w 161"/>
                <a:gd name="T51" fmla="*/ 19 h 101"/>
                <a:gd name="T52" fmla="*/ 0 w 161"/>
                <a:gd name="T53" fmla="*/ 49 h 101"/>
                <a:gd name="T54" fmla="*/ 4 w 161"/>
                <a:gd name="T55" fmla="*/ 64 h 101"/>
                <a:gd name="T56" fmla="*/ 10 w 161"/>
                <a:gd name="T57" fmla="*/ 70 h 101"/>
                <a:gd name="T58" fmla="*/ 25 w 161"/>
                <a:gd name="T59" fmla="*/ 84 h 101"/>
                <a:gd name="T60" fmla="*/ 37 w 161"/>
                <a:gd name="T61" fmla="*/ 98 h 101"/>
                <a:gd name="T62" fmla="*/ 77 w 161"/>
                <a:gd name="T63" fmla="*/ 93 h 101"/>
                <a:gd name="T64" fmla="*/ 89 w 161"/>
                <a:gd name="T65" fmla="*/ 99 h 101"/>
                <a:gd name="T66" fmla="*/ 94 w 161"/>
                <a:gd name="T67" fmla="*/ 101 h 101"/>
                <a:gd name="T68" fmla="*/ 99 w 161"/>
                <a:gd name="T69" fmla="*/ 93 h 101"/>
                <a:gd name="T70" fmla="*/ 108 w 161"/>
                <a:gd name="T71" fmla="*/ 61 h 101"/>
                <a:gd name="T72" fmla="*/ 108 w 161"/>
                <a:gd name="T73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01">
                  <a:moveTo>
                    <a:pt x="108" y="52"/>
                  </a:moveTo>
                  <a:lnTo>
                    <a:pt x="108" y="52"/>
                  </a:lnTo>
                  <a:lnTo>
                    <a:pt x="108" y="46"/>
                  </a:lnTo>
                  <a:lnTo>
                    <a:pt x="111" y="41"/>
                  </a:lnTo>
                  <a:lnTo>
                    <a:pt x="115" y="38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24" y="35"/>
                  </a:lnTo>
                  <a:lnTo>
                    <a:pt x="130" y="38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5" y="46"/>
                  </a:lnTo>
                  <a:lnTo>
                    <a:pt x="149" y="44"/>
                  </a:lnTo>
                  <a:lnTo>
                    <a:pt x="152" y="40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8" y="30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0" y="21"/>
                  </a:lnTo>
                  <a:lnTo>
                    <a:pt x="158" y="18"/>
                  </a:lnTo>
                  <a:lnTo>
                    <a:pt x="149" y="9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4" y="4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29" y="25"/>
                  </a:lnTo>
                  <a:lnTo>
                    <a:pt x="126" y="25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86" y="19"/>
                  </a:lnTo>
                  <a:lnTo>
                    <a:pt x="80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62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7" y="15"/>
                  </a:lnTo>
                  <a:lnTo>
                    <a:pt x="38" y="13"/>
                  </a:lnTo>
                  <a:lnTo>
                    <a:pt x="31" y="12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7" y="77"/>
                  </a:lnTo>
                  <a:lnTo>
                    <a:pt x="25" y="84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83" y="96"/>
                  </a:lnTo>
                  <a:lnTo>
                    <a:pt x="89" y="99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96" y="98"/>
                  </a:lnTo>
                  <a:lnTo>
                    <a:pt x="99" y="93"/>
                  </a:lnTo>
                  <a:lnTo>
                    <a:pt x="105" y="77"/>
                  </a:lnTo>
                  <a:lnTo>
                    <a:pt x="108" y="61"/>
                  </a:lnTo>
                  <a:lnTo>
                    <a:pt x="108" y="52"/>
                  </a:lnTo>
                  <a:lnTo>
                    <a:pt x="108" y="52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11469688" y="2962275"/>
              <a:ext cx="3221038" cy="3981450"/>
            </a:xfrm>
            <a:custGeom>
              <a:avLst/>
              <a:gdLst>
                <a:gd name="T0" fmla="*/ 1976 w 2029"/>
                <a:gd name="T1" fmla="*/ 608 h 2508"/>
                <a:gd name="T2" fmla="*/ 1995 w 2029"/>
                <a:gd name="T3" fmla="*/ 491 h 2508"/>
                <a:gd name="T4" fmla="*/ 1904 w 2029"/>
                <a:gd name="T5" fmla="*/ 287 h 2508"/>
                <a:gd name="T6" fmla="*/ 1808 w 2029"/>
                <a:gd name="T7" fmla="*/ 213 h 2508"/>
                <a:gd name="T8" fmla="*/ 1693 w 2029"/>
                <a:gd name="T9" fmla="*/ 201 h 2508"/>
                <a:gd name="T10" fmla="*/ 1346 w 2029"/>
                <a:gd name="T11" fmla="*/ 388 h 2508"/>
                <a:gd name="T12" fmla="*/ 1229 w 2029"/>
                <a:gd name="T13" fmla="*/ 447 h 2508"/>
                <a:gd name="T14" fmla="*/ 1158 w 2029"/>
                <a:gd name="T15" fmla="*/ 479 h 2508"/>
                <a:gd name="T16" fmla="*/ 1020 w 2029"/>
                <a:gd name="T17" fmla="*/ 497 h 2508"/>
                <a:gd name="T18" fmla="*/ 1081 w 2029"/>
                <a:gd name="T19" fmla="*/ 620 h 2508"/>
                <a:gd name="T20" fmla="*/ 1007 w 2029"/>
                <a:gd name="T21" fmla="*/ 697 h 2508"/>
                <a:gd name="T22" fmla="*/ 869 w 2029"/>
                <a:gd name="T23" fmla="*/ 848 h 2508"/>
                <a:gd name="T24" fmla="*/ 714 w 2029"/>
                <a:gd name="T25" fmla="*/ 789 h 2508"/>
                <a:gd name="T26" fmla="*/ 672 w 2029"/>
                <a:gd name="T27" fmla="*/ 706 h 2508"/>
                <a:gd name="T28" fmla="*/ 547 w 2029"/>
                <a:gd name="T29" fmla="*/ 681 h 2508"/>
                <a:gd name="T30" fmla="*/ 476 w 2029"/>
                <a:gd name="T31" fmla="*/ 786 h 2508"/>
                <a:gd name="T32" fmla="*/ 200 w 2029"/>
                <a:gd name="T33" fmla="*/ 804 h 2508"/>
                <a:gd name="T34" fmla="*/ 113 w 2029"/>
                <a:gd name="T35" fmla="*/ 770 h 2508"/>
                <a:gd name="T36" fmla="*/ 102 w 2029"/>
                <a:gd name="T37" fmla="*/ 829 h 2508"/>
                <a:gd name="T38" fmla="*/ 176 w 2029"/>
                <a:gd name="T39" fmla="*/ 950 h 2508"/>
                <a:gd name="T40" fmla="*/ 134 w 2029"/>
                <a:gd name="T41" fmla="*/ 1128 h 2508"/>
                <a:gd name="T42" fmla="*/ 77 w 2029"/>
                <a:gd name="T43" fmla="*/ 1226 h 2508"/>
                <a:gd name="T44" fmla="*/ 30 w 2029"/>
                <a:gd name="T45" fmla="*/ 1522 h 2508"/>
                <a:gd name="T46" fmla="*/ 46 w 2029"/>
                <a:gd name="T47" fmla="*/ 1655 h 2508"/>
                <a:gd name="T48" fmla="*/ 28 w 2029"/>
                <a:gd name="T49" fmla="*/ 1824 h 2508"/>
                <a:gd name="T50" fmla="*/ 150 w 2029"/>
                <a:gd name="T51" fmla="*/ 1851 h 2508"/>
                <a:gd name="T52" fmla="*/ 175 w 2029"/>
                <a:gd name="T53" fmla="*/ 1916 h 2508"/>
                <a:gd name="T54" fmla="*/ 259 w 2029"/>
                <a:gd name="T55" fmla="*/ 2092 h 2508"/>
                <a:gd name="T56" fmla="*/ 322 w 2029"/>
                <a:gd name="T57" fmla="*/ 2217 h 2508"/>
                <a:gd name="T58" fmla="*/ 305 w 2029"/>
                <a:gd name="T59" fmla="*/ 2403 h 2508"/>
                <a:gd name="T60" fmla="*/ 425 w 2029"/>
                <a:gd name="T61" fmla="*/ 2362 h 2508"/>
                <a:gd name="T62" fmla="*/ 516 w 2029"/>
                <a:gd name="T63" fmla="*/ 2326 h 2508"/>
                <a:gd name="T64" fmla="*/ 601 w 2029"/>
                <a:gd name="T65" fmla="*/ 2180 h 2508"/>
                <a:gd name="T66" fmla="*/ 744 w 2029"/>
                <a:gd name="T67" fmla="*/ 2260 h 2508"/>
                <a:gd name="T68" fmla="*/ 832 w 2029"/>
                <a:gd name="T69" fmla="*/ 2338 h 2508"/>
                <a:gd name="T70" fmla="*/ 924 w 2029"/>
                <a:gd name="T71" fmla="*/ 2474 h 2508"/>
                <a:gd name="T72" fmla="*/ 1132 w 2029"/>
                <a:gd name="T73" fmla="*/ 2485 h 2508"/>
                <a:gd name="T74" fmla="*/ 1364 w 2029"/>
                <a:gd name="T75" fmla="*/ 2495 h 2508"/>
                <a:gd name="T76" fmla="*/ 1545 w 2029"/>
                <a:gd name="T77" fmla="*/ 2403 h 2508"/>
                <a:gd name="T78" fmla="*/ 1634 w 2029"/>
                <a:gd name="T79" fmla="*/ 2245 h 2508"/>
                <a:gd name="T80" fmla="*/ 1530 w 2029"/>
                <a:gd name="T81" fmla="*/ 2098 h 2508"/>
                <a:gd name="T82" fmla="*/ 1571 w 2029"/>
                <a:gd name="T83" fmla="*/ 1940 h 2508"/>
                <a:gd name="T84" fmla="*/ 1743 w 2029"/>
                <a:gd name="T85" fmla="*/ 1783 h 2508"/>
                <a:gd name="T86" fmla="*/ 1700 w 2029"/>
                <a:gd name="T87" fmla="*/ 1646 h 2508"/>
                <a:gd name="T88" fmla="*/ 1699 w 2029"/>
                <a:gd name="T89" fmla="*/ 1408 h 2508"/>
                <a:gd name="T90" fmla="*/ 1851 w 2029"/>
                <a:gd name="T91" fmla="*/ 1369 h 2508"/>
                <a:gd name="T92" fmla="*/ 1881 w 2029"/>
                <a:gd name="T93" fmla="*/ 1258 h 2508"/>
                <a:gd name="T94" fmla="*/ 1844 w 2029"/>
                <a:gd name="T95" fmla="*/ 1060 h 2508"/>
                <a:gd name="T96" fmla="*/ 1894 w 2029"/>
                <a:gd name="T97" fmla="*/ 940 h 2508"/>
                <a:gd name="T98" fmla="*/ 1995 w 2029"/>
                <a:gd name="T99" fmla="*/ 869 h 2508"/>
                <a:gd name="T100" fmla="*/ 923 w 2029"/>
                <a:gd name="T101" fmla="*/ 5 h 2508"/>
                <a:gd name="T102" fmla="*/ 951 w 2029"/>
                <a:gd name="T103" fmla="*/ 149 h 2508"/>
                <a:gd name="T104" fmla="*/ 1038 w 2029"/>
                <a:gd name="T105" fmla="*/ 119 h 2508"/>
                <a:gd name="T106" fmla="*/ 809 w 2029"/>
                <a:gd name="T107" fmla="*/ 225 h 2508"/>
                <a:gd name="T108" fmla="*/ 738 w 2029"/>
                <a:gd name="T109" fmla="*/ 260 h 2508"/>
                <a:gd name="T110" fmla="*/ 834 w 2029"/>
                <a:gd name="T111" fmla="*/ 373 h 2508"/>
                <a:gd name="T112" fmla="*/ 905 w 2029"/>
                <a:gd name="T113" fmla="*/ 294 h 2508"/>
                <a:gd name="T114" fmla="*/ 881 w 2029"/>
                <a:gd name="T115" fmla="*/ 201 h 2508"/>
                <a:gd name="T116" fmla="*/ 699 w 2029"/>
                <a:gd name="T117" fmla="*/ 308 h 2508"/>
                <a:gd name="T118" fmla="*/ 810 w 2029"/>
                <a:gd name="T119" fmla="*/ 462 h 2508"/>
                <a:gd name="T120" fmla="*/ 963 w 2029"/>
                <a:gd name="T121" fmla="*/ 445 h 2508"/>
                <a:gd name="T122" fmla="*/ 958 w 2029"/>
                <a:gd name="T123" fmla="*/ 388 h 2508"/>
                <a:gd name="T124" fmla="*/ 119 w 2029"/>
                <a:gd name="T125" fmla="*/ 721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9" h="2508">
                  <a:moveTo>
                    <a:pt x="1947" y="752"/>
                  </a:moveTo>
                  <a:lnTo>
                    <a:pt x="1947" y="752"/>
                  </a:lnTo>
                  <a:lnTo>
                    <a:pt x="1939" y="749"/>
                  </a:lnTo>
                  <a:lnTo>
                    <a:pt x="1930" y="743"/>
                  </a:lnTo>
                  <a:lnTo>
                    <a:pt x="1921" y="737"/>
                  </a:lnTo>
                  <a:lnTo>
                    <a:pt x="1916" y="730"/>
                  </a:lnTo>
                  <a:lnTo>
                    <a:pt x="1916" y="730"/>
                  </a:lnTo>
                  <a:lnTo>
                    <a:pt x="1913" y="722"/>
                  </a:lnTo>
                  <a:lnTo>
                    <a:pt x="1912" y="713"/>
                  </a:lnTo>
                  <a:lnTo>
                    <a:pt x="1912" y="706"/>
                  </a:lnTo>
                  <a:lnTo>
                    <a:pt x="1913" y="703"/>
                  </a:lnTo>
                  <a:lnTo>
                    <a:pt x="1916" y="702"/>
                  </a:lnTo>
                  <a:lnTo>
                    <a:pt x="1916" y="702"/>
                  </a:lnTo>
                  <a:lnTo>
                    <a:pt x="1921" y="700"/>
                  </a:lnTo>
                  <a:lnTo>
                    <a:pt x="1922" y="702"/>
                  </a:lnTo>
                  <a:lnTo>
                    <a:pt x="1925" y="702"/>
                  </a:lnTo>
                  <a:lnTo>
                    <a:pt x="1928" y="700"/>
                  </a:lnTo>
                  <a:lnTo>
                    <a:pt x="1928" y="700"/>
                  </a:lnTo>
                  <a:lnTo>
                    <a:pt x="1934" y="697"/>
                  </a:lnTo>
                  <a:lnTo>
                    <a:pt x="1934" y="694"/>
                  </a:lnTo>
                  <a:lnTo>
                    <a:pt x="1933" y="691"/>
                  </a:lnTo>
                  <a:lnTo>
                    <a:pt x="1933" y="691"/>
                  </a:lnTo>
                  <a:lnTo>
                    <a:pt x="1927" y="685"/>
                  </a:lnTo>
                  <a:lnTo>
                    <a:pt x="1918" y="679"/>
                  </a:lnTo>
                  <a:lnTo>
                    <a:pt x="1910" y="675"/>
                  </a:lnTo>
                  <a:lnTo>
                    <a:pt x="1909" y="672"/>
                  </a:lnTo>
                  <a:lnTo>
                    <a:pt x="1907" y="670"/>
                  </a:lnTo>
                  <a:lnTo>
                    <a:pt x="1907" y="670"/>
                  </a:lnTo>
                  <a:lnTo>
                    <a:pt x="1907" y="666"/>
                  </a:lnTo>
                  <a:lnTo>
                    <a:pt x="1909" y="659"/>
                  </a:lnTo>
                  <a:lnTo>
                    <a:pt x="1910" y="656"/>
                  </a:lnTo>
                  <a:lnTo>
                    <a:pt x="1913" y="651"/>
                  </a:lnTo>
                  <a:lnTo>
                    <a:pt x="1918" y="648"/>
                  </a:lnTo>
                  <a:lnTo>
                    <a:pt x="1924" y="645"/>
                  </a:lnTo>
                  <a:lnTo>
                    <a:pt x="1924" y="645"/>
                  </a:lnTo>
                  <a:lnTo>
                    <a:pt x="1934" y="642"/>
                  </a:lnTo>
                  <a:lnTo>
                    <a:pt x="1940" y="638"/>
                  </a:lnTo>
                  <a:lnTo>
                    <a:pt x="1943" y="633"/>
                  </a:lnTo>
                  <a:lnTo>
                    <a:pt x="1947" y="629"/>
                  </a:lnTo>
                  <a:lnTo>
                    <a:pt x="1947" y="629"/>
                  </a:lnTo>
                  <a:lnTo>
                    <a:pt x="1962" y="619"/>
                  </a:lnTo>
                  <a:lnTo>
                    <a:pt x="1976" y="608"/>
                  </a:lnTo>
                  <a:lnTo>
                    <a:pt x="1976" y="608"/>
                  </a:lnTo>
                  <a:lnTo>
                    <a:pt x="1981" y="605"/>
                  </a:lnTo>
                  <a:lnTo>
                    <a:pt x="1984" y="601"/>
                  </a:lnTo>
                  <a:lnTo>
                    <a:pt x="1986" y="596"/>
                  </a:lnTo>
                  <a:lnTo>
                    <a:pt x="1986" y="590"/>
                  </a:lnTo>
                  <a:lnTo>
                    <a:pt x="1986" y="590"/>
                  </a:lnTo>
                  <a:lnTo>
                    <a:pt x="1984" y="585"/>
                  </a:lnTo>
                  <a:lnTo>
                    <a:pt x="1984" y="580"/>
                  </a:lnTo>
                  <a:lnTo>
                    <a:pt x="1987" y="579"/>
                  </a:lnTo>
                  <a:lnTo>
                    <a:pt x="1990" y="579"/>
                  </a:lnTo>
                  <a:lnTo>
                    <a:pt x="1990" y="579"/>
                  </a:lnTo>
                  <a:lnTo>
                    <a:pt x="1999" y="585"/>
                  </a:lnTo>
                  <a:lnTo>
                    <a:pt x="2005" y="587"/>
                  </a:lnTo>
                  <a:lnTo>
                    <a:pt x="2010" y="587"/>
                  </a:lnTo>
                  <a:lnTo>
                    <a:pt x="2010" y="587"/>
                  </a:lnTo>
                  <a:lnTo>
                    <a:pt x="2013" y="585"/>
                  </a:lnTo>
                  <a:lnTo>
                    <a:pt x="2017" y="582"/>
                  </a:lnTo>
                  <a:lnTo>
                    <a:pt x="2020" y="576"/>
                  </a:lnTo>
                  <a:lnTo>
                    <a:pt x="2020" y="573"/>
                  </a:lnTo>
                  <a:lnTo>
                    <a:pt x="2019" y="568"/>
                  </a:lnTo>
                  <a:lnTo>
                    <a:pt x="2019" y="568"/>
                  </a:lnTo>
                  <a:lnTo>
                    <a:pt x="2016" y="561"/>
                  </a:lnTo>
                  <a:lnTo>
                    <a:pt x="2016" y="555"/>
                  </a:lnTo>
                  <a:lnTo>
                    <a:pt x="2017" y="549"/>
                  </a:lnTo>
                  <a:lnTo>
                    <a:pt x="2020" y="543"/>
                  </a:lnTo>
                  <a:lnTo>
                    <a:pt x="2020" y="543"/>
                  </a:lnTo>
                  <a:lnTo>
                    <a:pt x="2029" y="534"/>
                  </a:lnTo>
                  <a:lnTo>
                    <a:pt x="2029" y="531"/>
                  </a:lnTo>
                  <a:lnTo>
                    <a:pt x="2026" y="528"/>
                  </a:lnTo>
                  <a:lnTo>
                    <a:pt x="2026" y="528"/>
                  </a:lnTo>
                  <a:lnTo>
                    <a:pt x="2020" y="524"/>
                  </a:lnTo>
                  <a:lnTo>
                    <a:pt x="2017" y="522"/>
                  </a:lnTo>
                  <a:lnTo>
                    <a:pt x="2017" y="519"/>
                  </a:lnTo>
                  <a:lnTo>
                    <a:pt x="2017" y="519"/>
                  </a:lnTo>
                  <a:lnTo>
                    <a:pt x="2017" y="518"/>
                  </a:lnTo>
                  <a:lnTo>
                    <a:pt x="2017" y="518"/>
                  </a:lnTo>
                  <a:lnTo>
                    <a:pt x="2007" y="509"/>
                  </a:lnTo>
                  <a:lnTo>
                    <a:pt x="2001" y="500"/>
                  </a:lnTo>
                  <a:lnTo>
                    <a:pt x="1995" y="491"/>
                  </a:lnTo>
                  <a:lnTo>
                    <a:pt x="1995" y="491"/>
                  </a:lnTo>
                  <a:lnTo>
                    <a:pt x="1995" y="491"/>
                  </a:lnTo>
                  <a:lnTo>
                    <a:pt x="1995" y="491"/>
                  </a:lnTo>
                  <a:lnTo>
                    <a:pt x="1987" y="481"/>
                  </a:lnTo>
                  <a:lnTo>
                    <a:pt x="1979" y="473"/>
                  </a:lnTo>
                  <a:lnTo>
                    <a:pt x="1968" y="469"/>
                  </a:lnTo>
                  <a:lnTo>
                    <a:pt x="1958" y="466"/>
                  </a:lnTo>
                  <a:lnTo>
                    <a:pt x="1958" y="466"/>
                  </a:lnTo>
                  <a:lnTo>
                    <a:pt x="1942" y="468"/>
                  </a:lnTo>
                  <a:lnTo>
                    <a:pt x="1922" y="470"/>
                  </a:lnTo>
                  <a:lnTo>
                    <a:pt x="1922" y="470"/>
                  </a:lnTo>
                  <a:lnTo>
                    <a:pt x="1912" y="470"/>
                  </a:lnTo>
                  <a:lnTo>
                    <a:pt x="1906" y="468"/>
                  </a:lnTo>
                  <a:lnTo>
                    <a:pt x="1893" y="457"/>
                  </a:lnTo>
                  <a:lnTo>
                    <a:pt x="1893" y="457"/>
                  </a:lnTo>
                  <a:lnTo>
                    <a:pt x="1885" y="451"/>
                  </a:lnTo>
                  <a:lnTo>
                    <a:pt x="1881" y="447"/>
                  </a:lnTo>
                  <a:lnTo>
                    <a:pt x="1878" y="442"/>
                  </a:lnTo>
                  <a:lnTo>
                    <a:pt x="1878" y="438"/>
                  </a:lnTo>
                  <a:lnTo>
                    <a:pt x="1878" y="438"/>
                  </a:lnTo>
                  <a:lnTo>
                    <a:pt x="1881" y="429"/>
                  </a:lnTo>
                  <a:lnTo>
                    <a:pt x="1881" y="426"/>
                  </a:lnTo>
                  <a:lnTo>
                    <a:pt x="1879" y="425"/>
                  </a:lnTo>
                  <a:lnTo>
                    <a:pt x="1879" y="425"/>
                  </a:lnTo>
                  <a:lnTo>
                    <a:pt x="1872" y="425"/>
                  </a:lnTo>
                  <a:lnTo>
                    <a:pt x="1867" y="425"/>
                  </a:lnTo>
                  <a:lnTo>
                    <a:pt x="1865" y="422"/>
                  </a:lnTo>
                  <a:lnTo>
                    <a:pt x="1865" y="422"/>
                  </a:lnTo>
                  <a:lnTo>
                    <a:pt x="1862" y="417"/>
                  </a:lnTo>
                  <a:lnTo>
                    <a:pt x="1859" y="407"/>
                  </a:lnTo>
                  <a:lnTo>
                    <a:pt x="1859" y="396"/>
                  </a:lnTo>
                  <a:lnTo>
                    <a:pt x="1860" y="392"/>
                  </a:lnTo>
                  <a:lnTo>
                    <a:pt x="1862" y="388"/>
                  </a:lnTo>
                  <a:lnTo>
                    <a:pt x="1862" y="388"/>
                  </a:lnTo>
                  <a:lnTo>
                    <a:pt x="1869" y="374"/>
                  </a:lnTo>
                  <a:lnTo>
                    <a:pt x="1872" y="364"/>
                  </a:lnTo>
                  <a:lnTo>
                    <a:pt x="1872" y="364"/>
                  </a:lnTo>
                  <a:lnTo>
                    <a:pt x="1875" y="355"/>
                  </a:lnTo>
                  <a:lnTo>
                    <a:pt x="1884" y="343"/>
                  </a:lnTo>
                  <a:lnTo>
                    <a:pt x="1899" y="324"/>
                  </a:lnTo>
                  <a:lnTo>
                    <a:pt x="1899" y="324"/>
                  </a:lnTo>
                  <a:lnTo>
                    <a:pt x="1902" y="318"/>
                  </a:lnTo>
                  <a:lnTo>
                    <a:pt x="1904" y="309"/>
                  </a:lnTo>
                  <a:lnTo>
                    <a:pt x="1904" y="299"/>
                  </a:lnTo>
                  <a:lnTo>
                    <a:pt x="1904" y="287"/>
                  </a:lnTo>
                  <a:lnTo>
                    <a:pt x="1904" y="287"/>
                  </a:lnTo>
                  <a:lnTo>
                    <a:pt x="1904" y="282"/>
                  </a:lnTo>
                  <a:lnTo>
                    <a:pt x="1904" y="278"/>
                  </a:lnTo>
                  <a:lnTo>
                    <a:pt x="1909" y="272"/>
                  </a:lnTo>
                  <a:lnTo>
                    <a:pt x="1913" y="268"/>
                  </a:lnTo>
                  <a:lnTo>
                    <a:pt x="1918" y="262"/>
                  </a:lnTo>
                  <a:lnTo>
                    <a:pt x="1918" y="262"/>
                  </a:lnTo>
                  <a:lnTo>
                    <a:pt x="1922" y="257"/>
                  </a:lnTo>
                  <a:lnTo>
                    <a:pt x="1927" y="254"/>
                  </a:lnTo>
                  <a:lnTo>
                    <a:pt x="1931" y="253"/>
                  </a:lnTo>
                  <a:lnTo>
                    <a:pt x="1931" y="251"/>
                  </a:lnTo>
                  <a:lnTo>
                    <a:pt x="1931" y="251"/>
                  </a:lnTo>
                  <a:lnTo>
                    <a:pt x="1924" y="242"/>
                  </a:lnTo>
                  <a:lnTo>
                    <a:pt x="1907" y="228"/>
                  </a:lnTo>
                  <a:lnTo>
                    <a:pt x="1888" y="214"/>
                  </a:lnTo>
                  <a:lnTo>
                    <a:pt x="1881" y="210"/>
                  </a:lnTo>
                  <a:lnTo>
                    <a:pt x="1876" y="208"/>
                  </a:lnTo>
                  <a:lnTo>
                    <a:pt x="1876" y="208"/>
                  </a:lnTo>
                  <a:lnTo>
                    <a:pt x="1870" y="207"/>
                  </a:lnTo>
                  <a:lnTo>
                    <a:pt x="1866" y="205"/>
                  </a:lnTo>
                  <a:lnTo>
                    <a:pt x="1865" y="201"/>
                  </a:lnTo>
                  <a:lnTo>
                    <a:pt x="1865" y="195"/>
                  </a:lnTo>
                  <a:lnTo>
                    <a:pt x="1865" y="195"/>
                  </a:lnTo>
                  <a:lnTo>
                    <a:pt x="1863" y="189"/>
                  </a:lnTo>
                  <a:lnTo>
                    <a:pt x="1862" y="188"/>
                  </a:lnTo>
                  <a:lnTo>
                    <a:pt x="1859" y="186"/>
                  </a:lnTo>
                  <a:lnTo>
                    <a:pt x="1857" y="188"/>
                  </a:lnTo>
                  <a:lnTo>
                    <a:pt x="1857" y="188"/>
                  </a:lnTo>
                  <a:lnTo>
                    <a:pt x="1854" y="189"/>
                  </a:lnTo>
                  <a:lnTo>
                    <a:pt x="1850" y="191"/>
                  </a:lnTo>
                  <a:lnTo>
                    <a:pt x="1842" y="192"/>
                  </a:lnTo>
                  <a:lnTo>
                    <a:pt x="1833" y="191"/>
                  </a:lnTo>
                  <a:lnTo>
                    <a:pt x="1833" y="191"/>
                  </a:lnTo>
                  <a:lnTo>
                    <a:pt x="1829" y="189"/>
                  </a:lnTo>
                  <a:lnTo>
                    <a:pt x="1825" y="186"/>
                  </a:lnTo>
                  <a:lnTo>
                    <a:pt x="1817" y="180"/>
                  </a:lnTo>
                  <a:lnTo>
                    <a:pt x="1810" y="171"/>
                  </a:lnTo>
                  <a:lnTo>
                    <a:pt x="1810" y="171"/>
                  </a:lnTo>
                  <a:lnTo>
                    <a:pt x="1808" y="177"/>
                  </a:lnTo>
                  <a:lnTo>
                    <a:pt x="1808" y="177"/>
                  </a:lnTo>
                  <a:lnTo>
                    <a:pt x="1808" y="195"/>
                  </a:lnTo>
                  <a:lnTo>
                    <a:pt x="1808" y="213"/>
                  </a:lnTo>
                  <a:lnTo>
                    <a:pt x="1808" y="213"/>
                  </a:lnTo>
                  <a:lnTo>
                    <a:pt x="1807" y="214"/>
                  </a:lnTo>
                  <a:lnTo>
                    <a:pt x="1805" y="216"/>
                  </a:lnTo>
                  <a:lnTo>
                    <a:pt x="1799" y="213"/>
                  </a:lnTo>
                  <a:lnTo>
                    <a:pt x="1799" y="213"/>
                  </a:lnTo>
                  <a:lnTo>
                    <a:pt x="1795" y="208"/>
                  </a:lnTo>
                  <a:lnTo>
                    <a:pt x="1792" y="208"/>
                  </a:lnTo>
                  <a:lnTo>
                    <a:pt x="1790" y="210"/>
                  </a:lnTo>
                  <a:lnTo>
                    <a:pt x="1790" y="210"/>
                  </a:lnTo>
                  <a:lnTo>
                    <a:pt x="1790" y="214"/>
                  </a:lnTo>
                  <a:lnTo>
                    <a:pt x="1790" y="220"/>
                  </a:lnTo>
                  <a:lnTo>
                    <a:pt x="1792" y="226"/>
                  </a:lnTo>
                  <a:lnTo>
                    <a:pt x="1790" y="231"/>
                  </a:lnTo>
                  <a:lnTo>
                    <a:pt x="1790" y="231"/>
                  </a:lnTo>
                  <a:lnTo>
                    <a:pt x="1790" y="232"/>
                  </a:lnTo>
                  <a:lnTo>
                    <a:pt x="1789" y="232"/>
                  </a:lnTo>
                  <a:lnTo>
                    <a:pt x="1785" y="229"/>
                  </a:lnTo>
                  <a:lnTo>
                    <a:pt x="1777" y="222"/>
                  </a:lnTo>
                  <a:lnTo>
                    <a:pt x="1777" y="222"/>
                  </a:lnTo>
                  <a:lnTo>
                    <a:pt x="1774" y="220"/>
                  </a:lnTo>
                  <a:lnTo>
                    <a:pt x="1771" y="219"/>
                  </a:lnTo>
                  <a:lnTo>
                    <a:pt x="1768" y="219"/>
                  </a:lnTo>
                  <a:lnTo>
                    <a:pt x="1767" y="220"/>
                  </a:lnTo>
                  <a:lnTo>
                    <a:pt x="1767" y="220"/>
                  </a:lnTo>
                  <a:lnTo>
                    <a:pt x="1768" y="231"/>
                  </a:lnTo>
                  <a:lnTo>
                    <a:pt x="1768" y="236"/>
                  </a:lnTo>
                  <a:lnTo>
                    <a:pt x="1767" y="242"/>
                  </a:lnTo>
                  <a:lnTo>
                    <a:pt x="1767" y="242"/>
                  </a:lnTo>
                  <a:lnTo>
                    <a:pt x="1765" y="244"/>
                  </a:lnTo>
                  <a:lnTo>
                    <a:pt x="1762" y="245"/>
                  </a:lnTo>
                  <a:lnTo>
                    <a:pt x="1752" y="247"/>
                  </a:lnTo>
                  <a:lnTo>
                    <a:pt x="1740" y="247"/>
                  </a:lnTo>
                  <a:lnTo>
                    <a:pt x="1733" y="245"/>
                  </a:lnTo>
                  <a:lnTo>
                    <a:pt x="1733" y="245"/>
                  </a:lnTo>
                  <a:lnTo>
                    <a:pt x="1730" y="244"/>
                  </a:lnTo>
                  <a:lnTo>
                    <a:pt x="1727" y="241"/>
                  </a:lnTo>
                  <a:lnTo>
                    <a:pt x="1725" y="235"/>
                  </a:lnTo>
                  <a:lnTo>
                    <a:pt x="1721" y="223"/>
                  </a:lnTo>
                  <a:lnTo>
                    <a:pt x="1721" y="223"/>
                  </a:lnTo>
                  <a:lnTo>
                    <a:pt x="1715" y="216"/>
                  </a:lnTo>
                  <a:lnTo>
                    <a:pt x="1705" y="208"/>
                  </a:lnTo>
                  <a:lnTo>
                    <a:pt x="1693" y="201"/>
                  </a:lnTo>
                  <a:lnTo>
                    <a:pt x="1685" y="196"/>
                  </a:lnTo>
                  <a:lnTo>
                    <a:pt x="1685" y="196"/>
                  </a:lnTo>
                  <a:lnTo>
                    <a:pt x="1679" y="195"/>
                  </a:lnTo>
                  <a:lnTo>
                    <a:pt x="1671" y="195"/>
                  </a:lnTo>
                  <a:lnTo>
                    <a:pt x="1641" y="195"/>
                  </a:lnTo>
                  <a:lnTo>
                    <a:pt x="1641" y="195"/>
                  </a:lnTo>
                  <a:lnTo>
                    <a:pt x="1632" y="196"/>
                  </a:lnTo>
                  <a:lnTo>
                    <a:pt x="1620" y="201"/>
                  </a:lnTo>
                  <a:lnTo>
                    <a:pt x="1596" y="213"/>
                  </a:lnTo>
                  <a:lnTo>
                    <a:pt x="1576" y="226"/>
                  </a:lnTo>
                  <a:lnTo>
                    <a:pt x="1562" y="235"/>
                  </a:lnTo>
                  <a:lnTo>
                    <a:pt x="1562" y="235"/>
                  </a:lnTo>
                  <a:lnTo>
                    <a:pt x="1558" y="239"/>
                  </a:lnTo>
                  <a:lnTo>
                    <a:pt x="1552" y="247"/>
                  </a:lnTo>
                  <a:lnTo>
                    <a:pt x="1537" y="268"/>
                  </a:lnTo>
                  <a:lnTo>
                    <a:pt x="1514" y="300"/>
                  </a:lnTo>
                  <a:lnTo>
                    <a:pt x="1514" y="300"/>
                  </a:lnTo>
                  <a:lnTo>
                    <a:pt x="1454" y="391"/>
                  </a:lnTo>
                  <a:lnTo>
                    <a:pt x="1454" y="391"/>
                  </a:lnTo>
                  <a:lnTo>
                    <a:pt x="1453" y="392"/>
                  </a:lnTo>
                  <a:lnTo>
                    <a:pt x="1450" y="391"/>
                  </a:lnTo>
                  <a:lnTo>
                    <a:pt x="1447" y="389"/>
                  </a:lnTo>
                  <a:lnTo>
                    <a:pt x="1445" y="386"/>
                  </a:lnTo>
                  <a:lnTo>
                    <a:pt x="1445" y="386"/>
                  </a:lnTo>
                  <a:lnTo>
                    <a:pt x="1442" y="382"/>
                  </a:lnTo>
                  <a:lnTo>
                    <a:pt x="1437" y="377"/>
                  </a:lnTo>
                  <a:lnTo>
                    <a:pt x="1431" y="373"/>
                  </a:lnTo>
                  <a:lnTo>
                    <a:pt x="1425" y="370"/>
                  </a:lnTo>
                  <a:lnTo>
                    <a:pt x="1425" y="370"/>
                  </a:lnTo>
                  <a:lnTo>
                    <a:pt x="1417" y="368"/>
                  </a:lnTo>
                  <a:lnTo>
                    <a:pt x="1408" y="368"/>
                  </a:lnTo>
                  <a:lnTo>
                    <a:pt x="1394" y="368"/>
                  </a:lnTo>
                  <a:lnTo>
                    <a:pt x="1394" y="368"/>
                  </a:lnTo>
                  <a:lnTo>
                    <a:pt x="1389" y="371"/>
                  </a:lnTo>
                  <a:lnTo>
                    <a:pt x="1385" y="377"/>
                  </a:lnTo>
                  <a:lnTo>
                    <a:pt x="1374" y="389"/>
                  </a:lnTo>
                  <a:lnTo>
                    <a:pt x="1374" y="389"/>
                  </a:lnTo>
                  <a:lnTo>
                    <a:pt x="1373" y="391"/>
                  </a:lnTo>
                  <a:lnTo>
                    <a:pt x="1370" y="391"/>
                  </a:lnTo>
                  <a:lnTo>
                    <a:pt x="1361" y="391"/>
                  </a:lnTo>
                  <a:lnTo>
                    <a:pt x="1354" y="389"/>
                  </a:lnTo>
                  <a:lnTo>
                    <a:pt x="1346" y="388"/>
                  </a:lnTo>
                  <a:lnTo>
                    <a:pt x="1346" y="388"/>
                  </a:lnTo>
                  <a:lnTo>
                    <a:pt x="1340" y="391"/>
                  </a:lnTo>
                  <a:lnTo>
                    <a:pt x="1334" y="396"/>
                  </a:lnTo>
                  <a:lnTo>
                    <a:pt x="1324" y="407"/>
                  </a:lnTo>
                  <a:lnTo>
                    <a:pt x="1324" y="407"/>
                  </a:lnTo>
                  <a:lnTo>
                    <a:pt x="1320" y="408"/>
                  </a:lnTo>
                  <a:lnTo>
                    <a:pt x="1317" y="408"/>
                  </a:lnTo>
                  <a:lnTo>
                    <a:pt x="1314" y="405"/>
                  </a:lnTo>
                  <a:lnTo>
                    <a:pt x="1311" y="401"/>
                  </a:lnTo>
                  <a:lnTo>
                    <a:pt x="1311" y="401"/>
                  </a:lnTo>
                  <a:lnTo>
                    <a:pt x="1311" y="398"/>
                  </a:lnTo>
                  <a:lnTo>
                    <a:pt x="1312" y="393"/>
                  </a:lnTo>
                  <a:lnTo>
                    <a:pt x="1320" y="386"/>
                  </a:lnTo>
                  <a:lnTo>
                    <a:pt x="1320" y="386"/>
                  </a:lnTo>
                  <a:lnTo>
                    <a:pt x="1323" y="382"/>
                  </a:lnTo>
                  <a:lnTo>
                    <a:pt x="1324" y="376"/>
                  </a:lnTo>
                  <a:lnTo>
                    <a:pt x="1326" y="371"/>
                  </a:lnTo>
                  <a:lnTo>
                    <a:pt x="1324" y="367"/>
                  </a:lnTo>
                  <a:lnTo>
                    <a:pt x="1324" y="367"/>
                  </a:lnTo>
                  <a:lnTo>
                    <a:pt x="1318" y="362"/>
                  </a:lnTo>
                  <a:lnTo>
                    <a:pt x="1311" y="356"/>
                  </a:lnTo>
                  <a:lnTo>
                    <a:pt x="1300" y="352"/>
                  </a:lnTo>
                  <a:lnTo>
                    <a:pt x="1293" y="349"/>
                  </a:lnTo>
                  <a:lnTo>
                    <a:pt x="1293" y="349"/>
                  </a:lnTo>
                  <a:lnTo>
                    <a:pt x="1286" y="351"/>
                  </a:lnTo>
                  <a:lnTo>
                    <a:pt x="1277" y="353"/>
                  </a:lnTo>
                  <a:lnTo>
                    <a:pt x="1259" y="359"/>
                  </a:lnTo>
                  <a:lnTo>
                    <a:pt x="1259" y="359"/>
                  </a:lnTo>
                  <a:lnTo>
                    <a:pt x="1251" y="364"/>
                  </a:lnTo>
                  <a:lnTo>
                    <a:pt x="1243" y="370"/>
                  </a:lnTo>
                  <a:lnTo>
                    <a:pt x="1228" y="383"/>
                  </a:lnTo>
                  <a:lnTo>
                    <a:pt x="1228" y="383"/>
                  </a:lnTo>
                  <a:lnTo>
                    <a:pt x="1225" y="388"/>
                  </a:lnTo>
                  <a:lnTo>
                    <a:pt x="1220" y="393"/>
                  </a:lnTo>
                  <a:lnTo>
                    <a:pt x="1217" y="407"/>
                  </a:lnTo>
                  <a:lnTo>
                    <a:pt x="1217" y="407"/>
                  </a:lnTo>
                  <a:lnTo>
                    <a:pt x="1217" y="413"/>
                  </a:lnTo>
                  <a:lnTo>
                    <a:pt x="1219" y="420"/>
                  </a:lnTo>
                  <a:lnTo>
                    <a:pt x="1223" y="433"/>
                  </a:lnTo>
                  <a:lnTo>
                    <a:pt x="1223" y="433"/>
                  </a:lnTo>
                  <a:lnTo>
                    <a:pt x="1226" y="438"/>
                  </a:lnTo>
                  <a:lnTo>
                    <a:pt x="1229" y="447"/>
                  </a:lnTo>
                  <a:lnTo>
                    <a:pt x="1232" y="466"/>
                  </a:lnTo>
                  <a:lnTo>
                    <a:pt x="1232" y="466"/>
                  </a:lnTo>
                  <a:lnTo>
                    <a:pt x="1234" y="472"/>
                  </a:lnTo>
                  <a:lnTo>
                    <a:pt x="1232" y="476"/>
                  </a:lnTo>
                  <a:lnTo>
                    <a:pt x="1229" y="485"/>
                  </a:lnTo>
                  <a:lnTo>
                    <a:pt x="1226" y="493"/>
                  </a:lnTo>
                  <a:lnTo>
                    <a:pt x="1222" y="499"/>
                  </a:lnTo>
                  <a:lnTo>
                    <a:pt x="1222" y="499"/>
                  </a:lnTo>
                  <a:lnTo>
                    <a:pt x="1219" y="502"/>
                  </a:lnTo>
                  <a:lnTo>
                    <a:pt x="1214" y="502"/>
                  </a:lnTo>
                  <a:lnTo>
                    <a:pt x="1210" y="502"/>
                  </a:lnTo>
                  <a:lnTo>
                    <a:pt x="1207" y="500"/>
                  </a:lnTo>
                  <a:lnTo>
                    <a:pt x="1207" y="500"/>
                  </a:lnTo>
                  <a:lnTo>
                    <a:pt x="1204" y="497"/>
                  </a:lnTo>
                  <a:lnTo>
                    <a:pt x="1201" y="493"/>
                  </a:lnTo>
                  <a:lnTo>
                    <a:pt x="1195" y="481"/>
                  </a:lnTo>
                  <a:lnTo>
                    <a:pt x="1195" y="481"/>
                  </a:lnTo>
                  <a:lnTo>
                    <a:pt x="1195" y="476"/>
                  </a:lnTo>
                  <a:lnTo>
                    <a:pt x="1197" y="473"/>
                  </a:lnTo>
                  <a:lnTo>
                    <a:pt x="1203" y="466"/>
                  </a:lnTo>
                  <a:lnTo>
                    <a:pt x="1203" y="466"/>
                  </a:lnTo>
                  <a:lnTo>
                    <a:pt x="1206" y="463"/>
                  </a:lnTo>
                  <a:lnTo>
                    <a:pt x="1209" y="457"/>
                  </a:lnTo>
                  <a:lnTo>
                    <a:pt x="1211" y="447"/>
                  </a:lnTo>
                  <a:lnTo>
                    <a:pt x="1211" y="447"/>
                  </a:lnTo>
                  <a:lnTo>
                    <a:pt x="1211" y="442"/>
                  </a:lnTo>
                  <a:lnTo>
                    <a:pt x="1211" y="435"/>
                  </a:lnTo>
                  <a:lnTo>
                    <a:pt x="1210" y="429"/>
                  </a:lnTo>
                  <a:lnTo>
                    <a:pt x="1209" y="428"/>
                  </a:lnTo>
                  <a:lnTo>
                    <a:pt x="1207" y="426"/>
                  </a:lnTo>
                  <a:lnTo>
                    <a:pt x="1207" y="426"/>
                  </a:lnTo>
                  <a:lnTo>
                    <a:pt x="1203" y="426"/>
                  </a:lnTo>
                  <a:lnTo>
                    <a:pt x="1200" y="429"/>
                  </a:lnTo>
                  <a:lnTo>
                    <a:pt x="1197" y="433"/>
                  </a:lnTo>
                  <a:lnTo>
                    <a:pt x="1192" y="436"/>
                  </a:lnTo>
                  <a:lnTo>
                    <a:pt x="1192" y="436"/>
                  </a:lnTo>
                  <a:lnTo>
                    <a:pt x="1188" y="442"/>
                  </a:lnTo>
                  <a:lnTo>
                    <a:pt x="1180" y="450"/>
                  </a:lnTo>
                  <a:lnTo>
                    <a:pt x="1170" y="466"/>
                  </a:lnTo>
                  <a:lnTo>
                    <a:pt x="1170" y="466"/>
                  </a:lnTo>
                  <a:lnTo>
                    <a:pt x="1161" y="476"/>
                  </a:lnTo>
                  <a:lnTo>
                    <a:pt x="1158" y="479"/>
                  </a:lnTo>
                  <a:lnTo>
                    <a:pt x="1155" y="479"/>
                  </a:lnTo>
                  <a:lnTo>
                    <a:pt x="1154" y="479"/>
                  </a:lnTo>
                  <a:lnTo>
                    <a:pt x="1154" y="479"/>
                  </a:lnTo>
                  <a:lnTo>
                    <a:pt x="1152" y="476"/>
                  </a:lnTo>
                  <a:lnTo>
                    <a:pt x="1152" y="470"/>
                  </a:lnTo>
                  <a:lnTo>
                    <a:pt x="1154" y="460"/>
                  </a:lnTo>
                  <a:lnTo>
                    <a:pt x="1154" y="460"/>
                  </a:lnTo>
                  <a:lnTo>
                    <a:pt x="1155" y="456"/>
                  </a:lnTo>
                  <a:lnTo>
                    <a:pt x="1158" y="448"/>
                  </a:lnTo>
                  <a:lnTo>
                    <a:pt x="1163" y="439"/>
                  </a:lnTo>
                  <a:lnTo>
                    <a:pt x="1163" y="439"/>
                  </a:lnTo>
                  <a:lnTo>
                    <a:pt x="1174" y="430"/>
                  </a:lnTo>
                  <a:lnTo>
                    <a:pt x="1189" y="423"/>
                  </a:lnTo>
                  <a:lnTo>
                    <a:pt x="1189" y="423"/>
                  </a:lnTo>
                  <a:lnTo>
                    <a:pt x="1192" y="420"/>
                  </a:lnTo>
                  <a:lnTo>
                    <a:pt x="1194" y="417"/>
                  </a:lnTo>
                  <a:lnTo>
                    <a:pt x="1191" y="416"/>
                  </a:lnTo>
                  <a:lnTo>
                    <a:pt x="1186" y="413"/>
                  </a:lnTo>
                  <a:lnTo>
                    <a:pt x="1186" y="413"/>
                  </a:lnTo>
                  <a:lnTo>
                    <a:pt x="1180" y="413"/>
                  </a:lnTo>
                  <a:lnTo>
                    <a:pt x="1174" y="414"/>
                  </a:lnTo>
                  <a:lnTo>
                    <a:pt x="1161" y="419"/>
                  </a:lnTo>
                  <a:lnTo>
                    <a:pt x="1161" y="419"/>
                  </a:lnTo>
                  <a:lnTo>
                    <a:pt x="1143" y="425"/>
                  </a:lnTo>
                  <a:lnTo>
                    <a:pt x="1127" y="432"/>
                  </a:lnTo>
                  <a:lnTo>
                    <a:pt x="1127" y="432"/>
                  </a:lnTo>
                  <a:lnTo>
                    <a:pt x="1114" y="438"/>
                  </a:lnTo>
                  <a:lnTo>
                    <a:pt x="1096" y="450"/>
                  </a:lnTo>
                  <a:lnTo>
                    <a:pt x="1077" y="462"/>
                  </a:lnTo>
                  <a:lnTo>
                    <a:pt x="1065" y="468"/>
                  </a:lnTo>
                  <a:lnTo>
                    <a:pt x="1065" y="468"/>
                  </a:lnTo>
                  <a:lnTo>
                    <a:pt x="1046" y="475"/>
                  </a:lnTo>
                  <a:lnTo>
                    <a:pt x="1026" y="482"/>
                  </a:lnTo>
                  <a:lnTo>
                    <a:pt x="1026" y="482"/>
                  </a:lnTo>
                  <a:lnTo>
                    <a:pt x="1022" y="484"/>
                  </a:lnTo>
                  <a:lnTo>
                    <a:pt x="1018" y="487"/>
                  </a:lnTo>
                  <a:lnTo>
                    <a:pt x="1013" y="490"/>
                  </a:lnTo>
                  <a:lnTo>
                    <a:pt x="1012" y="493"/>
                  </a:lnTo>
                  <a:lnTo>
                    <a:pt x="1012" y="493"/>
                  </a:lnTo>
                  <a:lnTo>
                    <a:pt x="1012" y="494"/>
                  </a:lnTo>
                  <a:lnTo>
                    <a:pt x="1015" y="494"/>
                  </a:lnTo>
                  <a:lnTo>
                    <a:pt x="1020" y="497"/>
                  </a:lnTo>
                  <a:lnTo>
                    <a:pt x="1028" y="500"/>
                  </a:lnTo>
                  <a:lnTo>
                    <a:pt x="1035" y="503"/>
                  </a:lnTo>
                  <a:lnTo>
                    <a:pt x="1035" y="503"/>
                  </a:lnTo>
                  <a:lnTo>
                    <a:pt x="1038" y="506"/>
                  </a:lnTo>
                  <a:lnTo>
                    <a:pt x="1040" y="509"/>
                  </a:lnTo>
                  <a:lnTo>
                    <a:pt x="1041" y="516"/>
                  </a:lnTo>
                  <a:lnTo>
                    <a:pt x="1040" y="524"/>
                  </a:lnTo>
                  <a:lnTo>
                    <a:pt x="1038" y="530"/>
                  </a:lnTo>
                  <a:lnTo>
                    <a:pt x="1038" y="530"/>
                  </a:lnTo>
                  <a:lnTo>
                    <a:pt x="1032" y="533"/>
                  </a:lnTo>
                  <a:lnTo>
                    <a:pt x="1026" y="537"/>
                  </a:lnTo>
                  <a:lnTo>
                    <a:pt x="1012" y="545"/>
                  </a:lnTo>
                  <a:lnTo>
                    <a:pt x="1012" y="545"/>
                  </a:lnTo>
                  <a:lnTo>
                    <a:pt x="1007" y="547"/>
                  </a:lnTo>
                  <a:lnTo>
                    <a:pt x="1006" y="553"/>
                  </a:lnTo>
                  <a:lnTo>
                    <a:pt x="1004" y="567"/>
                  </a:lnTo>
                  <a:lnTo>
                    <a:pt x="1004" y="567"/>
                  </a:lnTo>
                  <a:lnTo>
                    <a:pt x="1006" y="571"/>
                  </a:lnTo>
                  <a:lnTo>
                    <a:pt x="1009" y="574"/>
                  </a:lnTo>
                  <a:lnTo>
                    <a:pt x="1013" y="576"/>
                  </a:lnTo>
                  <a:lnTo>
                    <a:pt x="1019" y="576"/>
                  </a:lnTo>
                  <a:lnTo>
                    <a:pt x="1019" y="576"/>
                  </a:lnTo>
                  <a:lnTo>
                    <a:pt x="1020" y="576"/>
                  </a:lnTo>
                  <a:lnTo>
                    <a:pt x="1022" y="574"/>
                  </a:lnTo>
                  <a:lnTo>
                    <a:pt x="1026" y="570"/>
                  </a:lnTo>
                  <a:lnTo>
                    <a:pt x="1032" y="561"/>
                  </a:lnTo>
                  <a:lnTo>
                    <a:pt x="1032" y="561"/>
                  </a:lnTo>
                  <a:lnTo>
                    <a:pt x="1037" y="553"/>
                  </a:lnTo>
                  <a:lnTo>
                    <a:pt x="1041" y="549"/>
                  </a:lnTo>
                  <a:lnTo>
                    <a:pt x="1044" y="547"/>
                  </a:lnTo>
                  <a:lnTo>
                    <a:pt x="1044" y="547"/>
                  </a:lnTo>
                  <a:lnTo>
                    <a:pt x="1046" y="547"/>
                  </a:lnTo>
                  <a:lnTo>
                    <a:pt x="1046" y="549"/>
                  </a:lnTo>
                  <a:lnTo>
                    <a:pt x="1047" y="555"/>
                  </a:lnTo>
                  <a:lnTo>
                    <a:pt x="1046" y="573"/>
                  </a:lnTo>
                  <a:lnTo>
                    <a:pt x="1046" y="573"/>
                  </a:lnTo>
                  <a:lnTo>
                    <a:pt x="1047" y="589"/>
                  </a:lnTo>
                  <a:lnTo>
                    <a:pt x="1050" y="601"/>
                  </a:lnTo>
                  <a:lnTo>
                    <a:pt x="1050" y="601"/>
                  </a:lnTo>
                  <a:lnTo>
                    <a:pt x="1055" y="605"/>
                  </a:lnTo>
                  <a:lnTo>
                    <a:pt x="1063" y="611"/>
                  </a:lnTo>
                  <a:lnTo>
                    <a:pt x="1081" y="620"/>
                  </a:lnTo>
                  <a:lnTo>
                    <a:pt x="1081" y="620"/>
                  </a:lnTo>
                  <a:lnTo>
                    <a:pt x="1086" y="623"/>
                  </a:lnTo>
                  <a:lnTo>
                    <a:pt x="1089" y="626"/>
                  </a:lnTo>
                  <a:lnTo>
                    <a:pt x="1092" y="629"/>
                  </a:lnTo>
                  <a:lnTo>
                    <a:pt x="1092" y="632"/>
                  </a:lnTo>
                  <a:lnTo>
                    <a:pt x="1092" y="632"/>
                  </a:lnTo>
                  <a:lnTo>
                    <a:pt x="1090" y="635"/>
                  </a:lnTo>
                  <a:lnTo>
                    <a:pt x="1086" y="638"/>
                  </a:lnTo>
                  <a:lnTo>
                    <a:pt x="1075" y="645"/>
                  </a:lnTo>
                  <a:lnTo>
                    <a:pt x="1075" y="645"/>
                  </a:lnTo>
                  <a:lnTo>
                    <a:pt x="1072" y="648"/>
                  </a:lnTo>
                  <a:lnTo>
                    <a:pt x="1071" y="651"/>
                  </a:lnTo>
                  <a:lnTo>
                    <a:pt x="1069" y="654"/>
                  </a:lnTo>
                  <a:lnTo>
                    <a:pt x="1068" y="654"/>
                  </a:lnTo>
                  <a:lnTo>
                    <a:pt x="1068" y="654"/>
                  </a:lnTo>
                  <a:lnTo>
                    <a:pt x="1059" y="651"/>
                  </a:lnTo>
                  <a:lnTo>
                    <a:pt x="1053" y="648"/>
                  </a:lnTo>
                  <a:lnTo>
                    <a:pt x="1046" y="647"/>
                  </a:lnTo>
                  <a:lnTo>
                    <a:pt x="1046" y="647"/>
                  </a:lnTo>
                  <a:lnTo>
                    <a:pt x="1043" y="647"/>
                  </a:lnTo>
                  <a:lnTo>
                    <a:pt x="1040" y="648"/>
                  </a:lnTo>
                  <a:lnTo>
                    <a:pt x="1037" y="650"/>
                  </a:lnTo>
                  <a:lnTo>
                    <a:pt x="1034" y="654"/>
                  </a:lnTo>
                  <a:lnTo>
                    <a:pt x="1032" y="662"/>
                  </a:lnTo>
                  <a:lnTo>
                    <a:pt x="1031" y="666"/>
                  </a:lnTo>
                  <a:lnTo>
                    <a:pt x="1031" y="666"/>
                  </a:lnTo>
                  <a:lnTo>
                    <a:pt x="1032" y="670"/>
                  </a:lnTo>
                  <a:lnTo>
                    <a:pt x="1035" y="675"/>
                  </a:lnTo>
                  <a:lnTo>
                    <a:pt x="1040" y="678"/>
                  </a:lnTo>
                  <a:lnTo>
                    <a:pt x="1044" y="681"/>
                  </a:lnTo>
                  <a:lnTo>
                    <a:pt x="1044" y="681"/>
                  </a:lnTo>
                  <a:lnTo>
                    <a:pt x="1047" y="682"/>
                  </a:lnTo>
                  <a:lnTo>
                    <a:pt x="1050" y="685"/>
                  </a:lnTo>
                  <a:lnTo>
                    <a:pt x="1050" y="688"/>
                  </a:lnTo>
                  <a:lnTo>
                    <a:pt x="1049" y="693"/>
                  </a:lnTo>
                  <a:lnTo>
                    <a:pt x="1049" y="693"/>
                  </a:lnTo>
                  <a:lnTo>
                    <a:pt x="1047" y="694"/>
                  </a:lnTo>
                  <a:lnTo>
                    <a:pt x="1044" y="696"/>
                  </a:lnTo>
                  <a:lnTo>
                    <a:pt x="1034" y="697"/>
                  </a:lnTo>
                  <a:lnTo>
                    <a:pt x="1020" y="697"/>
                  </a:lnTo>
                  <a:lnTo>
                    <a:pt x="1007" y="697"/>
                  </a:lnTo>
                  <a:lnTo>
                    <a:pt x="1007" y="697"/>
                  </a:lnTo>
                  <a:lnTo>
                    <a:pt x="979" y="696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5" y="696"/>
                  </a:lnTo>
                  <a:lnTo>
                    <a:pt x="952" y="697"/>
                  </a:lnTo>
                  <a:lnTo>
                    <a:pt x="945" y="704"/>
                  </a:lnTo>
                  <a:lnTo>
                    <a:pt x="939" y="712"/>
                  </a:lnTo>
                  <a:lnTo>
                    <a:pt x="936" y="718"/>
                  </a:lnTo>
                  <a:lnTo>
                    <a:pt x="936" y="718"/>
                  </a:lnTo>
                  <a:lnTo>
                    <a:pt x="930" y="739"/>
                  </a:lnTo>
                  <a:lnTo>
                    <a:pt x="924" y="752"/>
                  </a:lnTo>
                  <a:lnTo>
                    <a:pt x="921" y="756"/>
                  </a:lnTo>
                  <a:lnTo>
                    <a:pt x="920" y="758"/>
                  </a:lnTo>
                  <a:lnTo>
                    <a:pt x="920" y="758"/>
                  </a:lnTo>
                  <a:lnTo>
                    <a:pt x="914" y="761"/>
                  </a:lnTo>
                  <a:lnTo>
                    <a:pt x="906" y="761"/>
                  </a:lnTo>
                  <a:lnTo>
                    <a:pt x="898" y="761"/>
                  </a:lnTo>
                  <a:lnTo>
                    <a:pt x="890" y="759"/>
                  </a:lnTo>
                  <a:lnTo>
                    <a:pt x="890" y="759"/>
                  </a:lnTo>
                  <a:lnTo>
                    <a:pt x="883" y="756"/>
                  </a:lnTo>
                  <a:lnTo>
                    <a:pt x="875" y="750"/>
                  </a:lnTo>
                  <a:lnTo>
                    <a:pt x="864" y="740"/>
                  </a:lnTo>
                  <a:lnTo>
                    <a:pt x="864" y="740"/>
                  </a:lnTo>
                  <a:lnTo>
                    <a:pt x="858" y="736"/>
                  </a:lnTo>
                  <a:lnTo>
                    <a:pt x="852" y="733"/>
                  </a:lnTo>
                  <a:lnTo>
                    <a:pt x="847" y="731"/>
                  </a:lnTo>
                  <a:lnTo>
                    <a:pt x="844" y="731"/>
                  </a:lnTo>
                  <a:lnTo>
                    <a:pt x="844" y="731"/>
                  </a:lnTo>
                  <a:lnTo>
                    <a:pt x="843" y="733"/>
                  </a:lnTo>
                  <a:lnTo>
                    <a:pt x="841" y="734"/>
                  </a:lnTo>
                  <a:lnTo>
                    <a:pt x="841" y="740"/>
                  </a:lnTo>
                  <a:lnTo>
                    <a:pt x="843" y="755"/>
                  </a:lnTo>
                  <a:lnTo>
                    <a:pt x="843" y="755"/>
                  </a:lnTo>
                  <a:lnTo>
                    <a:pt x="846" y="767"/>
                  </a:lnTo>
                  <a:lnTo>
                    <a:pt x="850" y="783"/>
                  </a:lnTo>
                  <a:lnTo>
                    <a:pt x="856" y="799"/>
                  </a:lnTo>
                  <a:lnTo>
                    <a:pt x="861" y="808"/>
                  </a:lnTo>
                  <a:lnTo>
                    <a:pt x="861" y="808"/>
                  </a:lnTo>
                  <a:lnTo>
                    <a:pt x="864" y="814"/>
                  </a:lnTo>
                  <a:lnTo>
                    <a:pt x="866" y="826"/>
                  </a:lnTo>
                  <a:lnTo>
                    <a:pt x="868" y="838"/>
                  </a:lnTo>
                  <a:lnTo>
                    <a:pt x="869" y="848"/>
                  </a:lnTo>
                  <a:lnTo>
                    <a:pt x="869" y="848"/>
                  </a:lnTo>
                  <a:lnTo>
                    <a:pt x="868" y="856"/>
                  </a:lnTo>
                  <a:lnTo>
                    <a:pt x="864" y="860"/>
                  </a:lnTo>
                  <a:lnTo>
                    <a:pt x="859" y="861"/>
                  </a:lnTo>
                  <a:lnTo>
                    <a:pt x="853" y="863"/>
                  </a:lnTo>
                  <a:lnTo>
                    <a:pt x="853" y="863"/>
                  </a:lnTo>
                  <a:lnTo>
                    <a:pt x="844" y="861"/>
                  </a:lnTo>
                  <a:lnTo>
                    <a:pt x="832" y="859"/>
                  </a:lnTo>
                  <a:lnTo>
                    <a:pt x="810" y="850"/>
                  </a:lnTo>
                  <a:lnTo>
                    <a:pt x="810" y="850"/>
                  </a:lnTo>
                  <a:lnTo>
                    <a:pt x="784" y="839"/>
                  </a:lnTo>
                  <a:lnTo>
                    <a:pt x="769" y="833"/>
                  </a:lnTo>
                  <a:lnTo>
                    <a:pt x="761" y="829"/>
                  </a:lnTo>
                  <a:lnTo>
                    <a:pt x="761" y="829"/>
                  </a:lnTo>
                  <a:lnTo>
                    <a:pt x="755" y="824"/>
                  </a:lnTo>
                  <a:lnTo>
                    <a:pt x="749" y="819"/>
                  </a:lnTo>
                  <a:lnTo>
                    <a:pt x="749" y="819"/>
                  </a:lnTo>
                  <a:lnTo>
                    <a:pt x="749" y="816"/>
                  </a:lnTo>
                  <a:lnTo>
                    <a:pt x="751" y="813"/>
                  </a:lnTo>
                  <a:lnTo>
                    <a:pt x="754" y="807"/>
                  </a:lnTo>
                  <a:lnTo>
                    <a:pt x="754" y="807"/>
                  </a:lnTo>
                  <a:lnTo>
                    <a:pt x="755" y="799"/>
                  </a:lnTo>
                  <a:lnTo>
                    <a:pt x="755" y="790"/>
                  </a:lnTo>
                  <a:lnTo>
                    <a:pt x="755" y="790"/>
                  </a:lnTo>
                  <a:lnTo>
                    <a:pt x="754" y="789"/>
                  </a:lnTo>
                  <a:lnTo>
                    <a:pt x="752" y="787"/>
                  </a:lnTo>
                  <a:lnTo>
                    <a:pt x="749" y="787"/>
                  </a:lnTo>
                  <a:lnTo>
                    <a:pt x="747" y="789"/>
                  </a:lnTo>
                  <a:lnTo>
                    <a:pt x="747" y="789"/>
                  </a:lnTo>
                  <a:lnTo>
                    <a:pt x="745" y="793"/>
                  </a:lnTo>
                  <a:lnTo>
                    <a:pt x="744" y="799"/>
                  </a:lnTo>
                  <a:lnTo>
                    <a:pt x="741" y="811"/>
                  </a:lnTo>
                  <a:lnTo>
                    <a:pt x="741" y="811"/>
                  </a:lnTo>
                  <a:lnTo>
                    <a:pt x="739" y="813"/>
                  </a:lnTo>
                  <a:lnTo>
                    <a:pt x="735" y="813"/>
                  </a:lnTo>
                  <a:lnTo>
                    <a:pt x="732" y="813"/>
                  </a:lnTo>
                  <a:lnTo>
                    <a:pt x="729" y="810"/>
                  </a:lnTo>
                  <a:lnTo>
                    <a:pt x="729" y="810"/>
                  </a:lnTo>
                  <a:lnTo>
                    <a:pt x="723" y="804"/>
                  </a:lnTo>
                  <a:lnTo>
                    <a:pt x="718" y="793"/>
                  </a:lnTo>
                  <a:lnTo>
                    <a:pt x="718" y="793"/>
                  </a:lnTo>
                  <a:lnTo>
                    <a:pt x="714" y="789"/>
                  </a:lnTo>
                  <a:lnTo>
                    <a:pt x="711" y="786"/>
                  </a:lnTo>
                  <a:lnTo>
                    <a:pt x="704" y="783"/>
                  </a:lnTo>
                  <a:lnTo>
                    <a:pt x="704" y="783"/>
                  </a:lnTo>
                  <a:lnTo>
                    <a:pt x="689" y="779"/>
                  </a:lnTo>
                  <a:lnTo>
                    <a:pt x="675" y="771"/>
                  </a:lnTo>
                  <a:lnTo>
                    <a:pt x="675" y="771"/>
                  </a:lnTo>
                  <a:lnTo>
                    <a:pt x="674" y="768"/>
                  </a:lnTo>
                  <a:lnTo>
                    <a:pt x="674" y="765"/>
                  </a:lnTo>
                  <a:lnTo>
                    <a:pt x="677" y="762"/>
                  </a:lnTo>
                  <a:lnTo>
                    <a:pt x="680" y="758"/>
                  </a:lnTo>
                  <a:lnTo>
                    <a:pt x="680" y="758"/>
                  </a:lnTo>
                  <a:lnTo>
                    <a:pt x="681" y="758"/>
                  </a:lnTo>
                  <a:lnTo>
                    <a:pt x="686" y="756"/>
                  </a:lnTo>
                  <a:lnTo>
                    <a:pt x="696" y="756"/>
                  </a:lnTo>
                  <a:lnTo>
                    <a:pt x="707" y="756"/>
                  </a:lnTo>
                  <a:lnTo>
                    <a:pt x="714" y="756"/>
                  </a:lnTo>
                  <a:lnTo>
                    <a:pt x="714" y="756"/>
                  </a:lnTo>
                  <a:lnTo>
                    <a:pt x="717" y="753"/>
                  </a:lnTo>
                  <a:lnTo>
                    <a:pt x="720" y="749"/>
                  </a:lnTo>
                  <a:lnTo>
                    <a:pt x="721" y="743"/>
                  </a:lnTo>
                  <a:lnTo>
                    <a:pt x="721" y="739"/>
                  </a:lnTo>
                  <a:lnTo>
                    <a:pt x="721" y="739"/>
                  </a:lnTo>
                  <a:lnTo>
                    <a:pt x="720" y="737"/>
                  </a:lnTo>
                  <a:lnTo>
                    <a:pt x="718" y="737"/>
                  </a:lnTo>
                  <a:lnTo>
                    <a:pt x="712" y="737"/>
                  </a:lnTo>
                  <a:lnTo>
                    <a:pt x="701" y="740"/>
                  </a:lnTo>
                  <a:lnTo>
                    <a:pt x="701" y="740"/>
                  </a:lnTo>
                  <a:lnTo>
                    <a:pt x="695" y="740"/>
                  </a:lnTo>
                  <a:lnTo>
                    <a:pt x="695" y="739"/>
                  </a:lnTo>
                  <a:lnTo>
                    <a:pt x="696" y="733"/>
                  </a:lnTo>
                  <a:lnTo>
                    <a:pt x="696" y="733"/>
                  </a:lnTo>
                  <a:lnTo>
                    <a:pt x="698" y="725"/>
                  </a:lnTo>
                  <a:lnTo>
                    <a:pt x="699" y="721"/>
                  </a:lnTo>
                  <a:lnTo>
                    <a:pt x="699" y="716"/>
                  </a:lnTo>
                  <a:lnTo>
                    <a:pt x="699" y="716"/>
                  </a:lnTo>
                  <a:lnTo>
                    <a:pt x="696" y="713"/>
                  </a:lnTo>
                  <a:lnTo>
                    <a:pt x="692" y="712"/>
                  </a:lnTo>
                  <a:lnTo>
                    <a:pt x="680" y="712"/>
                  </a:lnTo>
                  <a:lnTo>
                    <a:pt x="680" y="712"/>
                  </a:lnTo>
                  <a:lnTo>
                    <a:pt x="675" y="710"/>
                  </a:lnTo>
                  <a:lnTo>
                    <a:pt x="672" y="709"/>
                  </a:lnTo>
                  <a:lnTo>
                    <a:pt x="672" y="706"/>
                  </a:lnTo>
                  <a:lnTo>
                    <a:pt x="672" y="703"/>
                  </a:lnTo>
                  <a:lnTo>
                    <a:pt x="672" y="703"/>
                  </a:lnTo>
                  <a:lnTo>
                    <a:pt x="674" y="700"/>
                  </a:lnTo>
                  <a:lnTo>
                    <a:pt x="677" y="696"/>
                  </a:lnTo>
                  <a:lnTo>
                    <a:pt x="683" y="688"/>
                  </a:lnTo>
                  <a:lnTo>
                    <a:pt x="683" y="688"/>
                  </a:lnTo>
                  <a:lnTo>
                    <a:pt x="687" y="681"/>
                  </a:lnTo>
                  <a:lnTo>
                    <a:pt x="689" y="678"/>
                  </a:lnTo>
                  <a:lnTo>
                    <a:pt x="687" y="673"/>
                  </a:lnTo>
                  <a:lnTo>
                    <a:pt x="687" y="673"/>
                  </a:lnTo>
                  <a:lnTo>
                    <a:pt x="686" y="670"/>
                  </a:lnTo>
                  <a:lnTo>
                    <a:pt x="683" y="670"/>
                  </a:lnTo>
                  <a:lnTo>
                    <a:pt x="674" y="669"/>
                  </a:lnTo>
                  <a:lnTo>
                    <a:pt x="674" y="669"/>
                  </a:lnTo>
                  <a:lnTo>
                    <a:pt x="668" y="667"/>
                  </a:lnTo>
                  <a:lnTo>
                    <a:pt x="664" y="664"/>
                  </a:lnTo>
                  <a:lnTo>
                    <a:pt x="656" y="659"/>
                  </a:lnTo>
                  <a:lnTo>
                    <a:pt x="656" y="659"/>
                  </a:lnTo>
                  <a:lnTo>
                    <a:pt x="652" y="657"/>
                  </a:lnTo>
                  <a:lnTo>
                    <a:pt x="649" y="657"/>
                  </a:lnTo>
                  <a:lnTo>
                    <a:pt x="641" y="657"/>
                  </a:lnTo>
                  <a:lnTo>
                    <a:pt x="641" y="657"/>
                  </a:lnTo>
                  <a:lnTo>
                    <a:pt x="635" y="657"/>
                  </a:lnTo>
                  <a:lnTo>
                    <a:pt x="630" y="654"/>
                  </a:lnTo>
                  <a:lnTo>
                    <a:pt x="630" y="654"/>
                  </a:lnTo>
                  <a:lnTo>
                    <a:pt x="621" y="653"/>
                  </a:lnTo>
                  <a:lnTo>
                    <a:pt x="612" y="653"/>
                  </a:lnTo>
                  <a:lnTo>
                    <a:pt x="612" y="653"/>
                  </a:lnTo>
                  <a:lnTo>
                    <a:pt x="606" y="656"/>
                  </a:lnTo>
                  <a:lnTo>
                    <a:pt x="600" y="660"/>
                  </a:lnTo>
                  <a:lnTo>
                    <a:pt x="590" y="670"/>
                  </a:lnTo>
                  <a:lnTo>
                    <a:pt x="590" y="670"/>
                  </a:lnTo>
                  <a:lnTo>
                    <a:pt x="584" y="673"/>
                  </a:lnTo>
                  <a:lnTo>
                    <a:pt x="579" y="675"/>
                  </a:lnTo>
                  <a:lnTo>
                    <a:pt x="572" y="673"/>
                  </a:lnTo>
                  <a:lnTo>
                    <a:pt x="572" y="673"/>
                  </a:lnTo>
                  <a:lnTo>
                    <a:pt x="567" y="675"/>
                  </a:lnTo>
                  <a:lnTo>
                    <a:pt x="564" y="676"/>
                  </a:lnTo>
                  <a:lnTo>
                    <a:pt x="556" y="681"/>
                  </a:lnTo>
                  <a:lnTo>
                    <a:pt x="556" y="681"/>
                  </a:lnTo>
                  <a:lnTo>
                    <a:pt x="551" y="681"/>
                  </a:lnTo>
                  <a:lnTo>
                    <a:pt x="547" y="681"/>
                  </a:lnTo>
                  <a:lnTo>
                    <a:pt x="542" y="678"/>
                  </a:lnTo>
                  <a:lnTo>
                    <a:pt x="539" y="676"/>
                  </a:lnTo>
                  <a:lnTo>
                    <a:pt x="539" y="676"/>
                  </a:lnTo>
                  <a:lnTo>
                    <a:pt x="532" y="669"/>
                  </a:lnTo>
                  <a:lnTo>
                    <a:pt x="526" y="664"/>
                  </a:lnTo>
                  <a:lnTo>
                    <a:pt x="520" y="662"/>
                  </a:lnTo>
                  <a:lnTo>
                    <a:pt x="520" y="662"/>
                  </a:lnTo>
                  <a:lnTo>
                    <a:pt x="517" y="663"/>
                  </a:lnTo>
                  <a:lnTo>
                    <a:pt x="514" y="664"/>
                  </a:lnTo>
                  <a:lnTo>
                    <a:pt x="511" y="673"/>
                  </a:lnTo>
                  <a:lnTo>
                    <a:pt x="510" y="682"/>
                  </a:lnTo>
                  <a:lnTo>
                    <a:pt x="507" y="688"/>
                  </a:lnTo>
                  <a:lnTo>
                    <a:pt x="507" y="688"/>
                  </a:lnTo>
                  <a:lnTo>
                    <a:pt x="505" y="690"/>
                  </a:lnTo>
                  <a:lnTo>
                    <a:pt x="501" y="691"/>
                  </a:lnTo>
                  <a:lnTo>
                    <a:pt x="492" y="691"/>
                  </a:lnTo>
                  <a:lnTo>
                    <a:pt x="492" y="691"/>
                  </a:lnTo>
                  <a:lnTo>
                    <a:pt x="490" y="693"/>
                  </a:lnTo>
                  <a:lnTo>
                    <a:pt x="490" y="696"/>
                  </a:lnTo>
                  <a:lnTo>
                    <a:pt x="490" y="700"/>
                  </a:lnTo>
                  <a:lnTo>
                    <a:pt x="490" y="704"/>
                  </a:lnTo>
                  <a:lnTo>
                    <a:pt x="490" y="704"/>
                  </a:lnTo>
                  <a:lnTo>
                    <a:pt x="492" y="707"/>
                  </a:lnTo>
                  <a:lnTo>
                    <a:pt x="493" y="710"/>
                  </a:lnTo>
                  <a:lnTo>
                    <a:pt x="498" y="719"/>
                  </a:lnTo>
                  <a:lnTo>
                    <a:pt x="504" y="727"/>
                  </a:lnTo>
                  <a:lnTo>
                    <a:pt x="507" y="733"/>
                  </a:lnTo>
                  <a:lnTo>
                    <a:pt x="507" y="733"/>
                  </a:lnTo>
                  <a:lnTo>
                    <a:pt x="508" y="744"/>
                  </a:lnTo>
                  <a:lnTo>
                    <a:pt x="510" y="752"/>
                  </a:lnTo>
                  <a:lnTo>
                    <a:pt x="511" y="755"/>
                  </a:lnTo>
                  <a:lnTo>
                    <a:pt x="511" y="755"/>
                  </a:lnTo>
                  <a:lnTo>
                    <a:pt x="516" y="762"/>
                  </a:lnTo>
                  <a:lnTo>
                    <a:pt x="517" y="765"/>
                  </a:lnTo>
                  <a:lnTo>
                    <a:pt x="517" y="767"/>
                  </a:lnTo>
                  <a:lnTo>
                    <a:pt x="517" y="767"/>
                  </a:lnTo>
                  <a:lnTo>
                    <a:pt x="508" y="768"/>
                  </a:lnTo>
                  <a:lnTo>
                    <a:pt x="496" y="770"/>
                  </a:lnTo>
                  <a:lnTo>
                    <a:pt x="496" y="770"/>
                  </a:lnTo>
                  <a:lnTo>
                    <a:pt x="490" y="771"/>
                  </a:lnTo>
                  <a:lnTo>
                    <a:pt x="484" y="776"/>
                  </a:lnTo>
                  <a:lnTo>
                    <a:pt x="476" y="786"/>
                  </a:lnTo>
                  <a:lnTo>
                    <a:pt x="476" y="786"/>
                  </a:lnTo>
                  <a:lnTo>
                    <a:pt x="471" y="789"/>
                  </a:lnTo>
                  <a:lnTo>
                    <a:pt x="467" y="790"/>
                  </a:lnTo>
                  <a:lnTo>
                    <a:pt x="453" y="795"/>
                  </a:lnTo>
                  <a:lnTo>
                    <a:pt x="439" y="798"/>
                  </a:lnTo>
                  <a:lnTo>
                    <a:pt x="428" y="799"/>
                  </a:lnTo>
                  <a:lnTo>
                    <a:pt x="428" y="799"/>
                  </a:lnTo>
                  <a:lnTo>
                    <a:pt x="400" y="799"/>
                  </a:lnTo>
                  <a:lnTo>
                    <a:pt x="382" y="799"/>
                  </a:lnTo>
                  <a:lnTo>
                    <a:pt x="367" y="798"/>
                  </a:lnTo>
                  <a:lnTo>
                    <a:pt x="367" y="798"/>
                  </a:lnTo>
                  <a:lnTo>
                    <a:pt x="362" y="796"/>
                  </a:lnTo>
                  <a:lnTo>
                    <a:pt x="357" y="793"/>
                  </a:lnTo>
                  <a:lnTo>
                    <a:pt x="354" y="789"/>
                  </a:lnTo>
                  <a:lnTo>
                    <a:pt x="351" y="784"/>
                  </a:lnTo>
                  <a:lnTo>
                    <a:pt x="350" y="777"/>
                  </a:lnTo>
                  <a:lnTo>
                    <a:pt x="350" y="770"/>
                  </a:lnTo>
                  <a:lnTo>
                    <a:pt x="350" y="770"/>
                  </a:lnTo>
                  <a:lnTo>
                    <a:pt x="351" y="765"/>
                  </a:lnTo>
                  <a:lnTo>
                    <a:pt x="356" y="762"/>
                  </a:lnTo>
                  <a:lnTo>
                    <a:pt x="360" y="755"/>
                  </a:lnTo>
                  <a:lnTo>
                    <a:pt x="360" y="755"/>
                  </a:lnTo>
                  <a:lnTo>
                    <a:pt x="360" y="753"/>
                  </a:lnTo>
                  <a:lnTo>
                    <a:pt x="357" y="750"/>
                  </a:lnTo>
                  <a:lnTo>
                    <a:pt x="347" y="747"/>
                  </a:lnTo>
                  <a:lnTo>
                    <a:pt x="347" y="747"/>
                  </a:lnTo>
                  <a:lnTo>
                    <a:pt x="341" y="747"/>
                  </a:lnTo>
                  <a:lnTo>
                    <a:pt x="335" y="750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14" y="759"/>
                  </a:lnTo>
                  <a:lnTo>
                    <a:pt x="296" y="761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58" y="764"/>
                  </a:lnTo>
                  <a:lnTo>
                    <a:pt x="240" y="771"/>
                  </a:lnTo>
                  <a:lnTo>
                    <a:pt x="212" y="783"/>
                  </a:lnTo>
                  <a:lnTo>
                    <a:pt x="212" y="783"/>
                  </a:lnTo>
                  <a:lnTo>
                    <a:pt x="208" y="787"/>
                  </a:lnTo>
                  <a:lnTo>
                    <a:pt x="203" y="793"/>
                  </a:lnTo>
                  <a:lnTo>
                    <a:pt x="200" y="799"/>
                  </a:lnTo>
                  <a:lnTo>
                    <a:pt x="200" y="804"/>
                  </a:lnTo>
                  <a:lnTo>
                    <a:pt x="200" y="804"/>
                  </a:lnTo>
                  <a:lnTo>
                    <a:pt x="200" y="808"/>
                  </a:lnTo>
                  <a:lnTo>
                    <a:pt x="203" y="811"/>
                  </a:lnTo>
                  <a:lnTo>
                    <a:pt x="205" y="814"/>
                  </a:lnTo>
                  <a:lnTo>
                    <a:pt x="205" y="819"/>
                  </a:lnTo>
                  <a:lnTo>
                    <a:pt x="205" y="819"/>
                  </a:lnTo>
                  <a:lnTo>
                    <a:pt x="203" y="821"/>
                  </a:lnTo>
                  <a:lnTo>
                    <a:pt x="200" y="824"/>
                  </a:lnTo>
                  <a:lnTo>
                    <a:pt x="196" y="827"/>
                  </a:lnTo>
                  <a:lnTo>
                    <a:pt x="196" y="827"/>
                  </a:lnTo>
                  <a:lnTo>
                    <a:pt x="193" y="829"/>
                  </a:lnTo>
                  <a:lnTo>
                    <a:pt x="191" y="827"/>
                  </a:lnTo>
                  <a:lnTo>
                    <a:pt x="190" y="821"/>
                  </a:lnTo>
                  <a:lnTo>
                    <a:pt x="190" y="821"/>
                  </a:lnTo>
                  <a:lnTo>
                    <a:pt x="187" y="796"/>
                  </a:lnTo>
                  <a:lnTo>
                    <a:pt x="187" y="796"/>
                  </a:lnTo>
                  <a:lnTo>
                    <a:pt x="182" y="781"/>
                  </a:lnTo>
                  <a:lnTo>
                    <a:pt x="176" y="767"/>
                  </a:lnTo>
                  <a:lnTo>
                    <a:pt x="176" y="767"/>
                  </a:lnTo>
                  <a:lnTo>
                    <a:pt x="169" y="758"/>
                  </a:lnTo>
                  <a:lnTo>
                    <a:pt x="166" y="755"/>
                  </a:lnTo>
                  <a:lnTo>
                    <a:pt x="162" y="755"/>
                  </a:lnTo>
                  <a:lnTo>
                    <a:pt x="162" y="755"/>
                  </a:lnTo>
                  <a:lnTo>
                    <a:pt x="160" y="756"/>
                  </a:lnTo>
                  <a:lnTo>
                    <a:pt x="159" y="761"/>
                  </a:lnTo>
                  <a:lnTo>
                    <a:pt x="159" y="768"/>
                  </a:lnTo>
                  <a:lnTo>
                    <a:pt x="159" y="768"/>
                  </a:lnTo>
                  <a:lnTo>
                    <a:pt x="160" y="776"/>
                  </a:lnTo>
                  <a:lnTo>
                    <a:pt x="159" y="779"/>
                  </a:lnTo>
                  <a:lnTo>
                    <a:pt x="157" y="781"/>
                  </a:lnTo>
                  <a:lnTo>
                    <a:pt x="157" y="781"/>
                  </a:lnTo>
                  <a:lnTo>
                    <a:pt x="154" y="784"/>
                  </a:lnTo>
                  <a:lnTo>
                    <a:pt x="148" y="786"/>
                  </a:lnTo>
                  <a:lnTo>
                    <a:pt x="141" y="789"/>
                  </a:lnTo>
                  <a:lnTo>
                    <a:pt x="134" y="789"/>
                  </a:lnTo>
                  <a:lnTo>
                    <a:pt x="134" y="789"/>
                  </a:lnTo>
                  <a:lnTo>
                    <a:pt x="128" y="787"/>
                  </a:lnTo>
                  <a:lnTo>
                    <a:pt x="123" y="786"/>
                  </a:lnTo>
                  <a:lnTo>
                    <a:pt x="117" y="779"/>
                  </a:lnTo>
                  <a:lnTo>
                    <a:pt x="117" y="779"/>
                  </a:lnTo>
                  <a:lnTo>
                    <a:pt x="114" y="774"/>
                  </a:lnTo>
                  <a:lnTo>
                    <a:pt x="113" y="770"/>
                  </a:lnTo>
                  <a:lnTo>
                    <a:pt x="111" y="764"/>
                  </a:lnTo>
                  <a:lnTo>
                    <a:pt x="108" y="759"/>
                  </a:lnTo>
                  <a:lnTo>
                    <a:pt x="108" y="759"/>
                  </a:lnTo>
                  <a:lnTo>
                    <a:pt x="104" y="758"/>
                  </a:lnTo>
                  <a:lnTo>
                    <a:pt x="98" y="758"/>
                  </a:lnTo>
                  <a:lnTo>
                    <a:pt x="92" y="759"/>
                  </a:lnTo>
                  <a:lnTo>
                    <a:pt x="88" y="761"/>
                  </a:lnTo>
                  <a:lnTo>
                    <a:pt x="88" y="761"/>
                  </a:lnTo>
                  <a:lnTo>
                    <a:pt x="74" y="770"/>
                  </a:lnTo>
                  <a:lnTo>
                    <a:pt x="67" y="774"/>
                  </a:lnTo>
                  <a:lnTo>
                    <a:pt x="61" y="779"/>
                  </a:lnTo>
                  <a:lnTo>
                    <a:pt x="61" y="779"/>
                  </a:lnTo>
                  <a:lnTo>
                    <a:pt x="59" y="784"/>
                  </a:lnTo>
                  <a:lnTo>
                    <a:pt x="59" y="790"/>
                  </a:lnTo>
                  <a:lnTo>
                    <a:pt x="61" y="796"/>
                  </a:lnTo>
                  <a:lnTo>
                    <a:pt x="64" y="801"/>
                  </a:lnTo>
                  <a:lnTo>
                    <a:pt x="64" y="801"/>
                  </a:lnTo>
                  <a:lnTo>
                    <a:pt x="67" y="802"/>
                  </a:lnTo>
                  <a:lnTo>
                    <a:pt x="70" y="804"/>
                  </a:lnTo>
                  <a:lnTo>
                    <a:pt x="74" y="801"/>
                  </a:lnTo>
                  <a:lnTo>
                    <a:pt x="74" y="801"/>
                  </a:lnTo>
                  <a:lnTo>
                    <a:pt x="95" y="784"/>
                  </a:lnTo>
                  <a:lnTo>
                    <a:pt x="95" y="784"/>
                  </a:lnTo>
                  <a:lnTo>
                    <a:pt x="98" y="783"/>
                  </a:lnTo>
                  <a:lnTo>
                    <a:pt x="101" y="784"/>
                  </a:lnTo>
                  <a:lnTo>
                    <a:pt x="102" y="787"/>
                  </a:lnTo>
                  <a:lnTo>
                    <a:pt x="104" y="792"/>
                  </a:lnTo>
                  <a:lnTo>
                    <a:pt x="104" y="792"/>
                  </a:lnTo>
                  <a:lnTo>
                    <a:pt x="101" y="796"/>
                  </a:lnTo>
                  <a:lnTo>
                    <a:pt x="96" y="801"/>
                  </a:lnTo>
                  <a:lnTo>
                    <a:pt x="96" y="801"/>
                  </a:lnTo>
                  <a:lnTo>
                    <a:pt x="104" y="804"/>
                  </a:lnTo>
                  <a:lnTo>
                    <a:pt x="107" y="807"/>
                  </a:lnTo>
                  <a:lnTo>
                    <a:pt x="107" y="808"/>
                  </a:lnTo>
                  <a:lnTo>
                    <a:pt x="105" y="810"/>
                  </a:lnTo>
                  <a:lnTo>
                    <a:pt x="105" y="810"/>
                  </a:lnTo>
                  <a:lnTo>
                    <a:pt x="102" y="813"/>
                  </a:lnTo>
                  <a:lnTo>
                    <a:pt x="99" y="816"/>
                  </a:lnTo>
                  <a:lnTo>
                    <a:pt x="99" y="819"/>
                  </a:lnTo>
                  <a:lnTo>
                    <a:pt x="99" y="823"/>
                  </a:lnTo>
                  <a:lnTo>
                    <a:pt x="99" y="823"/>
                  </a:lnTo>
                  <a:lnTo>
                    <a:pt x="102" y="829"/>
                  </a:lnTo>
                  <a:lnTo>
                    <a:pt x="104" y="832"/>
                  </a:lnTo>
                  <a:lnTo>
                    <a:pt x="104" y="835"/>
                  </a:lnTo>
                  <a:lnTo>
                    <a:pt x="104" y="835"/>
                  </a:lnTo>
                  <a:lnTo>
                    <a:pt x="104" y="838"/>
                  </a:lnTo>
                  <a:lnTo>
                    <a:pt x="102" y="841"/>
                  </a:lnTo>
                  <a:lnTo>
                    <a:pt x="102" y="842"/>
                  </a:lnTo>
                  <a:lnTo>
                    <a:pt x="102" y="844"/>
                  </a:lnTo>
                  <a:lnTo>
                    <a:pt x="102" y="844"/>
                  </a:lnTo>
                  <a:lnTo>
                    <a:pt x="105" y="845"/>
                  </a:lnTo>
                  <a:lnTo>
                    <a:pt x="111" y="847"/>
                  </a:lnTo>
                  <a:lnTo>
                    <a:pt x="119" y="848"/>
                  </a:lnTo>
                  <a:lnTo>
                    <a:pt x="119" y="848"/>
                  </a:lnTo>
                  <a:lnTo>
                    <a:pt x="120" y="893"/>
                  </a:lnTo>
                  <a:lnTo>
                    <a:pt x="120" y="893"/>
                  </a:lnTo>
                  <a:lnTo>
                    <a:pt x="120" y="894"/>
                  </a:lnTo>
                  <a:lnTo>
                    <a:pt x="123" y="896"/>
                  </a:lnTo>
                  <a:lnTo>
                    <a:pt x="126" y="897"/>
                  </a:lnTo>
                  <a:lnTo>
                    <a:pt x="129" y="900"/>
                  </a:lnTo>
                  <a:lnTo>
                    <a:pt x="129" y="900"/>
                  </a:lnTo>
                  <a:lnTo>
                    <a:pt x="131" y="904"/>
                  </a:lnTo>
                  <a:lnTo>
                    <a:pt x="132" y="907"/>
                  </a:lnTo>
                  <a:lnTo>
                    <a:pt x="132" y="907"/>
                  </a:lnTo>
                  <a:lnTo>
                    <a:pt x="134" y="909"/>
                  </a:lnTo>
                  <a:lnTo>
                    <a:pt x="136" y="910"/>
                  </a:lnTo>
                  <a:lnTo>
                    <a:pt x="141" y="910"/>
                  </a:lnTo>
                  <a:lnTo>
                    <a:pt x="145" y="912"/>
                  </a:lnTo>
                  <a:lnTo>
                    <a:pt x="145" y="912"/>
                  </a:lnTo>
                  <a:lnTo>
                    <a:pt x="147" y="915"/>
                  </a:lnTo>
                  <a:lnTo>
                    <a:pt x="145" y="916"/>
                  </a:lnTo>
                  <a:lnTo>
                    <a:pt x="141" y="922"/>
                  </a:lnTo>
                  <a:lnTo>
                    <a:pt x="141" y="922"/>
                  </a:lnTo>
                  <a:lnTo>
                    <a:pt x="138" y="925"/>
                  </a:lnTo>
                  <a:lnTo>
                    <a:pt x="138" y="928"/>
                  </a:lnTo>
                  <a:lnTo>
                    <a:pt x="139" y="931"/>
                  </a:lnTo>
                  <a:lnTo>
                    <a:pt x="141" y="933"/>
                  </a:lnTo>
                  <a:lnTo>
                    <a:pt x="141" y="933"/>
                  </a:lnTo>
                  <a:lnTo>
                    <a:pt x="145" y="936"/>
                  </a:lnTo>
                  <a:lnTo>
                    <a:pt x="154" y="938"/>
                  </a:lnTo>
                  <a:lnTo>
                    <a:pt x="165" y="941"/>
                  </a:lnTo>
                  <a:lnTo>
                    <a:pt x="173" y="946"/>
                  </a:lnTo>
                  <a:lnTo>
                    <a:pt x="173" y="946"/>
                  </a:lnTo>
                  <a:lnTo>
                    <a:pt x="176" y="950"/>
                  </a:lnTo>
                  <a:lnTo>
                    <a:pt x="179" y="955"/>
                  </a:lnTo>
                  <a:lnTo>
                    <a:pt x="181" y="959"/>
                  </a:lnTo>
                  <a:lnTo>
                    <a:pt x="181" y="965"/>
                  </a:lnTo>
                  <a:lnTo>
                    <a:pt x="179" y="984"/>
                  </a:lnTo>
                  <a:lnTo>
                    <a:pt x="179" y="984"/>
                  </a:lnTo>
                  <a:lnTo>
                    <a:pt x="184" y="1007"/>
                  </a:lnTo>
                  <a:lnTo>
                    <a:pt x="191" y="1032"/>
                  </a:lnTo>
                  <a:lnTo>
                    <a:pt x="191" y="1032"/>
                  </a:lnTo>
                  <a:lnTo>
                    <a:pt x="193" y="1035"/>
                  </a:lnTo>
                  <a:lnTo>
                    <a:pt x="196" y="1036"/>
                  </a:lnTo>
                  <a:lnTo>
                    <a:pt x="200" y="1038"/>
                  </a:lnTo>
                  <a:lnTo>
                    <a:pt x="206" y="1036"/>
                  </a:lnTo>
                  <a:lnTo>
                    <a:pt x="209" y="1038"/>
                  </a:lnTo>
                  <a:lnTo>
                    <a:pt x="209" y="1038"/>
                  </a:lnTo>
                  <a:lnTo>
                    <a:pt x="211" y="1041"/>
                  </a:lnTo>
                  <a:lnTo>
                    <a:pt x="212" y="1047"/>
                  </a:lnTo>
                  <a:lnTo>
                    <a:pt x="211" y="1057"/>
                  </a:lnTo>
                  <a:lnTo>
                    <a:pt x="211" y="1057"/>
                  </a:lnTo>
                  <a:lnTo>
                    <a:pt x="209" y="1066"/>
                  </a:lnTo>
                  <a:lnTo>
                    <a:pt x="206" y="1070"/>
                  </a:lnTo>
                  <a:lnTo>
                    <a:pt x="202" y="1076"/>
                  </a:lnTo>
                  <a:lnTo>
                    <a:pt x="202" y="1076"/>
                  </a:lnTo>
                  <a:lnTo>
                    <a:pt x="196" y="1081"/>
                  </a:lnTo>
                  <a:lnTo>
                    <a:pt x="190" y="1084"/>
                  </a:lnTo>
                  <a:lnTo>
                    <a:pt x="184" y="1087"/>
                  </a:lnTo>
                  <a:lnTo>
                    <a:pt x="178" y="1093"/>
                  </a:lnTo>
                  <a:lnTo>
                    <a:pt x="178" y="1093"/>
                  </a:lnTo>
                  <a:lnTo>
                    <a:pt x="175" y="1097"/>
                  </a:lnTo>
                  <a:lnTo>
                    <a:pt x="171" y="1101"/>
                  </a:lnTo>
                  <a:lnTo>
                    <a:pt x="165" y="1104"/>
                  </a:lnTo>
                  <a:lnTo>
                    <a:pt x="157" y="1104"/>
                  </a:lnTo>
                  <a:lnTo>
                    <a:pt x="157" y="1104"/>
                  </a:lnTo>
                  <a:lnTo>
                    <a:pt x="153" y="1104"/>
                  </a:lnTo>
                  <a:lnTo>
                    <a:pt x="151" y="1106"/>
                  </a:lnTo>
                  <a:lnTo>
                    <a:pt x="148" y="1110"/>
                  </a:lnTo>
                  <a:lnTo>
                    <a:pt x="145" y="1116"/>
                  </a:lnTo>
                  <a:lnTo>
                    <a:pt x="144" y="1118"/>
                  </a:lnTo>
                  <a:lnTo>
                    <a:pt x="139" y="1121"/>
                  </a:lnTo>
                  <a:lnTo>
                    <a:pt x="139" y="1121"/>
                  </a:lnTo>
                  <a:lnTo>
                    <a:pt x="136" y="1122"/>
                  </a:lnTo>
                  <a:lnTo>
                    <a:pt x="134" y="1125"/>
                  </a:lnTo>
                  <a:lnTo>
                    <a:pt x="134" y="1128"/>
                  </a:lnTo>
                  <a:lnTo>
                    <a:pt x="135" y="1131"/>
                  </a:lnTo>
                  <a:lnTo>
                    <a:pt x="141" y="1135"/>
                  </a:lnTo>
                  <a:lnTo>
                    <a:pt x="145" y="1141"/>
                  </a:lnTo>
                  <a:lnTo>
                    <a:pt x="145" y="1141"/>
                  </a:lnTo>
                  <a:lnTo>
                    <a:pt x="147" y="1146"/>
                  </a:lnTo>
                  <a:lnTo>
                    <a:pt x="147" y="1149"/>
                  </a:lnTo>
                  <a:lnTo>
                    <a:pt x="144" y="1150"/>
                  </a:lnTo>
                  <a:lnTo>
                    <a:pt x="139" y="1150"/>
                  </a:lnTo>
                  <a:lnTo>
                    <a:pt x="139" y="1150"/>
                  </a:lnTo>
                  <a:lnTo>
                    <a:pt x="134" y="1152"/>
                  </a:lnTo>
                  <a:lnTo>
                    <a:pt x="129" y="1155"/>
                  </a:lnTo>
                  <a:lnTo>
                    <a:pt x="126" y="1159"/>
                  </a:lnTo>
                  <a:lnTo>
                    <a:pt x="125" y="1164"/>
                  </a:lnTo>
                  <a:lnTo>
                    <a:pt x="125" y="1164"/>
                  </a:lnTo>
                  <a:lnTo>
                    <a:pt x="125" y="1168"/>
                  </a:lnTo>
                  <a:lnTo>
                    <a:pt x="123" y="1171"/>
                  </a:lnTo>
                  <a:lnTo>
                    <a:pt x="120" y="1174"/>
                  </a:lnTo>
                  <a:lnTo>
                    <a:pt x="116" y="1177"/>
                  </a:lnTo>
                  <a:lnTo>
                    <a:pt x="116" y="1177"/>
                  </a:lnTo>
                  <a:lnTo>
                    <a:pt x="111" y="1180"/>
                  </a:lnTo>
                  <a:lnTo>
                    <a:pt x="111" y="1181"/>
                  </a:lnTo>
                  <a:lnTo>
                    <a:pt x="113" y="1181"/>
                  </a:lnTo>
                  <a:lnTo>
                    <a:pt x="123" y="1187"/>
                  </a:lnTo>
                  <a:lnTo>
                    <a:pt x="123" y="1187"/>
                  </a:lnTo>
                  <a:lnTo>
                    <a:pt x="126" y="1192"/>
                  </a:lnTo>
                  <a:lnTo>
                    <a:pt x="128" y="1195"/>
                  </a:lnTo>
                  <a:lnTo>
                    <a:pt x="126" y="1198"/>
                  </a:lnTo>
                  <a:lnTo>
                    <a:pt x="123" y="1201"/>
                  </a:lnTo>
                  <a:lnTo>
                    <a:pt x="123" y="1201"/>
                  </a:lnTo>
                  <a:lnTo>
                    <a:pt x="122" y="1205"/>
                  </a:lnTo>
                  <a:lnTo>
                    <a:pt x="120" y="1211"/>
                  </a:lnTo>
                  <a:lnTo>
                    <a:pt x="120" y="1217"/>
                  </a:lnTo>
                  <a:lnTo>
                    <a:pt x="120" y="1221"/>
                  </a:lnTo>
                  <a:lnTo>
                    <a:pt x="120" y="1221"/>
                  </a:lnTo>
                  <a:lnTo>
                    <a:pt x="117" y="1224"/>
                  </a:lnTo>
                  <a:lnTo>
                    <a:pt x="113" y="1226"/>
                  </a:lnTo>
                  <a:lnTo>
                    <a:pt x="107" y="1227"/>
                  </a:lnTo>
                  <a:lnTo>
                    <a:pt x="101" y="1226"/>
                  </a:lnTo>
                  <a:lnTo>
                    <a:pt x="101" y="1226"/>
                  </a:lnTo>
                  <a:lnTo>
                    <a:pt x="88" y="1224"/>
                  </a:lnTo>
                  <a:lnTo>
                    <a:pt x="82" y="1224"/>
                  </a:lnTo>
                  <a:lnTo>
                    <a:pt x="77" y="1226"/>
                  </a:lnTo>
                  <a:lnTo>
                    <a:pt x="77" y="1226"/>
                  </a:lnTo>
                  <a:lnTo>
                    <a:pt x="71" y="1233"/>
                  </a:lnTo>
                  <a:lnTo>
                    <a:pt x="68" y="1238"/>
                  </a:lnTo>
                  <a:lnTo>
                    <a:pt x="65" y="1241"/>
                  </a:lnTo>
                  <a:lnTo>
                    <a:pt x="65" y="1241"/>
                  </a:lnTo>
                  <a:lnTo>
                    <a:pt x="52" y="1247"/>
                  </a:lnTo>
                  <a:lnTo>
                    <a:pt x="36" y="1255"/>
                  </a:lnTo>
                  <a:lnTo>
                    <a:pt x="36" y="1255"/>
                  </a:lnTo>
                  <a:lnTo>
                    <a:pt x="24" y="1264"/>
                  </a:lnTo>
                  <a:lnTo>
                    <a:pt x="12" y="1267"/>
                  </a:lnTo>
                  <a:lnTo>
                    <a:pt x="12" y="1267"/>
                  </a:lnTo>
                  <a:lnTo>
                    <a:pt x="2" y="1269"/>
                  </a:lnTo>
                  <a:lnTo>
                    <a:pt x="2" y="1269"/>
                  </a:lnTo>
                  <a:lnTo>
                    <a:pt x="2" y="1273"/>
                  </a:lnTo>
                  <a:lnTo>
                    <a:pt x="0" y="1278"/>
                  </a:lnTo>
                  <a:lnTo>
                    <a:pt x="2" y="1288"/>
                  </a:lnTo>
                  <a:lnTo>
                    <a:pt x="2" y="1288"/>
                  </a:lnTo>
                  <a:lnTo>
                    <a:pt x="6" y="1295"/>
                  </a:lnTo>
                  <a:lnTo>
                    <a:pt x="15" y="1306"/>
                  </a:lnTo>
                  <a:lnTo>
                    <a:pt x="25" y="1316"/>
                  </a:lnTo>
                  <a:lnTo>
                    <a:pt x="33" y="1327"/>
                  </a:lnTo>
                  <a:lnTo>
                    <a:pt x="33" y="1327"/>
                  </a:lnTo>
                  <a:lnTo>
                    <a:pt x="36" y="1335"/>
                  </a:lnTo>
                  <a:lnTo>
                    <a:pt x="39" y="1346"/>
                  </a:lnTo>
                  <a:lnTo>
                    <a:pt x="39" y="1365"/>
                  </a:lnTo>
                  <a:lnTo>
                    <a:pt x="39" y="1365"/>
                  </a:lnTo>
                  <a:lnTo>
                    <a:pt x="40" y="1374"/>
                  </a:lnTo>
                  <a:lnTo>
                    <a:pt x="42" y="1381"/>
                  </a:lnTo>
                  <a:lnTo>
                    <a:pt x="45" y="1402"/>
                  </a:lnTo>
                  <a:lnTo>
                    <a:pt x="45" y="1402"/>
                  </a:lnTo>
                  <a:lnTo>
                    <a:pt x="48" y="1446"/>
                  </a:lnTo>
                  <a:lnTo>
                    <a:pt x="49" y="1472"/>
                  </a:lnTo>
                  <a:lnTo>
                    <a:pt x="52" y="1489"/>
                  </a:lnTo>
                  <a:lnTo>
                    <a:pt x="52" y="1489"/>
                  </a:lnTo>
                  <a:lnTo>
                    <a:pt x="54" y="1500"/>
                  </a:lnTo>
                  <a:lnTo>
                    <a:pt x="52" y="1509"/>
                  </a:lnTo>
                  <a:lnTo>
                    <a:pt x="49" y="1516"/>
                  </a:lnTo>
                  <a:lnTo>
                    <a:pt x="46" y="1518"/>
                  </a:lnTo>
                  <a:lnTo>
                    <a:pt x="43" y="1519"/>
                  </a:lnTo>
                  <a:lnTo>
                    <a:pt x="43" y="1519"/>
                  </a:lnTo>
                  <a:lnTo>
                    <a:pt x="33" y="1521"/>
                  </a:lnTo>
                  <a:lnTo>
                    <a:pt x="30" y="1522"/>
                  </a:lnTo>
                  <a:lnTo>
                    <a:pt x="27" y="1528"/>
                  </a:lnTo>
                  <a:lnTo>
                    <a:pt x="27" y="1528"/>
                  </a:lnTo>
                  <a:lnTo>
                    <a:pt x="25" y="1534"/>
                  </a:lnTo>
                  <a:lnTo>
                    <a:pt x="24" y="1538"/>
                  </a:lnTo>
                  <a:lnTo>
                    <a:pt x="22" y="1541"/>
                  </a:lnTo>
                  <a:lnTo>
                    <a:pt x="17" y="1544"/>
                  </a:lnTo>
                  <a:lnTo>
                    <a:pt x="17" y="1544"/>
                  </a:lnTo>
                  <a:lnTo>
                    <a:pt x="3" y="1550"/>
                  </a:lnTo>
                  <a:lnTo>
                    <a:pt x="2" y="1553"/>
                  </a:lnTo>
                  <a:lnTo>
                    <a:pt x="2" y="1556"/>
                  </a:lnTo>
                  <a:lnTo>
                    <a:pt x="2" y="1556"/>
                  </a:lnTo>
                  <a:lnTo>
                    <a:pt x="5" y="1558"/>
                  </a:lnTo>
                  <a:lnTo>
                    <a:pt x="6" y="1559"/>
                  </a:lnTo>
                  <a:lnTo>
                    <a:pt x="12" y="1561"/>
                  </a:lnTo>
                  <a:lnTo>
                    <a:pt x="18" y="1561"/>
                  </a:lnTo>
                  <a:lnTo>
                    <a:pt x="21" y="1562"/>
                  </a:lnTo>
                  <a:lnTo>
                    <a:pt x="21" y="1562"/>
                  </a:lnTo>
                  <a:lnTo>
                    <a:pt x="22" y="1563"/>
                  </a:lnTo>
                  <a:lnTo>
                    <a:pt x="22" y="1566"/>
                  </a:lnTo>
                  <a:lnTo>
                    <a:pt x="22" y="1568"/>
                  </a:lnTo>
                  <a:lnTo>
                    <a:pt x="24" y="1571"/>
                  </a:lnTo>
                  <a:lnTo>
                    <a:pt x="24" y="1571"/>
                  </a:lnTo>
                  <a:lnTo>
                    <a:pt x="28" y="1574"/>
                  </a:lnTo>
                  <a:lnTo>
                    <a:pt x="31" y="1575"/>
                  </a:lnTo>
                  <a:lnTo>
                    <a:pt x="36" y="1577"/>
                  </a:lnTo>
                  <a:lnTo>
                    <a:pt x="37" y="1578"/>
                  </a:lnTo>
                  <a:lnTo>
                    <a:pt x="37" y="1578"/>
                  </a:lnTo>
                  <a:lnTo>
                    <a:pt x="37" y="1583"/>
                  </a:lnTo>
                  <a:lnTo>
                    <a:pt x="37" y="1590"/>
                  </a:lnTo>
                  <a:lnTo>
                    <a:pt x="36" y="1605"/>
                  </a:lnTo>
                  <a:lnTo>
                    <a:pt x="36" y="1605"/>
                  </a:lnTo>
                  <a:lnTo>
                    <a:pt x="34" y="1611"/>
                  </a:lnTo>
                  <a:lnTo>
                    <a:pt x="31" y="1618"/>
                  </a:lnTo>
                  <a:lnTo>
                    <a:pt x="30" y="1627"/>
                  </a:lnTo>
                  <a:lnTo>
                    <a:pt x="31" y="1630"/>
                  </a:lnTo>
                  <a:lnTo>
                    <a:pt x="33" y="1635"/>
                  </a:lnTo>
                  <a:lnTo>
                    <a:pt x="33" y="1635"/>
                  </a:lnTo>
                  <a:lnTo>
                    <a:pt x="36" y="1640"/>
                  </a:lnTo>
                  <a:lnTo>
                    <a:pt x="40" y="1643"/>
                  </a:lnTo>
                  <a:lnTo>
                    <a:pt x="43" y="1648"/>
                  </a:lnTo>
                  <a:lnTo>
                    <a:pt x="46" y="1655"/>
                  </a:lnTo>
                  <a:lnTo>
                    <a:pt x="46" y="1655"/>
                  </a:lnTo>
                  <a:lnTo>
                    <a:pt x="46" y="1666"/>
                  </a:lnTo>
                  <a:lnTo>
                    <a:pt x="45" y="1678"/>
                  </a:lnTo>
                  <a:lnTo>
                    <a:pt x="45" y="1689"/>
                  </a:lnTo>
                  <a:lnTo>
                    <a:pt x="46" y="1694"/>
                  </a:lnTo>
                  <a:lnTo>
                    <a:pt x="48" y="1697"/>
                  </a:lnTo>
                  <a:lnTo>
                    <a:pt x="48" y="1697"/>
                  </a:lnTo>
                  <a:lnTo>
                    <a:pt x="55" y="1701"/>
                  </a:lnTo>
                  <a:lnTo>
                    <a:pt x="65" y="1706"/>
                  </a:lnTo>
                  <a:lnTo>
                    <a:pt x="76" y="1710"/>
                  </a:lnTo>
                  <a:lnTo>
                    <a:pt x="80" y="1715"/>
                  </a:lnTo>
                  <a:lnTo>
                    <a:pt x="80" y="1715"/>
                  </a:lnTo>
                  <a:lnTo>
                    <a:pt x="79" y="1717"/>
                  </a:lnTo>
                  <a:lnTo>
                    <a:pt x="74" y="1722"/>
                  </a:lnTo>
                  <a:lnTo>
                    <a:pt x="64" y="1729"/>
                  </a:lnTo>
                  <a:lnTo>
                    <a:pt x="64" y="1729"/>
                  </a:lnTo>
                  <a:lnTo>
                    <a:pt x="59" y="1732"/>
                  </a:lnTo>
                  <a:lnTo>
                    <a:pt x="58" y="1737"/>
                  </a:lnTo>
                  <a:lnTo>
                    <a:pt x="58" y="1746"/>
                  </a:lnTo>
                  <a:lnTo>
                    <a:pt x="58" y="1746"/>
                  </a:lnTo>
                  <a:lnTo>
                    <a:pt x="57" y="1752"/>
                  </a:lnTo>
                  <a:lnTo>
                    <a:pt x="52" y="1757"/>
                  </a:lnTo>
                  <a:lnTo>
                    <a:pt x="43" y="1769"/>
                  </a:lnTo>
                  <a:lnTo>
                    <a:pt x="43" y="1769"/>
                  </a:lnTo>
                  <a:lnTo>
                    <a:pt x="40" y="1771"/>
                  </a:lnTo>
                  <a:lnTo>
                    <a:pt x="37" y="1772"/>
                  </a:lnTo>
                  <a:lnTo>
                    <a:pt x="36" y="1774"/>
                  </a:lnTo>
                  <a:lnTo>
                    <a:pt x="36" y="1775"/>
                  </a:lnTo>
                  <a:lnTo>
                    <a:pt x="39" y="1780"/>
                  </a:lnTo>
                  <a:lnTo>
                    <a:pt x="39" y="1780"/>
                  </a:lnTo>
                  <a:lnTo>
                    <a:pt x="46" y="1789"/>
                  </a:lnTo>
                  <a:lnTo>
                    <a:pt x="49" y="1793"/>
                  </a:lnTo>
                  <a:lnTo>
                    <a:pt x="49" y="1793"/>
                  </a:lnTo>
                  <a:lnTo>
                    <a:pt x="48" y="1795"/>
                  </a:lnTo>
                  <a:lnTo>
                    <a:pt x="48" y="1795"/>
                  </a:lnTo>
                  <a:lnTo>
                    <a:pt x="45" y="1795"/>
                  </a:lnTo>
                  <a:lnTo>
                    <a:pt x="42" y="1793"/>
                  </a:lnTo>
                  <a:lnTo>
                    <a:pt x="39" y="1793"/>
                  </a:lnTo>
                  <a:lnTo>
                    <a:pt x="37" y="1793"/>
                  </a:lnTo>
                  <a:lnTo>
                    <a:pt x="37" y="1793"/>
                  </a:lnTo>
                  <a:lnTo>
                    <a:pt x="33" y="1806"/>
                  </a:lnTo>
                  <a:lnTo>
                    <a:pt x="28" y="1817"/>
                  </a:lnTo>
                  <a:lnTo>
                    <a:pt x="28" y="1824"/>
                  </a:lnTo>
                  <a:lnTo>
                    <a:pt x="28" y="1824"/>
                  </a:lnTo>
                  <a:lnTo>
                    <a:pt x="28" y="1827"/>
                  </a:lnTo>
                  <a:lnTo>
                    <a:pt x="31" y="1830"/>
                  </a:lnTo>
                  <a:lnTo>
                    <a:pt x="34" y="1830"/>
                  </a:lnTo>
                  <a:lnTo>
                    <a:pt x="39" y="1829"/>
                  </a:lnTo>
                  <a:lnTo>
                    <a:pt x="39" y="1829"/>
                  </a:lnTo>
                  <a:lnTo>
                    <a:pt x="46" y="1824"/>
                  </a:lnTo>
                  <a:lnTo>
                    <a:pt x="48" y="1823"/>
                  </a:lnTo>
                  <a:lnTo>
                    <a:pt x="51" y="1824"/>
                  </a:lnTo>
                  <a:lnTo>
                    <a:pt x="51" y="1824"/>
                  </a:lnTo>
                  <a:lnTo>
                    <a:pt x="52" y="1829"/>
                  </a:lnTo>
                  <a:lnTo>
                    <a:pt x="55" y="1833"/>
                  </a:lnTo>
                  <a:lnTo>
                    <a:pt x="57" y="1834"/>
                  </a:lnTo>
                  <a:lnTo>
                    <a:pt x="58" y="1836"/>
                  </a:lnTo>
                  <a:lnTo>
                    <a:pt x="61" y="1834"/>
                  </a:lnTo>
                  <a:lnTo>
                    <a:pt x="62" y="1833"/>
                  </a:lnTo>
                  <a:lnTo>
                    <a:pt x="62" y="1833"/>
                  </a:lnTo>
                  <a:lnTo>
                    <a:pt x="71" y="1824"/>
                  </a:lnTo>
                  <a:lnTo>
                    <a:pt x="74" y="1823"/>
                  </a:lnTo>
                  <a:lnTo>
                    <a:pt x="77" y="1824"/>
                  </a:lnTo>
                  <a:lnTo>
                    <a:pt x="77" y="1824"/>
                  </a:lnTo>
                  <a:lnTo>
                    <a:pt x="80" y="1832"/>
                  </a:lnTo>
                  <a:lnTo>
                    <a:pt x="82" y="1834"/>
                  </a:lnTo>
                  <a:lnTo>
                    <a:pt x="86" y="1834"/>
                  </a:lnTo>
                  <a:lnTo>
                    <a:pt x="86" y="1834"/>
                  </a:lnTo>
                  <a:lnTo>
                    <a:pt x="94" y="1836"/>
                  </a:lnTo>
                  <a:lnTo>
                    <a:pt x="98" y="1837"/>
                  </a:lnTo>
                  <a:lnTo>
                    <a:pt x="102" y="1840"/>
                  </a:lnTo>
                  <a:lnTo>
                    <a:pt x="102" y="1840"/>
                  </a:lnTo>
                  <a:lnTo>
                    <a:pt x="107" y="1843"/>
                  </a:lnTo>
                  <a:lnTo>
                    <a:pt x="111" y="1843"/>
                  </a:lnTo>
                  <a:lnTo>
                    <a:pt x="119" y="1843"/>
                  </a:lnTo>
                  <a:lnTo>
                    <a:pt x="119" y="1843"/>
                  </a:lnTo>
                  <a:lnTo>
                    <a:pt x="120" y="1845"/>
                  </a:lnTo>
                  <a:lnTo>
                    <a:pt x="122" y="1846"/>
                  </a:lnTo>
                  <a:lnTo>
                    <a:pt x="125" y="1848"/>
                  </a:lnTo>
                  <a:lnTo>
                    <a:pt x="129" y="1849"/>
                  </a:lnTo>
                  <a:lnTo>
                    <a:pt x="129" y="1849"/>
                  </a:lnTo>
                  <a:lnTo>
                    <a:pt x="136" y="1852"/>
                  </a:lnTo>
                  <a:lnTo>
                    <a:pt x="142" y="1852"/>
                  </a:lnTo>
                  <a:lnTo>
                    <a:pt x="147" y="1852"/>
                  </a:lnTo>
                  <a:lnTo>
                    <a:pt x="150" y="1851"/>
                  </a:lnTo>
                  <a:lnTo>
                    <a:pt x="150" y="1851"/>
                  </a:lnTo>
                  <a:lnTo>
                    <a:pt x="151" y="1845"/>
                  </a:lnTo>
                  <a:lnTo>
                    <a:pt x="153" y="1840"/>
                  </a:lnTo>
                  <a:lnTo>
                    <a:pt x="154" y="1837"/>
                  </a:lnTo>
                  <a:lnTo>
                    <a:pt x="154" y="1837"/>
                  </a:lnTo>
                  <a:lnTo>
                    <a:pt x="157" y="1836"/>
                  </a:lnTo>
                  <a:lnTo>
                    <a:pt x="162" y="1836"/>
                  </a:lnTo>
                  <a:lnTo>
                    <a:pt x="166" y="1837"/>
                  </a:lnTo>
                  <a:lnTo>
                    <a:pt x="169" y="1839"/>
                  </a:lnTo>
                  <a:lnTo>
                    <a:pt x="169" y="1839"/>
                  </a:lnTo>
                  <a:lnTo>
                    <a:pt x="169" y="1842"/>
                  </a:lnTo>
                  <a:lnTo>
                    <a:pt x="168" y="1846"/>
                  </a:lnTo>
                  <a:lnTo>
                    <a:pt x="168" y="1851"/>
                  </a:lnTo>
                  <a:lnTo>
                    <a:pt x="168" y="1854"/>
                  </a:lnTo>
                  <a:lnTo>
                    <a:pt x="168" y="1854"/>
                  </a:lnTo>
                  <a:lnTo>
                    <a:pt x="172" y="1861"/>
                  </a:lnTo>
                  <a:lnTo>
                    <a:pt x="173" y="1866"/>
                  </a:lnTo>
                  <a:lnTo>
                    <a:pt x="176" y="1872"/>
                  </a:lnTo>
                  <a:lnTo>
                    <a:pt x="176" y="1872"/>
                  </a:lnTo>
                  <a:lnTo>
                    <a:pt x="179" y="1877"/>
                  </a:lnTo>
                  <a:lnTo>
                    <a:pt x="181" y="1880"/>
                  </a:lnTo>
                  <a:lnTo>
                    <a:pt x="184" y="1883"/>
                  </a:lnTo>
                  <a:lnTo>
                    <a:pt x="184" y="1885"/>
                  </a:lnTo>
                  <a:lnTo>
                    <a:pt x="184" y="1885"/>
                  </a:lnTo>
                  <a:lnTo>
                    <a:pt x="181" y="1886"/>
                  </a:lnTo>
                  <a:lnTo>
                    <a:pt x="176" y="1888"/>
                  </a:lnTo>
                  <a:lnTo>
                    <a:pt x="171" y="1889"/>
                  </a:lnTo>
                  <a:lnTo>
                    <a:pt x="168" y="1891"/>
                  </a:lnTo>
                  <a:lnTo>
                    <a:pt x="168" y="1891"/>
                  </a:lnTo>
                  <a:lnTo>
                    <a:pt x="166" y="1894"/>
                  </a:lnTo>
                  <a:lnTo>
                    <a:pt x="166" y="1897"/>
                  </a:lnTo>
                  <a:lnTo>
                    <a:pt x="166" y="1901"/>
                  </a:lnTo>
                  <a:lnTo>
                    <a:pt x="166" y="1904"/>
                  </a:lnTo>
                  <a:lnTo>
                    <a:pt x="166" y="1904"/>
                  </a:lnTo>
                  <a:lnTo>
                    <a:pt x="160" y="1909"/>
                  </a:lnTo>
                  <a:lnTo>
                    <a:pt x="159" y="1912"/>
                  </a:lnTo>
                  <a:lnTo>
                    <a:pt x="160" y="1913"/>
                  </a:lnTo>
                  <a:lnTo>
                    <a:pt x="162" y="1913"/>
                  </a:lnTo>
                  <a:lnTo>
                    <a:pt x="162" y="1913"/>
                  </a:lnTo>
                  <a:lnTo>
                    <a:pt x="165" y="1914"/>
                  </a:lnTo>
                  <a:lnTo>
                    <a:pt x="169" y="1916"/>
                  </a:lnTo>
                  <a:lnTo>
                    <a:pt x="175" y="1916"/>
                  </a:lnTo>
                  <a:lnTo>
                    <a:pt x="182" y="1917"/>
                  </a:lnTo>
                  <a:lnTo>
                    <a:pt x="182" y="1917"/>
                  </a:lnTo>
                  <a:lnTo>
                    <a:pt x="193" y="1920"/>
                  </a:lnTo>
                  <a:lnTo>
                    <a:pt x="203" y="1925"/>
                  </a:lnTo>
                  <a:lnTo>
                    <a:pt x="203" y="1925"/>
                  </a:lnTo>
                  <a:lnTo>
                    <a:pt x="211" y="1929"/>
                  </a:lnTo>
                  <a:lnTo>
                    <a:pt x="216" y="1934"/>
                  </a:lnTo>
                  <a:lnTo>
                    <a:pt x="224" y="1941"/>
                  </a:lnTo>
                  <a:lnTo>
                    <a:pt x="224" y="1941"/>
                  </a:lnTo>
                  <a:lnTo>
                    <a:pt x="227" y="1944"/>
                  </a:lnTo>
                  <a:lnTo>
                    <a:pt x="228" y="1949"/>
                  </a:lnTo>
                  <a:lnTo>
                    <a:pt x="231" y="1960"/>
                  </a:lnTo>
                  <a:lnTo>
                    <a:pt x="231" y="1960"/>
                  </a:lnTo>
                  <a:lnTo>
                    <a:pt x="233" y="1966"/>
                  </a:lnTo>
                  <a:lnTo>
                    <a:pt x="236" y="1974"/>
                  </a:lnTo>
                  <a:lnTo>
                    <a:pt x="243" y="1984"/>
                  </a:lnTo>
                  <a:lnTo>
                    <a:pt x="243" y="1984"/>
                  </a:lnTo>
                  <a:lnTo>
                    <a:pt x="243" y="1989"/>
                  </a:lnTo>
                  <a:lnTo>
                    <a:pt x="240" y="1994"/>
                  </a:lnTo>
                  <a:lnTo>
                    <a:pt x="237" y="2002"/>
                  </a:lnTo>
                  <a:lnTo>
                    <a:pt x="236" y="2009"/>
                  </a:lnTo>
                  <a:lnTo>
                    <a:pt x="236" y="2009"/>
                  </a:lnTo>
                  <a:lnTo>
                    <a:pt x="234" y="2017"/>
                  </a:lnTo>
                  <a:lnTo>
                    <a:pt x="231" y="2026"/>
                  </a:lnTo>
                  <a:lnTo>
                    <a:pt x="230" y="2029"/>
                  </a:lnTo>
                  <a:lnTo>
                    <a:pt x="231" y="2033"/>
                  </a:lnTo>
                  <a:lnTo>
                    <a:pt x="233" y="2036"/>
                  </a:lnTo>
                  <a:lnTo>
                    <a:pt x="236" y="2037"/>
                  </a:lnTo>
                  <a:lnTo>
                    <a:pt x="236" y="2037"/>
                  </a:lnTo>
                  <a:lnTo>
                    <a:pt x="245" y="2039"/>
                  </a:lnTo>
                  <a:lnTo>
                    <a:pt x="252" y="2040"/>
                  </a:lnTo>
                  <a:lnTo>
                    <a:pt x="259" y="2040"/>
                  </a:lnTo>
                  <a:lnTo>
                    <a:pt x="262" y="2042"/>
                  </a:lnTo>
                  <a:lnTo>
                    <a:pt x="262" y="2042"/>
                  </a:lnTo>
                  <a:lnTo>
                    <a:pt x="265" y="2049"/>
                  </a:lnTo>
                  <a:lnTo>
                    <a:pt x="270" y="2061"/>
                  </a:lnTo>
                  <a:lnTo>
                    <a:pt x="271" y="2073"/>
                  </a:lnTo>
                  <a:lnTo>
                    <a:pt x="271" y="2080"/>
                  </a:lnTo>
                  <a:lnTo>
                    <a:pt x="271" y="2080"/>
                  </a:lnTo>
                  <a:lnTo>
                    <a:pt x="268" y="2085"/>
                  </a:lnTo>
                  <a:lnTo>
                    <a:pt x="264" y="2088"/>
                  </a:lnTo>
                  <a:lnTo>
                    <a:pt x="259" y="2092"/>
                  </a:lnTo>
                  <a:lnTo>
                    <a:pt x="256" y="2098"/>
                  </a:lnTo>
                  <a:lnTo>
                    <a:pt x="256" y="2098"/>
                  </a:lnTo>
                  <a:lnTo>
                    <a:pt x="253" y="2107"/>
                  </a:lnTo>
                  <a:lnTo>
                    <a:pt x="250" y="2117"/>
                  </a:lnTo>
                  <a:lnTo>
                    <a:pt x="250" y="2126"/>
                  </a:lnTo>
                  <a:lnTo>
                    <a:pt x="252" y="2131"/>
                  </a:lnTo>
                  <a:lnTo>
                    <a:pt x="252" y="2131"/>
                  </a:lnTo>
                  <a:lnTo>
                    <a:pt x="259" y="2131"/>
                  </a:lnTo>
                  <a:lnTo>
                    <a:pt x="264" y="2131"/>
                  </a:lnTo>
                  <a:lnTo>
                    <a:pt x="267" y="2134"/>
                  </a:lnTo>
                  <a:lnTo>
                    <a:pt x="270" y="2135"/>
                  </a:lnTo>
                  <a:lnTo>
                    <a:pt x="270" y="2135"/>
                  </a:lnTo>
                  <a:lnTo>
                    <a:pt x="271" y="2143"/>
                  </a:lnTo>
                  <a:lnTo>
                    <a:pt x="273" y="2148"/>
                  </a:lnTo>
                  <a:lnTo>
                    <a:pt x="273" y="2154"/>
                  </a:lnTo>
                  <a:lnTo>
                    <a:pt x="274" y="2157"/>
                  </a:lnTo>
                  <a:lnTo>
                    <a:pt x="277" y="2159"/>
                  </a:lnTo>
                  <a:lnTo>
                    <a:pt x="277" y="2159"/>
                  </a:lnTo>
                  <a:lnTo>
                    <a:pt x="282" y="2160"/>
                  </a:lnTo>
                  <a:lnTo>
                    <a:pt x="286" y="2162"/>
                  </a:lnTo>
                  <a:lnTo>
                    <a:pt x="290" y="2162"/>
                  </a:lnTo>
                  <a:lnTo>
                    <a:pt x="295" y="2165"/>
                  </a:lnTo>
                  <a:lnTo>
                    <a:pt x="295" y="2165"/>
                  </a:lnTo>
                  <a:lnTo>
                    <a:pt x="302" y="2172"/>
                  </a:lnTo>
                  <a:lnTo>
                    <a:pt x="304" y="2172"/>
                  </a:lnTo>
                  <a:lnTo>
                    <a:pt x="305" y="2172"/>
                  </a:lnTo>
                  <a:lnTo>
                    <a:pt x="305" y="2172"/>
                  </a:lnTo>
                  <a:lnTo>
                    <a:pt x="308" y="2171"/>
                  </a:lnTo>
                  <a:lnTo>
                    <a:pt x="313" y="2168"/>
                  </a:lnTo>
                  <a:lnTo>
                    <a:pt x="319" y="2168"/>
                  </a:lnTo>
                  <a:lnTo>
                    <a:pt x="320" y="2168"/>
                  </a:lnTo>
                  <a:lnTo>
                    <a:pt x="322" y="2169"/>
                  </a:lnTo>
                  <a:lnTo>
                    <a:pt x="322" y="2169"/>
                  </a:lnTo>
                  <a:lnTo>
                    <a:pt x="323" y="2175"/>
                  </a:lnTo>
                  <a:lnTo>
                    <a:pt x="323" y="2183"/>
                  </a:lnTo>
                  <a:lnTo>
                    <a:pt x="320" y="2196"/>
                  </a:lnTo>
                  <a:lnTo>
                    <a:pt x="320" y="2196"/>
                  </a:lnTo>
                  <a:lnTo>
                    <a:pt x="317" y="2203"/>
                  </a:lnTo>
                  <a:lnTo>
                    <a:pt x="317" y="2208"/>
                  </a:lnTo>
                  <a:lnTo>
                    <a:pt x="320" y="2212"/>
                  </a:lnTo>
                  <a:lnTo>
                    <a:pt x="320" y="2212"/>
                  </a:lnTo>
                  <a:lnTo>
                    <a:pt x="322" y="2217"/>
                  </a:lnTo>
                  <a:lnTo>
                    <a:pt x="323" y="2221"/>
                  </a:lnTo>
                  <a:lnTo>
                    <a:pt x="322" y="2225"/>
                  </a:lnTo>
                  <a:lnTo>
                    <a:pt x="320" y="2228"/>
                  </a:lnTo>
                  <a:lnTo>
                    <a:pt x="320" y="2228"/>
                  </a:lnTo>
                  <a:lnTo>
                    <a:pt x="317" y="2231"/>
                  </a:lnTo>
                  <a:lnTo>
                    <a:pt x="316" y="2234"/>
                  </a:lnTo>
                  <a:lnTo>
                    <a:pt x="313" y="2240"/>
                  </a:lnTo>
                  <a:lnTo>
                    <a:pt x="313" y="2240"/>
                  </a:lnTo>
                  <a:lnTo>
                    <a:pt x="311" y="2246"/>
                  </a:lnTo>
                  <a:lnTo>
                    <a:pt x="305" y="2255"/>
                  </a:lnTo>
                  <a:lnTo>
                    <a:pt x="305" y="2255"/>
                  </a:lnTo>
                  <a:lnTo>
                    <a:pt x="301" y="2263"/>
                  </a:lnTo>
                  <a:lnTo>
                    <a:pt x="298" y="2273"/>
                  </a:lnTo>
                  <a:lnTo>
                    <a:pt x="295" y="2283"/>
                  </a:lnTo>
                  <a:lnTo>
                    <a:pt x="292" y="2291"/>
                  </a:lnTo>
                  <a:lnTo>
                    <a:pt x="292" y="2291"/>
                  </a:lnTo>
                  <a:lnTo>
                    <a:pt x="292" y="2297"/>
                  </a:lnTo>
                  <a:lnTo>
                    <a:pt x="293" y="2300"/>
                  </a:lnTo>
                  <a:lnTo>
                    <a:pt x="296" y="2304"/>
                  </a:lnTo>
                  <a:lnTo>
                    <a:pt x="296" y="2304"/>
                  </a:lnTo>
                  <a:lnTo>
                    <a:pt x="298" y="2307"/>
                  </a:lnTo>
                  <a:lnTo>
                    <a:pt x="299" y="2313"/>
                  </a:lnTo>
                  <a:lnTo>
                    <a:pt x="298" y="2320"/>
                  </a:lnTo>
                  <a:lnTo>
                    <a:pt x="298" y="2325"/>
                  </a:lnTo>
                  <a:lnTo>
                    <a:pt x="298" y="2325"/>
                  </a:lnTo>
                  <a:lnTo>
                    <a:pt x="293" y="2332"/>
                  </a:lnTo>
                  <a:lnTo>
                    <a:pt x="293" y="2335"/>
                  </a:lnTo>
                  <a:lnTo>
                    <a:pt x="293" y="2341"/>
                  </a:lnTo>
                  <a:lnTo>
                    <a:pt x="293" y="2341"/>
                  </a:lnTo>
                  <a:lnTo>
                    <a:pt x="295" y="2350"/>
                  </a:lnTo>
                  <a:lnTo>
                    <a:pt x="293" y="2356"/>
                  </a:lnTo>
                  <a:lnTo>
                    <a:pt x="289" y="2362"/>
                  </a:lnTo>
                  <a:lnTo>
                    <a:pt x="289" y="2362"/>
                  </a:lnTo>
                  <a:lnTo>
                    <a:pt x="285" y="2369"/>
                  </a:lnTo>
                  <a:lnTo>
                    <a:pt x="283" y="2378"/>
                  </a:lnTo>
                  <a:lnTo>
                    <a:pt x="282" y="2388"/>
                  </a:lnTo>
                  <a:lnTo>
                    <a:pt x="282" y="2388"/>
                  </a:lnTo>
                  <a:lnTo>
                    <a:pt x="288" y="2388"/>
                  </a:lnTo>
                  <a:lnTo>
                    <a:pt x="295" y="2391"/>
                  </a:lnTo>
                  <a:lnTo>
                    <a:pt x="301" y="2397"/>
                  </a:lnTo>
                  <a:lnTo>
                    <a:pt x="301" y="2397"/>
                  </a:lnTo>
                  <a:lnTo>
                    <a:pt x="305" y="2403"/>
                  </a:lnTo>
                  <a:lnTo>
                    <a:pt x="307" y="2409"/>
                  </a:lnTo>
                  <a:lnTo>
                    <a:pt x="310" y="2414"/>
                  </a:lnTo>
                  <a:lnTo>
                    <a:pt x="313" y="2417"/>
                  </a:lnTo>
                  <a:lnTo>
                    <a:pt x="317" y="2418"/>
                  </a:lnTo>
                  <a:lnTo>
                    <a:pt x="317" y="2418"/>
                  </a:lnTo>
                  <a:lnTo>
                    <a:pt x="327" y="2421"/>
                  </a:lnTo>
                  <a:lnTo>
                    <a:pt x="336" y="2421"/>
                  </a:lnTo>
                  <a:lnTo>
                    <a:pt x="345" y="2419"/>
                  </a:lnTo>
                  <a:lnTo>
                    <a:pt x="345" y="2419"/>
                  </a:lnTo>
                  <a:lnTo>
                    <a:pt x="347" y="2418"/>
                  </a:lnTo>
                  <a:lnTo>
                    <a:pt x="348" y="2415"/>
                  </a:lnTo>
                  <a:lnTo>
                    <a:pt x="350" y="2412"/>
                  </a:lnTo>
                  <a:lnTo>
                    <a:pt x="353" y="2411"/>
                  </a:lnTo>
                  <a:lnTo>
                    <a:pt x="353" y="2411"/>
                  </a:lnTo>
                  <a:lnTo>
                    <a:pt x="357" y="2409"/>
                  </a:lnTo>
                  <a:lnTo>
                    <a:pt x="359" y="2406"/>
                  </a:lnTo>
                  <a:lnTo>
                    <a:pt x="360" y="2403"/>
                  </a:lnTo>
                  <a:lnTo>
                    <a:pt x="362" y="2399"/>
                  </a:lnTo>
                  <a:lnTo>
                    <a:pt x="362" y="2399"/>
                  </a:lnTo>
                  <a:lnTo>
                    <a:pt x="362" y="2393"/>
                  </a:lnTo>
                  <a:lnTo>
                    <a:pt x="360" y="2387"/>
                  </a:lnTo>
                  <a:lnTo>
                    <a:pt x="360" y="2381"/>
                  </a:lnTo>
                  <a:lnTo>
                    <a:pt x="362" y="2381"/>
                  </a:lnTo>
                  <a:lnTo>
                    <a:pt x="365" y="2380"/>
                  </a:lnTo>
                  <a:lnTo>
                    <a:pt x="365" y="2380"/>
                  </a:lnTo>
                  <a:lnTo>
                    <a:pt x="378" y="2381"/>
                  </a:lnTo>
                  <a:lnTo>
                    <a:pt x="384" y="2380"/>
                  </a:lnTo>
                  <a:lnTo>
                    <a:pt x="388" y="2378"/>
                  </a:lnTo>
                  <a:lnTo>
                    <a:pt x="388" y="2378"/>
                  </a:lnTo>
                  <a:lnTo>
                    <a:pt x="397" y="2372"/>
                  </a:lnTo>
                  <a:lnTo>
                    <a:pt x="402" y="2371"/>
                  </a:lnTo>
                  <a:lnTo>
                    <a:pt x="402" y="2371"/>
                  </a:lnTo>
                  <a:lnTo>
                    <a:pt x="403" y="2369"/>
                  </a:lnTo>
                  <a:lnTo>
                    <a:pt x="404" y="2366"/>
                  </a:lnTo>
                  <a:lnTo>
                    <a:pt x="406" y="2365"/>
                  </a:lnTo>
                  <a:lnTo>
                    <a:pt x="410" y="2365"/>
                  </a:lnTo>
                  <a:lnTo>
                    <a:pt x="410" y="2365"/>
                  </a:lnTo>
                  <a:lnTo>
                    <a:pt x="416" y="2366"/>
                  </a:lnTo>
                  <a:lnTo>
                    <a:pt x="419" y="2365"/>
                  </a:lnTo>
                  <a:lnTo>
                    <a:pt x="424" y="2363"/>
                  </a:lnTo>
                  <a:lnTo>
                    <a:pt x="425" y="2362"/>
                  </a:lnTo>
                  <a:lnTo>
                    <a:pt x="425" y="2362"/>
                  </a:lnTo>
                  <a:lnTo>
                    <a:pt x="427" y="2360"/>
                  </a:lnTo>
                  <a:lnTo>
                    <a:pt x="431" y="2359"/>
                  </a:lnTo>
                  <a:lnTo>
                    <a:pt x="434" y="2359"/>
                  </a:lnTo>
                  <a:lnTo>
                    <a:pt x="436" y="2356"/>
                  </a:lnTo>
                  <a:lnTo>
                    <a:pt x="436" y="2356"/>
                  </a:lnTo>
                  <a:lnTo>
                    <a:pt x="440" y="2347"/>
                  </a:lnTo>
                  <a:lnTo>
                    <a:pt x="443" y="2344"/>
                  </a:lnTo>
                  <a:lnTo>
                    <a:pt x="446" y="2344"/>
                  </a:lnTo>
                  <a:lnTo>
                    <a:pt x="446" y="2344"/>
                  </a:lnTo>
                  <a:lnTo>
                    <a:pt x="449" y="2345"/>
                  </a:lnTo>
                  <a:lnTo>
                    <a:pt x="452" y="2351"/>
                  </a:lnTo>
                  <a:lnTo>
                    <a:pt x="452" y="2351"/>
                  </a:lnTo>
                  <a:lnTo>
                    <a:pt x="453" y="2354"/>
                  </a:lnTo>
                  <a:lnTo>
                    <a:pt x="456" y="2356"/>
                  </a:lnTo>
                  <a:lnTo>
                    <a:pt x="461" y="2357"/>
                  </a:lnTo>
                  <a:lnTo>
                    <a:pt x="465" y="2359"/>
                  </a:lnTo>
                  <a:lnTo>
                    <a:pt x="468" y="2360"/>
                  </a:lnTo>
                  <a:lnTo>
                    <a:pt x="470" y="2363"/>
                  </a:lnTo>
                  <a:lnTo>
                    <a:pt x="470" y="2363"/>
                  </a:lnTo>
                  <a:lnTo>
                    <a:pt x="474" y="2368"/>
                  </a:lnTo>
                  <a:lnTo>
                    <a:pt x="477" y="2371"/>
                  </a:lnTo>
                  <a:lnTo>
                    <a:pt x="480" y="2372"/>
                  </a:lnTo>
                  <a:lnTo>
                    <a:pt x="486" y="2372"/>
                  </a:lnTo>
                  <a:lnTo>
                    <a:pt x="486" y="2372"/>
                  </a:lnTo>
                  <a:lnTo>
                    <a:pt x="492" y="2374"/>
                  </a:lnTo>
                  <a:lnTo>
                    <a:pt x="495" y="2372"/>
                  </a:lnTo>
                  <a:lnTo>
                    <a:pt x="504" y="2366"/>
                  </a:lnTo>
                  <a:lnTo>
                    <a:pt x="504" y="2366"/>
                  </a:lnTo>
                  <a:lnTo>
                    <a:pt x="508" y="2362"/>
                  </a:lnTo>
                  <a:lnTo>
                    <a:pt x="513" y="2360"/>
                  </a:lnTo>
                  <a:lnTo>
                    <a:pt x="516" y="2359"/>
                  </a:lnTo>
                  <a:lnTo>
                    <a:pt x="516" y="2357"/>
                  </a:lnTo>
                  <a:lnTo>
                    <a:pt x="516" y="2357"/>
                  </a:lnTo>
                  <a:lnTo>
                    <a:pt x="519" y="2350"/>
                  </a:lnTo>
                  <a:lnTo>
                    <a:pt x="520" y="2345"/>
                  </a:lnTo>
                  <a:lnTo>
                    <a:pt x="519" y="2342"/>
                  </a:lnTo>
                  <a:lnTo>
                    <a:pt x="519" y="2342"/>
                  </a:lnTo>
                  <a:lnTo>
                    <a:pt x="514" y="2337"/>
                  </a:lnTo>
                  <a:lnTo>
                    <a:pt x="513" y="2335"/>
                  </a:lnTo>
                  <a:lnTo>
                    <a:pt x="514" y="2332"/>
                  </a:lnTo>
                  <a:lnTo>
                    <a:pt x="514" y="2332"/>
                  </a:lnTo>
                  <a:lnTo>
                    <a:pt x="516" y="2326"/>
                  </a:lnTo>
                  <a:lnTo>
                    <a:pt x="517" y="2322"/>
                  </a:lnTo>
                  <a:lnTo>
                    <a:pt x="517" y="2319"/>
                  </a:lnTo>
                  <a:lnTo>
                    <a:pt x="517" y="2319"/>
                  </a:lnTo>
                  <a:lnTo>
                    <a:pt x="514" y="2310"/>
                  </a:lnTo>
                  <a:lnTo>
                    <a:pt x="514" y="2305"/>
                  </a:lnTo>
                  <a:lnTo>
                    <a:pt x="516" y="2304"/>
                  </a:lnTo>
                  <a:lnTo>
                    <a:pt x="519" y="2304"/>
                  </a:lnTo>
                  <a:lnTo>
                    <a:pt x="519" y="2304"/>
                  </a:lnTo>
                  <a:lnTo>
                    <a:pt x="526" y="2302"/>
                  </a:lnTo>
                  <a:lnTo>
                    <a:pt x="527" y="2300"/>
                  </a:lnTo>
                  <a:lnTo>
                    <a:pt x="530" y="2294"/>
                  </a:lnTo>
                  <a:lnTo>
                    <a:pt x="530" y="2294"/>
                  </a:lnTo>
                  <a:lnTo>
                    <a:pt x="536" y="2283"/>
                  </a:lnTo>
                  <a:lnTo>
                    <a:pt x="538" y="2280"/>
                  </a:lnTo>
                  <a:lnTo>
                    <a:pt x="541" y="2279"/>
                  </a:lnTo>
                  <a:lnTo>
                    <a:pt x="541" y="2279"/>
                  </a:lnTo>
                  <a:lnTo>
                    <a:pt x="542" y="2279"/>
                  </a:lnTo>
                  <a:lnTo>
                    <a:pt x="545" y="2277"/>
                  </a:lnTo>
                  <a:lnTo>
                    <a:pt x="547" y="2274"/>
                  </a:lnTo>
                  <a:lnTo>
                    <a:pt x="548" y="2267"/>
                  </a:lnTo>
                  <a:lnTo>
                    <a:pt x="548" y="2267"/>
                  </a:lnTo>
                  <a:lnTo>
                    <a:pt x="553" y="2249"/>
                  </a:lnTo>
                  <a:lnTo>
                    <a:pt x="556" y="2243"/>
                  </a:lnTo>
                  <a:lnTo>
                    <a:pt x="557" y="2239"/>
                  </a:lnTo>
                  <a:lnTo>
                    <a:pt x="557" y="2239"/>
                  </a:lnTo>
                  <a:lnTo>
                    <a:pt x="563" y="2233"/>
                  </a:lnTo>
                  <a:lnTo>
                    <a:pt x="566" y="2230"/>
                  </a:lnTo>
                  <a:lnTo>
                    <a:pt x="572" y="2230"/>
                  </a:lnTo>
                  <a:lnTo>
                    <a:pt x="572" y="2230"/>
                  </a:lnTo>
                  <a:lnTo>
                    <a:pt x="576" y="2228"/>
                  </a:lnTo>
                  <a:lnTo>
                    <a:pt x="579" y="2225"/>
                  </a:lnTo>
                  <a:lnTo>
                    <a:pt x="581" y="2217"/>
                  </a:lnTo>
                  <a:lnTo>
                    <a:pt x="581" y="2217"/>
                  </a:lnTo>
                  <a:lnTo>
                    <a:pt x="581" y="2211"/>
                  </a:lnTo>
                  <a:lnTo>
                    <a:pt x="579" y="2206"/>
                  </a:lnTo>
                  <a:lnTo>
                    <a:pt x="579" y="2200"/>
                  </a:lnTo>
                  <a:lnTo>
                    <a:pt x="579" y="2197"/>
                  </a:lnTo>
                  <a:lnTo>
                    <a:pt x="579" y="2197"/>
                  </a:lnTo>
                  <a:lnTo>
                    <a:pt x="582" y="2193"/>
                  </a:lnTo>
                  <a:lnTo>
                    <a:pt x="587" y="2187"/>
                  </a:lnTo>
                  <a:lnTo>
                    <a:pt x="594" y="2183"/>
                  </a:lnTo>
                  <a:lnTo>
                    <a:pt x="601" y="2180"/>
                  </a:lnTo>
                  <a:lnTo>
                    <a:pt x="601" y="2180"/>
                  </a:lnTo>
                  <a:lnTo>
                    <a:pt x="606" y="2180"/>
                  </a:lnTo>
                  <a:lnTo>
                    <a:pt x="609" y="2181"/>
                  </a:lnTo>
                  <a:lnTo>
                    <a:pt x="612" y="2183"/>
                  </a:lnTo>
                  <a:lnTo>
                    <a:pt x="619" y="2185"/>
                  </a:lnTo>
                  <a:lnTo>
                    <a:pt x="619" y="2185"/>
                  </a:lnTo>
                  <a:lnTo>
                    <a:pt x="640" y="2187"/>
                  </a:lnTo>
                  <a:lnTo>
                    <a:pt x="655" y="2187"/>
                  </a:lnTo>
                  <a:lnTo>
                    <a:pt x="655" y="2187"/>
                  </a:lnTo>
                  <a:lnTo>
                    <a:pt x="659" y="2187"/>
                  </a:lnTo>
                  <a:lnTo>
                    <a:pt x="662" y="2188"/>
                  </a:lnTo>
                  <a:lnTo>
                    <a:pt x="671" y="2194"/>
                  </a:lnTo>
                  <a:lnTo>
                    <a:pt x="671" y="2194"/>
                  </a:lnTo>
                  <a:lnTo>
                    <a:pt x="677" y="2199"/>
                  </a:lnTo>
                  <a:lnTo>
                    <a:pt x="684" y="2202"/>
                  </a:lnTo>
                  <a:lnTo>
                    <a:pt x="696" y="2205"/>
                  </a:lnTo>
                  <a:lnTo>
                    <a:pt x="696" y="2205"/>
                  </a:lnTo>
                  <a:lnTo>
                    <a:pt x="702" y="2206"/>
                  </a:lnTo>
                  <a:lnTo>
                    <a:pt x="707" y="2211"/>
                  </a:lnTo>
                  <a:lnTo>
                    <a:pt x="710" y="2215"/>
                  </a:lnTo>
                  <a:lnTo>
                    <a:pt x="710" y="2218"/>
                  </a:lnTo>
                  <a:lnTo>
                    <a:pt x="710" y="2220"/>
                  </a:lnTo>
                  <a:lnTo>
                    <a:pt x="710" y="2220"/>
                  </a:lnTo>
                  <a:lnTo>
                    <a:pt x="707" y="2223"/>
                  </a:lnTo>
                  <a:lnTo>
                    <a:pt x="704" y="2225"/>
                  </a:lnTo>
                  <a:lnTo>
                    <a:pt x="702" y="2227"/>
                  </a:lnTo>
                  <a:lnTo>
                    <a:pt x="704" y="2230"/>
                  </a:lnTo>
                  <a:lnTo>
                    <a:pt x="704" y="2230"/>
                  </a:lnTo>
                  <a:lnTo>
                    <a:pt x="708" y="2233"/>
                  </a:lnTo>
                  <a:lnTo>
                    <a:pt x="710" y="2239"/>
                  </a:lnTo>
                  <a:lnTo>
                    <a:pt x="711" y="2246"/>
                  </a:lnTo>
                  <a:lnTo>
                    <a:pt x="712" y="2254"/>
                  </a:lnTo>
                  <a:lnTo>
                    <a:pt x="712" y="2254"/>
                  </a:lnTo>
                  <a:lnTo>
                    <a:pt x="714" y="2260"/>
                  </a:lnTo>
                  <a:lnTo>
                    <a:pt x="717" y="2264"/>
                  </a:lnTo>
                  <a:lnTo>
                    <a:pt x="723" y="2267"/>
                  </a:lnTo>
                  <a:lnTo>
                    <a:pt x="727" y="2267"/>
                  </a:lnTo>
                  <a:lnTo>
                    <a:pt x="727" y="2267"/>
                  </a:lnTo>
                  <a:lnTo>
                    <a:pt x="730" y="2265"/>
                  </a:lnTo>
                  <a:lnTo>
                    <a:pt x="735" y="2263"/>
                  </a:lnTo>
                  <a:lnTo>
                    <a:pt x="738" y="2261"/>
                  </a:lnTo>
                  <a:lnTo>
                    <a:pt x="744" y="2260"/>
                  </a:lnTo>
                  <a:lnTo>
                    <a:pt x="744" y="2260"/>
                  </a:lnTo>
                  <a:lnTo>
                    <a:pt x="749" y="2260"/>
                  </a:lnTo>
                  <a:lnTo>
                    <a:pt x="752" y="2261"/>
                  </a:lnTo>
                  <a:lnTo>
                    <a:pt x="755" y="2263"/>
                  </a:lnTo>
                  <a:lnTo>
                    <a:pt x="758" y="2263"/>
                  </a:lnTo>
                  <a:lnTo>
                    <a:pt x="758" y="2263"/>
                  </a:lnTo>
                  <a:lnTo>
                    <a:pt x="760" y="2261"/>
                  </a:lnTo>
                  <a:lnTo>
                    <a:pt x="763" y="2258"/>
                  </a:lnTo>
                  <a:lnTo>
                    <a:pt x="766" y="2254"/>
                  </a:lnTo>
                  <a:lnTo>
                    <a:pt x="766" y="2249"/>
                  </a:lnTo>
                  <a:lnTo>
                    <a:pt x="766" y="2249"/>
                  </a:lnTo>
                  <a:lnTo>
                    <a:pt x="766" y="2248"/>
                  </a:lnTo>
                  <a:lnTo>
                    <a:pt x="767" y="2246"/>
                  </a:lnTo>
                  <a:lnTo>
                    <a:pt x="772" y="2243"/>
                  </a:lnTo>
                  <a:lnTo>
                    <a:pt x="778" y="2243"/>
                  </a:lnTo>
                  <a:lnTo>
                    <a:pt x="781" y="2243"/>
                  </a:lnTo>
                  <a:lnTo>
                    <a:pt x="781" y="2243"/>
                  </a:lnTo>
                  <a:lnTo>
                    <a:pt x="784" y="2246"/>
                  </a:lnTo>
                  <a:lnTo>
                    <a:pt x="785" y="2249"/>
                  </a:lnTo>
                  <a:lnTo>
                    <a:pt x="787" y="2252"/>
                  </a:lnTo>
                  <a:lnTo>
                    <a:pt x="791" y="2252"/>
                  </a:lnTo>
                  <a:lnTo>
                    <a:pt x="791" y="2252"/>
                  </a:lnTo>
                  <a:lnTo>
                    <a:pt x="798" y="2254"/>
                  </a:lnTo>
                  <a:lnTo>
                    <a:pt x="804" y="2255"/>
                  </a:lnTo>
                  <a:lnTo>
                    <a:pt x="809" y="2258"/>
                  </a:lnTo>
                  <a:lnTo>
                    <a:pt x="812" y="2261"/>
                  </a:lnTo>
                  <a:lnTo>
                    <a:pt x="812" y="2261"/>
                  </a:lnTo>
                  <a:lnTo>
                    <a:pt x="812" y="2267"/>
                  </a:lnTo>
                  <a:lnTo>
                    <a:pt x="812" y="2276"/>
                  </a:lnTo>
                  <a:lnTo>
                    <a:pt x="813" y="2286"/>
                  </a:lnTo>
                  <a:lnTo>
                    <a:pt x="813" y="2294"/>
                  </a:lnTo>
                  <a:lnTo>
                    <a:pt x="813" y="2294"/>
                  </a:lnTo>
                  <a:lnTo>
                    <a:pt x="818" y="2302"/>
                  </a:lnTo>
                  <a:lnTo>
                    <a:pt x="822" y="2311"/>
                  </a:lnTo>
                  <a:lnTo>
                    <a:pt x="822" y="2311"/>
                  </a:lnTo>
                  <a:lnTo>
                    <a:pt x="825" y="2319"/>
                  </a:lnTo>
                  <a:lnTo>
                    <a:pt x="829" y="2325"/>
                  </a:lnTo>
                  <a:lnTo>
                    <a:pt x="829" y="2325"/>
                  </a:lnTo>
                  <a:lnTo>
                    <a:pt x="831" y="2328"/>
                  </a:lnTo>
                  <a:lnTo>
                    <a:pt x="831" y="2332"/>
                  </a:lnTo>
                  <a:lnTo>
                    <a:pt x="831" y="2337"/>
                  </a:lnTo>
                  <a:lnTo>
                    <a:pt x="832" y="2338"/>
                  </a:lnTo>
                  <a:lnTo>
                    <a:pt x="835" y="2341"/>
                  </a:lnTo>
                  <a:lnTo>
                    <a:pt x="835" y="2341"/>
                  </a:lnTo>
                  <a:lnTo>
                    <a:pt x="838" y="2342"/>
                  </a:lnTo>
                  <a:lnTo>
                    <a:pt x="840" y="2342"/>
                  </a:lnTo>
                  <a:lnTo>
                    <a:pt x="843" y="2341"/>
                  </a:lnTo>
                  <a:lnTo>
                    <a:pt x="844" y="2340"/>
                  </a:lnTo>
                  <a:lnTo>
                    <a:pt x="847" y="2341"/>
                  </a:lnTo>
                  <a:lnTo>
                    <a:pt x="853" y="2347"/>
                  </a:lnTo>
                  <a:lnTo>
                    <a:pt x="853" y="2347"/>
                  </a:lnTo>
                  <a:lnTo>
                    <a:pt x="864" y="2359"/>
                  </a:lnTo>
                  <a:lnTo>
                    <a:pt x="865" y="2363"/>
                  </a:lnTo>
                  <a:lnTo>
                    <a:pt x="866" y="2368"/>
                  </a:lnTo>
                  <a:lnTo>
                    <a:pt x="866" y="2368"/>
                  </a:lnTo>
                  <a:lnTo>
                    <a:pt x="868" y="2372"/>
                  </a:lnTo>
                  <a:lnTo>
                    <a:pt x="866" y="2375"/>
                  </a:lnTo>
                  <a:lnTo>
                    <a:pt x="866" y="2375"/>
                  </a:lnTo>
                  <a:lnTo>
                    <a:pt x="872" y="2384"/>
                  </a:lnTo>
                  <a:lnTo>
                    <a:pt x="875" y="2393"/>
                  </a:lnTo>
                  <a:lnTo>
                    <a:pt x="877" y="2399"/>
                  </a:lnTo>
                  <a:lnTo>
                    <a:pt x="877" y="2406"/>
                  </a:lnTo>
                  <a:lnTo>
                    <a:pt x="877" y="2406"/>
                  </a:lnTo>
                  <a:lnTo>
                    <a:pt x="878" y="2417"/>
                  </a:lnTo>
                  <a:lnTo>
                    <a:pt x="881" y="2424"/>
                  </a:lnTo>
                  <a:lnTo>
                    <a:pt x="889" y="2437"/>
                  </a:lnTo>
                  <a:lnTo>
                    <a:pt x="889" y="2437"/>
                  </a:lnTo>
                  <a:lnTo>
                    <a:pt x="895" y="2448"/>
                  </a:lnTo>
                  <a:lnTo>
                    <a:pt x="896" y="2449"/>
                  </a:lnTo>
                  <a:lnTo>
                    <a:pt x="898" y="2448"/>
                  </a:lnTo>
                  <a:lnTo>
                    <a:pt x="898" y="2448"/>
                  </a:lnTo>
                  <a:lnTo>
                    <a:pt x="898" y="2443"/>
                  </a:lnTo>
                  <a:lnTo>
                    <a:pt x="899" y="2439"/>
                  </a:lnTo>
                  <a:lnTo>
                    <a:pt x="899" y="2436"/>
                  </a:lnTo>
                  <a:lnTo>
                    <a:pt x="901" y="2434"/>
                  </a:lnTo>
                  <a:lnTo>
                    <a:pt x="902" y="2436"/>
                  </a:lnTo>
                  <a:lnTo>
                    <a:pt x="902" y="2436"/>
                  </a:lnTo>
                  <a:lnTo>
                    <a:pt x="905" y="2437"/>
                  </a:lnTo>
                  <a:lnTo>
                    <a:pt x="906" y="2440"/>
                  </a:lnTo>
                  <a:lnTo>
                    <a:pt x="908" y="2446"/>
                  </a:lnTo>
                  <a:lnTo>
                    <a:pt x="911" y="2454"/>
                  </a:lnTo>
                  <a:lnTo>
                    <a:pt x="911" y="2454"/>
                  </a:lnTo>
                  <a:lnTo>
                    <a:pt x="915" y="2464"/>
                  </a:lnTo>
                  <a:lnTo>
                    <a:pt x="924" y="2474"/>
                  </a:lnTo>
                  <a:lnTo>
                    <a:pt x="924" y="2474"/>
                  </a:lnTo>
                  <a:lnTo>
                    <a:pt x="930" y="2482"/>
                  </a:lnTo>
                  <a:lnTo>
                    <a:pt x="933" y="2486"/>
                  </a:lnTo>
                  <a:lnTo>
                    <a:pt x="935" y="2489"/>
                  </a:lnTo>
                  <a:lnTo>
                    <a:pt x="936" y="2494"/>
                  </a:lnTo>
                  <a:lnTo>
                    <a:pt x="936" y="2494"/>
                  </a:lnTo>
                  <a:lnTo>
                    <a:pt x="939" y="2495"/>
                  </a:lnTo>
                  <a:lnTo>
                    <a:pt x="943" y="2497"/>
                  </a:lnTo>
                  <a:lnTo>
                    <a:pt x="946" y="2498"/>
                  </a:lnTo>
                  <a:lnTo>
                    <a:pt x="949" y="2501"/>
                  </a:lnTo>
                  <a:lnTo>
                    <a:pt x="949" y="2501"/>
                  </a:lnTo>
                  <a:lnTo>
                    <a:pt x="972" y="2483"/>
                  </a:lnTo>
                  <a:lnTo>
                    <a:pt x="972" y="2483"/>
                  </a:lnTo>
                  <a:lnTo>
                    <a:pt x="980" y="2473"/>
                  </a:lnTo>
                  <a:lnTo>
                    <a:pt x="986" y="2468"/>
                  </a:lnTo>
                  <a:lnTo>
                    <a:pt x="994" y="2465"/>
                  </a:lnTo>
                  <a:lnTo>
                    <a:pt x="994" y="2465"/>
                  </a:lnTo>
                  <a:lnTo>
                    <a:pt x="1013" y="2459"/>
                  </a:lnTo>
                  <a:lnTo>
                    <a:pt x="1023" y="2458"/>
                  </a:lnTo>
                  <a:lnTo>
                    <a:pt x="1034" y="2458"/>
                  </a:lnTo>
                  <a:lnTo>
                    <a:pt x="1034" y="2458"/>
                  </a:lnTo>
                  <a:lnTo>
                    <a:pt x="1041" y="2459"/>
                  </a:lnTo>
                  <a:lnTo>
                    <a:pt x="1046" y="2461"/>
                  </a:lnTo>
                  <a:lnTo>
                    <a:pt x="1052" y="2467"/>
                  </a:lnTo>
                  <a:lnTo>
                    <a:pt x="1052" y="2467"/>
                  </a:lnTo>
                  <a:lnTo>
                    <a:pt x="1056" y="2471"/>
                  </a:lnTo>
                  <a:lnTo>
                    <a:pt x="1060" y="2474"/>
                  </a:lnTo>
                  <a:lnTo>
                    <a:pt x="1065" y="2474"/>
                  </a:lnTo>
                  <a:lnTo>
                    <a:pt x="1074" y="2474"/>
                  </a:lnTo>
                  <a:lnTo>
                    <a:pt x="1074" y="2474"/>
                  </a:lnTo>
                  <a:lnTo>
                    <a:pt x="1081" y="2474"/>
                  </a:lnTo>
                  <a:lnTo>
                    <a:pt x="1086" y="2474"/>
                  </a:lnTo>
                  <a:lnTo>
                    <a:pt x="1092" y="2477"/>
                  </a:lnTo>
                  <a:lnTo>
                    <a:pt x="1099" y="2482"/>
                  </a:lnTo>
                  <a:lnTo>
                    <a:pt x="1099" y="2482"/>
                  </a:lnTo>
                  <a:lnTo>
                    <a:pt x="1109" y="2488"/>
                  </a:lnTo>
                  <a:lnTo>
                    <a:pt x="1118" y="2492"/>
                  </a:lnTo>
                  <a:lnTo>
                    <a:pt x="1126" y="2494"/>
                  </a:lnTo>
                  <a:lnTo>
                    <a:pt x="1129" y="2492"/>
                  </a:lnTo>
                  <a:lnTo>
                    <a:pt x="1130" y="2491"/>
                  </a:lnTo>
                  <a:lnTo>
                    <a:pt x="1130" y="2491"/>
                  </a:lnTo>
                  <a:lnTo>
                    <a:pt x="1132" y="2485"/>
                  </a:lnTo>
                  <a:lnTo>
                    <a:pt x="1132" y="2480"/>
                  </a:lnTo>
                  <a:lnTo>
                    <a:pt x="1133" y="2477"/>
                  </a:lnTo>
                  <a:lnTo>
                    <a:pt x="1136" y="2476"/>
                  </a:lnTo>
                  <a:lnTo>
                    <a:pt x="1137" y="2476"/>
                  </a:lnTo>
                  <a:lnTo>
                    <a:pt x="1137" y="2476"/>
                  </a:lnTo>
                  <a:lnTo>
                    <a:pt x="1146" y="2480"/>
                  </a:lnTo>
                  <a:lnTo>
                    <a:pt x="1151" y="2482"/>
                  </a:lnTo>
                  <a:lnTo>
                    <a:pt x="1157" y="2482"/>
                  </a:lnTo>
                  <a:lnTo>
                    <a:pt x="1157" y="2482"/>
                  </a:lnTo>
                  <a:lnTo>
                    <a:pt x="1166" y="2482"/>
                  </a:lnTo>
                  <a:lnTo>
                    <a:pt x="1176" y="2479"/>
                  </a:lnTo>
                  <a:lnTo>
                    <a:pt x="1192" y="2474"/>
                  </a:lnTo>
                  <a:lnTo>
                    <a:pt x="1192" y="2474"/>
                  </a:lnTo>
                  <a:lnTo>
                    <a:pt x="1195" y="2474"/>
                  </a:lnTo>
                  <a:lnTo>
                    <a:pt x="1201" y="2477"/>
                  </a:lnTo>
                  <a:lnTo>
                    <a:pt x="1214" y="2485"/>
                  </a:lnTo>
                  <a:lnTo>
                    <a:pt x="1214" y="2485"/>
                  </a:lnTo>
                  <a:lnTo>
                    <a:pt x="1222" y="2488"/>
                  </a:lnTo>
                  <a:lnTo>
                    <a:pt x="1226" y="2491"/>
                  </a:lnTo>
                  <a:lnTo>
                    <a:pt x="1238" y="2499"/>
                  </a:lnTo>
                  <a:lnTo>
                    <a:pt x="1238" y="2499"/>
                  </a:lnTo>
                  <a:lnTo>
                    <a:pt x="1247" y="2504"/>
                  </a:lnTo>
                  <a:lnTo>
                    <a:pt x="1256" y="2507"/>
                  </a:lnTo>
                  <a:lnTo>
                    <a:pt x="1263" y="2508"/>
                  </a:lnTo>
                  <a:lnTo>
                    <a:pt x="1268" y="2508"/>
                  </a:lnTo>
                  <a:lnTo>
                    <a:pt x="1268" y="2508"/>
                  </a:lnTo>
                  <a:lnTo>
                    <a:pt x="1296" y="2499"/>
                  </a:lnTo>
                  <a:lnTo>
                    <a:pt x="1296" y="2499"/>
                  </a:lnTo>
                  <a:lnTo>
                    <a:pt x="1302" y="2498"/>
                  </a:lnTo>
                  <a:lnTo>
                    <a:pt x="1308" y="2498"/>
                  </a:lnTo>
                  <a:lnTo>
                    <a:pt x="1314" y="2498"/>
                  </a:lnTo>
                  <a:lnTo>
                    <a:pt x="1318" y="2497"/>
                  </a:lnTo>
                  <a:lnTo>
                    <a:pt x="1318" y="2497"/>
                  </a:lnTo>
                  <a:lnTo>
                    <a:pt x="1326" y="2491"/>
                  </a:lnTo>
                  <a:lnTo>
                    <a:pt x="1330" y="2488"/>
                  </a:lnTo>
                  <a:lnTo>
                    <a:pt x="1336" y="2486"/>
                  </a:lnTo>
                  <a:lnTo>
                    <a:pt x="1336" y="2486"/>
                  </a:lnTo>
                  <a:lnTo>
                    <a:pt x="1343" y="2488"/>
                  </a:lnTo>
                  <a:lnTo>
                    <a:pt x="1349" y="2489"/>
                  </a:lnTo>
                  <a:lnTo>
                    <a:pt x="1361" y="2494"/>
                  </a:lnTo>
                  <a:lnTo>
                    <a:pt x="1361" y="2494"/>
                  </a:lnTo>
                  <a:lnTo>
                    <a:pt x="1364" y="2495"/>
                  </a:lnTo>
                  <a:lnTo>
                    <a:pt x="1367" y="2494"/>
                  </a:lnTo>
                  <a:lnTo>
                    <a:pt x="1376" y="2491"/>
                  </a:lnTo>
                  <a:lnTo>
                    <a:pt x="1392" y="2480"/>
                  </a:lnTo>
                  <a:lnTo>
                    <a:pt x="1392" y="2480"/>
                  </a:lnTo>
                  <a:lnTo>
                    <a:pt x="1404" y="2474"/>
                  </a:lnTo>
                  <a:lnTo>
                    <a:pt x="1411" y="2470"/>
                  </a:lnTo>
                  <a:lnTo>
                    <a:pt x="1411" y="2470"/>
                  </a:lnTo>
                  <a:lnTo>
                    <a:pt x="1416" y="2467"/>
                  </a:lnTo>
                  <a:lnTo>
                    <a:pt x="1420" y="2465"/>
                  </a:lnTo>
                  <a:lnTo>
                    <a:pt x="1432" y="2464"/>
                  </a:lnTo>
                  <a:lnTo>
                    <a:pt x="1432" y="2464"/>
                  </a:lnTo>
                  <a:lnTo>
                    <a:pt x="1440" y="2464"/>
                  </a:lnTo>
                  <a:lnTo>
                    <a:pt x="1441" y="2462"/>
                  </a:lnTo>
                  <a:lnTo>
                    <a:pt x="1442" y="2459"/>
                  </a:lnTo>
                  <a:lnTo>
                    <a:pt x="1442" y="2459"/>
                  </a:lnTo>
                  <a:lnTo>
                    <a:pt x="1444" y="2455"/>
                  </a:lnTo>
                  <a:lnTo>
                    <a:pt x="1450" y="2451"/>
                  </a:lnTo>
                  <a:lnTo>
                    <a:pt x="1456" y="2449"/>
                  </a:lnTo>
                  <a:lnTo>
                    <a:pt x="1460" y="2449"/>
                  </a:lnTo>
                  <a:lnTo>
                    <a:pt x="1460" y="2449"/>
                  </a:lnTo>
                  <a:lnTo>
                    <a:pt x="1465" y="2449"/>
                  </a:lnTo>
                  <a:lnTo>
                    <a:pt x="1469" y="2448"/>
                  </a:lnTo>
                  <a:lnTo>
                    <a:pt x="1475" y="2445"/>
                  </a:lnTo>
                  <a:lnTo>
                    <a:pt x="1481" y="2440"/>
                  </a:lnTo>
                  <a:lnTo>
                    <a:pt x="1481" y="2440"/>
                  </a:lnTo>
                  <a:lnTo>
                    <a:pt x="1482" y="2439"/>
                  </a:lnTo>
                  <a:lnTo>
                    <a:pt x="1485" y="2437"/>
                  </a:lnTo>
                  <a:lnTo>
                    <a:pt x="1493" y="2437"/>
                  </a:lnTo>
                  <a:lnTo>
                    <a:pt x="1502" y="2439"/>
                  </a:lnTo>
                  <a:lnTo>
                    <a:pt x="1514" y="2439"/>
                  </a:lnTo>
                  <a:lnTo>
                    <a:pt x="1514" y="2439"/>
                  </a:lnTo>
                  <a:lnTo>
                    <a:pt x="1533" y="2437"/>
                  </a:lnTo>
                  <a:lnTo>
                    <a:pt x="1534" y="2436"/>
                  </a:lnTo>
                  <a:lnTo>
                    <a:pt x="1536" y="2434"/>
                  </a:lnTo>
                  <a:lnTo>
                    <a:pt x="1537" y="2431"/>
                  </a:lnTo>
                  <a:lnTo>
                    <a:pt x="1536" y="2428"/>
                  </a:lnTo>
                  <a:lnTo>
                    <a:pt x="1536" y="2428"/>
                  </a:lnTo>
                  <a:lnTo>
                    <a:pt x="1534" y="2421"/>
                  </a:lnTo>
                  <a:lnTo>
                    <a:pt x="1534" y="2415"/>
                  </a:lnTo>
                  <a:lnTo>
                    <a:pt x="1537" y="2409"/>
                  </a:lnTo>
                  <a:lnTo>
                    <a:pt x="1545" y="2403"/>
                  </a:lnTo>
                  <a:lnTo>
                    <a:pt x="1545" y="2403"/>
                  </a:lnTo>
                  <a:lnTo>
                    <a:pt x="1565" y="2390"/>
                  </a:lnTo>
                  <a:lnTo>
                    <a:pt x="1574" y="2385"/>
                  </a:lnTo>
                  <a:lnTo>
                    <a:pt x="1582" y="2382"/>
                  </a:lnTo>
                  <a:lnTo>
                    <a:pt x="1582" y="2382"/>
                  </a:lnTo>
                  <a:lnTo>
                    <a:pt x="1589" y="2381"/>
                  </a:lnTo>
                  <a:lnTo>
                    <a:pt x="1592" y="2381"/>
                  </a:lnTo>
                  <a:lnTo>
                    <a:pt x="1596" y="2378"/>
                  </a:lnTo>
                  <a:lnTo>
                    <a:pt x="1596" y="2378"/>
                  </a:lnTo>
                  <a:lnTo>
                    <a:pt x="1610" y="2371"/>
                  </a:lnTo>
                  <a:lnTo>
                    <a:pt x="1617" y="2366"/>
                  </a:lnTo>
                  <a:lnTo>
                    <a:pt x="1625" y="2365"/>
                  </a:lnTo>
                  <a:lnTo>
                    <a:pt x="1625" y="2365"/>
                  </a:lnTo>
                  <a:lnTo>
                    <a:pt x="1629" y="2365"/>
                  </a:lnTo>
                  <a:lnTo>
                    <a:pt x="1629" y="2365"/>
                  </a:lnTo>
                  <a:lnTo>
                    <a:pt x="1628" y="2360"/>
                  </a:lnTo>
                  <a:lnTo>
                    <a:pt x="1622" y="2350"/>
                  </a:lnTo>
                  <a:lnTo>
                    <a:pt x="1622" y="2350"/>
                  </a:lnTo>
                  <a:lnTo>
                    <a:pt x="1620" y="2345"/>
                  </a:lnTo>
                  <a:lnTo>
                    <a:pt x="1619" y="2341"/>
                  </a:lnTo>
                  <a:lnTo>
                    <a:pt x="1617" y="2338"/>
                  </a:lnTo>
                  <a:lnTo>
                    <a:pt x="1616" y="2334"/>
                  </a:lnTo>
                  <a:lnTo>
                    <a:pt x="1616" y="2334"/>
                  </a:lnTo>
                  <a:lnTo>
                    <a:pt x="1611" y="2328"/>
                  </a:lnTo>
                  <a:lnTo>
                    <a:pt x="1608" y="2320"/>
                  </a:lnTo>
                  <a:lnTo>
                    <a:pt x="1607" y="2311"/>
                  </a:lnTo>
                  <a:lnTo>
                    <a:pt x="1607" y="2308"/>
                  </a:lnTo>
                  <a:lnTo>
                    <a:pt x="1608" y="2307"/>
                  </a:lnTo>
                  <a:lnTo>
                    <a:pt x="1608" y="2307"/>
                  </a:lnTo>
                  <a:lnTo>
                    <a:pt x="1611" y="2304"/>
                  </a:lnTo>
                  <a:lnTo>
                    <a:pt x="1613" y="2300"/>
                  </a:lnTo>
                  <a:lnTo>
                    <a:pt x="1613" y="2286"/>
                  </a:lnTo>
                  <a:lnTo>
                    <a:pt x="1613" y="2286"/>
                  </a:lnTo>
                  <a:lnTo>
                    <a:pt x="1614" y="2280"/>
                  </a:lnTo>
                  <a:lnTo>
                    <a:pt x="1616" y="2274"/>
                  </a:lnTo>
                  <a:lnTo>
                    <a:pt x="1620" y="2268"/>
                  </a:lnTo>
                  <a:lnTo>
                    <a:pt x="1625" y="2263"/>
                  </a:lnTo>
                  <a:lnTo>
                    <a:pt x="1625" y="2263"/>
                  </a:lnTo>
                  <a:lnTo>
                    <a:pt x="1635" y="2255"/>
                  </a:lnTo>
                  <a:lnTo>
                    <a:pt x="1636" y="2252"/>
                  </a:lnTo>
                  <a:lnTo>
                    <a:pt x="1636" y="2248"/>
                  </a:lnTo>
                  <a:lnTo>
                    <a:pt x="1636" y="2248"/>
                  </a:lnTo>
                  <a:lnTo>
                    <a:pt x="1634" y="2245"/>
                  </a:lnTo>
                  <a:lnTo>
                    <a:pt x="1631" y="2242"/>
                  </a:lnTo>
                  <a:lnTo>
                    <a:pt x="1629" y="2240"/>
                  </a:lnTo>
                  <a:lnTo>
                    <a:pt x="1626" y="2237"/>
                  </a:lnTo>
                  <a:lnTo>
                    <a:pt x="1626" y="2237"/>
                  </a:lnTo>
                  <a:lnTo>
                    <a:pt x="1626" y="2230"/>
                  </a:lnTo>
                  <a:lnTo>
                    <a:pt x="1625" y="2227"/>
                  </a:lnTo>
                  <a:lnTo>
                    <a:pt x="1623" y="2221"/>
                  </a:lnTo>
                  <a:lnTo>
                    <a:pt x="1620" y="2217"/>
                  </a:lnTo>
                  <a:lnTo>
                    <a:pt x="1616" y="2212"/>
                  </a:lnTo>
                  <a:lnTo>
                    <a:pt x="1608" y="2208"/>
                  </a:lnTo>
                  <a:lnTo>
                    <a:pt x="1598" y="2205"/>
                  </a:lnTo>
                  <a:lnTo>
                    <a:pt x="1598" y="2205"/>
                  </a:lnTo>
                  <a:lnTo>
                    <a:pt x="1577" y="2200"/>
                  </a:lnTo>
                  <a:lnTo>
                    <a:pt x="1564" y="2194"/>
                  </a:lnTo>
                  <a:lnTo>
                    <a:pt x="1558" y="2190"/>
                  </a:lnTo>
                  <a:lnTo>
                    <a:pt x="1557" y="2188"/>
                  </a:lnTo>
                  <a:lnTo>
                    <a:pt x="1557" y="2187"/>
                  </a:lnTo>
                  <a:lnTo>
                    <a:pt x="1557" y="2187"/>
                  </a:lnTo>
                  <a:lnTo>
                    <a:pt x="1562" y="2181"/>
                  </a:lnTo>
                  <a:lnTo>
                    <a:pt x="1567" y="2178"/>
                  </a:lnTo>
                  <a:lnTo>
                    <a:pt x="1567" y="2178"/>
                  </a:lnTo>
                  <a:lnTo>
                    <a:pt x="1568" y="2175"/>
                  </a:lnTo>
                  <a:lnTo>
                    <a:pt x="1570" y="2171"/>
                  </a:lnTo>
                  <a:lnTo>
                    <a:pt x="1570" y="2162"/>
                  </a:lnTo>
                  <a:lnTo>
                    <a:pt x="1570" y="2162"/>
                  </a:lnTo>
                  <a:lnTo>
                    <a:pt x="1568" y="2150"/>
                  </a:lnTo>
                  <a:lnTo>
                    <a:pt x="1568" y="2146"/>
                  </a:lnTo>
                  <a:lnTo>
                    <a:pt x="1571" y="2143"/>
                  </a:lnTo>
                  <a:lnTo>
                    <a:pt x="1571" y="2143"/>
                  </a:lnTo>
                  <a:lnTo>
                    <a:pt x="1576" y="2141"/>
                  </a:lnTo>
                  <a:lnTo>
                    <a:pt x="1579" y="2138"/>
                  </a:lnTo>
                  <a:lnTo>
                    <a:pt x="1580" y="2135"/>
                  </a:lnTo>
                  <a:lnTo>
                    <a:pt x="1580" y="2134"/>
                  </a:lnTo>
                  <a:lnTo>
                    <a:pt x="1577" y="2132"/>
                  </a:lnTo>
                  <a:lnTo>
                    <a:pt x="1577" y="2132"/>
                  </a:lnTo>
                  <a:lnTo>
                    <a:pt x="1561" y="2123"/>
                  </a:lnTo>
                  <a:lnTo>
                    <a:pt x="1543" y="2116"/>
                  </a:lnTo>
                  <a:lnTo>
                    <a:pt x="1543" y="2116"/>
                  </a:lnTo>
                  <a:lnTo>
                    <a:pt x="1539" y="2111"/>
                  </a:lnTo>
                  <a:lnTo>
                    <a:pt x="1533" y="2106"/>
                  </a:lnTo>
                  <a:lnTo>
                    <a:pt x="1530" y="2100"/>
                  </a:lnTo>
                  <a:lnTo>
                    <a:pt x="1530" y="2098"/>
                  </a:lnTo>
                  <a:lnTo>
                    <a:pt x="1531" y="2098"/>
                  </a:lnTo>
                  <a:lnTo>
                    <a:pt x="1531" y="2098"/>
                  </a:lnTo>
                  <a:lnTo>
                    <a:pt x="1537" y="2098"/>
                  </a:lnTo>
                  <a:lnTo>
                    <a:pt x="1545" y="2100"/>
                  </a:lnTo>
                  <a:lnTo>
                    <a:pt x="1552" y="2100"/>
                  </a:lnTo>
                  <a:lnTo>
                    <a:pt x="1554" y="2100"/>
                  </a:lnTo>
                  <a:lnTo>
                    <a:pt x="1555" y="2098"/>
                  </a:lnTo>
                  <a:lnTo>
                    <a:pt x="1555" y="2098"/>
                  </a:lnTo>
                  <a:lnTo>
                    <a:pt x="1557" y="2094"/>
                  </a:lnTo>
                  <a:lnTo>
                    <a:pt x="1557" y="2091"/>
                  </a:lnTo>
                  <a:lnTo>
                    <a:pt x="1557" y="2083"/>
                  </a:lnTo>
                  <a:lnTo>
                    <a:pt x="1557" y="2083"/>
                  </a:lnTo>
                  <a:lnTo>
                    <a:pt x="1557" y="2080"/>
                  </a:lnTo>
                  <a:lnTo>
                    <a:pt x="1557" y="2077"/>
                  </a:lnTo>
                  <a:lnTo>
                    <a:pt x="1557" y="2073"/>
                  </a:lnTo>
                  <a:lnTo>
                    <a:pt x="1555" y="2068"/>
                  </a:lnTo>
                  <a:lnTo>
                    <a:pt x="1555" y="2068"/>
                  </a:lnTo>
                  <a:lnTo>
                    <a:pt x="1552" y="2063"/>
                  </a:lnTo>
                  <a:lnTo>
                    <a:pt x="1548" y="2060"/>
                  </a:lnTo>
                  <a:lnTo>
                    <a:pt x="1546" y="2057"/>
                  </a:lnTo>
                  <a:lnTo>
                    <a:pt x="1546" y="2054"/>
                  </a:lnTo>
                  <a:lnTo>
                    <a:pt x="1548" y="2052"/>
                  </a:lnTo>
                  <a:lnTo>
                    <a:pt x="1548" y="2052"/>
                  </a:lnTo>
                  <a:lnTo>
                    <a:pt x="1551" y="2046"/>
                  </a:lnTo>
                  <a:lnTo>
                    <a:pt x="1554" y="2040"/>
                  </a:lnTo>
                  <a:lnTo>
                    <a:pt x="1555" y="2036"/>
                  </a:lnTo>
                  <a:lnTo>
                    <a:pt x="1555" y="2031"/>
                  </a:lnTo>
                  <a:lnTo>
                    <a:pt x="1555" y="2031"/>
                  </a:lnTo>
                  <a:lnTo>
                    <a:pt x="1552" y="2020"/>
                  </a:lnTo>
                  <a:lnTo>
                    <a:pt x="1549" y="2012"/>
                  </a:lnTo>
                  <a:lnTo>
                    <a:pt x="1549" y="2006"/>
                  </a:lnTo>
                  <a:lnTo>
                    <a:pt x="1549" y="2006"/>
                  </a:lnTo>
                  <a:lnTo>
                    <a:pt x="1548" y="1994"/>
                  </a:lnTo>
                  <a:lnTo>
                    <a:pt x="1549" y="1980"/>
                  </a:lnTo>
                  <a:lnTo>
                    <a:pt x="1549" y="1980"/>
                  </a:lnTo>
                  <a:lnTo>
                    <a:pt x="1551" y="1971"/>
                  </a:lnTo>
                  <a:lnTo>
                    <a:pt x="1554" y="1965"/>
                  </a:lnTo>
                  <a:lnTo>
                    <a:pt x="1558" y="1953"/>
                  </a:lnTo>
                  <a:lnTo>
                    <a:pt x="1558" y="1953"/>
                  </a:lnTo>
                  <a:lnTo>
                    <a:pt x="1559" y="1950"/>
                  </a:lnTo>
                  <a:lnTo>
                    <a:pt x="1562" y="1947"/>
                  </a:lnTo>
                  <a:lnTo>
                    <a:pt x="1571" y="1940"/>
                  </a:lnTo>
                  <a:lnTo>
                    <a:pt x="1582" y="1932"/>
                  </a:lnTo>
                  <a:lnTo>
                    <a:pt x="1592" y="1928"/>
                  </a:lnTo>
                  <a:lnTo>
                    <a:pt x="1592" y="1928"/>
                  </a:lnTo>
                  <a:lnTo>
                    <a:pt x="1601" y="1925"/>
                  </a:lnTo>
                  <a:lnTo>
                    <a:pt x="1607" y="1923"/>
                  </a:lnTo>
                  <a:lnTo>
                    <a:pt x="1613" y="1923"/>
                  </a:lnTo>
                  <a:lnTo>
                    <a:pt x="1619" y="1922"/>
                  </a:lnTo>
                  <a:lnTo>
                    <a:pt x="1619" y="1922"/>
                  </a:lnTo>
                  <a:lnTo>
                    <a:pt x="1622" y="1919"/>
                  </a:lnTo>
                  <a:lnTo>
                    <a:pt x="1625" y="1916"/>
                  </a:lnTo>
                  <a:lnTo>
                    <a:pt x="1628" y="1913"/>
                  </a:lnTo>
                  <a:lnTo>
                    <a:pt x="1632" y="1910"/>
                  </a:lnTo>
                  <a:lnTo>
                    <a:pt x="1632" y="1910"/>
                  </a:lnTo>
                  <a:lnTo>
                    <a:pt x="1642" y="1906"/>
                  </a:lnTo>
                  <a:lnTo>
                    <a:pt x="1648" y="1904"/>
                  </a:lnTo>
                  <a:lnTo>
                    <a:pt x="1651" y="1901"/>
                  </a:lnTo>
                  <a:lnTo>
                    <a:pt x="1651" y="1901"/>
                  </a:lnTo>
                  <a:lnTo>
                    <a:pt x="1654" y="1897"/>
                  </a:lnTo>
                  <a:lnTo>
                    <a:pt x="1656" y="1894"/>
                  </a:lnTo>
                  <a:lnTo>
                    <a:pt x="1656" y="1888"/>
                  </a:lnTo>
                  <a:lnTo>
                    <a:pt x="1656" y="1888"/>
                  </a:lnTo>
                  <a:lnTo>
                    <a:pt x="1660" y="1867"/>
                  </a:lnTo>
                  <a:lnTo>
                    <a:pt x="1663" y="1855"/>
                  </a:lnTo>
                  <a:lnTo>
                    <a:pt x="1666" y="1846"/>
                  </a:lnTo>
                  <a:lnTo>
                    <a:pt x="1666" y="1846"/>
                  </a:lnTo>
                  <a:lnTo>
                    <a:pt x="1669" y="1845"/>
                  </a:lnTo>
                  <a:lnTo>
                    <a:pt x="1675" y="1843"/>
                  </a:lnTo>
                  <a:lnTo>
                    <a:pt x="1684" y="1842"/>
                  </a:lnTo>
                  <a:lnTo>
                    <a:pt x="1693" y="1839"/>
                  </a:lnTo>
                  <a:lnTo>
                    <a:pt x="1693" y="1839"/>
                  </a:lnTo>
                  <a:lnTo>
                    <a:pt x="1702" y="1836"/>
                  </a:lnTo>
                  <a:lnTo>
                    <a:pt x="1709" y="1834"/>
                  </a:lnTo>
                  <a:lnTo>
                    <a:pt x="1715" y="1833"/>
                  </a:lnTo>
                  <a:lnTo>
                    <a:pt x="1718" y="1832"/>
                  </a:lnTo>
                  <a:lnTo>
                    <a:pt x="1721" y="1827"/>
                  </a:lnTo>
                  <a:lnTo>
                    <a:pt x="1721" y="1827"/>
                  </a:lnTo>
                  <a:lnTo>
                    <a:pt x="1727" y="1821"/>
                  </a:lnTo>
                  <a:lnTo>
                    <a:pt x="1733" y="1818"/>
                  </a:lnTo>
                  <a:lnTo>
                    <a:pt x="1737" y="1814"/>
                  </a:lnTo>
                  <a:lnTo>
                    <a:pt x="1739" y="1805"/>
                  </a:lnTo>
                  <a:lnTo>
                    <a:pt x="1739" y="1805"/>
                  </a:lnTo>
                  <a:lnTo>
                    <a:pt x="1743" y="1783"/>
                  </a:lnTo>
                  <a:lnTo>
                    <a:pt x="1743" y="1783"/>
                  </a:lnTo>
                  <a:lnTo>
                    <a:pt x="1743" y="1775"/>
                  </a:lnTo>
                  <a:lnTo>
                    <a:pt x="1745" y="1772"/>
                  </a:lnTo>
                  <a:lnTo>
                    <a:pt x="1748" y="1768"/>
                  </a:lnTo>
                  <a:lnTo>
                    <a:pt x="1748" y="1768"/>
                  </a:lnTo>
                  <a:lnTo>
                    <a:pt x="1750" y="1760"/>
                  </a:lnTo>
                  <a:lnTo>
                    <a:pt x="1753" y="1753"/>
                  </a:lnTo>
                  <a:lnTo>
                    <a:pt x="1753" y="1753"/>
                  </a:lnTo>
                  <a:lnTo>
                    <a:pt x="1755" y="1750"/>
                  </a:lnTo>
                  <a:lnTo>
                    <a:pt x="1758" y="1749"/>
                  </a:lnTo>
                  <a:lnTo>
                    <a:pt x="1762" y="1749"/>
                  </a:lnTo>
                  <a:lnTo>
                    <a:pt x="1764" y="1750"/>
                  </a:lnTo>
                  <a:lnTo>
                    <a:pt x="1764" y="1750"/>
                  </a:lnTo>
                  <a:lnTo>
                    <a:pt x="1768" y="1757"/>
                  </a:lnTo>
                  <a:lnTo>
                    <a:pt x="1771" y="1759"/>
                  </a:lnTo>
                  <a:lnTo>
                    <a:pt x="1774" y="1760"/>
                  </a:lnTo>
                  <a:lnTo>
                    <a:pt x="1774" y="1760"/>
                  </a:lnTo>
                  <a:lnTo>
                    <a:pt x="1782" y="1757"/>
                  </a:lnTo>
                  <a:lnTo>
                    <a:pt x="1782" y="1756"/>
                  </a:lnTo>
                  <a:lnTo>
                    <a:pt x="1782" y="1753"/>
                  </a:lnTo>
                  <a:lnTo>
                    <a:pt x="1782" y="1753"/>
                  </a:lnTo>
                  <a:lnTo>
                    <a:pt x="1777" y="1749"/>
                  </a:lnTo>
                  <a:lnTo>
                    <a:pt x="1770" y="1744"/>
                  </a:lnTo>
                  <a:lnTo>
                    <a:pt x="1761" y="1737"/>
                  </a:lnTo>
                  <a:lnTo>
                    <a:pt x="1755" y="1729"/>
                  </a:lnTo>
                  <a:lnTo>
                    <a:pt x="1755" y="1729"/>
                  </a:lnTo>
                  <a:lnTo>
                    <a:pt x="1749" y="1722"/>
                  </a:lnTo>
                  <a:lnTo>
                    <a:pt x="1745" y="1716"/>
                  </a:lnTo>
                  <a:lnTo>
                    <a:pt x="1740" y="1710"/>
                  </a:lnTo>
                  <a:lnTo>
                    <a:pt x="1739" y="1706"/>
                  </a:lnTo>
                  <a:lnTo>
                    <a:pt x="1739" y="1706"/>
                  </a:lnTo>
                  <a:lnTo>
                    <a:pt x="1737" y="1685"/>
                  </a:lnTo>
                  <a:lnTo>
                    <a:pt x="1736" y="1675"/>
                  </a:lnTo>
                  <a:lnTo>
                    <a:pt x="1733" y="1667"/>
                  </a:lnTo>
                  <a:lnTo>
                    <a:pt x="1733" y="1667"/>
                  </a:lnTo>
                  <a:lnTo>
                    <a:pt x="1727" y="1663"/>
                  </a:lnTo>
                  <a:lnTo>
                    <a:pt x="1722" y="1658"/>
                  </a:lnTo>
                  <a:lnTo>
                    <a:pt x="1715" y="1655"/>
                  </a:lnTo>
                  <a:lnTo>
                    <a:pt x="1709" y="1652"/>
                  </a:lnTo>
                  <a:lnTo>
                    <a:pt x="1709" y="1652"/>
                  </a:lnTo>
                  <a:lnTo>
                    <a:pt x="1703" y="1649"/>
                  </a:lnTo>
                  <a:lnTo>
                    <a:pt x="1700" y="1646"/>
                  </a:lnTo>
                  <a:lnTo>
                    <a:pt x="1694" y="1636"/>
                  </a:lnTo>
                  <a:lnTo>
                    <a:pt x="1694" y="1636"/>
                  </a:lnTo>
                  <a:lnTo>
                    <a:pt x="1691" y="1632"/>
                  </a:lnTo>
                  <a:lnTo>
                    <a:pt x="1690" y="1626"/>
                  </a:lnTo>
                  <a:lnTo>
                    <a:pt x="1690" y="1621"/>
                  </a:lnTo>
                  <a:lnTo>
                    <a:pt x="1691" y="1617"/>
                  </a:lnTo>
                  <a:lnTo>
                    <a:pt x="1691" y="1617"/>
                  </a:lnTo>
                  <a:lnTo>
                    <a:pt x="1696" y="1606"/>
                  </a:lnTo>
                  <a:lnTo>
                    <a:pt x="1697" y="1602"/>
                  </a:lnTo>
                  <a:lnTo>
                    <a:pt x="1697" y="1598"/>
                  </a:lnTo>
                  <a:lnTo>
                    <a:pt x="1697" y="1598"/>
                  </a:lnTo>
                  <a:lnTo>
                    <a:pt x="1697" y="1592"/>
                  </a:lnTo>
                  <a:lnTo>
                    <a:pt x="1699" y="1583"/>
                  </a:lnTo>
                  <a:lnTo>
                    <a:pt x="1702" y="1569"/>
                  </a:lnTo>
                  <a:lnTo>
                    <a:pt x="1702" y="1569"/>
                  </a:lnTo>
                  <a:lnTo>
                    <a:pt x="1702" y="1566"/>
                  </a:lnTo>
                  <a:lnTo>
                    <a:pt x="1702" y="1563"/>
                  </a:lnTo>
                  <a:lnTo>
                    <a:pt x="1703" y="1559"/>
                  </a:lnTo>
                  <a:lnTo>
                    <a:pt x="1706" y="1552"/>
                  </a:lnTo>
                  <a:lnTo>
                    <a:pt x="1706" y="1552"/>
                  </a:lnTo>
                  <a:lnTo>
                    <a:pt x="1713" y="1544"/>
                  </a:lnTo>
                  <a:lnTo>
                    <a:pt x="1713" y="1541"/>
                  </a:lnTo>
                  <a:lnTo>
                    <a:pt x="1713" y="1537"/>
                  </a:lnTo>
                  <a:lnTo>
                    <a:pt x="1713" y="1537"/>
                  </a:lnTo>
                  <a:lnTo>
                    <a:pt x="1711" y="1531"/>
                  </a:lnTo>
                  <a:lnTo>
                    <a:pt x="1709" y="1523"/>
                  </a:lnTo>
                  <a:lnTo>
                    <a:pt x="1709" y="1523"/>
                  </a:lnTo>
                  <a:lnTo>
                    <a:pt x="1708" y="1503"/>
                  </a:lnTo>
                  <a:lnTo>
                    <a:pt x="1708" y="1492"/>
                  </a:lnTo>
                  <a:lnTo>
                    <a:pt x="1708" y="1482"/>
                  </a:lnTo>
                  <a:lnTo>
                    <a:pt x="1708" y="1482"/>
                  </a:lnTo>
                  <a:lnTo>
                    <a:pt x="1709" y="1475"/>
                  </a:lnTo>
                  <a:lnTo>
                    <a:pt x="1709" y="1467"/>
                  </a:lnTo>
                  <a:lnTo>
                    <a:pt x="1708" y="1460"/>
                  </a:lnTo>
                  <a:lnTo>
                    <a:pt x="1706" y="1454"/>
                  </a:lnTo>
                  <a:lnTo>
                    <a:pt x="1706" y="1454"/>
                  </a:lnTo>
                  <a:lnTo>
                    <a:pt x="1702" y="1444"/>
                  </a:lnTo>
                  <a:lnTo>
                    <a:pt x="1699" y="1427"/>
                  </a:lnTo>
                  <a:lnTo>
                    <a:pt x="1699" y="1427"/>
                  </a:lnTo>
                  <a:lnTo>
                    <a:pt x="1696" y="1412"/>
                  </a:lnTo>
                  <a:lnTo>
                    <a:pt x="1696" y="1409"/>
                  </a:lnTo>
                  <a:lnTo>
                    <a:pt x="1699" y="1408"/>
                  </a:lnTo>
                  <a:lnTo>
                    <a:pt x="1699" y="1408"/>
                  </a:lnTo>
                  <a:lnTo>
                    <a:pt x="1712" y="1408"/>
                  </a:lnTo>
                  <a:lnTo>
                    <a:pt x="1731" y="1411"/>
                  </a:lnTo>
                  <a:lnTo>
                    <a:pt x="1731" y="1411"/>
                  </a:lnTo>
                  <a:lnTo>
                    <a:pt x="1752" y="1415"/>
                  </a:lnTo>
                  <a:lnTo>
                    <a:pt x="1764" y="1417"/>
                  </a:lnTo>
                  <a:lnTo>
                    <a:pt x="1771" y="1417"/>
                  </a:lnTo>
                  <a:lnTo>
                    <a:pt x="1771" y="1417"/>
                  </a:lnTo>
                  <a:lnTo>
                    <a:pt x="1780" y="1417"/>
                  </a:lnTo>
                  <a:lnTo>
                    <a:pt x="1782" y="1415"/>
                  </a:lnTo>
                  <a:lnTo>
                    <a:pt x="1783" y="1412"/>
                  </a:lnTo>
                  <a:lnTo>
                    <a:pt x="1783" y="1412"/>
                  </a:lnTo>
                  <a:lnTo>
                    <a:pt x="1786" y="1408"/>
                  </a:lnTo>
                  <a:lnTo>
                    <a:pt x="1789" y="1406"/>
                  </a:lnTo>
                  <a:lnTo>
                    <a:pt x="1792" y="1406"/>
                  </a:lnTo>
                  <a:lnTo>
                    <a:pt x="1796" y="1408"/>
                  </a:lnTo>
                  <a:lnTo>
                    <a:pt x="1796" y="1408"/>
                  </a:lnTo>
                  <a:lnTo>
                    <a:pt x="1805" y="1412"/>
                  </a:lnTo>
                  <a:lnTo>
                    <a:pt x="1808" y="1412"/>
                  </a:lnTo>
                  <a:lnTo>
                    <a:pt x="1810" y="1412"/>
                  </a:lnTo>
                  <a:lnTo>
                    <a:pt x="1810" y="1412"/>
                  </a:lnTo>
                  <a:lnTo>
                    <a:pt x="1813" y="1409"/>
                  </a:lnTo>
                  <a:lnTo>
                    <a:pt x="1814" y="1404"/>
                  </a:lnTo>
                  <a:lnTo>
                    <a:pt x="1817" y="1399"/>
                  </a:lnTo>
                  <a:lnTo>
                    <a:pt x="1822" y="1395"/>
                  </a:lnTo>
                  <a:lnTo>
                    <a:pt x="1822" y="1395"/>
                  </a:lnTo>
                  <a:lnTo>
                    <a:pt x="1826" y="1393"/>
                  </a:lnTo>
                  <a:lnTo>
                    <a:pt x="1829" y="1390"/>
                  </a:lnTo>
                  <a:lnTo>
                    <a:pt x="1830" y="1387"/>
                  </a:lnTo>
                  <a:lnTo>
                    <a:pt x="1830" y="1383"/>
                  </a:lnTo>
                  <a:lnTo>
                    <a:pt x="1830" y="1383"/>
                  </a:lnTo>
                  <a:lnTo>
                    <a:pt x="1830" y="1377"/>
                  </a:lnTo>
                  <a:lnTo>
                    <a:pt x="1833" y="1374"/>
                  </a:lnTo>
                  <a:lnTo>
                    <a:pt x="1836" y="1371"/>
                  </a:lnTo>
                  <a:lnTo>
                    <a:pt x="1839" y="1371"/>
                  </a:lnTo>
                  <a:lnTo>
                    <a:pt x="1839" y="1371"/>
                  </a:lnTo>
                  <a:lnTo>
                    <a:pt x="1841" y="1372"/>
                  </a:lnTo>
                  <a:lnTo>
                    <a:pt x="1842" y="1371"/>
                  </a:lnTo>
                  <a:lnTo>
                    <a:pt x="1844" y="1369"/>
                  </a:lnTo>
                  <a:lnTo>
                    <a:pt x="1847" y="1368"/>
                  </a:lnTo>
                  <a:lnTo>
                    <a:pt x="1847" y="1368"/>
                  </a:lnTo>
                  <a:lnTo>
                    <a:pt x="1851" y="1369"/>
                  </a:lnTo>
                  <a:lnTo>
                    <a:pt x="1856" y="1371"/>
                  </a:lnTo>
                  <a:lnTo>
                    <a:pt x="1862" y="1374"/>
                  </a:lnTo>
                  <a:lnTo>
                    <a:pt x="1862" y="1374"/>
                  </a:lnTo>
                  <a:lnTo>
                    <a:pt x="1863" y="1374"/>
                  </a:lnTo>
                  <a:lnTo>
                    <a:pt x="1863" y="1372"/>
                  </a:lnTo>
                  <a:lnTo>
                    <a:pt x="1863" y="1369"/>
                  </a:lnTo>
                  <a:lnTo>
                    <a:pt x="1865" y="1366"/>
                  </a:lnTo>
                  <a:lnTo>
                    <a:pt x="1865" y="1366"/>
                  </a:lnTo>
                  <a:lnTo>
                    <a:pt x="1867" y="1364"/>
                  </a:lnTo>
                  <a:lnTo>
                    <a:pt x="1872" y="1361"/>
                  </a:lnTo>
                  <a:lnTo>
                    <a:pt x="1876" y="1361"/>
                  </a:lnTo>
                  <a:lnTo>
                    <a:pt x="1878" y="1361"/>
                  </a:lnTo>
                  <a:lnTo>
                    <a:pt x="1879" y="1362"/>
                  </a:lnTo>
                  <a:lnTo>
                    <a:pt x="1879" y="1362"/>
                  </a:lnTo>
                  <a:lnTo>
                    <a:pt x="1881" y="1366"/>
                  </a:lnTo>
                  <a:lnTo>
                    <a:pt x="1879" y="1371"/>
                  </a:lnTo>
                  <a:lnTo>
                    <a:pt x="1879" y="1375"/>
                  </a:lnTo>
                  <a:lnTo>
                    <a:pt x="1881" y="1375"/>
                  </a:lnTo>
                  <a:lnTo>
                    <a:pt x="1882" y="1375"/>
                  </a:lnTo>
                  <a:lnTo>
                    <a:pt x="1882" y="1375"/>
                  </a:lnTo>
                  <a:lnTo>
                    <a:pt x="1887" y="1375"/>
                  </a:lnTo>
                  <a:lnTo>
                    <a:pt x="1891" y="1375"/>
                  </a:lnTo>
                  <a:lnTo>
                    <a:pt x="1893" y="1375"/>
                  </a:lnTo>
                  <a:lnTo>
                    <a:pt x="1894" y="1371"/>
                  </a:lnTo>
                  <a:lnTo>
                    <a:pt x="1894" y="1371"/>
                  </a:lnTo>
                  <a:lnTo>
                    <a:pt x="1894" y="1364"/>
                  </a:lnTo>
                  <a:lnTo>
                    <a:pt x="1896" y="1358"/>
                  </a:lnTo>
                  <a:lnTo>
                    <a:pt x="1896" y="1358"/>
                  </a:lnTo>
                  <a:lnTo>
                    <a:pt x="1896" y="1335"/>
                  </a:lnTo>
                  <a:lnTo>
                    <a:pt x="1894" y="1315"/>
                  </a:lnTo>
                  <a:lnTo>
                    <a:pt x="1894" y="1315"/>
                  </a:lnTo>
                  <a:lnTo>
                    <a:pt x="1893" y="1304"/>
                  </a:lnTo>
                  <a:lnTo>
                    <a:pt x="1890" y="1292"/>
                  </a:lnTo>
                  <a:lnTo>
                    <a:pt x="1887" y="1281"/>
                  </a:lnTo>
                  <a:lnTo>
                    <a:pt x="1884" y="1276"/>
                  </a:lnTo>
                  <a:lnTo>
                    <a:pt x="1884" y="1276"/>
                  </a:lnTo>
                  <a:lnTo>
                    <a:pt x="1879" y="1273"/>
                  </a:lnTo>
                  <a:lnTo>
                    <a:pt x="1879" y="1270"/>
                  </a:lnTo>
                  <a:lnTo>
                    <a:pt x="1879" y="1267"/>
                  </a:lnTo>
                  <a:lnTo>
                    <a:pt x="1879" y="1267"/>
                  </a:lnTo>
                  <a:lnTo>
                    <a:pt x="1881" y="1263"/>
                  </a:lnTo>
                  <a:lnTo>
                    <a:pt x="1881" y="1258"/>
                  </a:lnTo>
                  <a:lnTo>
                    <a:pt x="1881" y="1257"/>
                  </a:lnTo>
                  <a:lnTo>
                    <a:pt x="1878" y="1254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60" y="1241"/>
                  </a:lnTo>
                  <a:lnTo>
                    <a:pt x="1847" y="1227"/>
                  </a:lnTo>
                  <a:lnTo>
                    <a:pt x="1838" y="1214"/>
                  </a:lnTo>
                  <a:lnTo>
                    <a:pt x="1832" y="1205"/>
                  </a:lnTo>
                  <a:lnTo>
                    <a:pt x="1832" y="1205"/>
                  </a:lnTo>
                  <a:lnTo>
                    <a:pt x="1829" y="1192"/>
                  </a:lnTo>
                  <a:lnTo>
                    <a:pt x="1823" y="1180"/>
                  </a:lnTo>
                  <a:lnTo>
                    <a:pt x="1823" y="1180"/>
                  </a:lnTo>
                  <a:lnTo>
                    <a:pt x="1817" y="1171"/>
                  </a:lnTo>
                  <a:lnTo>
                    <a:pt x="1810" y="1162"/>
                  </a:lnTo>
                  <a:lnTo>
                    <a:pt x="1798" y="1149"/>
                  </a:lnTo>
                  <a:lnTo>
                    <a:pt x="1798" y="1149"/>
                  </a:lnTo>
                  <a:lnTo>
                    <a:pt x="1798" y="1147"/>
                  </a:lnTo>
                  <a:lnTo>
                    <a:pt x="1799" y="1144"/>
                  </a:lnTo>
                  <a:lnTo>
                    <a:pt x="1805" y="1135"/>
                  </a:lnTo>
                  <a:lnTo>
                    <a:pt x="1805" y="1135"/>
                  </a:lnTo>
                  <a:lnTo>
                    <a:pt x="1810" y="1124"/>
                  </a:lnTo>
                  <a:lnTo>
                    <a:pt x="1810" y="1118"/>
                  </a:lnTo>
                  <a:lnTo>
                    <a:pt x="1808" y="1112"/>
                  </a:lnTo>
                  <a:lnTo>
                    <a:pt x="1808" y="1112"/>
                  </a:lnTo>
                  <a:lnTo>
                    <a:pt x="1799" y="1095"/>
                  </a:lnTo>
                  <a:lnTo>
                    <a:pt x="1798" y="1090"/>
                  </a:lnTo>
                  <a:lnTo>
                    <a:pt x="1798" y="1087"/>
                  </a:lnTo>
                  <a:lnTo>
                    <a:pt x="1799" y="1087"/>
                  </a:lnTo>
                  <a:lnTo>
                    <a:pt x="1799" y="1087"/>
                  </a:lnTo>
                  <a:lnTo>
                    <a:pt x="1808" y="1087"/>
                  </a:lnTo>
                  <a:lnTo>
                    <a:pt x="1814" y="1085"/>
                  </a:lnTo>
                  <a:lnTo>
                    <a:pt x="1819" y="1084"/>
                  </a:lnTo>
                  <a:lnTo>
                    <a:pt x="1819" y="1084"/>
                  </a:lnTo>
                  <a:lnTo>
                    <a:pt x="1825" y="1079"/>
                  </a:lnTo>
                  <a:lnTo>
                    <a:pt x="1830" y="1078"/>
                  </a:lnTo>
                  <a:lnTo>
                    <a:pt x="1838" y="1073"/>
                  </a:lnTo>
                  <a:lnTo>
                    <a:pt x="1838" y="1073"/>
                  </a:lnTo>
                  <a:lnTo>
                    <a:pt x="1839" y="1072"/>
                  </a:lnTo>
                  <a:lnTo>
                    <a:pt x="1839" y="1069"/>
                  </a:lnTo>
                  <a:lnTo>
                    <a:pt x="1841" y="1064"/>
                  </a:lnTo>
                  <a:lnTo>
                    <a:pt x="1844" y="1060"/>
                  </a:lnTo>
                  <a:lnTo>
                    <a:pt x="1844" y="1060"/>
                  </a:lnTo>
                  <a:lnTo>
                    <a:pt x="1847" y="1055"/>
                  </a:lnTo>
                  <a:lnTo>
                    <a:pt x="1851" y="1054"/>
                  </a:lnTo>
                  <a:lnTo>
                    <a:pt x="1856" y="1054"/>
                  </a:lnTo>
                  <a:lnTo>
                    <a:pt x="1859" y="1055"/>
                  </a:lnTo>
                  <a:lnTo>
                    <a:pt x="1859" y="1055"/>
                  </a:lnTo>
                  <a:lnTo>
                    <a:pt x="1863" y="1057"/>
                  </a:lnTo>
                  <a:lnTo>
                    <a:pt x="1867" y="1057"/>
                  </a:lnTo>
                  <a:lnTo>
                    <a:pt x="1870" y="1057"/>
                  </a:lnTo>
                  <a:lnTo>
                    <a:pt x="1872" y="1054"/>
                  </a:lnTo>
                  <a:lnTo>
                    <a:pt x="1872" y="1054"/>
                  </a:lnTo>
                  <a:lnTo>
                    <a:pt x="1870" y="1050"/>
                  </a:lnTo>
                  <a:lnTo>
                    <a:pt x="1866" y="1039"/>
                  </a:lnTo>
                  <a:lnTo>
                    <a:pt x="1860" y="1030"/>
                  </a:lnTo>
                  <a:lnTo>
                    <a:pt x="1857" y="1026"/>
                  </a:lnTo>
                  <a:lnTo>
                    <a:pt x="1854" y="1023"/>
                  </a:lnTo>
                  <a:lnTo>
                    <a:pt x="1854" y="1023"/>
                  </a:lnTo>
                  <a:lnTo>
                    <a:pt x="1842" y="1018"/>
                  </a:lnTo>
                  <a:lnTo>
                    <a:pt x="1839" y="1015"/>
                  </a:lnTo>
                  <a:lnTo>
                    <a:pt x="1839" y="1014"/>
                  </a:lnTo>
                  <a:lnTo>
                    <a:pt x="1839" y="1011"/>
                  </a:lnTo>
                  <a:lnTo>
                    <a:pt x="1839" y="1011"/>
                  </a:lnTo>
                  <a:lnTo>
                    <a:pt x="1841" y="1007"/>
                  </a:lnTo>
                  <a:lnTo>
                    <a:pt x="1845" y="1002"/>
                  </a:lnTo>
                  <a:lnTo>
                    <a:pt x="1850" y="999"/>
                  </a:lnTo>
                  <a:lnTo>
                    <a:pt x="1854" y="998"/>
                  </a:lnTo>
                  <a:lnTo>
                    <a:pt x="1854" y="998"/>
                  </a:lnTo>
                  <a:lnTo>
                    <a:pt x="1859" y="998"/>
                  </a:lnTo>
                  <a:lnTo>
                    <a:pt x="1863" y="995"/>
                  </a:lnTo>
                  <a:lnTo>
                    <a:pt x="1867" y="989"/>
                  </a:lnTo>
                  <a:lnTo>
                    <a:pt x="1872" y="984"/>
                  </a:lnTo>
                  <a:lnTo>
                    <a:pt x="1872" y="984"/>
                  </a:lnTo>
                  <a:lnTo>
                    <a:pt x="1875" y="981"/>
                  </a:lnTo>
                  <a:lnTo>
                    <a:pt x="1878" y="980"/>
                  </a:lnTo>
                  <a:lnTo>
                    <a:pt x="1881" y="978"/>
                  </a:lnTo>
                  <a:lnTo>
                    <a:pt x="1884" y="976"/>
                  </a:lnTo>
                  <a:lnTo>
                    <a:pt x="1884" y="976"/>
                  </a:lnTo>
                  <a:lnTo>
                    <a:pt x="1885" y="970"/>
                  </a:lnTo>
                  <a:lnTo>
                    <a:pt x="1887" y="962"/>
                  </a:lnTo>
                  <a:lnTo>
                    <a:pt x="1887" y="949"/>
                  </a:lnTo>
                  <a:lnTo>
                    <a:pt x="1887" y="949"/>
                  </a:lnTo>
                  <a:lnTo>
                    <a:pt x="1890" y="944"/>
                  </a:lnTo>
                  <a:lnTo>
                    <a:pt x="1894" y="940"/>
                  </a:lnTo>
                  <a:lnTo>
                    <a:pt x="1900" y="938"/>
                  </a:lnTo>
                  <a:lnTo>
                    <a:pt x="1906" y="940"/>
                  </a:lnTo>
                  <a:lnTo>
                    <a:pt x="1906" y="940"/>
                  </a:lnTo>
                  <a:lnTo>
                    <a:pt x="1921" y="950"/>
                  </a:lnTo>
                  <a:lnTo>
                    <a:pt x="1928" y="953"/>
                  </a:lnTo>
                  <a:lnTo>
                    <a:pt x="1933" y="953"/>
                  </a:lnTo>
                  <a:lnTo>
                    <a:pt x="1936" y="953"/>
                  </a:lnTo>
                  <a:lnTo>
                    <a:pt x="1936" y="953"/>
                  </a:lnTo>
                  <a:lnTo>
                    <a:pt x="1942" y="952"/>
                  </a:lnTo>
                  <a:lnTo>
                    <a:pt x="1946" y="950"/>
                  </a:lnTo>
                  <a:lnTo>
                    <a:pt x="1947" y="947"/>
                  </a:lnTo>
                  <a:lnTo>
                    <a:pt x="1946" y="943"/>
                  </a:lnTo>
                  <a:lnTo>
                    <a:pt x="1946" y="943"/>
                  </a:lnTo>
                  <a:lnTo>
                    <a:pt x="1943" y="941"/>
                  </a:lnTo>
                  <a:lnTo>
                    <a:pt x="1939" y="940"/>
                  </a:lnTo>
                  <a:lnTo>
                    <a:pt x="1937" y="938"/>
                  </a:lnTo>
                  <a:lnTo>
                    <a:pt x="1937" y="938"/>
                  </a:lnTo>
                  <a:lnTo>
                    <a:pt x="1940" y="933"/>
                  </a:lnTo>
                  <a:lnTo>
                    <a:pt x="1940" y="933"/>
                  </a:lnTo>
                  <a:lnTo>
                    <a:pt x="1943" y="927"/>
                  </a:lnTo>
                  <a:lnTo>
                    <a:pt x="1946" y="921"/>
                  </a:lnTo>
                  <a:lnTo>
                    <a:pt x="1947" y="916"/>
                  </a:lnTo>
                  <a:lnTo>
                    <a:pt x="1950" y="913"/>
                  </a:lnTo>
                  <a:lnTo>
                    <a:pt x="1950" y="913"/>
                  </a:lnTo>
                  <a:lnTo>
                    <a:pt x="1955" y="913"/>
                  </a:lnTo>
                  <a:lnTo>
                    <a:pt x="1958" y="915"/>
                  </a:lnTo>
                  <a:lnTo>
                    <a:pt x="1959" y="915"/>
                  </a:lnTo>
                  <a:lnTo>
                    <a:pt x="1961" y="912"/>
                  </a:lnTo>
                  <a:lnTo>
                    <a:pt x="1961" y="912"/>
                  </a:lnTo>
                  <a:lnTo>
                    <a:pt x="1961" y="904"/>
                  </a:lnTo>
                  <a:lnTo>
                    <a:pt x="1962" y="896"/>
                  </a:lnTo>
                  <a:lnTo>
                    <a:pt x="1965" y="887"/>
                  </a:lnTo>
                  <a:lnTo>
                    <a:pt x="1967" y="881"/>
                  </a:lnTo>
                  <a:lnTo>
                    <a:pt x="1967" y="881"/>
                  </a:lnTo>
                  <a:lnTo>
                    <a:pt x="1970" y="879"/>
                  </a:lnTo>
                  <a:lnTo>
                    <a:pt x="1974" y="879"/>
                  </a:lnTo>
                  <a:lnTo>
                    <a:pt x="1979" y="878"/>
                  </a:lnTo>
                  <a:lnTo>
                    <a:pt x="1986" y="876"/>
                  </a:lnTo>
                  <a:lnTo>
                    <a:pt x="1986" y="876"/>
                  </a:lnTo>
                  <a:lnTo>
                    <a:pt x="1992" y="875"/>
                  </a:lnTo>
                  <a:lnTo>
                    <a:pt x="1995" y="872"/>
                  </a:lnTo>
                  <a:lnTo>
                    <a:pt x="1995" y="869"/>
                  </a:lnTo>
                  <a:lnTo>
                    <a:pt x="1990" y="866"/>
                  </a:lnTo>
                  <a:lnTo>
                    <a:pt x="1990" y="866"/>
                  </a:lnTo>
                  <a:lnTo>
                    <a:pt x="1986" y="864"/>
                  </a:lnTo>
                  <a:lnTo>
                    <a:pt x="1981" y="864"/>
                  </a:lnTo>
                  <a:lnTo>
                    <a:pt x="1981" y="864"/>
                  </a:lnTo>
                  <a:lnTo>
                    <a:pt x="1980" y="863"/>
                  </a:lnTo>
                  <a:lnTo>
                    <a:pt x="1980" y="856"/>
                  </a:lnTo>
                  <a:lnTo>
                    <a:pt x="1980" y="856"/>
                  </a:lnTo>
                  <a:lnTo>
                    <a:pt x="1983" y="838"/>
                  </a:lnTo>
                  <a:lnTo>
                    <a:pt x="1983" y="833"/>
                  </a:lnTo>
                  <a:lnTo>
                    <a:pt x="1983" y="832"/>
                  </a:lnTo>
                  <a:lnTo>
                    <a:pt x="1981" y="830"/>
                  </a:lnTo>
                  <a:lnTo>
                    <a:pt x="1979" y="830"/>
                  </a:lnTo>
                  <a:lnTo>
                    <a:pt x="1979" y="830"/>
                  </a:lnTo>
                  <a:lnTo>
                    <a:pt x="1974" y="830"/>
                  </a:lnTo>
                  <a:lnTo>
                    <a:pt x="1970" y="829"/>
                  </a:lnTo>
                  <a:lnTo>
                    <a:pt x="1961" y="824"/>
                  </a:lnTo>
                  <a:lnTo>
                    <a:pt x="1952" y="819"/>
                  </a:lnTo>
                  <a:lnTo>
                    <a:pt x="1946" y="813"/>
                  </a:lnTo>
                  <a:lnTo>
                    <a:pt x="1946" y="813"/>
                  </a:lnTo>
                  <a:lnTo>
                    <a:pt x="1942" y="808"/>
                  </a:lnTo>
                  <a:lnTo>
                    <a:pt x="1937" y="802"/>
                  </a:lnTo>
                  <a:lnTo>
                    <a:pt x="1936" y="799"/>
                  </a:lnTo>
                  <a:lnTo>
                    <a:pt x="1936" y="795"/>
                  </a:lnTo>
                  <a:lnTo>
                    <a:pt x="1936" y="790"/>
                  </a:lnTo>
                  <a:lnTo>
                    <a:pt x="1937" y="787"/>
                  </a:lnTo>
                  <a:lnTo>
                    <a:pt x="1937" y="787"/>
                  </a:lnTo>
                  <a:lnTo>
                    <a:pt x="1943" y="777"/>
                  </a:lnTo>
                  <a:lnTo>
                    <a:pt x="1949" y="765"/>
                  </a:lnTo>
                  <a:lnTo>
                    <a:pt x="1950" y="759"/>
                  </a:lnTo>
                  <a:lnTo>
                    <a:pt x="1952" y="756"/>
                  </a:lnTo>
                  <a:lnTo>
                    <a:pt x="1950" y="752"/>
                  </a:lnTo>
                  <a:lnTo>
                    <a:pt x="1947" y="752"/>
                  </a:lnTo>
                  <a:lnTo>
                    <a:pt x="1947" y="752"/>
                  </a:lnTo>
                  <a:close/>
                  <a:moveTo>
                    <a:pt x="917" y="25"/>
                  </a:moveTo>
                  <a:lnTo>
                    <a:pt x="917" y="25"/>
                  </a:lnTo>
                  <a:lnTo>
                    <a:pt x="920" y="23"/>
                  </a:lnTo>
                  <a:lnTo>
                    <a:pt x="921" y="20"/>
                  </a:lnTo>
                  <a:lnTo>
                    <a:pt x="924" y="13"/>
                  </a:lnTo>
                  <a:lnTo>
                    <a:pt x="924" y="13"/>
                  </a:lnTo>
                  <a:lnTo>
                    <a:pt x="924" y="8"/>
                  </a:lnTo>
                  <a:lnTo>
                    <a:pt x="923" y="5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7" y="0"/>
                  </a:lnTo>
                  <a:lnTo>
                    <a:pt x="915" y="2"/>
                  </a:lnTo>
                  <a:lnTo>
                    <a:pt x="912" y="7"/>
                  </a:lnTo>
                  <a:lnTo>
                    <a:pt x="912" y="7"/>
                  </a:lnTo>
                  <a:lnTo>
                    <a:pt x="909" y="13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12" y="20"/>
                  </a:lnTo>
                  <a:lnTo>
                    <a:pt x="915" y="23"/>
                  </a:lnTo>
                  <a:lnTo>
                    <a:pt x="917" y="25"/>
                  </a:lnTo>
                  <a:lnTo>
                    <a:pt x="917" y="25"/>
                  </a:lnTo>
                  <a:close/>
                  <a:moveTo>
                    <a:pt x="1031" y="128"/>
                  </a:moveTo>
                  <a:lnTo>
                    <a:pt x="1031" y="128"/>
                  </a:lnTo>
                  <a:lnTo>
                    <a:pt x="1026" y="136"/>
                  </a:lnTo>
                  <a:lnTo>
                    <a:pt x="1022" y="142"/>
                  </a:lnTo>
                  <a:lnTo>
                    <a:pt x="1016" y="146"/>
                  </a:lnTo>
                  <a:lnTo>
                    <a:pt x="1016" y="146"/>
                  </a:lnTo>
                  <a:lnTo>
                    <a:pt x="1010" y="142"/>
                  </a:lnTo>
                  <a:lnTo>
                    <a:pt x="1006" y="137"/>
                  </a:lnTo>
                  <a:lnTo>
                    <a:pt x="1006" y="137"/>
                  </a:lnTo>
                  <a:lnTo>
                    <a:pt x="1003" y="136"/>
                  </a:lnTo>
                  <a:lnTo>
                    <a:pt x="1000" y="136"/>
                  </a:lnTo>
                  <a:lnTo>
                    <a:pt x="989" y="140"/>
                  </a:lnTo>
                  <a:lnTo>
                    <a:pt x="989" y="140"/>
                  </a:lnTo>
                  <a:lnTo>
                    <a:pt x="986" y="142"/>
                  </a:lnTo>
                  <a:lnTo>
                    <a:pt x="985" y="145"/>
                  </a:lnTo>
                  <a:lnTo>
                    <a:pt x="983" y="151"/>
                  </a:lnTo>
                  <a:lnTo>
                    <a:pt x="982" y="158"/>
                  </a:lnTo>
                  <a:lnTo>
                    <a:pt x="979" y="162"/>
                  </a:lnTo>
                  <a:lnTo>
                    <a:pt x="979" y="162"/>
                  </a:lnTo>
                  <a:lnTo>
                    <a:pt x="976" y="164"/>
                  </a:lnTo>
                  <a:lnTo>
                    <a:pt x="973" y="162"/>
                  </a:lnTo>
                  <a:lnTo>
                    <a:pt x="963" y="154"/>
                  </a:lnTo>
                  <a:lnTo>
                    <a:pt x="963" y="154"/>
                  </a:lnTo>
                  <a:lnTo>
                    <a:pt x="958" y="149"/>
                  </a:lnTo>
                  <a:lnTo>
                    <a:pt x="955" y="148"/>
                  </a:lnTo>
                  <a:lnTo>
                    <a:pt x="952" y="148"/>
                  </a:lnTo>
                  <a:lnTo>
                    <a:pt x="951" y="149"/>
                  </a:lnTo>
                  <a:lnTo>
                    <a:pt x="951" y="149"/>
                  </a:lnTo>
                  <a:lnTo>
                    <a:pt x="951" y="152"/>
                  </a:lnTo>
                  <a:lnTo>
                    <a:pt x="952" y="158"/>
                  </a:lnTo>
                  <a:lnTo>
                    <a:pt x="957" y="171"/>
                  </a:lnTo>
                  <a:lnTo>
                    <a:pt x="957" y="171"/>
                  </a:lnTo>
                  <a:lnTo>
                    <a:pt x="960" y="176"/>
                  </a:lnTo>
                  <a:lnTo>
                    <a:pt x="964" y="182"/>
                  </a:lnTo>
                  <a:lnTo>
                    <a:pt x="970" y="188"/>
                  </a:lnTo>
                  <a:lnTo>
                    <a:pt x="975" y="191"/>
                  </a:lnTo>
                  <a:lnTo>
                    <a:pt x="975" y="191"/>
                  </a:lnTo>
                  <a:lnTo>
                    <a:pt x="982" y="191"/>
                  </a:lnTo>
                  <a:lnTo>
                    <a:pt x="992" y="191"/>
                  </a:lnTo>
                  <a:lnTo>
                    <a:pt x="1006" y="189"/>
                  </a:lnTo>
                  <a:lnTo>
                    <a:pt x="1016" y="191"/>
                  </a:lnTo>
                  <a:lnTo>
                    <a:pt x="1016" y="191"/>
                  </a:lnTo>
                  <a:lnTo>
                    <a:pt x="1025" y="191"/>
                  </a:lnTo>
                  <a:lnTo>
                    <a:pt x="1035" y="188"/>
                  </a:lnTo>
                  <a:lnTo>
                    <a:pt x="1052" y="183"/>
                  </a:lnTo>
                  <a:lnTo>
                    <a:pt x="1052" y="183"/>
                  </a:lnTo>
                  <a:lnTo>
                    <a:pt x="1057" y="180"/>
                  </a:lnTo>
                  <a:lnTo>
                    <a:pt x="1065" y="176"/>
                  </a:lnTo>
                  <a:lnTo>
                    <a:pt x="1080" y="165"/>
                  </a:lnTo>
                  <a:lnTo>
                    <a:pt x="1080" y="165"/>
                  </a:lnTo>
                  <a:lnTo>
                    <a:pt x="1084" y="159"/>
                  </a:lnTo>
                  <a:lnTo>
                    <a:pt x="1087" y="152"/>
                  </a:lnTo>
                  <a:lnTo>
                    <a:pt x="1089" y="145"/>
                  </a:lnTo>
                  <a:lnTo>
                    <a:pt x="1092" y="139"/>
                  </a:lnTo>
                  <a:lnTo>
                    <a:pt x="1092" y="139"/>
                  </a:lnTo>
                  <a:lnTo>
                    <a:pt x="1092" y="136"/>
                  </a:lnTo>
                  <a:lnTo>
                    <a:pt x="1092" y="133"/>
                  </a:lnTo>
                  <a:lnTo>
                    <a:pt x="1090" y="122"/>
                  </a:lnTo>
                  <a:lnTo>
                    <a:pt x="1086" y="112"/>
                  </a:lnTo>
                  <a:lnTo>
                    <a:pt x="1083" y="106"/>
                  </a:lnTo>
                  <a:lnTo>
                    <a:pt x="1083" y="106"/>
                  </a:lnTo>
                  <a:lnTo>
                    <a:pt x="1078" y="103"/>
                  </a:lnTo>
                  <a:lnTo>
                    <a:pt x="1075" y="102"/>
                  </a:lnTo>
                  <a:lnTo>
                    <a:pt x="1072" y="103"/>
                  </a:lnTo>
                  <a:lnTo>
                    <a:pt x="1068" y="106"/>
                  </a:lnTo>
                  <a:lnTo>
                    <a:pt x="1068" y="106"/>
                  </a:lnTo>
                  <a:lnTo>
                    <a:pt x="1049" y="114"/>
                  </a:lnTo>
                  <a:lnTo>
                    <a:pt x="1049" y="114"/>
                  </a:lnTo>
                  <a:lnTo>
                    <a:pt x="1043" y="117"/>
                  </a:lnTo>
                  <a:lnTo>
                    <a:pt x="1038" y="119"/>
                  </a:lnTo>
                  <a:lnTo>
                    <a:pt x="1034" y="122"/>
                  </a:lnTo>
                  <a:lnTo>
                    <a:pt x="1031" y="128"/>
                  </a:lnTo>
                  <a:lnTo>
                    <a:pt x="1031" y="128"/>
                  </a:lnTo>
                  <a:close/>
                  <a:moveTo>
                    <a:pt x="939" y="185"/>
                  </a:moveTo>
                  <a:lnTo>
                    <a:pt x="939" y="185"/>
                  </a:lnTo>
                  <a:lnTo>
                    <a:pt x="942" y="182"/>
                  </a:lnTo>
                  <a:lnTo>
                    <a:pt x="942" y="180"/>
                  </a:lnTo>
                  <a:lnTo>
                    <a:pt x="941" y="177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23" y="174"/>
                  </a:lnTo>
                  <a:lnTo>
                    <a:pt x="909" y="171"/>
                  </a:lnTo>
                  <a:lnTo>
                    <a:pt x="909" y="171"/>
                  </a:lnTo>
                  <a:lnTo>
                    <a:pt x="895" y="173"/>
                  </a:lnTo>
                  <a:lnTo>
                    <a:pt x="878" y="177"/>
                  </a:lnTo>
                  <a:lnTo>
                    <a:pt x="878" y="177"/>
                  </a:lnTo>
                  <a:lnTo>
                    <a:pt x="874" y="179"/>
                  </a:lnTo>
                  <a:lnTo>
                    <a:pt x="871" y="183"/>
                  </a:lnTo>
                  <a:lnTo>
                    <a:pt x="868" y="188"/>
                  </a:lnTo>
                  <a:lnTo>
                    <a:pt x="864" y="192"/>
                  </a:lnTo>
                  <a:lnTo>
                    <a:pt x="864" y="192"/>
                  </a:lnTo>
                  <a:lnTo>
                    <a:pt x="859" y="195"/>
                  </a:lnTo>
                  <a:lnTo>
                    <a:pt x="852" y="198"/>
                  </a:lnTo>
                  <a:lnTo>
                    <a:pt x="846" y="198"/>
                  </a:lnTo>
                  <a:lnTo>
                    <a:pt x="840" y="198"/>
                  </a:lnTo>
                  <a:lnTo>
                    <a:pt x="840" y="198"/>
                  </a:lnTo>
                  <a:lnTo>
                    <a:pt x="834" y="198"/>
                  </a:lnTo>
                  <a:lnTo>
                    <a:pt x="828" y="195"/>
                  </a:lnTo>
                  <a:lnTo>
                    <a:pt x="822" y="192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5" y="191"/>
                  </a:lnTo>
                  <a:lnTo>
                    <a:pt x="813" y="192"/>
                  </a:lnTo>
                  <a:lnTo>
                    <a:pt x="809" y="196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1" y="207"/>
                  </a:lnTo>
                  <a:lnTo>
                    <a:pt x="801" y="210"/>
                  </a:lnTo>
                  <a:lnTo>
                    <a:pt x="803" y="216"/>
                  </a:lnTo>
                  <a:lnTo>
                    <a:pt x="803" y="216"/>
                  </a:lnTo>
                  <a:lnTo>
                    <a:pt x="804" y="220"/>
                  </a:lnTo>
                  <a:lnTo>
                    <a:pt x="809" y="225"/>
                  </a:lnTo>
                  <a:lnTo>
                    <a:pt x="822" y="234"/>
                  </a:lnTo>
                  <a:lnTo>
                    <a:pt x="822" y="234"/>
                  </a:lnTo>
                  <a:lnTo>
                    <a:pt x="826" y="238"/>
                  </a:lnTo>
                  <a:lnTo>
                    <a:pt x="828" y="241"/>
                  </a:lnTo>
                  <a:lnTo>
                    <a:pt x="828" y="245"/>
                  </a:lnTo>
                  <a:lnTo>
                    <a:pt x="826" y="248"/>
                  </a:lnTo>
                  <a:lnTo>
                    <a:pt x="826" y="248"/>
                  </a:lnTo>
                  <a:lnTo>
                    <a:pt x="825" y="251"/>
                  </a:lnTo>
                  <a:lnTo>
                    <a:pt x="822" y="253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5" y="251"/>
                  </a:lnTo>
                  <a:lnTo>
                    <a:pt x="812" y="248"/>
                  </a:lnTo>
                  <a:lnTo>
                    <a:pt x="809" y="247"/>
                  </a:lnTo>
                  <a:lnTo>
                    <a:pt x="806" y="245"/>
                  </a:lnTo>
                  <a:lnTo>
                    <a:pt x="806" y="245"/>
                  </a:lnTo>
                  <a:lnTo>
                    <a:pt x="801" y="245"/>
                  </a:lnTo>
                  <a:lnTo>
                    <a:pt x="795" y="242"/>
                  </a:lnTo>
                  <a:lnTo>
                    <a:pt x="795" y="242"/>
                  </a:lnTo>
                  <a:lnTo>
                    <a:pt x="789" y="238"/>
                  </a:lnTo>
                  <a:lnTo>
                    <a:pt x="784" y="236"/>
                  </a:lnTo>
                  <a:lnTo>
                    <a:pt x="779" y="236"/>
                  </a:lnTo>
                  <a:lnTo>
                    <a:pt x="779" y="236"/>
                  </a:lnTo>
                  <a:lnTo>
                    <a:pt x="775" y="235"/>
                  </a:lnTo>
                  <a:lnTo>
                    <a:pt x="770" y="234"/>
                  </a:lnTo>
                  <a:lnTo>
                    <a:pt x="766" y="232"/>
                  </a:lnTo>
                  <a:lnTo>
                    <a:pt x="760" y="231"/>
                  </a:lnTo>
                  <a:lnTo>
                    <a:pt x="760" y="231"/>
                  </a:lnTo>
                  <a:lnTo>
                    <a:pt x="752" y="229"/>
                  </a:lnTo>
                  <a:lnTo>
                    <a:pt x="748" y="229"/>
                  </a:lnTo>
                  <a:lnTo>
                    <a:pt x="745" y="231"/>
                  </a:lnTo>
                  <a:lnTo>
                    <a:pt x="744" y="232"/>
                  </a:lnTo>
                  <a:lnTo>
                    <a:pt x="744" y="232"/>
                  </a:lnTo>
                  <a:lnTo>
                    <a:pt x="738" y="239"/>
                  </a:lnTo>
                  <a:lnTo>
                    <a:pt x="733" y="244"/>
                  </a:lnTo>
                  <a:lnTo>
                    <a:pt x="732" y="248"/>
                  </a:lnTo>
                  <a:lnTo>
                    <a:pt x="732" y="248"/>
                  </a:lnTo>
                  <a:lnTo>
                    <a:pt x="733" y="251"/>
                  </a:lnTo>
                  <a:lnTo>
                    <a:pt x="735" y="254"/>
                  </a:lnTo>
                  <a:lnTo>
                    <a:pt x="738" y="256"/>
                  </a:lnTo>
                  <a:lnTo>
                    <a:pt x="738" y="260"/>
                  </a:lnTo>
                  <a:lnTo>
                    <a:pt x="738" y="260"/>
                  </a:lnTo>
                  <a:lnTo>
                    <a:pt x="735" y="263"/>
                  </a:lnTo>
                  <a:lnTo>
                    <a:pt x="732" y="266"/>
                  </a:lnTo>
                  <a:lnTo>
                    <a:pt x="729" y="271"/>
                  </a:lnTo>
                  <a:lnTo>
                    <a:pt x="727" y="275"/>
                  </a:lnTo>
                  <a:lnTo>
                    <a:pt x="727" y="275"/>
                  </a:lnTo>
                  <a:lnTo>
                    <a:pt x="727" y="279"/>
                  </a:lnTo>
                  <a:lnTo>
                    <a:pt x="727" y="282"/>
                  </a:lnTo>
                  <a:lnTo>
                    <a:pt x="735" y="284"/>
                  </a:lnTo>
                  <a:lnTo>
                    <a:pt x="735" y="284"/>
                  </a:lnTo>
                  <a:lnTo>
                    <a:pt x="741" y="285"/>
                  </a:lnTo>
                  <a:lnTo>
                    <a:pt x="742" y="287"/>
                  </a:lnTo>
                  <a:lnTo>
                    <a:pt x="742" y="288"/>
                  </a:lnTo>
                  <a:lnTo>
                    <a:pt x="742" y="288"/>
                  </a:lnTo>
                  <a:lnTo>
                    <a:pt x="741" y="290"/>
                  </a:lnTo>
                  <a:lnTo>
                    <a:pt x="738" y="293"/>
                  </a:lnTo>
                  <a:lnTo>
                    <a:pt x="735" y="296"/>
                  </a:lnTo>
                  <a:lnTo>
                    <a:pt x="733" y="297"/>
                  </a:lnTo>
                  <a:lnTo>
                    <a:pt x="733" y="297"/>
                  </a:lnTo>
                  <a:lnTo>
                    <a:pt x="733" y="299"/>
                  </a:lnTo>
                  <a:lnTo>
                    <a:pt x="735" y="302"/>
                  </a:lnTo>
                  <a:lnTo>
                    <a:pt x="738" y="305"/>
                  </a:lnTo>
                  <a:lnTo>
                    <a:pt x="742" y="308"/>
                  </a:lnTo>
                  <a:lnTo>
                    <a:pt x="742" y="308"/>
                  </a:lnTo>
                  <a:lnTo>
                    <a:pt x="748" y="312"/>
                  </a:lnTo>
                  <a:lnTo>
                    <a:pt x="749" y="316"/>
                  </a:lnTo>
                  <a:lnTo>
                    <a:pt x="749" y="327"/>
                  </a:lnTo>
                  <a:lnTo>
                    <a:pt x="749" y="327"/>
                  </a:lnTo>
                  <a:lnTo>
                    <a:pt x="751" y="331"/>
                  </a:lnTo>
                  <a:lnTo>
                    <a:pt x="752" y="336"/>
                  </a:lnTo>
                  <a:lnTo>
                    <a:pt x="760" y="343"/>
                  </a:lnTo>
                  <a:lnTo>
                    <a:pt x="760" y="343"/>
                  </a:lnTo>
                  <a:lnTo>
                    <a:pt x="766" y="348"/>
                  </a:lnTo>
                  <a:lnTo>
                    <a:pt x="773" y="352"/>
                  </a:lnTo>
                  <a:lnTo>
                    <a:pt x="789" y="356"/>
                  </a:lnTo>
                  <a:lnTo>
                    <a:pt x="789" y="356"/>
                  </a:lnTo>
                  <a:lnTo>
                    <a:pt x="797" y="359"/>
                  </a:lnTo>
                  <a:lnTo>
                    <a:pt x="804" y="362"/>
                  </a:lnTo>
                  <a:lnTo>
                    <a:pt x="816" y="370"/>
                  </a:lnTo>
                  <a:lnTo>
                    <a:pt x="816" y="370"/>
                  </a:lnTo>
                  <a:lnTo>
                    <a:pt x="825" y="373"/>
                  </a:lnTo>
                  <a:lnTo>
                    <a:pt x="829" y="373"/>
                  </a:lnTo>
                  <a:lnTo>
                    <a:pt x="834" y="373"/>
                  </a:lnTo>
                  <a:lnTo>
                    <a:pt x="834" y="373"/>
                  </a:lnTo>
                  <a:lnTo>
                    <a:pt x="840" y="370"/>
                  </a:lnTo>
                  <a:lnTo>
                    <a:pt x="852" y="370"/>
                  </a:lnTo>
                  <a:lnTo>
                    <a:pt x="852" y="370"/>
                  </a:lnTo>
                  <a:lnTo>
                    <a:pt x="858" y="370"/>
                  </a:lnTo>
                  <a:lnTo>
                    <a:pt x="859" y="368"/>
                  </a:lnTo>
                  <a:lnTo>
                    <a:pt x="859" y="367"/>
                  </a:lnTo>
                  <a:lnTo>
                    <a:pt x="859" y="356"/>
                  </a:lnTo>
                  <a:lnTo>
                    <a:pt x="859" y="356"/>
                  </a:lnTo>
                  <a:lnTo>
                    <a:pt x="858" y="353"/>
                  </a:lnTo>
                  <a:lnTo>
                    <a:pt x="856" y="349"/>
                  </a:lnTo>
                  <a:lnTo>
                    <a:pt x="852" y="343"/>
                  </a:lnTo>
                  <a:lnTo>
                    <a:pt x="846" y="337"/>
                  </a:lnTo>
                  <a:lnTo>
                    <a:pt x="846" y="337"/>
                  </a:lnTo>
                  <a:lnTo>
                    <a:pt x="846" y="333"/>
                  </a:lnTo>
                  <a:lnTo>
                    <a:pt x="847" y="330"/>
                  </a:lnTo>
                  <a:lnTo>
                    <a:pt x="852" y="327"/>
                  </a:lnTo>
                  <a:lnTo>
                    <a:pt x="855" y="327"/>
                  </a:lnTo>
                  <a:lnTo>
                    <a:pt x="855" y="327"/>
                  </a:lnTo>
                  <a:lnTo>
                    <a:pt x="859" y="328"/>
                  </a:lnTo>
                  <a:lnTo>
                    <a:pt x="861" y="331"/>
                  </a:lnTo>
                  <a:lnTo>
                    <a:pt x="864" y="336"/>
                  </a:lnTo>
                  <a:lnTo>
                    <a:pt x="865" y="339"/>
                  </a:lnTo>
                  <a:lnTo>
                    <a:pt x="865" y="339"/>
                  </a:lnTo>
                  <a:lnTo>
                    <a:pt x="866" y="340"/>
                  </a:lnTo>
                  <a:lnTo>
                    <a:pt x="869" y="339"/>
                  </a:lnTo>
                  <a:lnTo>
                    <a:pt x="874" y="334"/>
                  </a:lnTo>
                  <a:lnTo>
                    <a:pt x="880" y="324"/>
                  </a:lnTo>
                  <a:lnTo>
                    <a:pt x="880" y="324"/>
                  </a:lnTo>
                  <a:lnTo>
                    <a:pt x="886" y="315"/>
                  </a:lnTo>
                  <a:lnTo>
                    <a:pt x="889" y="311"/>
                  </a:lnTo>
                  <a:lnTo>
                    <a:pt x="890" y="305"/>
                  </a:lnTo>
                  <a:lnTo>
                    <a:pt x="890" y="305"/>
                  </a:lnTo>
                  <a:lnTo>
                    <a:pt x="890" y="300"/>
                  </a:lnTo>
                  <a:lnTo>
                    <a:pt x="892" y="297"/>
                  </a:lnTo>
                  <a:lnTo>
                    <a:pt x="898" y="291"/>
                  </a:lnTo>
                  <a:lnTo>
                    <a:pt x="898" y="291"/>
                  </a:lnTo>
                  <a:lnTo>
                    <a:pt x="899" y="290"/>
                  </a:lnTo>
                  <a:lnTo>
                    <a:pt x="901" y="290"/>
                  </a:lnTo>
                  <a:lnTo>
                    <a:pt x="903" y="293"/>
                  </a:lnTo>
                  <a:lnTo>
                    <a:pt x="903" y="293"/>
                  </a:lnTo>
                  <a:lnTo>
                    <a:pt x="905" y="294"/>
                  </a:lnTo>
                  <a:lnTo>
                    <a:pt x="908" y="296"/>
                  </a:lnTo>
                  <a:lnTo>
                    <a:pt x="920" y="296"/>
                  </a:lnTo>
                  <a:lnTo>
                    <a:pt x="920" y="296"/>
                  </a:lnTo>
                  <a:lnTo>
                    <a:pt x="924" y="296"/>
                  </a:lnTo>
                  <a:lnTo>
                    <a:pt x="927" y="294"/>
                  </a:lnTo>
                  <a:lnTo>
                    <a:pt x="927" y="291"/>
                  </a:lnTo>
                  <a:lnTo>
                    <a:pt x="927" y="288"/>
                  </a:lnTo>
                  <a:lnTo>
                    <a:pt x="927" y="288"/>
                  </a:lnTo>
                  <a:lnTo>
                    <a:pt x="927" y="282"/>
                  </a:lnTo>
                  <a:lnTo>
                    <a:pt x="929" y="279"/>
                  </a:lnTo>
                  <a:lnTo>
                    <a:pt x="930" y="278"/>
                  </a:lnTo>
                  <a:lnTo>
                    <a:pt x="930" y="278"/>
                  </a:lnTo>
                  <a:lnTo>
                    <a:pt x="936" y="273"/>
                  </a:lnTo>
                  <a:lnTo>
                    <a:pt x="939" y="271"/>
                  </a:lnTo>
                  <a:lnTo>
                    <a:pt x="939" y="266"/>
                  </a:lnTo>
                  <a:lnTo>
                    <a:pt x="939" y="266"/>
                  </a:lnTo>
                  <a:lnTo>
                    <a:pt x="939" y="263"/>
                  </a:lnTo>
                  <a:lnTo>
                    <a:pt x="936" y="263"/>
                  </a:lnTo>
                  <a:lnTo>
                    <a:pt x="929" y="263"/>
                  </a:lnTo>
                  <a:lnTo>
                    <a:pt x="929" y="263"/>
                  </a:lnTo>
                  <a:lnTo>
                    <a:pt x="923" y="265"/>
                  </a:lnTo>
                  <a:lnTo>
                    <a:pt x="918" y="266"/>
                  </a:lnTo>
                  <a:lnTo>
                    <a:pt x="914" y="269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05" y="269"/>
                  </a:lnTo>
                  <a:lnTo>
                    <a:pt x="901" y="268"/>
                  </a:lnTo>
                  <a:lnTo>
                    <a:pt x="892" y="262"/>
                  </a:lnTo>
                  <a:lnTo>
                    <a:pt x="878" y="250"/>
                  </a:lnTo>
                  <a:lnTo>
                    <a:pt x="878" y="250"/>
                  </a:lnTo>
                  <a:lnTo>
                    <a:pt x="872" y="244"/>
                  </a:lnTo>
                  <a:lnTo>
                    <a:pt x="869" y="235"/>
                  </a:lnTo>
                  <a:lnTo>
                    <a:pt x="865" y="225"/>
                  </a:lnTo>
                  <a:lnTo>
                    <a:pt x="864" y="213"/>
                  </a:lnTo>
                  <a:lnTo>
                    <a:pt x="864" y="213"/>
                  </a:lnTo>
                  <a:lnTo>
                    <a:pt x="865" y="205"/>
                  </a:lnTo>
                  <a:lnTo>
                    <a:pt x="868" y="201"/>
                  </a:lnTo>
                  <a:lnTo>
                    <a:pt x="872" y="198"/>
                  </a:lnTo>
                  <a:lnTo>
                    <a:pt x="877" y="198"/>
                  </a:lnTo>
                  <a:lnTo>
                    <a:pt x="877" y="198"/>
                  </a:lnTo>
                  <a:lnTo>
                    <a:pt x="880" y="198"/>
                  </a:lnTo>
                  <a:lnTo>
                    <a:pt x="881" y="201"/>
                  </a:lnTo>
                  <a:lnTo>
                    <a:pt x="883" y="204"/>
                  </a:lnTo>
                  <a:lnTo>
                    <a:pt x="883" y="207"/>
                  </a:lnTo>
                  <a:lnTo>
                    <a:pt x="883" y="207"/>
                  </a:lnTo>
                  <a:lnTo>
                    <a:pt x="883" y="220"/>
                  </a:lnTo>
                  <a:lnTo>
                    <a:pt x="883" y="228"/>
                  </a:lnTo>
                  <a:lnTo>
                    <a:pt x="884" y="234"/>
                  </a:lnTo>
                  <a:lnTo>
                    <a:pt x="884" y="234"/>
                  </a:lnTo>
                  <a:lnTo>
                    <a:pt x="887" y="238"/>
                  </a:lnTo>
                  <a:lnTo>
                    <a:pt x="893" y="244"/>
                  </a:lnTo>
                  <a:lnTo>
                    <a:pt x="905" y="254"/>
                  </a:lnTo>
                  <a:lnTo>
                    <a:pt x="905" y="254"/>
                  </a:lnTo>
                  <a:lnTo>
                    <a:pt x="911" y="256"/>
                  </a:lnTo>
                  <a:lnTo>
                    <a:pt x="918" y="256"/>
                  </a:lnTo>
                  <a:lnTo>
                    <a:pt x="932" y="251"/>
                  </a:lnTo>
                  <a:lnTo>
                    <a:pt x="932" y="251"/>
                  </a:lnTo>
                  <a:lnTo>
                    <a:pt x="935" y="250"/>
                  </a:lnTo>
                  <a:lnTo>
                    <a:pt x="939" y="245"/>
                  </a:lnTo>
                  <a:lnTo>
                    <a:pt x="943" y="236"/>
                  </a:lnTo>
                  <a:lnTo>
                    <a:pt x="943" y="236"/>
                  </a:lnTo>
                  <a:lnTo>
                    <a:pt x="948" y="226"/>
                  </a:lnTo>
                  <a:lnTo>
                    <a:pt x="951" y="220"/>
                  </a:lnTo>
                  <a:lnTo>
                    <a:pt x="952" y="214"/>
                  </a:lnTo>
                  <a:lnTo>
                    <a:pt x="952" y="214"/>
                  </a:lnTo>
                  <a:lnTo>
                    <a:pt x="952" y="211"/>
                  </a:lnTo>
                  <a:lnTo>
                    <a:pt x="951" y="210"/>
                  </a:lnTo>
                  <a:lnTo>
                    <a:pt x="946" y="207"/>
                  </a:lnTo>
                  <a:lnTo>
                    <a:pt x="936" y="201"/>
                  </a:lnTo>
                  <a:lnTo>
                    <a:pt x="936" y="201"/>
                  </a:lnTo>
                  <a:lnTo>
                    <a:pt x="935" y="199"/>
                  </a:lnTo>
                  <a:lnTo>
                    <a:pt x="933" y="198"/>
                  </a:lnTo>
                  <a:lnTo>
                    <a:pt x="935" y="194"/>
                  </a:lnTo>
                  <a:lnTo>
                    <a:pt x="936" y="189"/>
                  </a:lnTo>
                  <a:lnTo>
                    <a:pt x="939" y="185"/>
                  </a:lnTo>
                  <a:lnTo>
                    <a:pt x="939" y="185"/>
                  </a:lnTo>
                  <a:close/>
                  <a:moveTo>
                    <a:pt x="729" y="336"/>
                  </a:moveTo>
                  <a:lnTo>
                    <a:pt x="729" y="336"/>
                  </a:lnTo>
                  <a:lnTo>
                    <a:pt x="726" y="327"/>
                  </a:lnTo>
                  <a:lnTo>
                    <a:pt x="720" y="318"/>
                  </a:lnTo>
                  <a:lnTo>
                    <a:pt x="720" y="318"/>
                  </a:lnTo>
                  <a:lnTo>
                    <a:pt x="715" y="315"/>
                  </a:lnTo>
                  <a:lnTo>
                    <a:pt x="710" y="312"/>
                  </a:lnTo>
                  <a:lnTo>
                    <a:pt x="699" y="308"/>
                  </a:lnTo>
                  <a:lnTo>
                    <a:pt x="699" y="308"/>
                  </a:lnTo>
                  <a:lnTo>
                    <a:pt x="695" y="309"/>
                  </a:lnTo>
                  <a:lnTo>
                    <a:pt x="693" y="313"/>
                  </a:lnTo>
                  <a:lnTo>
                    <a:pt x="696" y="319"/>
                  </a:lnTo>
                  <a:lnTo>
                    <a:pt x="696" y="319"/>
                  </a:lnTo>
                  <a:lnTo>
                    <a:pt x="698" y="324"/>
                  </a:lnTo>
                  <a:lnTo>
                    <a:pt x="701" y="325"/>
                  </a:lnTo>
                  <a:lnTo>
                    <a:pt x="707" y="331"/>
                  </a:lnTo>
                  <a:lnTo>
                    <a:pt x="707" y="331"/>
                  </a:lnTo>
                  <a:lnTo>
                    <a:pt x="710" y="334"/>
                  </a:lnTo>
                  <a:lnTo>
                    <a:pt x="714" y="342"/>
                  </a:lnTo>
                  <a:lnTo>
                    <a:pt x="721" y="352"/>
                  </a:lnTo>
                  <a:lnTo>
                    <a:pt x="721" y="352"/>
                  </a:lnTo>
                  <a:lnTo>
                    <a:pt x="724" y="353"/>
                  </a:lnTo>
                  <a:lnTo>
                    <a:pt x="726" y="352"/>
                  </a:lnTo>
                  <a:lnTo>
                    <a:pt x="732" y="348"/>
                  </a:lnTo>
                  <a:lnTo>
                    <a:pt x="732" y="348"/>
                  </a:lnTo>
                  <a:lnTo>
                    <a:pt x="732" y="345"/>
                  </a:lnTo>
                  <a:lnTo>
                    <a:pt x="732" y="342"/>
                  </a:lnTo>
                  <a:lnTo>
                    <a:pt x="729" y="336"/>
                  </a:lnTo>
                  <a:lnTo>
                    <a:pt x="729" y="336"/>
                  </a:lnTo>
                  <a:close/>
                  <a:moveTo>
                    <a:pt x="804" y="459"/>
                  </a:moveTo>
                  <a:lnTo>
                    <a:pt x="804" y="459"/>
                  </a:lnTo>
                  <a:lnTo>
                    <a:pt x="792" y="457"/>
                  </a:lnTo>
                  <a:lnTo>
                    <a:pt x="788" y="457"/>
                  </a:lnTo>
                  <a:lnTo>
                    <a:pt x="787" y="459"/>
                  </a:lnTo>
                  <a:lnTo>
                    <a:pt x="787" y="460"/>
                  </a:lnTo>
                  <a:lnTo>
                    <a:pt x="787" y="460"/>
                  </a:lnTo>
                  <a:lnTo>
                    <a:pt x="789" y="463"/>
                  </a:lnTo>
                  <a:lnTo>
                    <a:pt x="794" y="468"/>
                  </a:lnTo>
                  <a:lnTo>
                    <a:pt x="804" y="473"/>
                  </a:lnTo>
                  <a:lnTo>
                    <a:pt x="804" y="473"/>
                  </a:lnTo>
                  <a:lnTo>
                    <a:pt x="813" y="479"/>
                  </a:lnTo>
                  <a:lnTo>
                    <a:pt x="818" y="481"/>
                  </a:lnTo>
                  <a:lnTo>
                    <a:pt x="822" y="479"/>
                  </a:lnTo>
                  <a:lnTo>
                    <a:pt x="822" y="479"/>
                  </a:lnTo>
                  <a:lnTo>
                    <a:pt x="825" y="478"/>
                  </a:lnTo>
                  <a:lnTo>
                    <a:pt x="825" y="476"/>
                  </a:lnTo>
                  <a:lnTo>
                    <a:pt x="819" y="469"/>
                  </a:lnTo>
                  <a:lnTo>
                    <a:pt x="819" y="469"/>
                  </a:lnTo>
                  <a:lnTo>
                    <a:pt x="816" y="466"/>
                  </a:lnTo>
                  <a:lnTo>
                    <a:pt x="810" y="462"/>
                  </a:lnTo>
                  <a:lnTo>
                    <a:pt x="804" y="459"/>
                  </a:lnTo>
                  <a:lnTo>
                    <a:pt x="804" y="459"/>
                  </a:lnTo>
                  <a:close/>
                  <a:moveTo>
                    <a:pt x="909" y="388"/>
                  </a:moveTo>
                  <a:lnTo>
                    <a:pt x="909" y="388"/>
                  </a:lnTo>
                  <a:lnTo>
                    <a:pt x="914" y="392"/>
                  </a:lnTo>
                  <a:lnTo>
                    <a:pt x="920" y="396"/>
                  </a:lnTo>
                  <a:lnTo>
                    <a:pt x="929" y="401"/>
                  </a:lnTo>
                  <a:lnTo>
                    <a:pt x="932" y="402"/>
                  </a:lnTo>
                  <a:lnTo>
                    <a:pt x="933" y="402"/>
                  </a:lnTo>
                  <a:lnTo>
                    <a:pt x="933" y="402"/>
                  </a:lnTo>
                  <a:lnTo>
                    <a:pt x="936" y="399"/>
                  </a:lnTo>
                  <a:lnTo>
                    <a:pt x="939" y="395"/>
                  </a:lnTo>
                  <a:lnTo>
                    <a:pt x="941" y="386"/>
                  </a:lnTo>
                  <a:lnTo>
                    <a:pt x="941" y="386"/>
                  </a:lnTo>
                  <a:lnTo>
                    <a:pt x="941" y="383"/>
                  </a:lnTo>
                  <a:lnTo>
                    <a:pt x="938" y="380"/>
                  </a:lnTo>
                  <a:lnTo>
                    <a:pt x="932" y="373"/>
                  </a:lnTo>
                  <a:lnTo>
                    <a:pt x="923" y="365"/>
                  </a:lnTo>
                  <a:lnTo>
                    <a:pt x="923" y="365"/>
                  </a:lnTo>
                  <a:lnTo>
                    <a:pt x="915" y="367"/>
                  </a:lnTo>
                  <a:lnTo>
                    <a:pt x="911" y="368"/>
                  </a:lnTo>
                  <a:lnTo>
                    <a:pt x="908" y="374"/>
                  </a:lnTo>
                  <a:lnTo>
                    <a:pt x="908" y="374"/>
                  </a:lnTo>
                  <a:lnTo>
                    <a:pt x="906" y="377"/>
                  </a:lnTo>
                  <a:lnTo>
                    <a:pt x="906" y="382"/>
                  </a:lnTo>
                  <a:lnTo>
                    <a:pt x="909" y="388"/>
                  </a:lnTo>
                  <a:lnTo>
                    <a:pt x="909" y="388"/>
                  </a:lnTo>
                  <a:close/>
                  <a:moveTo>
                    <a:pt x="958" y="388"/>
                  </a:moveTo>
                  <a:lnTo>
                    <a:pt x="958" y="388"/>
                  </a:lnTo>
                  <a:lnTo>
                    <a:pt x="954" y="395"/>
                  </a:lnTo>
                  <a:lnTo>
                    <a:pt x="951" y="401"/>
                  </a:lnTo>
                  <a:lnTo>
                    <a:pt x="951" y="401"/>
                  </a:lnTo>
                  <a:lnTo>
                    <a:pt x="951" y="405"/>
                  </a:lnTo>
                  <a:lnTo>
                    <a:pt x="951" y="411"/>
                  </a:lnTo>
                  <a:lnTo>
                    <a:pt x="952" y="416"/>
                  </a:lnTo>
                  <a:lnTo>
                    <a:pt x="955" y="420"/>
                  </a:lnTo>
                  <a:lnTo>
                    <a:pt x="955" y="420"/>
                  </a:lnTo>
                  <a:lnTo>
                    <a:pt x="958" y="426"/>
                  </a:lnTo>
                  <a:lnTo>
                    <a:pt x="961" y="433"/>
                  </a:lnTo>
                  <a:lnTo>
                    <a:pt x="963" y="441"/>
                  </a:lnTo>
                  <a:lnTo>
                    <a:pt x="963" y="445"/>
                  </a:lnTo>
                  <a:lnTo>
                    <a:pt x="963" y="445"/>
                  </a:lnTo>
                  <a:lnTo>
                    <a:pt x="961" y="451"/>
                  </a:lnTo>
                  <a:lnTo>
                    <a:pt x="958" y="456"/>
                  </a:lnTo>
                  <a:lnTo>
                    <a:pt x="955" y="460"/>
                  </a:lnTo>
                  <a:lnTo>
                    <a:pt x="954" y="463"/>
                  </a:lnTo>
                  <a:lnTo>
                    <a:pt x="954" y="463"/>
                  </a:lnTo>
                  <a:lnTo>
                    <a:pt x="955" y="465"/>
                  </a:lnTo>
                  <a:lnTo>
                    <a:pt x="958" y="465"/>
                  </a:lnTo>
                  <a:lnTo>
                    <a:pt x="966" y="463"/>
                  </a:lnTo>
                  <a:lnTo>
                    <a:pt x="966" y="463"/>
                  </a:lnTo>
                  <a:lnTo>
                    <a:pt x="970" y="460"/>
                  </a:lnTo>
                  <a:lnTo>
                    <a:pt x="975" y="456"/>
                  </a:lnTo>
                  <a:lnTo>
                    <a:pt x="979" y="451"/>
                  </a:lnTo>
                  <a:lnTo>
                    <a:pt x="986" y="447"/>
                  </a:lnTo>
                  <a:lnTo>
                    <a:pt x="986" y="447"/>
                  </a:lnTo>
                  <a:lnTo>
                    <a:pt x="1003" y="441"/>
                  </a:lnTo>
                  <a:lnTo>
                    <a:pt x="1012" y="438"/>
                  </a:lnTo>
                  <a:lnTo>
                    <a:pt x="1018" y="438"/>
                  </a:lnTo>
                  <a:lnTo>
                    <a:pt x="1018" y="438"/>
                  </a:lnTo>
                  <a:lnTo>
                    <a:pt x="1023" y="438"/>
                  </a:lnTo>
                  <a:lnTo>
                    <a:pt x="1028" y="435"/>
                  </a:lnTo>
                  <a:lnTo>
                    <a:pt x="1037" y="429"/>
                  </a:lnTo>
                  <a:lnTo>
                    <a:pt x="1037" y="429"/>
                  </a:lnTo>
                  <a:lnTo>
                    <a:pt x="1060" y="407"/>
                  </a:lnTo>
                  <a:lnTo>
                    <a:pt x="1060" y="407"/>
                  </a:lnTo>
                  <a:lnTo>
                    <a:pt x="1062" y="404"/>
                  </a:lnTo>
                  <a:lnTo>
                    <a:pt x="1059" y="401"/>
                  </a:lnTo>
                  <a:lnTo>
                    <a:pt x="1050" y="395"/>
                  </a:lnTo>
                  <a:lnTo>
                    <a:pt x="1050" y="395"/>
                  </a:lnTo>
                  <a:lnTo>
                    <a:pt x="1046" y="392"/>
                  </a:lnTo>
                  <a:lnTo>
                    <a:pt x="1041" y="388"/>
                  </a:lnTo>
                  <a:lnTo>
                    <a:pt x="1038" y="385"/>
                  </a:lnTo>
                  <a:lnTo>
                    <a:pt x="1032" y="380"/>
                  </a:lnTo>
                  <a:lnTo>
                    <a:pt x="1032" y="380"/>
                  </a:lnTo>
                  <a:lnTo>
                    <a:pt x="1028" y="377"/>
                  </a:lnTo>
                  <a:lnTo>
                    <a:pt x="1022" y="376"/>
                  </a:lnTo>
                  <a:lnTo>
                    <a:pt x="1004" y="374"/>
                  </a:lnTo>
                  <a:lnTo>
                    <a:pt x="986" y="376"/>
                  </a:lnTo>
                  <a:lnTo>
                    <a:pt x="975" y="377"/>
                  </a:lnTo>
                  <a:lnTo>
                    <a:pt x="975" y="377"/>
                  </a:lnTo>
                  <a:lnTo>
                    <a:pt x="969" y="379"/>
                  </a:lnTo>
                  <a:lnTo>
                    <a:pt x="963" y="383"/>
                  </a:lnTo>
                  <a:lnTo>
                    <a:pt x="958" y="388"/>
                  </a:lnTo>
                  <a:lnTo>
                    <a:pt x="958" y="388"/>
                  </a:lnTo>
                  <a:close/>
                  <a:moveTo>
                    <a:pt x="134" y="730"/>
                  </a:moveTo>
                  <a:lnTo>
                    <a:pt x="134" y="730"/>
                  </a:lnTo>
                  <a:lnTo>
                    <a:pt x="145" y="731"/>
                  </a:lnTo>
                  <a:lnTo>
                    <a:pt x="156" y="731"/>
                  </a:lnTo>
                  <a:lnTo>
                    <a:pt x="156" y="731"/>
                  </a:lnTo>
                  <a:lnTo>
                    <a:pt x="159" y="731"/>
                  </a:lnTo>
                  <a:lnTo>
                    <a:pt x="160" y="730"/>
                  </a:lnTo>
                  <a:lnTo>
                    <a:pt x="159" y="724"/>
                  </a:lnTo>
                  <a:lnTo>
                    <a:pt x="159" y="724"/>
                  </a:lnTo>
                  <a:lnTo>
                    <a:pt x="160" y="721"/>
                  </a:lnTo>
                  <a:lnTo>
                    <a:pt x="165" y="716"/>
                  </a:lnTo>
                  <a:lnTo>
                    <a:pt x="165" y="716"/>
                  </a:lnTo>
                  <a:lnTo>
                    <a:pt x="165" y="715"/>
                  </a:lnTo>
                  <a:lnTo>
                    <a:pt x="166" y="712"/>
                  </a:lnTo>
                  <a:lnTo>
                    <a:pt x="163" y="704"/>
                  </a:lnTo>
                  <a:lnTo>
                    <a:pt x="160" y="699"/>
                  </a:lnTo>
                  <a:lnTo>
                    <a:pt x="157" y="693"/>
                  </a:lnTo>
                  <a:lnTo>
                    <a:pt x="157" y="693"/>
                  </a:lnTo>
                  <a:lnTo>
                    <a:pt x="154" y="691"/>
                  </a:lnTo>
                  <a:lnTo>
                    <a:pt x="150" y="691"/>
                  </a:lnTo>
                  <a:lnTo>
                    <a:pt x="139" y="691"/>
                  </a:lnTo>
                  <a:lnTo>
                    <a:pt x="126" y="693"/>
                  </a:lnTo>
                  <a:lnTo>
                    <a:pt x="126" y="693"/>
                  </a:lnTo>
                  <a:lnTo>
                    <a:pt x="123" y="696"/>
                  </a:lnTo>
                  <a:lnTo>
                    <a:pt x="123" y="700"/>
                  </a:lnTo>
                  <a:lnTo>
                    <a:pt x="123" y="700"/>
                  </a:lnTo>
                  <a:lnTo>
                    <a:pt x="125" y="702"/>
                  </a:lnTo>
                  <a:lnTo>
                    <a:pt x="126" y="704"/>
                  </a:lnTo>
                  <a:lnTo>
                    <a:pt x="129" y="707"/>
                  </a:lnTo>
                  <a:lnTo>
                    <a:pt x="129" y="707"/>
                  </a:lnTo>
                  <a:lnTo>
                    <a:pt x="131" y="710"/>
                  </a:lnTo>
                  <a:lnTo>
                    <a:pt x="129" y="710"/>
                  </a:lnTo>
                  <a:lnTo>
                    <a:pt x="122" y="710"/>
                  </a:lnTo>
                  <a:lnTo>
                    <a:pt x="122" y="710"/>
                  </a:lnTo>
                  <a:lnTo>
                    <a:pt x="116" y="712"/>
                  </a:lnTo>
                  <a:lnTo>
                    <a:pt x="114" y="712"/>
                  </a:lnTo>
                  <a:lnTo>
                    <a:pt x="113" y="715"/>
                  </a:lnTo>
                  <a:lnTo>
                    <a:pt x="113" y="715"/>
                  </a:lnTo>
                  <a:lnTo>
                    <a:pt x="114" y="716"/>
                  </a:lnTo>
                  <a:lnTo>
                    <a:pt x="116" y="719"/>
                  </a:lnTo>
                  <a:lnTo>
                    <a:pt x="119" y="721"/>
                  </a:lnTo>
                  <a:lnTo>
                    <a:pt x="122" y="722"/>
                  </a:lnTo>
                  <a:lnTo>
                    <a:pt x="122" y="722"/>
                  </a:lnTo>
                  <a:lnTo>
                    <a:pt x="125" y="724"/>
                  </a:lnTo>
                  <a:lnTo>
                    <a:pt x="128" y="725"/>
                  </a:lnTo>
                  <a:lnTo>
                    <a:pt x="131" y="728"/>
                  </a:lnTo>
                  <a:lnTo>
                    <a:pt x="134" y="730"/>
                  </a:lnTo>
                  <a:lnTo>
                    <a:pt x="134" y="73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1469688" y="3233738"/>
              <a:ext cx="3221038" cy="3709987"/>
            </a:xfrm>
            <a:custGeom>
              <a:avLst/>
              <a:gdLst>
                <a:gd name="T0" fmla="*/ 936 w 2029"/>
                <a:gd name="T1" fmla="*/ 2321 h 2337"/>
                <a:gd name="T2" fmla="*/ 1130 w 2029"/>
                <a:gd name="T3" fmla="*/ 2320 h 2337"/>
                <a:gd name="T4" fmla="*/ 1318 w 2029"/>
                <a:gd name="T5" fmla="*/ 2326 h 2337"/>
                <a:gd name="T6" fmla="*/ 1481 w 2029"/>
                <a:gd name="T7" fmla="*/ 2269 h 2337"/>
                <a:gd name="T8" fmla="*/ 1622 w 2029"/>
                <a:gd name="T9" fmla="*/ 2179 h 2337"/>
                <a:gd name="T10" fmla="*/ 1620 w 2029"/>
                <a:gd name="T11" fmla="*/ 2046 h 2337"/>
                <a:gd name="T12" fmla="*/ 1530 w 2029"/>
                <a:gd name="T13" fmla="*/ 1927 h 2337"/>
                <a:gd name="T14" fmla="*/ 1549 w 2029"/>
                <a:gd name="T15" fmla="*/ 1809 h 2337"/>
                <a:gd name="T16" fmla="*/ 1669 w 2029"/>
                <a:gd name="T17" fmla="*/ 1674 h 2337"/>
                <a:gd name="T18" fmla="*/ 1782 w 2029"/>
                <a:gd name="T19" fmla="*/ 1586 h 2337"/>
                <a:gd name="T20" fmla="*/ 1697 w 2029"/>
                <a:gd name="T21" fmla="*/ 1427 h 2337"/>
                <a:gd name="T22" fmla="*/ 1712 w 2029"/>
                <a:gd name="T23" fmla="*/ 1237 h 2337"/>
                <a:gd name="T24" fmla="*/ 1839 w 2029"/>
                <a:gd name="T25" fmla="*/ 1200 h 2337"/>
                <a:gd name="T26" fmla="*/ 1896 w 2029"/>
                <a:gd name="T27" fmla="*/ 1187 h 2337"/>
                <a:gd name="T28" fmla="*/ 1805 w 2029"/>
                <a:gd name="T29" fmla="*/ 964 h 2337"/>
                <a:gd name="T30" fmla="*/ 1866 w 2029"/>
                <a:gd name="T31" fmla="*/ 868 h 2337"/>
                <a:gd name="T32" fmla="*/ 1921 w 2029"/>
                <a:gd name="T33" fmla="*/ 779 h 2337"/>
                <a:gd name="T34" fmla="*/ 1986 w 2029"/>
                <a:gd name="T35" fmla="*/ 705 h 2337"/>
                <a:gd name="T36" fmla="*/ 1950 w 2029"/>
                <a:gd name="T37" fmla="*/ 588 h 2337"/>
                <a:gd name="T38" fmla="*/ 1913 w 2029"/>
                <a:gd name="T39" fmla="*/ 480 h 2337"/>
                <a:gd name="T40" fmla="*/ 2017 w 2029"/>
                <a:gd name="T41" fmla="*/ 378 h 2337"/>
                <a:gd name="T42" fmla="*/ 1881 w 2029"/>
                <a:gd name="T43" fmla="*/ 258 h 2337"/>
                <a:gd name="T44" fmla="*/ 1931 w 2029"/>
                <a:gd name="T45" fmla="*/ 82 h 2337"/>
                <a:gd name="T46" fmla="*/ 1807 w 2029"/>
                <a:gd name="T47" fmla="*/ 43 h 2337"/>
                <a:gd name="T48" fmla="*/ 1727 w 2029"/>
                <a:gd name="T49" fmla="*/ 70 h 2337"/>
                <a:gd name="T50" fmla="*/ 1425 w 2029"/>
                <a:gd name="T51" fmla="*/ 199 h 2337"/>
                <a:gd name="T52" fmla="*/ 1318 w 2029"/>
                <a:gd name="T53" fmla="*/ 191 h 2337"/>
                <a:gd name="T54" fmla="*/ 1207 w 2029"/>
                <a:gd name="T55" fmla="*/ 329 h 2337"/>
                <a:gd name="T56" fmla="*/ 1152 w 2029"/>
                <a:gd name="T57" fmla="*/ 305 h 2337"/>
                <a:gd name="T58" fmla="*/ 1012 w 2029"/>
                <a:gd name="T59" fmla="*/ 322 h 2337"/>
                <a:gd name="T60" fmla="*/ 1044 w 2029"/>
                <a:gd name="T61" fmla="*/ 376 h 2337"/>
                <a:gd name="T62" fmla="*/ 1037 w 2029"/>
                <a:gd name="T63" fmla="*/ 479 h 2337"/>
                <a:gd name="T64" fmla="*/ 920 w 2029"/>
                <a:gd name="T65" fmla="*/ 587 h 2337"/>
                <a:gd name="T66" fmla="*/ 853 w 2029"/>
                <a:gd name="T67" fmla="*/ 692 h 2337"/>
                <a:gd name="T68" fmla="*/ 718 w 2029"/>
                <a:gd name="T69" fmla="*/ 622 h 2337"/>
                <a:gd name="T70" fmla="*/ 698 w 2029"/>
                <a:gd name="T71" fmla="*/ 554 h 2337"/>
                <a:gd name="T72" fmla="*/ 630 w 2029"/>
                <a:gd name="T73" fmla="*/ 483 h 2337"/>
                <a:gd name="T74" fmla="*/ 492 w 2029"/>
                <a:gd name="T75" fmla="*/ 520 h 2337"/>
                <a:gd name="T76" fmla="*/ 400 w 2029"/>
                <a:gd name="T77" fmla="*/ 628 h 2337"/>
                <a:gd name="T78" fmla="*/ 200 w 2029"/>
                <a:gd name="T79" fmla="*/ 633 h 2337"/>
                <a:gd name="T80" fmla="*/ 141 w 2029"/>
                <a:gd name="T81" fmla="*/ 618 h 2337"/>
                <a:gd name="T82" fmla="*/ 102 w 2029"/>
                <a:gd name="T83" fmla="*/ 616 h 2337"/>
                <a:gd name="T84" fmla="*/ 129 w 2029"/>
                <a:gd name="T85" fmla="*/ 729 h 2337"/>
                <a:gd name="T86" fmla="*/ 196 w 2029"/>
                <a:gd name="T87" fmla="*/ 865 h 2337"/>
                <a:gd name="T88" fmla="*/ 141 w 2029"/>
                <a:gd name="T89" fmla="*/ 964 h 2337"/>
                <a:gd name="T90" fmla="*/ 113 w 2029"/>
                <a:gd name="T91" fmla="*/ 1055 h 2337"/>
                <a:gd name="T92" fmla="*/ 42 w 2029"/>
                <a:gd name="T93" fmla="*/ 1210 h 2337"/>
                <a:gd name="T94" fmla="*/ 22 w 2029"/>
                <a:gd name="T95" fmla="*/ 1397 h 2337"/>
                <a:gd name="T96" fmla="*/ 79 w 2029"/>
                <a:gd name="T97" fmla="*/ 1546 h 2337"/>
                <a:gd name="T98" fmla="*/ 34 w 2029"/>
                <a:gd name="T99" fmla="*/ 1659 h 2337"/>
                <a:gd name="T100" fmla="*/ 129 w 2029"/>
                <a:gd name="T101" fmla="*/ 1678 h 2337"/>
                <a:gd name="T102" fmla="*/ 166 w 2029"/>
                <a:gd name="T103" fmla="*/ 1723 h 2337"/>
                <a:gd name="T104" fmla="*/ 236 w 2029"/>
                <a:gd name="T105" fmla="*/ 1838 h 2337"/>
                <a:gd name="T106" fmla="*/ 273 w 2029"/>
                <a:gd name="T107" fmla="*/ 1977 h 2337"/>
                <a:gd name="T108" fmla="*/ 313 w 2029"/>
                <a:gd name="T109" fmla="*/ 2069 h 2337"/>
                <a:gd name="T110" fmla="*/ 301 w 2029"/>
                <a:gd name="T111" fmla="*/ 2226 h 2337"/>
                <a:gd name="T112" fmla="*/ 403 w 2029"/>
                <a:gd name="T113" fmla="*/ 2198 h 2337"/>
                <a:gd name="T114" fmla="*/ 492 w 2029"/>
                <a:gd name="T115" fmla="*/ 2203 h 2337"/>
                <a:gd name="T116" fmla="*/ 542 w 2029"/>
                <a:gd name="T117" fmla="*/ 2108 h 2337"/>
                <a:gd name="T118" fmla="*/ 655 w 2029"/>
                <a:gd name="T119" fmla="*/ 2016 h 2337"/>
                <a:gd name="T120" fmla="*/ 744 w 2029"/>
                <a:gd name="T121" fmla="*/ 2089 h 2337"/>
                <a:gd name="T122" fmla="*/ 822 w 2029"/>
                <a:gd name="T123" fmla="*/ 2140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9" h="2337">
                  <a:moveTo>
                    <a:pt x="866" y="2204"/>
                  </a:moveTo>
                  <a:lnTo>
                    <a:pt x="866" y="2204"/>
                  </a:lnTo>
                  <a:lnTo>
                    <a:pt x="872" y="2213"/>
                  </a:lnTo>
                  <a:lnTo>
                    <a:pt x="875" y="2222"/>
                  </a:lnTo>
                  <a:lnTo>
                    <a:pt x="877" y="2228"/>
                  </a:lnTo>
                  <a:lnTo>
                    <a:pt x="877" y="2235"/>
                  </a:lnTo>
                  <a:lnTo>
                    <a:pt x="877" y="2235"/>
                  </a:lnTo>
                  <a:lnTo>
                    <a:pt x="878" y="2246"/>
                  </a:lnTo>
                  <a:lnTo>
                    <a:pt x="881" y="2253"/>
                  </a:lnTo>
                  <a:lnTo>
                    <a:pt x="889" y="2266"/>
                  </a:lnTo>
                  <a:lnTo>
                    <a:pt x="889" y="2266"/>
                  </a:lnTo>
                  <a:lnTo>
                    <a:pt x="895" y="2277"/>
                  </a:lnTo>
                  <a:lnTo>
                    <a:pt x="896" y="2278"/>
                  </a:lnTo>
                  <a:lnTo>
                    <a:pt x="898" y="2277"/>
                  </a:lnTo>
                  <a:lnTo>
                    <a:pt x="898" y="2277"/>
                  </a:lnTo>
                  <a:lnTo>
                    <a:pt x="898" y="2272"/>
                  </a:lnTo>
                  <a:lnTo>
                    <a:pt x="899" y="2268"/>
                  </a:lnTo>
                  <a:lnTo>
                    <a:pt x="899" y="2265"/>
                  </a:lnTo>
                  <a:lnTo>
                    <a:pt x="901" y="2263"/>
                  </a:lnTo>
                  <a:lnTo>
                    <a:pt x="902" y="2265"/>
                  </a:lnTo>
                  <a:lnTo>
                    <a:pt x="902" y="2265"/>
                  </a:lnTo>
                  <a:lnTo>
                    <a:pt x="905" y="2266"/>
                  </a:lnTo>
                  <a:lnTo>
                    <a:pt x="906" y="2269"/>
                  </a:lnTo>
                  <a:lnTo>
                    <a:pt x="908" y="2275"/>
                  </a:lnTo>
                  <a:lnTo>
                    <a:pt x="911" y="2283"/>
                  </a:lnTo>
                  <a:lnTo>
                    <a:pt x="911" y="2283"/>
                  </a:lnTo>
                  <a:lnTo>
                    <a:pt x="915" y="2293"/>
                  </a:lnTo>
                  <a:lnTo>
                    <a:pt x="924" y="2302"/>
                  </a:lnTo>
                  <a:lnTo>
                    <a:pt x="924" y="2302"/>
                  </a:lnTo>
                  <a:lnTo>
                    <a:pt x="930" y="2311"/>
                  </a:lnTo>
                  <a:lnTo>
                    <a:pt x="933" y="2315"/>
                  </a:lnTo>
                  <a:lnTo>
                    <a:pt x="935" y="2318"/>
                  </a:lnTo>
                  <a:lnTo>
                    <a:pt x="936" y="2321"/>
                  </a:lnTo>
                  <a:lnTo>
                    <a:pt x="936" y="2321"/>
                  </a:lnTo>
                  <a:lnTo>
                    <a:pt x="939" y="2324"/>
                  </a:lnTo>
                  <a:lnTo>
                    <a:pt x="943" y="2326"/>
                  </a:lnTo>
                  <a:lnTo>
                    <a:pt x="946" y="2327"/>
                  </a:lnTo>
                  <a:lnTo>
                    <a:pt x="949" y="2330"/>
                  </a:lnTo>
                  <a:lnTo>
                    <a:pt x="949" y="2330"/>
                  </a:lnTo>
                  <a:lnTo>
                    <a:pt x="972" y="2312"/>
                  </a:lnTo>
                  <a:lnTo>
                    <a:pt x="972" y="2312"/>
                  </a:lnTo>
                  <a:lnTo>
                    <a:pt x="980" y="2302"/>
                  </a:lnTo>
                  <a:lnTo>
                    <a:pt x="986" y="2297"/>
                  </a:lnTo>
                  <a:lnTo>
                    <a:pt x="994" y="2294"/>
                  </a:lnTo>
                  <a:lnTo>
                    <a:pt x="994" y="2294"/>
                  </a:lnTo>
                  <a:lnTo>
                    <a:pt x="1013" y="2288"/>
                  </a:lnTo>
                  <a:lnTo>
                    <a:pt x="1023" y="2287"/>
                  </a:lnTo>
                  <a:lnTo>
                    <a:pt x="1034" y="2287"/>
                  </a:lnTo>
                  <a:lnTo>
                    <a:pt x="1034" y="2287"/>
                  </a:lnTo>
                  <a:lnTo>
                    <a:pt x="1041" y="2288"/>
                  </a:lnTo>
                  <a:lnTo>
                    <a:pt x="1046" y="2290"/>
                  </a:lnTo>
                  <a:lnTo>
                    <a:pt x="1052" y="2296"/>
                  </a:lnTo>
                  <a:lnTo>
                    <a:pt x="1052" y="2296"/>
                  </a:lnTo>
                  <a:lnTo>
                    <a:pt x="1056" y="2300"/>
                  </a:lnTo>
                  <a:lnTo>
                    <a:pt x="1060" y="2303"/>
                  </a:lnTo>
                  <a:lnTo>
                    <a:pt x="1065" y="2303"/>
                  </a:lnTo>
                  <a:lnTo>
                    <a:pt x="1074" y="2303"/>
                  </a:lnTo>
                  <a:lnTo>
                    <a:pt x="1074" y="2303"/>
                  </a:lnTo>
                  <a:lnTo>
                    <a:pt x="1081" y="2303"/>
                  </a:lnTo>
                  <a:lnTo>
                    <a:pt x="1086" y="2303"/>
                  </a:lnTo>
                  <a:lnTo>
                    <a:pt x="1092" y="2306"/>
                  </a:lnTo>
                  <a:lnTo>
                    <a:pt x="1099" y="2311"/>
                  </a:lnTo>
                  <a:lnTo>
                    <a:pt x="1099" y="2311"/>
                  </a:lnTo>
                  <a:lnTo>
                    <a:pt x="1109" y="2317"/>
                  </a:lnTo>
                  <a:lnTo>
                    <a:pt x="1118" y="2321"/>
                  </a:lnTo>
                  <a:lnTo>
                    <a:pt x="1126" y="2323"/>
                  </a:lnTo>
                  <a:lnTo>
                    <a:pt x="1129" y="2321"/>
                  </a:lnTo>
                  <a:lnTo>
                    <a:pt x="1130" y="2320"/>
                  </a:lnTo>
                  <a:lnTo>
                    <a:pt x="1130" y="2320"/>
                  </a:lnTo>
                  <a:lnTo>
                    <a:pt x="1132" y="2314"/>
                  </a:lnTo>
                  <a:lnTo>
                    <a:pt x="1132" y="2309"/>
                  </a:lnTo>
                  <a:lnTo>
                    <a:pt x="1133" y="2306"/>
                  </a:lnTo>
                  <a:lnTo>
                    <a:pt x="1136" y="2305"/>
                  </a:lnTo>
                  <a:lnTo>
                    <a:pt x="1137" y="2305"/>
                  </a:lnTo>
                  <a:lnTo>
                    <a:pt x="1137" y="2305"/>
                  </a:lnTo>
                  <a:lnTo>
                    <a:pt x="1146" y="2309"/>
                  </a:lnTo>
                  <a:lnTo>
                    <a:pt x="1151" y="2311"/>
                  </a:lnTo>
                  <a:lnTo>
                    <a:pt x="1157" y="2311"/>
                  </a:lnTo>
                  <a:lnTo>
                    <a:pt x="1157" y="2311"/>
                  </a:lnTo>
                  <a:lnTo>
                    <a:pt x="1166" y="2311"/>
                  </a:lnTo>
                  <a:lnTo>
                    <a:pt x="1176" y="2308"/>
                  </a:lnTo>
                  <a:lnTo>
                    <a:pt x="1192" y="2303"/>
                  </a:lnTo>
                  <a:lnTo>
                    <a:pt x="1192" y="2303"/>
                  </a:lnTo>
                  <a:lnTo>
                    <a:pt x="1195" y="2303"/>
                  </a:lnTo>
                  <a:lnTo>
                    <a:pt x="1201" y="2306"/>
                  </a:lnTo>
                  <a:lnTo>
                    <a:pt x="1214" y="2314"/>
                  </a:lnTo>
                  <a:lnTo>
                    <a:pt x="1214" y="2314"/>
                  </a:lnTo>
                  <a:lnTo>
                    <a:pt x="1222" y="2317"/>
                  </a:lnTo>
                  <a:lnTo>
                    <a:pt x="1226" y="2320"/>
                  </a:lnTo>
                  <a:lnTo>
                    <a:pt x="1238" y="2328"/>
                  </a:lnTo>
                  <a:lnTo>
                    <a:pt x="1238" y="2328"/>
                  </a:lnTo>
                  <a:lnTo>
                    <a:pt x="1247" y="2333"/>
                  </a:lnTo>
                  <a:lnTo>
                    <a:pt x="1256" y="2336"/>
                  </a:lnTo>
                  <a:lnTo>
                    <a:pt x="1263" y="2337"/>
                  </a:lnTo>
                  <a:lnTo>
                    <a:pt x="1268" y="2337"/>
                  </a:lnTo>
                  <a:lnTo>
                    <a:pt x="1268" y="2337"/>
                  </a:lnTo>
                  <a:lnTo>
                    <a:pt x="1296" y="2328"/>
                  </a:lnTo>
                  <a:lnTo>
                    <a:pt x="1296" y="2328"/>
                  </a:lnTo>
                  <a:lnTo>
                    <a:pt x="1302" y="2327"/>
                  </a:lnTo>
                  <a:lnTo>
                    <a:pt x="1308" y="2327"/>
                  </a:lnTo>
                  <a:lnTo>
                    <a:pt x="1314" y="2327"/>
                  </a:lnTo>
                  <a:lnTo>
                    <a:pt x="1318" y="2326"/>
                  </a:lnTo>
                  <a:lnTo>
                    <a:pt x="1318" y="2326"/>
                  </a:lnTo>
                  <a:lnTo>
                    <a:pt x="1326" y="2320"/>
                  </a:lnTo>
                  <a:lnTo>
                    <a:pt x="1330" y="2317"/>
                  </a:lnTo>
                  <a:lnTo>
                    <a:pt x="1336" y="2315"/>
                  </a:lnTo>
                  <a:lnTo>
                    <a:pt x="1336" y="2315"/>
                  </a:lnTo>
                  <a:lnTo>
                    <a:pt x="1343" y="2317"/>
                  </a:lnTo>
                  <a:lnTo>
                    <a:pt x="1349" y="2318"/>
                  </a:lnTo>
                  <a:lnTo>
                    <a:pt x="1361" y="2323"/>
                  </a:lnTo>
                  <a:lnTo>
                    <a:pt x="1361" y="2323"/>
                  </a:lnTo>
                  <a:lnTo>
                    <a:pt x="1364" y="2324"/>
                  </a:lnTo>
                  <a:lnTo>
                    <a:pt x="1367" y="2323"/>
                  </a:lnTo>
                  <a:lnTo>
                    <a:pt x="1376" y="2320"/>
                  </a:lnTo>
                  <a:lnTo>
                    <a:pt x="1392" y="2309"/>
                  </a:lnTo>
                  <a:lnTo>
                    <a:pt x="1392" y="2309"/>
                  </a:lnTo>
                  <a:lnTo>
                    <a:pt x="1404" y="2303"/>
                  </a:lnTo>
                  <a:lnTo>
                    <a:pt x="1411" y="2299"/>
                  </a:lnTo>
                  <a:lnTo>
                    <a:pt x="1411" y="2299"/>
                  </a:lnTo>
                  <a:lnTo>
                    <a:pt x="1416" y="2296"/>
                  </a:lnTo>
                  <a:lnTo>
                    <a:pt x="1420" y="2294"/>
                  </a:lnTo>
                  <a:lnTo>
                    <a:pt x="1432" y="2293"/>
                  </a:lnTo>
                  <a:lnTo>
                    <a:pt x="1432" y="2293"/>
                  </a:lnTo>
                  <a:lnTo>
                    <a:pt x="1440" y="2293"/>
                  </a:lnTo>
                  <a:lnTo>
                    <a:pt x="1441" y="2291"/>
                  </a:lnTo>
                  <a:lnTo>
                    <a:pt x="1442" y="2288"/>
                  </a:lnTo>
                  <a:lnTo>
                    <a:pt x="1442" y="2288"/>
                  </a:lnTo>
                  <a:lnTo>
                    <a:pt x="1444" y="2284"/>
                  </a:lnTo>
                  <a:lnTo>
                    <a:pt x="1450" y="2280"/>
                  </a:lnTo>
                  <a:lnTo>
                    <a:pt x="1456" y="2278"/>
                  </a:lnTo>
                  <a:lnTo>
                    <a:pt x="1460" y="2277"/>
                  </a:lnTo>
                  <a:lnTo>
                    <a:pt x="1460" y="2277"/>
                  </a:lnTo>
                  <a:lnTo>
                    <a:pt x="1465" y="2278"/>
                  </a:lnTo>
                  <a:lnTo>
                    <a:pt x="1469" y="2277"/>
                  </a:lnTo>
                  <a:lnTo>
                    <a:pt x="1475" y="2274"/>
                  </a:lnTo>
                  <a:lnTo>
                    <a:pt x="1481" y="2269"/>
                  </a:lnTo>
                  <a:lnTo>
                    <a:pt x="1481" y="2269"/>
                  </a:lnTo>
                  <a:lnTo>
                    <a:pt x="1482" y="2268"/>
                  </a:lnTo>
                  <a:lnTo>
                    <a:pt x="1485" y="2266"/>
                  </a:lnTo>
                  <a:lnTo>
                    <a:pt x="1493" y="2266"/>
                  </a:lnTo>
                  <a:lnTo>
                    <a:pt x="1502" y="2268"/>
                  </a:lnTo>
                  <a:lnTo>
                    <a:pt x="1514" y="2268"/>
                  </a:lnTo>
                  <a:lnTo>
                    <a:pt x="1514" y="2268"/>
                  </a:lnTo>
                  <a:lnTo>
                    <a:pt x="1533" y="2266"/>
                  </a:lnTo>
                  <a:lnTo>
                    <a:pt x="1534" y="2265"/>
                  </a:lnTo>
                  <a:lnTo>
                    <a:pt x="1536" y="2263"/>
                  </a:lnTo>
                  <a:lnTo>
                    <a:pt x="1537" y="2260"/>
                  </a:lnTo>
                  <a:lnTo>
                    <a:pt x="1536" y="2257"/>
                  </a:lnTo>
                  <a:lnTo>
                    <a:pt x="1536" y="2257"/>
                  </a:lnTo>
                  <a:lnTo>
                    <a:pt x="1534" y="2250"/>
                  </a:lnTo>
                  <a:lnTo>
                    <a:pt x="1534" y="2244"/>
                  </a:lnTo>
                  <a:lnTo>
                    <a:pt x="1537" y="2238"/>
                  </a:lnTo>
                  <a:lnTo>
                    <a:pt x="1545" y="2232"/>
                  </a:lnTo>
                  <a:lnTo>
                    <a:pt x="1545" y="2232"/>
                  </a:lnTo>
                  <a:lnTo>
                    <a:pt x="1565" y="2219"/>
                  </a:lnTo>
                  <a:lnTo>
                    <a:pt x="1574" y="2214"/>
                  </a:lnTo>
                  <a:lnTo>
                    <a:pt x="1582" y="2211"/>
                  </a:lnTo>
                  <a:lnTo>
                    <a:pt x="1582" y="2211"/>
                  </a:lnTo>
                  <a:lnTo>
                    <a:pt x="1589" y="2210"/>
                  </a:lnTo>
                  <a:lnTo>
                    <a:pt x="1592" y="2210"/>
                  </a:lnTo>
                  <a:lnTo>
                    <a:pt x="1596" y="2207"/>
                  </a:lnTo>
                  <a:lnTo>
                    <a:pt x="1596" y="2207"/>
                  </a:lnTo>
                  <a:lnTo>
                    <a:pt x="1610" y="2198"/>
                  </a:lnTo>
                  <a:lnTo>
                    <a:pt x="1617" y="2195"/>
                  </a:lnTo>
                  <a:lnTo>
                    <a:pt x="1625" y="2194"/>
                  </a:lnTo>
                  <a:lnTo>
                    <a:pt x="1625" y="2194"/>
                  </a:lnTo>
                  <a:lnTo>
                    <a:pt x="1629" y="2194"/>
                  </a:lnTo>
                  <a:lnTo>
                    <a:pt x="1629" y="2194"/>
                  </a:lnTo>
                  <a:lnTo>
                    <a:pt x="1628" y="2189"/>
                  </a:lnTo>
                  <a:lnTo>
                    <a:pt x="1622" y="2179"/>
                  </a:lnTo>
                  <a:lnTo>
                    <a:pt x="1622" y="2179"/>
                  </a:lnTo>
                  <a:lnTo>
                    <a:pt x="1620" y="2174"/>
                  </a:lnTo>
                  <a:lnTo>
                    <a:pt x="1619" y="2170"/>
                  </a:lnTo>
                  <a:lnTo>
                    <a:pt x="1617" y="2167"/>
                  </a:lnTo>
                  <a:lnTo>
                    <a:pt x="1616" y="2163"/>
                  </a:lnTo>
                  <a:lnTo>
                    <a:pt x="1616" y="2163"/>
                  </a:lnTo>
                  <a:lnTo>
                    <a:pt x="1611" y="2157"/>
                  </a:lnTo>
                  <a:lnTo>
                    <a:pt x="1608" y="2149"/>
                  </a:lnTo>
                  <a:lnTo>
                    <a:pt x="1607" y="2140"/>
                  </a:lnTo>
                  <a:lnTo>
                    <a:pt x="1607" y="2137"/>
                  </a:lnTo>
                  <a:lnTo>
                    <a:pt x="1608" y="2136"/>
                  </a:lnTo>
                  <a:lnTo>
                    <a:pt x="1608" y="2136"/>
                  </a:lnTo>
                  <a:lnTo>
                    <a:pt x="1611" y="2133"/>
                  </a:lnTo>
                  <a:lnTo>
                    <a:pt x="1613" y="2129"/>
                  </a:lnTo>
                  <a:lnTo>
                    <a:pt x="1613" y="2115"/>
                  </a:lnTo>
                  <a:lnTo>
                    <a:pt x="1613" y="2115"/>
                  </a:lnTo>
                  <a:lnTo>
                    <a:pt x="1614" y="2109"/>
                  </a:lnTo>
                  <a:lnTo>
                    <a:pt x="1616" y="2103"/>
                  </a:lnTo>
                  <a:lnTo>
                    <a:pt x="1620" y="2097"/>
                  </a:lnTo>
                  <a:lnTo>
                    <a:pt x="1625" y="2092"/>
                  </a:lnTo>
                  <a:lnTo>
                    <a:pt x="1625" y="2092"/>
                  </a:lnTo>
                  <a:lnTo>
                    <a:pt x="1635" y="2084"/>
                  </a:lnTo>
                  <a:lnTo>
                    <a:pt x="1636" y="2081"/>
                  </a:lnTo>
                  <a:lnTo>
                    <a:pt x="1636" y="2077"/>
                  </a:lnTo>
                  <a:lnTo>
                    <a:pt x="1636" y="2077"/>
                  </a:lnTo>
                  <a:lnTo>
                    <a:pt x="1634" y="2074"/>
                  </a:lnTo>
                  <a:lnTo>
                    <a:pt x="1631" y="2071"/>
                  </a:lnTo>
                  <a:lnTo>
                    <a:pt x="1629" y="2069"/>
                  </a:lnTo>
                  <a:lnTo>
                    <a:pt x="1626" y="2066"/>
                  </a:lnTo>
                  <a:lnTo>
                    <a:pt x="1626" y="2066"/>
                  </a:lnTo>
                  <a:lnTo>
                    <a:pt x="1626" y="2059"/>
                  </a:lnTo>
                  <a:lnTo>
                    <a:pt x="1625" y="2054"/>
                  </a:lnTo>
                  <a:lnTo>
                    <a:pt x="1623" y="2050"/>
                  </a:lnTo>
                  <a:lnTo>
                    <a:pt x="1620" y="2046"/>
                  </a:lnTo>
                  <a:lnTo>
                    <a:pt x="1616" y="2041"/>
                  </a:lnTo>
                  <a:lnTo>
                    <a:pt x="1608" y="2037"/>
                  </a:lnTo>
                  <a:lnTo>
                    <a:pt x="1598" y="2034"/>
                  </a:lnTo>
                  <a:lnTo>
                    <a:pt x="1598" y="2034"/>
                  </a:lnTo>
                  <a:lnTo>
                    <a:pt x="1577" y="2029"/>
                  </a:lnTo>
                  <a:lnTo>
                    <a:pt x="1564" y="2023"/>
                  </a:lnTo>
                  <a:lnTo>
                    <a:pt x="1558" y="2019"/>
                  </a:lnTo>
                  <a:lnTo>
                    <a:pt x="1557" y="2017"/>
                  </a:lnTo>
                  <a:lnTo>
                    <a:pt x="1557" y="2016"/>
                  </a:lnTo>
                  <a:lnTo>
                    <a:pt x="1557" y="2016"/>
                  </a:lnTo>
                  <a:lnTo>
                    <a:pt x="1562" y="2010"/>
                  </a:lnTo>
                  <a:lnTo>
                    <a:pt x="1567" y="2007"/>
                  </a:lnTo>
                  <a:lnTo>
                    <a:pt x="1567" y="2007"/>
                  </a:lnTo>
                  <a:lnTo>
                    <a:pt x="1568" y="2004"/>
                  </a:lnTo>
                  <a:lnTo>
                    <a:pt x="1570" y="2000"/>
                  </a:lnTo>
                  <a:lnTo>
                    <a:pt x="1570" y="1989"/>
                  </a:lnTo>
                  <a:lnTo>
                    <a:pt x="1570" y="1989"/>
                  </a:lnTo>
                  <a:lnTo>
                    <a:pt x="1568" y="1979"/>
                  </a:lnTo>
                  <a:lnTo>
                    <a:pt x="1568" y="1975"/>
                  </a:lnTo>
                  <a:lnTo>
                    <a:pt x="1571" y="1972"/>
                  </a:lnTo>
                  <a:lnTo>
                    <a:pt x="1571" y="1972"/>
                  </a:lnTo>
                  <a:lnTo>
                    <a:pt x="1576" y="1970"/>
                  </a:lnTo>
                  <a:lnTo>
                    <a:pt x="1579" y="1967"/>
                  </a:lnTo>
                  <a:lnTo>
                    <a:pt x="1580" y="1964"/>
                  </a:lnTo>
                  <a:lnTo>
                    <a:pt x="1580" y="1963"/>
                  </a:lnTo>
                  <a:lnTo>
                    <a:pt x="1577" y="1961"/>
                  </a:lnTo>
                  <a:lnTo>
                    <a:pt x="1577" y="1961"/>
                  </a:lnTo>
                  <a:lnTo>
                    <a:pt x="1561" y="1952"/>
                  </a:lnTo>
                  <a:lnTo>
                    <a:pt x="1543" y="1945"/>
                  </a:lnTo>
                  <a:lnTo>
                    <a:pt x="1543" y="1945"/>
                  </a:lnTo>
                  <a:lnTo>
                    <a:pt x="1539" y="1940"/>
                  </a:lnTo>
                  <a:lnTo>
                    <a:pt x="1533" y="1935"/>
                  </a:lnTo>
                  <a:lnTo>
                    <a:pt x="1530" y="1929"/>
                  </a:lnTo>
                  <a:lnTo>
                    <a:pt x="1530" y="1927"/>
                  </a:lnTo>
                  <a:lnTo>
                    <a:pt x="1531" y="1926"/>
                  </a:lnTo>
                  <a:lnTo>
                    <a:pt x="1531" y="1926"/>
                  </a:lnTo>
                  <a:lnTo>
                    <a:pt x="1537" y="1927"/>
                  </a:lnTo>
                  <a:lnTo>
                    <a:pt x="1545" y="1929"/>
                  </a:lnTo>
                  <a:lnTo>
                    <a:pt x="1551" y="1929"/>
                  </a:lnTo>
                  <a:lnTo>
                    <a:pt x="1554" y="1929"/>
                  </a:lnTo>
                  <a:lnTo>
                    <a:pt x="1555" y="1927"/>
                  </a:lnTo>
                  <a:lnTo>
                    <a:pt x="1555" y="1927"/>
                  </a:lnTo>
                  <a:lnTo>
                    <a:pt x="1557" y="1923"/>
                  </a:lnTo>
                  <a:lnTo>
                    <a:pt x="1557" y="1920"/>
                  </a:lnTo>
                  <a:lnTo>
                    <a:pt x="1557" y="1912"/>
                  </a:lnTo>
                  <a:lnTo>
                    <a:pt x="1557" y="1912"/>
                  </a:lnTo>
                  <a:lnTo>
                    <a:pt x="1557" y="1909"/>
                  </a:lnTo>
                  <a:lnTo>
                    <a:pt x="1557" y="1906"/>
                  </a:lnTo>
                  <a:lnTo>
                    <a:pt x="1557" y="1902"/>
                  </a:lnTo>
                  <a:lnTo>
                    <a:pt x="1555" y="1897"/>
                  </a:lnTo>
                  <a:lnTo>
                    <a:pt x="1555" y="1897"/>
                  </a:lnTo>
                  <a:lnTo>
                    <a:pt x="1552" y="1892"/>
                  </a:lnTo>
                  <a:lnTo>
                    <a:pt x="1548" y="1889"/>
                  </a:lnTo>
                  <a:lnTo>
                    <a:pt x="1546" y="1886"/>
                  </a:lnTo>
                  <a:lnTo>
                    <a:pt x="1546" y="1883"/>
                  </a:lnTo>
                  <a:lnTo>
                    <a:pt x="1548" y="1881"/>
                  </a:lnTo>
                  <a:lnTo>
                    <a:pt x="1548" y="1881"/>
                  </a:lnTo>
                  <a:lnTo>
                    <a:pt x="1551" y="1875"/>
                  </a:lnTo>
                  <a:lnTo>
                    <a:pt x="1554" y="1869"/>
                  </a:lnTo>
                  <a:lnTo>
                    <a:pt x="1555" y="1865"/>
                  </a:lnTo>
                  <a:lnTo>
                    <a:pt x="1555" y="1860"/>
                  </a:lnTo>
                  <a:lnTo>
                    <a:pt x="1555" y="1860"/>
                  </a:lnTo>
                  <a:lnTo>
                    <a:pt x="1552" y="1849"/>
                  </a:lnTo>
                  <a:lnTo>
                    <a:pt x="1549" y="1841"/>
                  </a:lnTo>
                  <a:lnTo>
                    <a:pt x="1548" y="1835"/>
                  </a:lnTo>
                  <a:lnTo>
                    <a:pt x="1548" y="1835"/>
                  </a:lnTo>
                  <a:lnTo>
                    <a:pt x="1548" y="1823"/>
                  </a:lnTo>
                  <a:lnTo>
                    <a:pt x="1549" y="1809"/>
                  </a:lnTo>
                  <a:lnTo>
                    <a:pt x="1549" y="1809"/>
                  </a:lnTo>
                  <a:lnTo>
                    <a:pt x="1551" y="1800"/>
                  </a:lnTo>
                  <a:lnTo>
                    <a:pt x="1554" y="1794"/>
                  </a:lnTo>
                  <a:lnTo>
                    <a:pt x="1558" y="1782"/>
                  </a:lnTo>
                  <a:lnTo>
                    <a:pt x="1558" y="1782"/>
                  </a:lnTo>
                  <a:lnTo>
                    <a:pt x="1559" y="1779"/>
                  </a:lnTo>
                  <a:lnTo>
                    <a:pt x="1562" y="1776"/>
                  </a:lnTo>
                  <a:lnTo>
                    <a:pt x="1571" y="1769"/>
                  </a:lnTo>
                  <a:lnTo>
                    <a:pt x="1582" y="1761"/>
                  </a:lnTo>
                  <a:lnTo>
                    <a:pt x="1592" y="1757"/>
                  </a:lnTo>
                  <a:lnTo>
                    <a:pt x="1592" y="1757"/>
                  </a:lnTo>
                  <a:lnTo>
                    <a:pt x="1601" y="1754"/>
                  </a:lnTo>
                  <a:lnTo>
                    <a:pt x="1607" y="1752"/>
                  </a:lnTo>
                  <a:lnTo>
                    <a:pt x="1613" y="1752"/>
                  </a:lnTo>
                  <a:lnTo>
                    <a:pt x="1619" y="1751"/>
                  </a:lnTo>
                  <a:lnTo>
                    <a:pt x="1619" y="1751"/>
                  </a:lnTo>
                  <a:lnTo>
                    <a:pt x="1622" y="1748"/>
                  </a:lnTo>
                  <a:lnTo>
                    <a:pt x="1625" y="1745"/>
                  </a:lnTo>
                  <a:lnTo>
                    <a:pt x="1628" y="1742"/>
                  </a:lnTo>
                  <a:lnTo>
                    <a:pt x="1632" y="1739"/>
                  </a:lnTo>
                  <a:lnTo>
                    <a:pt x="1632" y="1739"/>
                  </a:lnTo>
                  <a:lnTo>
                    <a:pt x="1642" y="1735"/>
                  </a:lnTo>
                  <a:lnTo>
                    <a:pt x="1648" y="1733"/>
                  </a:lnTo>
                  <a:lnTo>
                    <a:pt x="1651" y="1730"/>
                  </a:lnTo>
                  <a:lnTo>
                    <a:pt x="1651" y="1730"/>
                  </a:lnTo>
                  <a:lnTo>
                    <a:pt x="1654" y="1726"/>
                  </a:lnTo>
                  <a:lnTo>
                    <a:pt x="1656" y="1723"/>
                  </a:lnTo>
                  <a:lnTo>
                    <a:pt x="1656" y="1717"/>
                  </a:lnTo>
                  <a:lnTo>
                    <a:pt x="1656" y="1717"/>
                  </a:lnTo>
                  <a:lnTo>
                    <a:pt x="1660" y="1696"/>
                  </a:lnTo>
                  <a:lnTo>
                    <a:pt x="1663" y="1684"/>
                  </a:lnTo>
                  <a:lnTo>
                    <a:pt x="1666" y="1675"/>
                  </a:lnTo>
                  <a:lnTo>
                    <a:pt x="1666" y="1675"/>
                  </a:lnTo>
                  <a:lnTo>
                    <a:pt x="1669" y="1674"/>
                  </a:lnTo>
                  <a:lnTo>
                    <a:pt x="1675" y="1672"/>
                  </a:lnTo>
                  <a:lnTo>
                    <a:pt x="1684" y="1671"/>
                  </a:lnTo>
                  <a:lnTo>
                    <a:pt x="1693" y="1668"/>
                  </a:lnTo>
                  <a:lnTo>
                    <a:pt x="1693" y="1668"/>
                  </a:lnTo>
                  <a:lnTo>
                    <a:pt x="1702" y="1665"/>
                  </a:lnTo>
                  <a:lnTo>
                    <a:pt x="1709" y="1663"/>
                  </a:lnTo>
                  <a:lnTo>
                    <a:pt x="1715" y="1662"/>
                  </a:lnTo>
                  <a:lnTo>
                    <a:pt x="1718" y="1661"/>
                  </a:lnTo>
                  <a:lnTo>
                    <a:pt x="1721" y="1656"/>
                  </a:lnTo>
                  <a:lnTo>
                    <a:pt x="1721" y="1656"/>
                  </a:lnTo>
                  <a:lnTo>
                    <a:pt x="1727" y="1650"/>
                  </a:lnTo>
                  <a:lnTo>
                    <a:pt x="1733" y="1647"/>
                  </a:lnTo>
                  <a:lnTo>
                    <a:pt x="1737" y="1643"/>
                  </a:lnTo>
                  <a:lnTo>
                    <a:pt x="1739" y="1634"/>
                  </a:lnTo>
                  <a:lnTo>
                    <a:pt x="1739" y="1634"/>
                  </a:lnTo>
                  <a:lnTo>
                    <a:pt x="1743" y="1612"/>
                  </a:lnTo>
                  <a:lnTo>
                    <a:pt x="1743" y="1612"/>
                  </a:lnTo>
                  <a:lnTo>
                    <a:pt x="1743" y="1604"/>
                  </a:lnTo>
                  <a:lnTo>
                    <a:pt x="1745" y="1601"/>
                  </a:lnTo>
                  <a:lnTo>
                    <a:pt x="1748" y="1597"/>
                  </a:lnTo>
                  <a:lnTo>
                    <a:pt x="1748" y="1597"/>
                  </a:lnTo>
                  <a:lnTo>
                    <a:pt x="1750" y="1588"/>
                  </a:lnTo>
                  <a:lnTo>
                    <a:pt x="1753" y="1582"/>
                  </a:lnTo>
                  <a:lnTo>
                    <a:pt x="1753" y="1582"/>
                  </a:lnTo>
                  <a:lnTo>
                    <a:pt x="1755" y="1579"/>
                  </a:lnTo>
                  <a:lnTo>
                    <a:pt x="1758" y="1578"/>
                  </a:lnTo>
                  <a:lnTo>
                    <a:pt x="1762" y="1578"/>
                  </a:lnTo>
                  <a:lnTo>
                    <a:pt x="1764" y="1579"/>
                  </a:lnTo>
                  <a:lnTo>
                    <a:pt x="1764" y="1579"/>
                  </a:lnTo>
                  <a:lnTo>
                    <a:pt x="1768" y="1586"/>
                  </a:lnTo>
                  <a:lnTo>
                    <a:pt x="1771" y="1588"/>
                  </a:lnTo>
                  <a:lnTo>
                    <a:pt x="1774" y="1589"/>
                  </a:lnTo>
                  <a:lnTo>
                    <a:pt x="1774" y="1589"/>
                  </a:lnTo>
                  <a:lnTo>
                    <a:pt x="1782" y="1586"/>
                  </a:lnTo>
                  <a:lnTo>
                    <a:pt x="1782" y="1585"/>
                  </a:lnTo>
                  <a:lnTo>
                    <a:pt x="1782" y="1582"/>
                  </a:lnTo>
                  <a:lnTo>
                    <a:pt x="1782" y="1582"/>
                  </a:lnTo>
                  <a:lnTo>
                    <a:pt x="1777" y="1578"/>
                  </a:lnTo>
                  <a:lnTo>
                    <a:pt x="1770" y="1573"/>
                  </a:lnTo>
                  <a:lnTo>
                    <a:pt x="1761" y="1566"/>
                  </a:lnTo>
                  <a:lnTo>
                    <a:pt x="1755" y="1558"/>
                  </a:lnTo>
                  <a:lnTo>
                    <a:pt x="1755" y="1558"/>
                  </a:lnTo>
                  <a:lnTo>
                    <a:pt x="1749" y="1551"/>
                  </a:lnTo>
                  <a:lnTo>
                    <a:pt x="1745" y="1545"/>
                  </a:lnTo>
                  <a:lnTo>
                    <a:pt x="1740" y="1539"/>
                  </a:lnTo>
                  <a:lnTo>
                    <a:pt x="1739" y="1533"/>
                  </a:lnTo>
                  <a:lnTo>
                    <a:pt x="1739" y="1533"/>
                  </a:lnTo>
                  <a:lnTo>
                    <a:pt x="1737" y="1514"/>
                  </a:lnTo>
                  <a:lnTo>
                    <a:pt x="1736" y="1504"/>
                  </a:lnTo>
                  <a:lnTo>
                    <a:pt x="1733" y="1496"/>
                  </a:lnTo>
                  <a:lnTo>
                    <a:pt x="1733" y="1496"/>
                  </a:lnTo>
                  <a:lnTo>
                    <a:pt x="1727" y="1492"/>
                  </a:lnTo>
                  <a:lnTo>
                    <a:pt x="1722" y="1487"/>
                  </a:lnTo>
                  <a:lnTo>
                    <a:pt x="1715" y="1483"/>
                  </a:lnTo>
                  <a:lnTo>
                    <a:pt x="1709" y="1481"/>
                  </a:lnTo>
                  <a:lnTo>
                    <a:pt x="1709" y="1481"/>
                  </a:lnTo>
                  <a:lnTo>
                    <a:pt x="1703" y="1478"/>
                  </a:lnTo>
                  <a:lnTo>
                    <a:pt x="1700" y="1475"/>
                  </a:lnTo>
                  <a:lnTo>
                    <a:pt x="1694" y="1465"/>
                  </a:lnTo>
                  <a:lnTo>
                    <a:pt x="1694" y="1465"/>
                  </a:lnTo>
                  <a:lnTo>
                    <a:pt x="1691" y="1461"/>
                  </a:lnTo>
                  <a:lnTo>
                    <a:pt x="1690" y="1455"/>
                  </a:lnTo>
                  <a:lnTo>
                    <a:pt x="1690" y="1450"/>
                  </a:lnTo>
                  <a:lnTo>
                    <a:pt x="1691" y="1446"/>
                  </a:lnTo>
                  <a:lnTo>
                    <a:pt x="1691" y="1446"/>
                  </a:lnTo>
                  <a:lnTo>
                    <a:pt x="1696" y="1435"/>
                  </a:lnTo>
                  <a:lnTo>
                    <a:pt x="1697" y="1431"/>
                  </a:lnTo>
                  <a:lnTo>
                    <a:pt x="1697" y="1427"/>
                  </a:lnTo>
                  <a:lnTo>
                    <a:pt x="1697" y="1427"/>
                  </a:lnTo>
                  <a:lnTo>
                    <a:pt x="1697" y="1421"/>
                  </a:lnTo>
                  <a:lnTo>
                    <a:pt x="1699" y="1412"/>
                  </a:lnTo>
                  <a:lnTo>
                    <a:pt x="1702" y="1398"/>
                  </a:lnTo>
                  <a:lnTo>
                    <a:pt x="1702" y="1398"/>
                  </a:lnTo>
                  <a:lnTo>
                    <a:pt x="1702" y="1395"/>
                  </a:lnTo>
                  <a:lnTo>
                    <a:pt x="1702" y="1392"/>
                  </a:lnTo>
                  <a:lnTo>
                    <a:pt x="1703" y="1388"/>
                  </a:lnTo>
                  <a:lnTo>
                    <a:pt x="1706" y="1381"/>
                  </a:lnTo>
                  <a:lnTo>
                    <a:pt x="1706" y="1381"/>
                  </a:lnTo>
                  <a:lnTo>
                    <a:pt x="1713" y="1372"/>
                  </a:lnTo>
                  <a:lnTo>
                    <a:pt x="1713" y="1370"/>
                  </a:lnTo>
                  <a:lnTo>
                    <a:pt x="1713" y="1366"/>
                  </a:lnTo>
                  <a:lnTo>
                    <a:pt x="1713" y="1366"/>
                  </a:lnTo>
                  <a:lnTo>
                    <a:pt x="1711" y="1360"/>
                  </a:lnTo>
                  <a:lnTo>
                    <a:pt x="1709" y="1352"/>
                  </a:lnTo>
                  <a:lnTo>
                    <a:pt x="1709" y="1352"/>
                  </a:lnTo>
                  <a:lnTo>
                    <a:pt x="1708" y="1332"/>
                  </a:lnTo>
                  <a:lnTo>
                    <a:pt x="1708" y="1321"/>
                  </a:lnTo>
                  <a:lnTo>
                    <a:pt x="1708" y="1311"/>
                  </a:lnTo>
                  <a:lnTo>
                    <a:pt x="1708" y="1311"/>
                  </a:lnTo>
                  <a:lnTo>
                    <a:pt x="1709" y="1304"/>
                  </a:lnTo>
                  <a:lnTo>
                    <a:pt x="1709" y="1296"/>
                  </a:lnTo>
                  <a:lnTo>
                    <a:pt x="1708" y="1289"/>
                  </a:lnTo>
                  <a:lnTo>
                    <a:pt x="1706" y="1283"/>
                  </a:lnTo>
                  <a:lnTo>
                    <a:pt x="1706" y="1283"/>
                  </a:lnTo>
                  <a:lnTo>
                    <a:pt x="1702" y="1273"/>
                  </a:lnTo>
                  <a:lnTo>
                    <a:pt x="1699" y="1256"/>
                  </a:lnTo>
                  <a:lnTo>
                    <a:pt x="1699" y="1256"/>
                  </a:lnTo>
                  <a:lnTo>
                    <a:pt x="1696" y="1241"/>
                  </a:lnTo>
                  <a:lnTo>
                    <a:pt x="1696" y="1238"/>
                  </a:lnTo>
                  <a:lnTo>
                    <a:pt x="1699" y="1237"/>
                  </a:lnTo>
                  <a:lnTo>
                    <a:pt x="1699" y="1237"/>
                  </a:lnTo>
                  <a:lnTo>
                    <a:pt x="1712" y="1237"/>
                  </a:lnTo>
                  <a:lnTo>
                    <a:pt x="1731" y="1240"/>
                  </a:lnTo>
                  <a:lnTo>
                    <a:pt x="1731" y="1240"/>
                  </a:lnTo>
                  <a:lnTo>
                    <a:pt x="1752" y="1244"/>
                  </a:lnTo>
                  <a:lnTo>
                    <a:pt x="1764" y="1246"/>
                  </a:lnTo>
                  <a:lnTo>
                    <a:pt x="1771" y="1246"/>
                  </a:lnTo>
                  <a:lnTo>
                    <a:pt x="1771" y="1246"/>
                  </a:lnTo>
                  <a:lnTo>
                    <a:pt x="1780" y="1246"/>
                  </a:lnTo>
                  <a:lnTo>
                    <a:pt x="1782" y="1244"/>
                  </a:lnTo>
                  <a:lnTo>
                    <a:pt x="1783" y="1241"/>
                  </a:lnTo>
                  <a:lnTo>
                    <a:pt x="1783" y="1241"/>
                  </a:lnTo>
                  <a:lnTo>
                    <a:pt x="1786" y="1237"/>
                  </a:lnTo>
                  <a:lnTo>
                    <a:pt x="1789" y="1235"/>
                  </a:lnTo>
                  <a:lnTo>
                    <a:pt x="1792" y="1235"/>
                  </a:lnTo>
                  <a:lnTo>
                    <a:pt x="1796" y="1237"/>
                  </a:lnTo>
                  <a:lnTo>
                    <a:pt x="1796" y="1237"/>
                  </a:lnTo>
                  <a:lnTo>
                    <a:pt x="1805" y="1241"/>
                  </a:lnTo>
                  <a:lnTo>
                    <a:pt x="1808" y="1241"/>
                  </a:lnTo>
                  <a:lnTo>
                    <a:pt x="1810" y="1241"/>
                  </a:lnTo>
                  <a:lnTo>
                    <a:pt x="1810" y="1241"/>
                  </a:lnTo>
                  <a:lnTo>
                    <a:pt x="1813" y="1238"/>
                  </a:lnTo>
                  <a:lnTo>
                    <a:pt x="1814" y="1233"/>
                  </a:lnTo>
                  <a:lnTo>
                    <a:pt x="1817" y="1228"/>
                  </a:lnTo>
                  <a:lnTo>
                    <a:pt x="1822" y="1224"/>
                  </a:lnTo>
                  <a:lnTo>
                    <a:pt x="1822" y="1224"/>
                  </a:lnTo>
                  <a:lnTo>
                    <a:pt x="1826" y="1222"/>
                  </a:lnTo>
                  <a:lnTo>
                    <a:pt x="1829" y="1219"/>
                  </a:lnTo>
                  <a:lnTo>
                    <a:pt x="1830" y="1216"/>
                  </a:lnTo>
                  <a:lnTo>
                    <a:pt x="1830" y="1212"/>
                  </a:lnTo>
                  <a:lnTo>
                    <a:pt x="1830" y="1212"/>
                  </a:lnTo>
                  <a:lnTo>
                    <a:pt x="1830" y="1206"/>
                  </a:lnTo>
                  <a:lnTo>
                    <a:pt x="1833" y="1203"/>
                  </a:lnTo>
                  <a:lnTo>
                    <a:pt x="1836" y="1200"/>
                  </a:lnTo>
                  <a:lnTo>
                    <a:pt x="1839" y="1200"/>
                  </a:lnTo>
                  <a:lnTo>
                    <a:pt x="1839" y="1200"/>
                  </a:lnTo>
                  <a:lnTo>
                    <a:pt x="1841" y="1201"/>
                  </a:lnTo>
                  <a:lnTo>
                    <a:pt x="1842" y="1200"/>
                  </a:lnTo>
                  <a:lnTo>
                    <a:pt x="1844" y="1198"/>
                  </a:lnTo>
                  <a:lnTo>
                    <a:pt x="1847" y="1197"/>
                  </a:lnTo>
                  <a:lnTo>
                    <a:pt x="1847" y="1197"/>
                  </a:lnTo>
                  <a:lnTo>
                    <a:pt x="1851" y="1198"/>
                  </a:lnTo>
                  <a:lnTo>
                    <a:pt x="1856" y="1200"/>
                  </a:lnTo>
                  <a:lnTo>
                    <a:pt x="1862" y="1203"/>
                  </a:lnTo>
                  <a:lnTo>
                    <a:pt x="1862" y="1203"/>
                  </a:lnTo>
                  <a:lnTo>
                    <a:pt x="1863" y="1203"/>
                  </a:lnTo>
                  <a:lnTo>
                    <a:pt x="1863" y="1201"/>
                  </a:lnTo>
                  <a:lnTo>
                    <a:pt x="1863" y="1198"/>
                  </a:lnTo>
                  <a:lnTo>
                    <a:pt x="1865" y="1195"/>
                  </a:lnTo>
                  <a:lnTo>
                    <a:pt x="1865" y="1195"/>
                  </a:lnTo>
                  <a:lnTo>
                    <a:pt x="1867" y="1193"/>
                  </a:lnTo>
                  <a:lnTo>
                    <a:pt x="1872" y="1190"/>
                  </a:lnTo>
                  <a:lnTo>
                    <a:pt x="1876" y="1190"/>
                  </a:lnTo>
                  <a:lnTo>
                    <a:pt x="1878" y="1190"/>
                  </a:lnTo>
                  <a:lnTo>
                    <a:pt x="1879" y="1191"/>
                  </a:lnTo>
                  <a:lnTo>
                    <a:pt x="1879" y="1191"/>
                  </a:lnTo>
                  <a:lnTo>
                    <a:pt x="1881" y="1195"/>
                  </a:lnTo>
                  <a:lnTo>
                    <a:pt x="1879" y="1200"/>
                  </a:lnTo>
                  <a:lnTo>
                    <a:pt x="1879" y="1204"/>
                  </a:lnTo>
                  <a:lnTo>
                    <a:pt x="1881" y="1204"/>
                  </a:lnTo>
                  <a:lnTo>
                    <a:pt x="1882" y="1204"/>
                  </a:lnTo>
                  <a:lnTo>
                    <a:pt x="1882" y="1204"/>
                  </a:lnTo>
                  <a:lnTo>
                    <a:pt x="1887" y="1204"/>
                  </a:lnTo>
                  <a:lnTo>
                    <a:pt x="1891" y="1204"/>
                  </a:lnTo>
                  <a:lnTo>
                    <a:pt x="1893" y="1204"/>
                  </a:lnTo>
                  <a:lnTo>
                    <a:pt x="1894" y="1200"/>
                  </a:lnTo>
                  <a:lnTo>
                    <a:pt x="1894" y="1200"/>
                  </a:lnTo>
                  <a:lnTo>
                    <a:pt x="1894" y="1193"/>
                  </a:lnTo>
                  <a:lnTo>
                    <a:pt x="1896" y="1187"/>
                  </a:lnTo>
                  <a:lnTo>
                    <a:pt x="1896" y="1187"/>
                  </a:lnTo>
                  <a:lnTo>
                    <a:pt x="1896" y="1164"/>
                  </a:lnTo>
                  <a:lnTo>
                    <a:pt x="1894" y="1144"/>
                  </a:lnTo>
                  <a:lnTo>
                    <a:pt x="1894" y="1144"/>
                  </a:lnTo>
                  <a:lnTo>
                    <a:pt x="1893" y="1133"/>
                  </a:lnTo>
                  <a:lnTo>
                    <a:pt x="1890" y="1121"/>
                  </a:lnTo>
                  <a:lnTo>
                    <a:pt x="1887" y="1110"/>
                  </a:lnTo>
                  <a:lnTo>
                    <a:pt x="1884" y="1105"/>
                  </a:lnTo>
                  <a:lnTo>
                    <a:pt x="1884" y="1105"/>
                  </a:lnTo>
                  <a:lnTo>
                    <a:pt x="1879" y="1102"/>
                  </a:lnTo>
                  <a:lnTo>
                    <a:pt x="1879" y="1099"/>
                  </a:lnTo>
                  <a:lnTo>
                    <a:pt x="1879" y="1096"/>
                  </a:lnTo>
                  <a:lnTo>
                    <a:pt x="1879" y="1096"/>
                  </a:lnTo>
                  <a:lnTo>
                    <a:pt x="1881" y="1092"/>
                  </a:lnTo>
                  <a:lnTo>
                    <a:pt x="1881" y="1087"/>
                  </a:lnTo>
                  <a:lnTo>
                    <a:pt x="1881" y="1086"/>
                  </a:lnTo>
                  <a:lnTo>
                    <a:pt x="1878" y="1083"/>
                  </a:lnTo>
                  <a:lnTo>
                    <a:pt x="1872" y="1078"/>
                  </a:lnTo>
                  <a:lnTo>
                    <a:pt x="1872" y="1078"/>
                  </a:lnTo>
                  <a:lnTo>
                    <a:pt x="1860" y="1070"/>
                  </a:lnTo>
                  <a:lnTo>
                    <a:pt x="1847" y="1056"/>
                  </a:lnTo>
                  <a:lnTo>
                    <a:pt x="1838" y="1043"/>
                  </a:lnTo>
                  <a:lnTo>
                    <a:pt x="1832" y="1034"/>
                  </a:lnTo>
                  <a:lnTo>
                    <a:pt x="1832" y="1034"/>
                  </a:lnTo>
                  <a:lnTo>
                    <a:pt x="1829" y="1021"/>
                  </a:lnTo>
                  <a:lnTo>
                    <a:pt x="1823" y="1009"/>
                  </a:lnTo>
                  <a:lnTo>
                    <a:pt x="1823" y="1009"/>
                  </a:lnTo>
                  <a:lnTo>
                    <a:pt x="1817" y="1000"/>
                  </a:lnTo>
                  <a:lnTo>
                    <a:pt x="1810" y="991"/>
                  </a:lnTo>
                  <a:lnTo>
                    <a:pt x="1798" y="978"/>
                  </a:lnTo>
                  <a:lnTo>
                    <a:pt x="1798" y="978"/>
                  </a:lnTo>
                  <a:lnTo>
                    <a:pt x="1798" y="976"/>
                  </a:lnTo>
                  <a:lnTo>
                    <a:pt x="1799" y="973"/>
                  </a:lnTo>
                  <a:lnTo>
                    <a:pt x="1805" y="964"/>
                  </a:lnTo>
                  <a:lnTo>
                    <a:pt x="1805" y="964"/>
                  </a:lnTo>
                  <a:lnTo>
                    <a:pt x="1810" y="953"/>
                  </a:lnTo>
                  <a:lnTo>
                    <a:pt x="1810" y="947"/>
                  </a:lnTo>
                  <a:lnTo>
                    <a:pt x="1808" y="941"/>
                  </a:lnTo>
                  <a:lnTo>
                    <a:pt x="1808" y="941"/>
                  </a:lnTo>
                  <a:lnTo>
                    <a:pt x="1799" y="924"/>
                  </a:lnTo>
                  <a:lnTo>
                    <a:pt x="1798" y="919"/>
                  </a:lnTo>
                  <a:lnTo>
                    <a:pt x="1798" y="916"/>
                  </a:lnTo>
                  <a:lnTo>
                    <a:pt x="1799" y="916"/>
                  </a:lnTo>
                  <a:lnTo>
                    <a:pt x="1799" y="916"/>
                  </a:lnTo>
                  <a:lnTo>
                    <a:pt x="1808" y="916"/>
                  </a:lnTo>
                  <a:lnTo>
                    <a:pt x="1814" y="914"/>
                  </a:lnTo>
                  <a:lnTo>
                    <a:pt x="1819" y="913"/>
                  </a:lnTo>
                  <a:lnTo>
                    <a:pt x="1819" y="913"/>
                  </a:lnTo>
                  <a:lnTo>
                    <a:pt x="1825" y="908"/>
                  </a:lnTo>
                  <a:lnTo>
                    <a:pt x="1830" y="907"/>
                  </a:lnTo>
                  <a:lnTo>
                    <a:pt x="1838" y="902"/>
                  </a:lnTo>
                  <a:lnTo>
                    <a:pt x="1838" y="902"/>
                  </a:lnTo>
                  <a:lnTo>
                    <a:pt x="1839" y="901"/>
                  </a:lnTo>
                  <a:lnTo>
                    <a:pt x="1839" y="898"/>
                  </a:lnTo>
                  <a:lnTo>
                    <a:pt x="1841" y="893"/>
                  </a:lnTo>
                  <a:lnTo>
                    <a:pt x="1844" y="889"/>
                  </a:lnTo>
                  <a:lnTo>
                    <a:pt x="1844" y="889"/>
                  </a:lnTo>
                  <a:lnTo>
                    <a:pt x="1847" y="884"/>
                  </a:lnTo>
                  <a:lnTo>
                    <a:pt x="1851" y="883"/>
                  </a:lnTo>
                  <a:lnTo>
                    <a:pt x="1856" y="883"/>
                  </a:lnTo>
                  <a:lnTo>
                    <a:pt x="1859" y="884"/>
                  </a:lnTo>
                  <a:lnTo>
                    <a:pt x="1859" y="884"/>
                  </a:lnTo>
                  <a:lnTo>
                    <a:pt x="1863" y="886"/>
                  </a:lnTo>
                  <a:lnTo>
                    <a:pt x="1867" y="886"/>
                  </a:lnTo>
                  <a:lnTo>
                    <a:pt x="1870" y="886"/>
                  </a:lnTo>
                  <a:lnTo>
                    <a:pt x="1872" y="883"/>
                  </a:lnTo>
                  <a:lnTo>
                    <a:pt x="1872" y="883"/>
                  </a:lnTo>
                  <a:lnTo>
                    <a:pt x="1870" y="879"/>
                  </a:lnTo>
                  <a:lnTo>
                    <a:pt x="1866" y="868"/>
                  </a:lnTo>
                  <a:lnTo>
                    <a:pt x="1860" y="858"/>
                  </a:lnTo>
                  <a:lnTo>
                    <a:pt x="1857" y="855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42" y="847"/>
                  </a:lnTo>
                  <a:lnTo>
                    <a:pt x="1839" y="844"/>
                  </a:lnTo>
                  <a:lnTo>
                    <a:pt x="1839" y="843"/>
                  </a:lnTo>
                  <a:lnTo>
                    <a:pt x="1839" y="840"/>
                  </a:lnTo>
                  <a:lnTo>
                    <a:pt x="1839" y="840"/>
                  </a:lnTo>
                  <a:lnTo>
                    <a:pt x="1841" y="836"/>
                  </a:lnTo>
                  <a:lnTo>
                    <a:pt x="1845" y="831"/>
                  </a:lnTo>
                  <a:lnTo>
                    <a:pt x="1850" y="828"/>
                  </a:lnTo>
                  <a:lnTo>
                    <a:pt x="1854" y="827"/>
                  </a:lnTo>
                  <a:lnTo>
                    <a:pt x="1854" y="827"/>
                  </a:lnTo>
                  <a:lnTo>
                    <a:pt x="1859" y="827"/>
                  </a:lnTo>
                  <a:lnTo>
                    <a:pt x="1863" y="822"/>
                  </a:lnTo>
                  <a:lnTo>
                    <a:pt x="1867" y="818"/>
                  </a:lnTo>
                  <a:lnTo>
                    <a:pt x="1872" y="813"/>
                  </a:lnTo>
                  <a:lnTo>
                    <a:pt x="1872" y="813"/>
                  </a:lnTo>
                  <a:lnTo>
                    <a:pt x="1875" y="810"/>
                  </a:lnTo>
                  <a:lnTo>
                    <a:pt x="1878" y="809"/>
                  </a:lnTo>
                  <a:lnTo>
                    <a:pt x="1881" y="807"/>
                  </a:lnTo>
                  <a:lnTo>
                    <a:pt x="1884" y="805"/>
                  </a:lnTo>
                  <a:lnTo>
                    <a:pt x="1884" y="805"/>
                  </a:lnTo>
                  <a:lnTo>
                    <a:pt x="1885" y="799"/>
                  </a:lnTo>
                  <a:lnTo>
                    <a:pt x="1885" y="791"/>
                  </a:lnTo>
                  <a:lnTo>
                    <a:pt x="1887" y="778"/>
                  </a:lnTo>
                  <a:lnTo>
                    <a:pt x="1887" y="778"/>
                  </a:lnTo>
                  <a:lnTo>
                    <a:pt x="1890" y="773"/>
                  </a:lnTo>
                  <a:lnTo>
                    <a:pt x="1894" y="769"/>
                  </a:lnTo>
                  <a:lnTo>
                    <a:pt x="1900" y="767"/>
                  </a:lnTo>
                  <a:lnTo>
                    <a:pt x="1906" y="769"/>
                  </a:lnTo>
                  <a:lnTo>
                    <a:pt x="1906" y="769"/>
                  </a:lnTo>
                  <a:lnTo>
                    <a:pt x="1921" y="779"/>
                  </a:lnTo>
                  <a:lnTo>
                    <a:pt x="1928" y="782"/>
                  </a:lnTo>
                  <a:lnTo>
                    <a:pt x="1933" y="782"/>
                  </a:lnTo>
                  <a:lnTo>
                    <a:pt x="1936" y="782"/>
                  </a:lnTo>
                  <a:lnTo>
                    <a:pt x="1936" y="782"/>
                  </a:lnTo>
                  <a:lnTo>
                    <a:pt x="1942" y="781"/>
                  </a:lnTo>
                  <a:lnTo>
                    <a:pt x="1946" y="779"/>
                  </a:lnTo>
                  <a:lnTo>
                    <a:pt x="1947" y="776"/>
                  </a:lnTo>
                  <a:lnTo>
                    <a:pt x="1946" y="772"/>
                  </a:lnTo>
                  <a:lnTo>
                    <a:pt x="1946" y="772"/>
                  </a:lnTo>
                  <a:lnTo>
                    <a:pt x="1943" y="770"/>
                  </a:lnTo>
                  <a:lnTo>
                    <a:pt x="1939" y="769"/>
                  </a:lnTo>
                  <a:lnTo>
                    <a:pt x="1937" y="767"/>
                  </a:lnTo>
                  <a:lnTo>
                    <a:pt x="1937" y="767"/>
                  </a:lnTo>
                  <a:lnTo>
                    <a:pt x="1940" y="762"/>
                  </a:lnTo>
                  <a:lnTo>
                    <a:pt x="1940" y="762"/>
                  </a:lnTo>
                  <a:lnTo>
                    <a:pt x="1943" y="756"/>
                  </a:lnTo>
                  <a:lnTo>
                    <a:pt x="1946" y="750"/>
                  </a:lnTo>
                  <a:lnTo>
                    <a:pt x="1947" y="744"/>
                  </a:lnTo>
                  <a:lnTo>
                    <a:pt x="1950" y="742"/>
                  </a:lnTo>
                  <a:lnTo>
                    <a:pt x="1950" y="742"/>
                  </a:lnTo>
                  <a:lnTo>
                    <a:pt x="1953" y="742"/>
                  </a:lnTo>
                  <a:lnTo>
                    <a:pt x="1958" y="742"/>
                  </a:lnTo>
                  <a:lnTo>
                    <a:pt x="1959" y="744"/>
                  </a:lnTo>
                  <a:lnTo>
                    <a:pt x="1961" y="741"/>
                  </a:lnTo>
                  <a:lnTo>
                    <a:pt x="1961" y="741"/>
                  </a:lnTo>
                  <a:lnTo>
                    <a:pt x="1961" y="733"/>
                  </a:lnTo>
                  <a:lnTo>
                    <a:pt x="1962" y="725"/>
                  </a:lnTo>
                  <a:lnTo>
                    <a:pt x="1965" y="716"/>
                  </a:lnTo>
                  <a:lnTo>
                    <a:pt x="1967" y="710"/>
                  </a:lnTo>
                  <a:lnTo>
                    <a:pt x="1967" y="710"/>
                  </a:lnTo>
                  <a:lnTo>
                    <a:pt x="1970" y="708"/>
                  </a:lnTo>
                  <a:lnTo>
                    <a:pt x="1974" y="708"/>
                  </a:lnTo>
                  <a:lnTo>
                    <a:pt x="1979" y="707"/>
                  </a:lnTo>
                  <a:lnTo>
                    <a:pt x="1986" y="705"/>
                  </a:lnTo>
                  <a:lnTo>
                    <a:pt x="1986" y="705"/>
                  </a:lnTo>
                  <a:lnTo>
                    <a:pt x="1992" y="704"/>
                  </a:lnTo>
                  <a:lnTo>
                    <a:pt x="1995" y="701"/>
                  </a:lnTo>
                  <a:lnTo>
                    <a:pt x="1995" y="698"/>
                  </a:lnTo>
                  <a:lnTo>
                    <a:pt x="1990" y="695"/>
                  </a:lnTo>
                  <a:lnTo>
                    <a:pt x="1990" y="695"/>
                  </a:lnTo>
                  <a:lnTo>
                    <a:pt x="1986" y="693"/>
                  </a:lnTo>
                  <a:lnTo>
                    <a:pt x="1981" y="693"/>
                  </a:lnTo>
                  <a:lnTo>
                    <a:pt x="1981" y="693"/>
                  </a:lnTo>
                  <a:lnTo>
                    <a:pt x="1980" y="692"/>
                  </a:lnTo>
                  <a:lnTo>
                    <a:pt x="1980" y="685"/>
                  </a:lnTo>
                  <a:lnTo>
                    <a:pt x="1980" y="685"/>
                  </a:lnTo>
                  <a:lnTo>
                    <a:pt x="1983" y="667"/>
                  </a:lnTo>
                  <a:lnTo>
                    <a:pt x="1983" y="662"/>
                  </a:lnTo>
                  <a:lnTo>
                    <a:pt x="1983" y="661"/>
                  </a:lnTo>
                  <a:lnTo>
                    <a:pt x="1981" y="659"/>
                  </a:lnTo>
                  <a:lnTo>
                    <a:pt x="1979" y="659"/>
                  </a:lnTo>
                  <a:lnTo>
                    <a:pt x="1979" y="659"/>
                  </a:lnTo>
                  <a:lnTo>
                    <a:pt x="1974" y="659"/>
                  </a:lnTo>
                  <a:lnTo>
                    <a:pt x="1970" y="658"/>
                  </a:lnTo>
                  <a:lnTo>
                    <a:pt x="1961" y="653"/>
                  </a:lnTo>
                  <a:lnTo>
                    <a:pt x="1952" y="648"/>
                  </a:lnTo>
                  <a:lnTo>
                    <a:pt x="1946" y="642"/>
                  </a:lnTo>
                  <a:lnTo>
                    <a:pt x="1946" y="642"/>
                  </a:lnTo>
                  <a:lnTo>
                    <a:pt x="1942" y="637"/>
                  </a:lnTo>
                  <a:lnTo>
                    <a:pt x="1937" y="631"/>
                  </a:lnTo>
                  <a:lnTo>
                    <a:pt x="1936" y="628"/>
                  </a:lnTo>
                  <a:lnTo>
                    <a:pt x="1936" y="624"/>
                  </a:lnTo>
                  <a:lnTo>
                    <a:pt x="1936" y="619"/>
                  </a:lnTo>
                  <a:lnTo>
                    <a:pt x="1937" y="616"/>
                  </a:lnTo>
                  <a:lnTo>
                    <a:pt x="1937" y="616"/>
                  </a:lnTo>
                  <a:lnTo>
                    <a:pt x="1943" y="605"/>
                  </a:lnTo>
                  <a:lnTo>
                    <a:pt x="1949" y="594"/>
                  </a:lnTo>
                  <a:lnTo>
                    <a:pt x="1950" y="588"/>
                  </a:lnTo>
                  <a:lnTo>
                    <a:pt x="1952" y="585"/>
                  </a:lnTo>
                  <a:lnTo>
                    <a:pt x="1950" y="581"/>
                  </a:lnTo>
                  <a:lnTo>
                    <a:pt x="1947" y="581"/>
                  </a:lnTo>
                  <a:lnTo>
                    <a:pt x="1947" y="581"/>
                  </a:lnTo>
                  <a:lnTo>
                    <a:pt x="1939" y="578"/>
                  </a:lnTo>
                  <a:lnTo>
                    <a:pt x="1930" y="572"/>
                  </a:lnTo>
                  <a:lnTo>
                    <a:pt x="1921" y="566"/>
                  </a:lnTo>
                  <a:lnTo>
                    <a:pt x="1916" y="559"/>
                  </a:lnTo>
                  <a:lnTo>
                    <a:pt x="1916" y="559"/>
                  </a:lnTo>
                  <a:lnTo>
                    <a:pt x="1913" y="551"/>
                  </a:lnTo>
                  <a:lnTo>
                    <a:pt x="1912" y="542"/>
                  </a:lnTo>
                  <a:lnTo>
                    <a:pt x="1912" y="535"/>
                  </a:lnTo>
                  <a:lnTo>
                    <a:pt x="1913" y="532"/>
                  </a:lnTo>
                  <a:lnTo>
                    <a:pt x="1916" y="531"/>
                  </a:lnTo>
                  <a:lnTo>
                    <a:pt x="1916" y="531"/>
                  </a:lnTo>
                  <a:lnTo>
                    <a:pt x="1921" y="529"/>
                  </a:lnTo>
                  <a:lnTo>
                    <a:pt x="1922" y="531"/>
                  </a:lnTo>
                  <a:lnTo>
                    <a:pt x="1925" y="531"/>
                  </a:lnTo>
                  <a:lnTo>
                    <a:pt x="1928" y="529"/>
                  </a:lnTo>
                  <a:lnTo>
                    <a:pt x="1928" y="529"/>
                  </a:lnTo>
                  <a:lnTo>
                    <a:pt x="1934" y="526"/>
                  </a:lnTo>
                  <a:lnTo>
                    <a:pt x="1934" y="523"/>
                  </a:lnTo>
                  <a:lnTo>
                    <a:pt x="1933" y="520"/>
                  </a:lnTo>
                  <a:lnTo>
                    <a:pt x="1933" y="520"/>
                  </a:lnTo>
                  <a:lnTo>
                    <a:pt x="1927" y="514"/>
                  </a:lnTo>
                  <a:lnTo>
                    <a:pt x="1918" y="508"/>
                  </a:lnTo>
                  <a:lnTo>
                    <a:pt x="1910" y="504"/>
                  </a:lnTo>
                  <a:lnTo>
                    <a:pt x="1909" y="501"/>
                  </a:lnTo>
                  <a:lnTo>
                    <a:pt x="1907" y="499"/>
                  </a:lnTo>
                  <a:lnTo>
                    <a:pt x="1907" y="499"/>
                  </a:lnTo>
                  <a:lnTo>
                    <a:pt x="1907" y="495"/>
                  </a:lnTo>
                  <a:lnTo>
                    <a:pt x="1909" y="488"/>
                  </a:lnTo>
                  <a:lnTo>
                    <a:pt x="1910" y="485"/>
                  </a:lnTo>
                  <a:lnTo>
                    <a:pt x="1913" y="480"/>
                  </a:lnTo>
                  <a:lnTo>
                    <a:pt x="1918" y="477"/>
                  </a:lnTo>
                  <a:lnTo>
                    <a:pt x="1924" y="474"/>
                  </a:lnTo>
                  <a:lnTo>
                    <a:pt x="1924" y="474"/>
                  </a:lnTo>
                  <a:lnTo>
                    <a:pt x="1934" y="471"/>
                  </a:lnTo>
                  <a:lnTo>
                    <a:pt x="1940" y="467"/>
                  </a:lnTo>
                  <a:lnTo>
                    <a:pt x="1943" y="462"/>
                  </a:lnTo>
                  <a:lnTo>
                    <a:pt x="1947" y="458"/>
                  </a:lnTo>
                  <a:lnTo>
                    <a:pt x="1947" y="458"/>
                  </a:lnTo>
                  <a:lnTo>
                    <a:pt x="1962" y="446"/>
                  </a:lnTo>
                  <a:lnTo>
                    <a:pt x="1976" y="437"/>
                  </a:lnTo>
                  <a:lnTo>
                    <a:pt x="1976" y="437"/>
                  </a:lnTo>
                  <a:lnTo>
                    <a:pt x="1981" y="434"/>
                  </a:lnTo>
                  <a:lnTo>
                    <a:pt x="1984" y="430"/>
                  </a:lnTo>
                  <a:lnTo>
                    <a:pt x="1986" y="425"/>
                  </a:lnTo>
                  <a:lnTo>
                    <a:pt x="1986" y="419"/>
                  </a:lnTo>
                  <a:lnTo>
                    <a:pt x="1986" y="419"/>
                  </a:lnTo>
                  <a:lnTo>
                    <a:pt x="1984" y="414"/>
                  </a:lnTo>
                  <a:lnTo>
                    <a:pt x="1984" y="409"/>
                  </a:lnTo>
                  <a:lnTo>
                    <a:pt x="1987" y="408"/>
                  </a:lnTo>
                  <a:lnTo>
                    <a:pt x="1990" y="408"/>
                  </a:lnTo>
                  <a:lnTo>
                    <a:pt x="1990" y="408"/>
                  </a:lnTo>
                  <a:lnTo>
                    <a:pt x="1999" y="414"/>
                  </a:lnTo>
                  <a:lnTo>
                    <a:pt x="2005" y="416"/>
                  </a:lnTo>
                  <a:lnTo>
                    <a:pt x="2010" y="416"/>
                  </a:lnTo>
                  <a:lnTo>
                    <a:pt x="2010" y="416"/>
                  </a:lnTo>
                  <a:lnTo>
                    <a:pt x="2013" y="414"/>
                  </a:lnTo>
                  <a:lnTo>
                    <a:pt x="2017" y="411"/>
                  </a:lnTo>
                  <a:lnTo>
                    <a:pt x="2020" y="405"/>
                  </a:lnTo>
                  <a:lnTo>
                    <a:pt x="2020" y="402"/>
                  </a:lnTo>
                  <a:lnTo>
                    <a:pt x="2019" y="397"/>
                  </a:lnTo>
                  <a:lnTo>
                    <a:pt x="2019" y="397"/>
                  </a:lnTo>
                  <a:lnTo>
                    <a:pt x="2016" y="390"/>
                  </a:lnTo>
                  <a:lnTo>
                    <a:pt x="2016" y="384"/>
                  </a:lnTo>
                  <a:lnTo>
                    <a:pt x="2017" y="378"/>
                  </a:lnTo>
                  <a:lnTo>
                    <a:pt x="2020" y="372"/>
                  </a:lnTo>
                  <a:lnTo>
                    <a:pt x="2020" y="372"/>
                  </a:lnTo>
                  <a:lnTo>
                    <a:pt x="2029" y="363"/>
                  </a:lnTo>
                  <a:lnTo>
                    <a:pt x="2029" y="360"/>
                  </a:lnTo>
                  <a:lnTo>
                    <a:pt x="2026" y="357"/>
                  </a:lnTo>
                  <a:lnTo>
                    <a:pt x="2026" y="357"/>
                  </a:lnTo>
                  <a:lnTo>
                    <a:pt x="2020" y="353"/>
                  </a:lnTo>
                  <a:lnTo>
                    <a:pt x="2017" y="351"/>
                  </a:lnTo>
                  <a:lnTo>
                    <a:pt x="2017" y="348"/>
                  </a:lnTo>
                  <a:lnTo>
                    <a:pt x="2017" y="347"/>
                  </a:lnTo>
                  <a:lnTo>
                    <a:pt x="2017" y="347"/>
                  </a:lnTo>
                  <a:lnTo>
                    <a:pt x="2007" y="338"/>
                  </a:lnTo>
                  <a:lnTo>
                    <a:pt x="2001" y="329"/>
                  </a:lnTo>
                  <a:lnTo>
                    <a:pt x="1995" y="320"/>
                  </a:lnTo>
                  <a:lnTo>
                    <a:pt x="1995" y="320"/>
                  </a:lnTo>
                  <a:lnTo>
                    <a:pt x="1995" y="320"/>
                  </a:lnTo>
                  <a:lnTo>
                    <a:pt x="1987" y="310"/>
                  </a:lnTo>
                  <a:lnTo>
                    <a:pt x="1979" y="302"/>
                  </a:lnTo>
                  <a:lnTo>
                    <a:pt x="1968" y="298"/>
                  </a:lnTo>
                  <a:lnTo>
                    <a:pt x="1958" y="295"/>
                  </a:lnTo>
                  <a:lnTo>
                    <a:pt x="1958" y="295"/>
                  </a:lnTo>
                  <a:lnTo>
                    <a:pt x="1942" y="297"/>
                  </a:lnTo>
                  <a:lnTo>
                    <a:pt x="1922" y="299"/>
                  </a:lnTo>
                  <a:lnTo>
                    <a:pt x="1922" y="299"/>
                  </a:lnTo>
                  <a:lnTo>
                    <a:pt x="1912" y="299"/>
                  </a:lnTo>
                  <a:lnTo>
                    <a:pt x="1906" y="297"/>
                  </a:lnTo>
                  <a:lnTo>
                    <a:pt x="1893" y="286"/>
                  </a:lnTo>
                  <a:lnTo>
                    <a:pt x="1893" y="286"/>
                  </a:lnTo>
                  <a:lnTo>
                    <a:pt x="1885" y="280"/>
                  </a:lnTo>
                  <a:lnTo>
                    <a:pt x="1881" y="276"/>
                  </a:lnTo>
                  <a:lnTo>
                    <a:pt x="1878" y="271"/>
                  </a:lnTo>
                  <a:lnTo>
                    <a:pt x="1878" y="267"/>
                  </a:lnTo>
                  <a:lnTo>
                    <a:pt x="1878" y="267"/>
                  </a:lnTo>
                  <a:lnTo>
                    <a:pt x="1881" y="258"/>
                  </a:lnTo>
                  <a:lnTo>
                    <a:pt x="1881" y="255"/>
                  </a:lnTo>
                  <a:lnTo>
                    <a:pt x="1879" y="254"/>
                  </a:lnTo>
                  <a:lnTo>
                    <a:pt x="1879" y="254"/>
                  </a:lnTo>
                  <a:lnTo>
                    <a:pt x="1872" y="254"/>
                  </a:lnTo>
                  <a:lnTo>
                    <a:pt x="1867" y="254"/>
                  </a:lnTo>
                  <a:lnTo>
                    <a:pt x="1865" y="251"/>
                  </a:lnTo>
                  <a:lnTo>
                    <a:pt x="1865" y="251"/>
                  </a:lnTo>
                  <a:lnTo>
                    <a:pt x="1862" y="246"/>
                  </a:lnTo>
                  <a:lnTo>
                    <a:pt x="1859" y="236"/>
                  </a:lnTo>
                  <a:lnTo>
                    <a:pt x="1859" y="225"/>
                  </a:lnTo>
                  <a:lnTo>
                    <a:pt x="1860" y="221"/>
                  </a:lnTo>
                  <a:lnTo>
                    <a:pt x="1862" y="217"/>
                  </a:lnTo>
                  <a:lnTo>
                    <a:pt x="1862" y="217"/>
                  </a:lnTo>
                  <a:lnTo>
                    <a:pt x="1869" y="203"/>
                  </a:lnTo>
                  <a:lnTo>
                    <a:pt x="1872" y="193"/>
                  </a:lnTo>
                  <a:lnTo>
                    <a:pt x="1872" y="193"/>
                  </a:lnTo>
                  <a:lnTo>
                    <a:pt x="1875" y="184"/>
                  </a:lnTo>
                  <a:lnTo>
                    <a:pt x="1884" y="172"/>
                  </a:lnTo>
                  <a:lnTo>
                    <a:pt x="1899" y="153"/>
                  </a:lnTo>
                  <a:lnTo>
                    <a:pt x="1899" y="153"/>
                  </a:lnTo>
                  <a:lnTo>
                    <a:pt x="1902" y="147"/>
                  </a:lnTo>
                  <a:lnTo>
                    <a:pt x="1904" y="138"/>
                  </a:lnTo>
                  <a:lnTo>
                    <a:pt x="1904" y="128"/>
                  </a:lnTo>
                  <a:lnTo>
                    <a:pt x="1904" y="116"/>
                  </a:lnTo>
                  <a:lnTo>
                    <a:pt x="1904" y="116"/>
                  </a:lnTo>
                  <a:lnTo>
                    <a:pt x="1904" y="111"/>
                  </a:lnTo>
                  <a:lnTo>
                    <a:pt x="1904" y="107"/>
                  </a:lnTo>
                  <a:lnTo>
                    <a:pt x="1909" y="101"/>
                  </a:lnTo>
                  <a:lnTo>
                    <a:pt x="1913" y="97"/>
                  </a:lnTo>
                  <a:lnTo>
                    <a:pt x="1918" y="91"/>
                  </a:lnTo>
                  <a:lnTo>
                    <a:pt x="1918" y="91"/>
                  </a:lnTo>
                  <a:lnTo>
                    <a:pt x="1922" y="86"/>
                  </a:lnTo>
                  <a:lnTo>
                    <a:pt x="1927" y="83"/>
                  </a:lnTo>
                  <a:lnTo>
                    <a:pt x="1931" y="82"/>
                  </a:lnTo>
                  <a:lnTo>
                    <a:pt x="1931" y="80"/>
                  </a:lnTo>
                  <a:lnTo>
                    <a:pt x="1931" y="80"/>
                  </a:lnTo>
                  <a:lnTo>
                    <a:pt x="1924" y="71"/>
                  </a:lnTo>
                  <a:lnTo>
                    <a:pt x="1907" y="57"/>
                  </a:lnTo>
                  <a:lnTo>
                    <a:pt x="1888" y="43"/>
                  </a:lnTo>
                  <a:lnTo>
                    <a:pt x="1881" y="39"/>
                  </a:lnTo>
                  <a:lnTo>
                    <a:pt x="1876" y="37"/>
                  </a:lnTo>
                  <a:lnTo>
                    <a:pt x="1876" y="37"/>
                  </a:lnTo>
                  <a:lnTo>
                    <a:pt x="1870" y="36"/>
                  </a:lnTo>
                  <a:lnTo>
                    <a:pt x="1866" y="34"/>
                  </a:lnTo>
                  <a:lnTo>
                    <a:pt x="1865" y="30"/>
                  </a:lnTo>
                  <a:lnTo>
                    <a:pt x="1865" y="24"/>
                  </a:lnTo>
                  <a:lnTo>
                    <a:pt x="1865" y="24"/>
                  </a:lnTo>
                  <a:lnTo>
                    <a:pt x="1863" y="18"/>
                  </a:lnTo>
                  <a:lnTo>
                    <a:pt x="1862" y="17"/>
                  </a:lnTo>
                  <a:lnTo>
                    <a:pt x="1859" y="15"/>
                  </a:lnTo>
                  <a:lnTo>
                    <a:pt x="1857" y="17"/>
                  </a:lnTo>
                  <a:lnTo>
                    <a:pt x="1857" y="17"/>
                  </a:lnTo>
                  <a:lnTo>
                    <a:pt x="1854" y="18"/>
                  </a:lnTo>
                  <a:lnTo>
                    <a:pt x="1848" y="20"/>
                  </a:lnTo>
                  <a:lnTo>
                    <a:pt x="1842" y="21"/>
                  </a:lnTo>
                  <a:lnTo>
                    <a:pt x="1833" y="20"/>
                  </a:lnTo>
                  <a:lnTo>
                    <a:pt x="1833" y="20"/>
                  </a:lnTo>
                  <a:lnTo>
                    <a:pt x="1829" y="18"/>
                  </a:lnTo>
                  <a:lnTo>
                    <a:pt x="1825" y="15"/>
                  </a:lnTo>
                  <a:lnTo>
                    <a:pt x="1817" y="9"/>
                  </a:lnTo>
                  <a:lnTo>
                    <a:pt x="1810" y="0"/>
                  </a:lnTo>
                  <a:lnTo>
                    <a:pt x="1810" y="0"/>
                  </a:lnTo>
                  <a:lnTo>
                    <a:pt x="1808" y="6"/>
                  </a:lnTo>
                  <a:lnTo>
                    <a:pt x="1808" y="6"/>
                  </a:lnTo>
                  <a:lnTo>
                    <a:pt x="1808" y="24"/>
                  </a:lnTo>
                  <a:lnTo>
                    <a:pt x="1808" y="42"/>
                  </a:lnTo>
                  <a:lnTo>
                    <a:pt x="1808" y="42"/>
                  </a:lnTo>
                  <a:lnTo>
                    <a:pt x="1807" y="43"/>
                  </a:lnTo>
                  <a:lnTo>
                    <a:pt x="1805" y="45"/>
                  </a:lnTo>
                  <a:lnTo>
                    <a:pt x="1799" y="42"/>
                  </a:lnTo>
                  <a:lnTo>
                    <a:pt x="1799" y="42"/>
                  </a:lnTo>
                  <a:lnTo>
                    <a:pt x="1795" y="37"/>
                  </a:lnTo>
                  <a:lnTo>
                    <a:pt x="1792" y="37"/>
                  </a:lnTo>
                  <a:lnTo>
                    <a:pt x="1790" y="39"/>
                  </a:lnTo>
                  <a:lnTo>
                    <a:pt x="1790" y="39"/>
                  </a:lnTo>
                  <a:lnTo>
                    <a:pt x="1790" y="43"/>
                  </a:lnTo>
                  <a:lnTo>
                    <a:pt x="1790" y="49"/>
                  </a:lnTo>
                  <a:lnTo>
                    <a:pt x="1792" y="55"/>
                  </a:lnTo>
                  <a:lnTo>
                    <a:pt x="1790" y="60"/>
                  </a:lnTo>
                  <a:lnTo>
                    <a:pt x="1790" y="60"/>
                  </a:lnTo>
                  <a:lnTo>
                    <a:pt x="1789" y="61"/>
                  </a:lnTo>
                  <a:lnTo>
                    <a:pt x="1789" y="61"/>
                  </a:lnTo>
                  <a:lnTo>
                    <a:pt x="1785" y="58"/>
                  </a:lnTo>
                  <a:lnTo>
                    <a:pt x="1777" y="51"/>
                  </a:lnTo>
                  <a:lnTo>
                    <a:pt x="1777" y="51"/>
                  </a:lnTo>
                  <a:lnTo>
                    <a:pt x="1774" y="49"/>
                  </a:lnTo>
                  <a:lnTo>
                    <a:pt x="1771" y="48"/>
                  </a:lnTo>
                  <a:lnTo>
                    <a:pt x="1768" y="48"/>
                  </a:lnTo>
                  <a:lnTo>
                    <a:pt x="1767" y="49"/>
                  </a:lnTo>
                  <a:lnTo>
                    <a:pt x="1767" y="49"/>
                  </a:lnTo>
                  <a:lnTo>
                    <a:pt x="1768" y="60"/>
                  </a:lnTo>
                  <a:lnTo>
                    <a:pt x="1768" y="65"/>
                  </a:lnTo>
                  <a:lnTo>
                    <a:pt x="1767" y="71"/>
                  </a:lnTo>
                  <a:lnTo>
                    <a:pt x="1767" y="71"/>
                  </a:lnTo>
                  <a:lnTo>
                    <a:pt x="1765" y="73"/>
                  </a:lnTo>
                  <a:lnTo>
                    <a:pt x="1762" y="74"/>
                  </a:lnTo>
                  <a:lnTo>
                    <a:pt x="1752" y="76"/>
                  </a:lnTo>
                  <a:lnTo>
                    <a:pt x="1740" y="76"/>
                  </a:lnTo>
                  <a:lnTo>
                    <a:pt x="1733" y="74"/>
                  </a:lnTo>
                  <a:lnTo>
                    <a:pt x="1733" y="74"/>
                  </a:lnTo>
                  <a:lnTo>
                    <a:pt x="1730" y="73"/>
                  </a:lnTo>
                  <a:lnTo>
                    <a:pt x="1727" y="70"/>
                  </a:lnTo>
                  <a:lnTo>
                    <a:pt x="1725" y="64"/>
                  </a:lnTo>
                  <a:lnTo>
                    <a:pt x="1721" y="52"/>
                  </a:lnTo>
                  <a:lnTo>
                    <a:pt x="1721" y="52"/>
                  </a:lnTo>
                  <a:lnTo>
                    <a:pt x="1715" y="45"/>
                  </a:lnTo>
                  <a:lnTo>
                    <a:pt x="1705" y="37"/>
                  </a:lnTo>
                  <a:lnTo>
                    <a:pt x="1693" y="30"/>
                  </a:lnTo>
                  <a:lnTo>
                    <a:pt x="1685" y="25"/>
                  </a:lnTo>
                  <a:lnTo>
                    <a:pt x="1685" y="25"/>
                  </a:lnTo>
                  <a:lnTo>
                    <a:pt x="1679" y="24"/>
                  </a:lnTo>
                  <a:lnTo>
                    <a:pt x="1671" y="24"/>
                  </a:lnTo>
                  <a:lnTo>
                    <a:pt x="1641" y="24"/>
                  </a:lnTo>
                  <a:lnTo>
                    <a:pt x="1641" y="24"/>
                  </a:lnTo>
                  <a:lnTo>
                    <a:pt x="1632" y="25"/>
                  </a:lnTo>
                  <a:lnTo>
                    <a:pt x="1620" y="30"/>
                  </a:lnTo>
                  <a:lnTo>
                    <a:pt x="1596" y="42"/>
                  </a:lnTo>
                  <a:lnTo>
                    <a:pt x="1576" y="55"/>
                  </a:lnTo>
                  <a:lnTo>
                    <a:pt x="1562" y="64"/>
                  </a:lnTo>
                  <a:lnTo>
                    <a:pt x="1562" y="64"/>
                  </a:lnTo>
                  <a:lnTo>
                    <a:pt x="1558" y="68"/>
                  </a:lnTo>
                  <a:lnTo>
                    <a:pt x="1552" y="76"/>
                  </a:lnTo>
                  <a:lnTo>
                    <a:pt x="1537" y="97"/>
                  </a:lnTo>
                  <a:lnTo>
                    <a:pt x="1514" y="129"/>
                  </a:lnTo>
                  <a:lnTo>
                    <a:pt x="1514" y="129"/>
                  </a:lnTo>
                  <a:lnTo>
                    <a:pt x="1454" y="220"/>
                  </a:lnTo>
                  <a:lnTo>
                    <a:pt x="1454" y="220"/>
                  </a:lnTo>
                  <a:lnTo>
                    <a:pt x="1453" y="221"/>
                  </a:lnTo>
                  <a:lnTo>
                    <a:pt x="1450" y="220"/>
                  </a:lnTo>
                  <a:lnTo>
                    <a:pt x="1447" y="218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2" y="211"/>
                  </a:lnTo>
                  <a:lnTo>
                    <a:pt x="1437" y="206"/>
                  </a:lnTo>
                  <a:lnTo>
                    <a:pt x="1431" y="202"/>
                  </a:lnTo>
                  <a:lnTo>
                    <a:pt x="1425" y="199"/>
                  </a:lnTo>
                  <a:lnTo>
                    <a:pt x="1425" y="199"/>
                  </a:lnTo>
                  <a:lnTo>
                    <a:pt x="1417" y="197"/>
                  </a:lnTo>
                  <a:lnTo>
                    <a:pt x="1408" y="197"/>
                  </a:lnTo>
                  <a:lnTo>
                    <a:pt x="1394" y="197"/>
                  </a:lnTo>
                  <a:lnTo>
                    <a:pt x="1394" y="197"/>
                  </a:lnTo>
                  <a:lnTo>
                    <a:pt x="1389" y="200"/>
                  </a:lnTo>
                  <a:lnTo>
                    <a:pt x="1385" y="206"/>
                  </a:lnTo>
                  <a:lnTo>
                    <a:pt x="1374" y="218"/>
                  </a:lnTo>
                  <a:lnTo>
                    <a:pt x="1374" y="218"/>
                  </a:lnTo>
                  <a:lnTo>
                    <a:pt x="1373" y="220"/>
                  </a:lnTo>
                  <a:lnTo>
                    <a:pt x="1370" y="220"/>
                  </a:lnTo>
                  <a:lnTo>
                    <a:pt x="1361" y="220"/>
                  </a:lnTo>
                  <a:lnTo>
                    <a:pt x="1354" y="218"/>
                  </a:lnTo>
                  <a:lnTo>
                    <a:pt x="1346" y="217"/>
                  </a:lnTo>
                  <a:lnTo>
                    <a:pt x="1346" y="217"/>
                  </a:lnTo>
                  <a:lnTo>
                    <a:pt x="1340" y="220"/>
                  </a:lnTo>
                  <a:lnTo>
                    <a:pt x="1334" y="225"/>
                  </a:lnTo>
                  <a:lnTo>
                    <a:pt x="1324" y="236"/>
                  </a:lnTo>
                  <a:lnTo>
                    <a:pt x="1324" y="236"/>
                  </a:lnTo>
                  <a:lnTo>
                    <a:pt x="1320" y="237"/>
                  </a:lnTo>
                  <a:lnTo>
                    <a:pt x="1317" y="237"/>
                  </a:lnTo>
                  <a:lnTo>
                    <a:pt x="1314" y="234"/>
                  </a:lnTo>
                  <a:lnTo>
                    <a:pt x="1311" y="230"/>
                  </a:lnTo>
                  <a:lnTo>
                    <a:pt x="1311" y="230"/>
                  </a:lnTo>
                  <a:lnTo>
                    <a:pt x="1311" y="227"/>
                  </a:lnTo>
                  <a:lnTo>
                    <a:pt x="1312" y="222"/>
                  </a:lnTo>
                  <a:lnTo>
                    <a:pt x="1320" y="215"/>
                  </a:lnTo>
                  <a:lnTo>
                    <a:pt x="1320" y="215"/>
                  </a:lnTo>
                  <a:lnTo>
                    <a:pt x="1323" y="211"/>
                  </a:lnTo>
                  <a:lnTo>
                    <a:pt x="1324" y="205"/>
                  </a:lnTo>
                  <a:lnTo>
                    <a:pt x="1326" y="200"/>
                  </a:lnTo>
                  <a:lnTo>
                    <a:pt x="1324" y="196"/>
                  </a:lnTo>
                  <a:lnTo>
                    <a:pt x="1324" y="196"/>
                  </a:lnTo>
                  <a:lnTo>
                    <a:pt x="1318" y="191"/>
                  </a:lnTo>
                  <a:lnTo>
                    <a:pt x="1311" y="185"/>
                  </a:lnTo>
                  <a:lnTo>
                    <a:pt x="1300" y="180"/>
                  </a:lnTo>
                  <a:lnTo>
                    <a:pt x="1293" y="178"/>
                  </a:lnTo>
                  <a:lnTo>
                    <a:pt x="1293" y="178"/>
                  </a:lnTo>
                  <a:lnTo>
                    <a:pt x="1286" y="180"/>
                  </a:lnTo>
                  <a:lnTo>
                    <a:pt x="1277" y="182"/>
                  </a:lnTo>
                  <a:lnTo>
                    <a:pt x="1259" y="188"/>
                  </a:lnTo>
                  <a:lnTo>
                    <a:pt x="1259" y="188"/>
                  </a:lnTo>
                  <a:lnTo>
                    <a:pt x="1251" y="193"/>
                  </a:lnTo>
                  <a:lnTo>
                    <a:pt x="1243" y="199"/>
                  </a:lnTo>
                  <a:lnTo>
                    <a:pt x="1228" y="211"/>
                  </a:lnTo>
                  <a:lnTo>
                    <a:pt x="1228" y="211"/>
                  </a:lnTo>
                  <a:lnTo>
                    <a:pt x="1225" y="217"/>
                  </a:lnTo>
                  <a:lnTo>
                    <a:pt x="1220" y="222"/>
                  </a:lnTo>
                  <a:lnTo>
                    <a:pt x="1217" y="236"/>
                  </a:lnTo>
                  <a:lnTo>
                    <a:pt x="1217" y="236"/>
                  </a:lnTo>
                  <a:lnTo>
                    <a:pt x="1217" y="242"/>
                  </a:lnTo>
                  <a:lnTo>
                    <a:pt x="1219" y="249"/>
                  </a:lnTo>
                  <a:lnTo>
                    <a:pt x="1223" y="262"/>
                  </a:lnTo>
                  <a:lnTo>
                    <a:pt x="1223" y="262"/>
                  </a:lnTo>
                  <a:lnTo>
                    <a:pt x="1226" y="267"/>
                  </a:lnTo>
                  <a:lnTo>
                    <a:pt x="1229" y="276"/>
                  </a:lnTo>
                  <a:lnTo>
                    <a:pt x="1232" y="295"/>
                  </a:lnTo>
                  <a:lnTo>
                    <a:pt x="1232" y="295"/>
                  </a:lnTo>
                  <a:lnTo>
                    <a:pt x="1234" y="301"/>
                  </a:lnTo>
                  <a:lnTo>
                    <a:pt x="1232" y="305"/>
                  </a:lnTo>
                  <a:lnTo>
                    <a:pt x="1229" y="314"/>
                  </a:lnTo>
                  <a:lnTo>
                    <a:pt x="1226" y="322"/>
                  </a:lnTo>
                  <a:lnTo>
                    <a:pt x="1222" y="328"/>
                  </a:lnTo>
                  <a:lnTo>
                    <a:pt x="1222" y="328"/>
                  </a:lnTo>
                  <a:lnTo>
                    <a:pt x="1219" y="331"/>
                  </a:lnTo>
                  <a:lnTo>
                    <a:pt x="1214" y="331"/>
                  </a:lnTo>
                  <a:lnTo>
                    <a:pt x="1210" y="331"/>
                  </a:lnTo>
                  <a:lnTo>
                    <a:pt x="1207" y="329"/>
                  </a:lnTo>
                  <a:lnTo>
                    <a:pt x="1207" y="329"/>
                  </a:lnTo>
                  <a:lnTo>
                    <a:pt x="1204" y="326"/>
                  </a:lnTo>
                  <a:lnTo>
                    <a:pt x="1201" y="322"/>
                  </a:lnTo>
                  <a:lnTo>
                    <a:pt x="1195" y="310"/>
                  </a:lnTo>
                  <a:lnTo>
                    <a:pt x="1195" y="310"/>
                  </a:lnTo>
                  <a:lnTo>
                    <a:pt x="1194" y="305"/>
                  </a:lnTo>
                  <a:lnTo>
                    <a:pt x="1197" y="302"/>
                  </a:lnTo>
                  <a:lnTo>
                    <a:pt x="1203" y="295"/>
                  </a:lnTo>
                  <a:lnTo>
                    <a:pt x="1203" y="295"/>
                  </a:lnTo>
                  <a:lnTo>
                    <a:pt x="1206" y="292"/>
                  </a:lnTo>
                  <a:lnTo>
                    <a:pt x="1209" y="286"/>
                  </a:lnTo>
                  <a:lnTo>
                    <a:pt x="1211" y="276"/>
                  </a:lnTo>
                  <a:lnTo>
                    <a:pt x="1211" y="276"/>
                  </a:lnTo>
                  <a:lnTo>
                    <a:pt x="1211" y="271"/>
                  </a:lnTo>
                  <a:lnTo>
                    <a:pt x="1211" y="264"/>
                  </a:lnTo>
                  <a:lnTo>
                    <a:pt x="1210" y="258"/>
                  </a:lnTo>
                  <a:lnTo>
                    <a:pt x="1209" y="257"/>
                  </a:lnTo>
                  <a:lnTo>
                    <a:pt x="1207" y="255"/>
                  </a:lnTo>
                  <a:lnTo>
                    <a:pt x="1207" y="255"/>
                  </a:lnTo>
                  <a:lnTo>
                    <a:pt x="1203" y="255"/>
                  </a:lnTo>
                  <a:lnTo>
                    <a:pt x="1200" y="258"/>
                  </a:lnTo>
                  <a:lnTo>
                    <a:pt x="1197" y="262"/>
                  </a:lnTo>
                  <a:lnTo>
                    <a:pt x="1192" y="265"/>
                  </a:lnTo>
                  <a:lnTo>
                    <a:pt x="1192" y="265"/>
                  </a:lnTo>
                  <a:lnTo>
                    <a:pt x="1188" y="271"/>
                  </a:lnTo>
                  <a:lnTo>
                    <a:pt x="1180" y="279"/>
                  </a:lnTo>
                  <a:lnTo>
                    <a:pt x="1170" y="295"/>
                  </a:lnTo>
                  <a:lnTo>
                    <a:pt x="1170" y="295"/>
                  </a:lnTo>
                  <a:lnTo>
                    <a:pt x="1161" y="305"/>
                  </a:lnTo>
                  <a:lnTo>
                    <a:pt x="1158" y="308"/>
                  </a:lnTo>
                  <a:lnTo>
                    <a:pt x="1155" y="308"/>
                  </a:lnTo>
                  <a:lnTo>
                    <a:pt x="1154" y="308"/>
                  </a:lnTo>
                  <a:lnTo>
                    <a:pt x="1154" y="308"/>
                  </a:lnTo>
                  <a:lnTo>
                    <a:pt x="1152" y="305"/>
                  </a:lnTo>
                  <a:lnTo>
                    <a:pt x="1152" y="299"/>
                  </a:lnTo>
                  <a:lnTo>
                    <a:pt x="1154" y="289"/>
                  </a:lnTo>
                  <a:lnTo>
                    <a:pt x="1154" y="289"/>
                  </a:lnTo>
                  <a:lnTo>
                    <a:pt x="1155" y="285"/>
                  </a:lnTo>
                  <a:lnTo>
                    <a:pt x="1158" y="277"/>
                  </a:lnTo>
                  <a:lnTo>
                    <a:pt x="1163" y="268"/>
                  </a:lnTo>
                  <a:lnTo>
                    <a:pt x="1163" y="268"/>
                  </a:lnTo>
                  <a:lnTo>
                    <a:pt x="1174" y="259"/>
                  </a:lnTo>
                  <a:lnTo>
                    <a:pt x="1189" y="252"/>
                  </a:lnTo>
                  <a:lnTo>
                    <a:pt x="1189" y="252"/>
                  </a:lnTo>
                  <a:lnTo>
                    <a:pt x="1192" y="249"/>
                  </a:lnTo>
                  <a:lnTo>
                    <a:pt x="1194" y="246"/>
                  </a:lnTo>
                  <a:lnTo>
                    <a:pt x="1191" y="245"/>
                  </a:lnTo>
                  <a:lnTo>
                    <a:pt x="1186" y="242"/>
                  </a:lnTo>
                  <a:lnTo>
                    <a:pt x="1186" y="242"/>
                  </a:lnTo>
                  <a:lnTo>
                    <a:pt x="1180" y="242"/>
                  </a:lnTo>
                  <a:lnTo>
                    <a:pt x="1174" y="243"/>
                  </a:lnTo>
                  <a:lnTo>
                    <a:pt x="1161" y="248"/>
                  </a:lnTo>
                  <a:lnTo>
                    <a:pt x="1161" y="248"/>
                  </a:lnTo>
                  <a:lnTo>
                    <a:pt x="1143" y="254"/>
                  </a:lnTo>
                  <a:lnTo>
                    <a:pt x="1127" y="261"/>
                  </a:lnTo>
                  <a:lnTo>
                    <a:pt x="1127" y="261"/>
                  </a:lnTo>
                  <a:lnTo>
                    <a:pt x="1114" y="267"/>
                  </a:lnTo>
                  <a:lnTo>
                    <a:pt x="1096" y="279"/>
                  </a:lnTo>
                  <a:lnTo>
                    <a:pt x="1077" y="291"/>
                  </a:lnTo>
                  <a:lnTo>
                    <a:pt x="1065" y="297"/>
                  </a:lnTo>
                  <a:lnTo>
                    <a:pt x="1065" y="297"/>
                  </a:lnTo>
                  <a:lnTo>
                    <a:pt x="1046" y="304"/>
                  </a:lnTo>
                  <a:lnTo>
                    <a:pt x="1026" y="311"/>
                  </a:lnTo>
                  <a:lnTo>
                    <a:pt x="1026" y="311"/>
                  </a:lnTo>
                  <a:lnTo>
                    <a:pt x="1022" y="313"/>
                  </a:lnTo>
                  <a:lnTo>
                    <a:pt x="1018" y="316"/>
                  </a:lnTo>
                  <a:lnTo>
                    <a:pt x="1013" y="319"/>
                  </a:lnTo>
                  <a:lnTo>
                    <a:pt x="1012" y="322"/>
                  </a:lnTo>
                  <a:lnTo>
                    <a:pt x="1012" y="322"/>
                  </a:lnTo>
                  <a:lnTo>
                    <a:pt x="1012" y="323"/>
                  </a:lnTo>
                  <a:lnTo>
                    <a:pt x="1015" y="323"/>
                  </a:lnTo>
                  <a:lnTo>
                    <a:pt x="1020" y="326"/>
                  </a:lnTo>
                  <a:lnTo>
                    <a:pt x="1028" y="329"/>
                  </a:lnTo>
                  <a:lnTo>
                    <a:pt x="1035" y="332"/>
                  </a:lnTo>
                  <a:lnTo>
                    <a:pt x="1035" y="332"/>
                  </a:lnTo>
                  <a:lnTo>
                    <a:pt x="1038" y="335"/>
                  </a:lnTo>
                  <a:lnTo>
                    <a:pt x="1040" y="338"/>
                  </a:lnTo>
                  <a:lnTo>
                    <a:pt x="1041" y="345"/>
                  </a:lnTo>
                  <a:lnTo>
                    <a:pt x="1040" y="353"/>
                  </a:lnTo>
                  <a:lnTo>
                    <a:pt x="1037" y="359"/>
                  </a:lnTo>
                  <a:lnTo>
                    <a:pt x="1037" y="359"/>
                  </a:lnTo>
                  <a:lnTo>
                    <a:pt x="1032" y="362"/>
                  </a:lnTo>
                  <a:lnTo>
                    <a:pt x="1026" y="366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07" y="376"/>
                  </a:lnTo>
                  <a:lnTo>
                    <a:pt x="1006" y="382"/>
                  </a:lnTo>
                  <a:lnTo>
                    <a:pt x="1004" y="396"/>
                  </a:lnTo>
                  <a:lnTo>
                    <a:pt x="1004" y="396"/>
                  </a:lnTo>
                  <a:lnTo>
                    <a:pt x="1006" y="400"/>
                  </a:lnTo>
                  <a:lnTo>
                    <a:pt x="1009" y="403"/>
                  </a:lnTo>
                  <a:lnTo>
                    <a:pt x="1013" y="405"/>
                  </a:lnTo>
                  <a:lnTo>
                    <a:pt x="1019" y="405"/>
                  </a:lnTo>
                  <a:lnTo>
                    <a:pt x="1019" y="405"/>
                  </a:lnTo>
                  <a:lnTo>
                    <a:pt x="1020" y="405"/>
                  </a:lnTo>
                  <a:lnTo>
                    <a:pt x="1022" y="403"/>
                  </a:lnTo>
                  <a:lnTo>
                    <a:pt x="1026" y="399"/>
                  </a:lnTo>
                  <a:lnTo>
                    <a:pt x="1032" y="390"/>
                  </a:lnTo>
                  <a:lnTo>
                    <a:pt x="1032" y="390"/>
                  </a:lnTo>
                  <a:lnTo>
                    <a:pt x="1037" y="382"/>
                  </a:lnTo>
                  <a:lnTo>
                    <a:pt x="1041" y="378"/>
                  </a:lnTo>
                  <a:lnTo>
                    <a:pt x="1044" y="376"/>
                  </a:lnTo>
                  <a:lnTo>
                    <a:pt x="1044" y="376"/>
                  </a:lnTo>
                  <a:lnTo>
                    <a:pt x="1046" y="376"/>
                  </a:lnTo>
                  <a:lnTo>
                    <a:pt x="1046" y="378"/>
                  </a:lnTo>
                  <a:lnTo>
                    <a:pt x="1047" y="384"/>
                  </a:lnTo>
                  <a:lnTo>
                    <a:pt x="1046" y="402"/>
                  </a:lnTo>
                  <a:lnTo>
                    <a:pt x="1046" y="402"/>
                  </a:lnTo>
                  <a:lnTo>
                    <a:pt x="1047" y="418"/>
                  </a:lnTo>
                  <a:lnTo>
                    <a:pt x="1050" y="430"/>
                  </a:lnTo>
                  <a:lnTo>
                    <a:pt x="1050" y="430"/>
                  </a:lnTo>
                  <a:lnTo>
                    <a:pt x="1055" y="434"/>
                  </a:lnTo>
                  <a:lnTo>
                    <a:pt x="1063" y="440"/>
                  </a:lnTo>
                  <a:lnTo>
                    <a:pt x="1081" y="449"/>
                  </a:lnTo>
                  <a:lnTo>
                    <a:pt x="1081" y="449"/>
                  </a:lnTo>
                  <a:lnTo>
                    <a:pt x="1086" y="452"/>
                  </a:lnTo>
                  <a:lnTo>
                    <a:pt x="1089" y="455"/>
                  </a:lnTo>
                  <a:lnTo>
                    <a:pt x="1092" y="458"/>
                  </a:lnTo>
                  <a:lnTo>
                    <a:pt x="1092" y="461"/>
                  </a:lnTo>
                  <a:lnTo>
                    <a:pt x="1092" y="461"/>
                  </a:lnTo>
                  <a:lnTo>
                    <a:pt x="1090" y="464"/>
                  </a:lnTo>
                  <a:lnTo>
                    <a:pt x="1086" y="467"/>
                  </a:lnTo>
                  <a:lnTo>
                    <a:pt x="1075" y="474"/>
                  </a:lnTo>
                  <a:lnTo>
                    <a:pt x="1075" y="474"/>
                  </a:lnTo>
                  <a:lnTo>
                    <a:pt x="1072" y="477"/>
                  </a:lnTo>
                  <a:lnTo>
                    <a:pt x="1071" y="480"/>
                  </a:lnTo>
                  <a:lnTo>
                    <a:pt x="1069" y="483"/>
                  </a:lnTo>
                  <a:lnTo>
                    <a:pt x="1068" y="483"/>
                  </a:lnTo>
                  <a:lnTo>
                    <a:pt x="1068" y="483"/>
                  </a:lnTo>
                  <a:lnTo>
                    <a:pt x="1059" y="480"/>
                  </a:lnTo>
                  <a:lnTo>
                    <a:pt x="1053" y="477"/>
                  </a:lnTo>
                  <a:lnTo>
                    <a:pt x="1046" y="476"/>
                  </a:lnTo>
                  <a:lnTo>
                    <a:pt x="1046" y="476"/>
                  </a:lnTo>
                  <a:lnTo>
                    <a:pt x="1043" y="476"/>
                  </a:lnTo>
                  <a:lnTo>
                    <a:pt x="1040" y="477"/>
                  </a:lnTo>
                  <a:lnTo>
                    <a:pt x="1037" y="479"/>
                  </a:lnTo>
                  <a:lnTo>
                    <a:pt x="1034" y="483"/>
                  </a:lnTo>
                  <a:lnTo>
                    <a:pt x="1032" y="491"/>
                  </a:lnTo>
                  <a:lnTo>
                    <a:pt x="1031" y="495"/>
                  </a:lnTo>
                  <a:lnTo>
                    <a:pt x="1031" y="495"/>
                  </a:lnTo>
                  <a:lnTo>
                    <a:pt x="1032" y="499"/>
                  </a:lnTo>
                  <a:lnTo>
                    <a:pt x="1035" y="504"/>
                  </a:lnTo>
                  <a:lnTo>
                    <a:pt x="1040" y="507"/>
                  </a:lnTo>
                  <a:lnTo>
                    <a:pt x="1044" y="510"/>
                  </a:lnTo>
                  <a:lnTo>
                    <a:pt x="1044" y="510"/>
                  </a:lnTo>
                  <a:lnTo>
                    <a:pt x="1047" y="511"/>
                  </a:lnTo>
                  <a:lnTo>
                    <a:pt x="1050" y="514"/>
                  </a:lnTo>
                  <a:lnTo>
                    <a:pt x="1050" y="517"/>
                  </a:lnTo>
                  <a:lnTo>
                    <a:pt x="1049" y="522"/>
                  </a:lnTo>
                  <a:lnTo>
                    <a:pt x="1049" y="522"/>
                  </a:lnTo>
                  <a:lnTo>
                    <a:pt x="1047" y="523"/>
                  </a:lnTo>
                  <a:lnTo>
                    <a:pt x="1044" y="525"/>
                  </a:lnTo>
                  <a:lnTo>
                    <a:pt x="1034" y="526"/>
                  </a:lnTo>
                  <a:lnTo>
                    <a:pt x="1020" y="526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979" y="525"/>
                  </a:lnTo>
                  <a:lnTo>
                    <a:pt x="958" y="523"/>
                  </a:lnTo>
                  <a:lnTo>
                    <a:pt x="958" y="523"/>
                  </a:lnTo>
                  <a:lnTo>
                    <a:pt x="955" y="525"/>
                  </a:lnTo>
                  <a:lnTo>
                    <a:pt x="952" y="526"/>
                  </a:lnTo>
                  <a:lnTo>
                    <a:pt x="945" y="533"/>
                  </a:lnTo>
                  <a:lnTo>
                    <a:pt x="939" y="541"/>
                  </a:lnTo>
                  <a:lnTo>
                    <a:pt x="936" y="547"/>
                  </a:lnTo>
                  <a:lnTo>
                    <a:pt x="936" y="547"/>
                  </a:lnTo>
                  <a:lnTo>
                    <a:pt x="930" y="568"/>
                  </a:lnTo>
                  <a:lnTo>
                    <a:pt x="924" y="581"/>
                  </a:lnTo>
                  <a:lnTo>
                    <a:pt x="921" y="585"/>
                  </a:lnTo>
                  <a:lnTo>
                    <a:pt x="920" y="587"/>
                  </a:lnTo>
                  <a:lnTo>
                    <a:pt x="920" y="587"/>
                  </a:lnTo>
                  <a:lnTo>
                    <a:pt x="914" y="590"/>
                  </a:lnTo>
                  <a:lnTo>
                    <a:pt x="906" y="590"/>
                  </a:lnTo>
                  <a:lnTo>
                    <a:pt x="898" y="590"/>
                  </a:lnTo>
                  <a:lnTo>
                    <a:pt x="890" y="588"/>
                  </a:lnTo>
                  <a:lnTo>
                    <a:pt x="890" y="588"/>
                  </a:lnTo>
                  <a:lnTo>
                    <a:pt x="883" y="585"/>
                  </a:lnTo>
                  <a:lnTo>
                    <a:pt x="875" y="579"/>
                  </a:lnTo>
                  <a:lnTo>
                    <a:pt x="864" y="569"/>
                  </a:lnTo>
                  <a:lnTo>
                    <a:pt x="864" y="569"/>
                  </a:lnTo>
                  <a:lnTo>
                    <a:pt x="858" y="565"/>
                  </a:lnTo>
                  <a:lnTo>
                    <a:pt x="852" y="562"/>
                  </a:lnTo>
                  <a:lnTo>
                    <a:pt x="847" y="560"/>
                  </a:lnTo>
                  <a:lnTo>
                    <a:pt x="844" y="560"/>
                  </a:lnTo>
                  <a:lnTo>
                    <a:pt x="844" y="560"/>
                  </a:lnTo>
                  <a:lnTo>
                    <a:pt x="843" y="562"/>
                  </a:lnTo>
                  <a:lnTo>
                    <a:pt x="841" y="563"/>
                  </a:lnTo>
                  <a:lnTo>
                    <a:pt x="841" y="569"/>
                  </a:lnTo>
                  <a:lnTo>
                    <a:pt x="843" y="584"/>
                  </a:lnTo>
                  <a:lnTo>
                    <a:pt x="843" y="584"/>
                  </a:lnTo>
                  <a:lnTo>
                    <a:pt x="846" y="596"/>
                  </a:lnTo>
                  <a:lnTo>
                    <a:pt x="850" y="612"/>
                  </a:lnTo>
                  <a:lnTo>
                    <a:pt x="856" y="628"/>
                  </a:lnTo>
                  <a:lnTo>
                    <a:pt x="861" y="637"/>
                  </a:lnTo>
                  <a:lnTo>
                    <a:pt x="861" y="637"/>
                  </a:lnTo>
                  <a:lnTo>
                    <a:pt x="864" y="643"/>
                  </a:lnTo>
                  <a:lnTo>
                    <a:pt x="866" y="655"/>
                  </a:lnTo>
                  <a:lnTo>
                    <a:pt x="868" y="667"/>
                  </a:lnTo>
                  <a:lnTo>
                    <a:pt x="869" y="677"/>
                  </a:lnTo>
                  <a:lnTo>
                    <a:pt x="869" y="677"/>
                  </a:lnTo>
                  <a:lnTo>
                    <a:pt x="868" y="685"/>
                  </a:lnTo>
                  <a:lnTo>
                    <a:pt x="864" y="689"/>
                  </a:lnTo>
                  <a:lnTo>
                    <a:pt x="859" y="690"/>
                  </a:lnTo>
                  <a:lnTo>
                    <a:pt x="853" y="692"/>
                  </a:lnTo>
                  <a:lnTo>
                    <a:pt x="853" y="692"/>
                  </a:lnTo>
                  <a:lnTo>
                    <a:pt x="844" y="690"/>
                  </a:lnTo>
                  <a:lnTo>
                    <a:pt x="832" y="688"/>
                  </a:lnTo>
                  <a:lnTo>
                    <a:pt x="810" y="679"/>
                  </a:lnTo>
                  <a:lnTo>
                    <a:pt x="810" y="679"/>
                  </a:lnTo>
                  <a:lnTo>
                    <a:pt x="784" y="668"/>
                  </a:lnTo>
                  <a:lnTo>
                    <a:pt x="769" y="662"/>
                  </a:lnTo>
                  <a:lnTo>
                    <a:pt x="761" y="658"/>
                  </a:lnTo>
                  <a:lnTo>
                    <a:pt x="761" y="658"/>
                  </a:lnTo>
                  <a:lnTo>
                    <a:pt x="755" y="653"/>
                  </a:lnTo>
                  <a:lnTo>
                    <a:pt x="749" y="648"/>
                  </a:lnTo>
                  <a:lnTo>
                    <a:pt x="749" y="648"/>
                  </a:lnTo>
                  <a:lnTo>
                    <a:pt x="749" y="645"/>
                  </a:lnTo>
                  <a:lnTo>
                    <a:pt x="751" y="642"/>
                  </a:lnTo>
                  <a:lnTo>
                    <a:pt x="754" y="636"/>
                  </a:lnTo>
                  <a:lnTo>
                    <a:pt x="754" y="636"/>
                  </a:lnTo>
                  <a:lnTo>
                    <a:pt x="755" y="628"/>
                  </a:lnTo>
                  <a:lnTo>
                    <a:pt x="755" y="619"/>
                  </a:lnTo>
                  <a:lnTo>
                    <a:pt x="755" y="619"/>
                  </a:lnTo>
                  <a:lnTo>
                    <a:pt x="754" y="618"/>
                  </a:lnTo>
                  <a:lnTo>
                    <a:pt x="752" y="616"/>
                  </a:lnTo>
                  <a:lnTo>
                    <a:pt x="749" y="616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22"/>
                  </a:lnTo>
                  <a:lnTo>
                    <a:pt x="744" y="628"/>
                  </a:lnTo>
                  <a:lnTo>
                    <a:pt x="741" y="640"/>
                  </a:lnTo>
                  <a:lnTo>
                    <a:pt x="741" y="640"/>
                  </a:lnTo>
                  <a:lnTo>
                    <a:pt x="739" y="642"/>
                  </a:lnTo>
                  <a:lnTo>
                    <a:pt x="735" y="642"/>
                  </a:lnTo>
                  <a:lnTo>
                    <a:pt x="732" y="642"/>
                  </a:lnTo>
                  <a:lnTo>
                    <a:pt x="729" y="639"/>
                  </a:lnTo>
                  <a:lnTo>
                    <a:pt x="729" y="639"/>
                  </a:lnTo>
                  <a:lnTo>
                    <a:pt x="723" y="633"/>
                  </a:lnTo>
                  <a:lnTo>
                    <a:pt x="718" y="622"/>
                  </a:lnTo>
                  <a:lnTo>
                    <a:pt x="718" y="622"/>
                  </a:lnTo>
                  <a:lnTo>
                    <a:pt x="714" y="618"/>
                  </a:lnTo>
                  <a:lnTo>
                    <a:pt x="711" y="615"/>
                  </a:lnTo>
                  <a:lnTo>
                    <a:pt x="704" y="612"/>
                  </a:lnTo>
                  <a:lnTo>
                    <a:pt x="704" y="612"/>
                  </a:lnTo>
                  <a:lnTo>
                    <a:pt x="689" y="608"/>
                  </a:lnTo>
                  <a:lnTo>
                    <a:pt x="675" y="600"/>
                  </a:lnTo>
                  <a:lnTo>
                    <a:pt x="675" y="600"/>
                  </a:lnTo>
                  <a:lnTo>
                    <a:pt x="674" y="597"/>
                  </a:lnTo>
                  <a:lnTo>
                    <a:pt x="674" y="594"/>
                  </a:lnTo>
                  <a:lnTo>
                    <a:pt x="677" y="591"/>
                  </a:lnTo>
                  <a:lnTo>
                    <a:pt x="680" y="587"/>
                  </a:lnTo>
                  <a:lnTo>
                    <a:pt x="680" y="587"/>
                  </a:lnTo>
                  <a:lnTo>
                    <a:pt x="681" y="587"/>
                  </a:lnTo>
                  <a:lnTo>
                    <a:pt x="686" y="585"/>
                  </a:lnTo>
                  <a:lnTo>
                    <a:pt x="696" y="585"/>
                  </a:lnTo>
                  <a:lnTo>
                    <a:pt x="707" y="585"/>
                  </a:lnTo>
                  <a:lnTo>
                    <a:pt x="714" y="585"/>
                  </a:lnTo>
                  <a:lnTo>
                    <a:pt x="714" y="585"/>
                  </a:lnTo>
                  <a:lnTo>
                    <a:pt x="717" y="582"/>
                  </a:lnTo>
                  <a:lnTo>
                    <a:pt x="720" y="578"/>
                  </a:lnTo>
                  <a:lnTo>
                    <a:pt x="721" y="572"/>
                  </a:lnTo>
                  <a:lnTo>
                    <a:pt x="721" y="568"/>
                  </a:lnTo>
                  <a:lnTo>
                    <a:pt x="721" y="568"/>
                  </a:lnTo>
                  <a:lnTo>
                    <a:pt x="720" y="566"/>
                  </a:lnTo>
                  <a:lnTo>
                    <a:pt x="718" y="566"/>
                  </a:lnTo>
                  <a:lnTo>
                    <a:pt x="712" y="566"/>
                  </a:lnTo>
                  <a:lnTo>
                    <a:pt x="701" y="569"/>
                  </a:lnTo>
                  <a:lnTo>
                    <a:pt x="701" y="569"/>
                  </a:lnTo>
                  <a:lnTo>
                    <a:pt x="695" y="569"/>
                  </a:lnTo>
                  <a:lnTo>
                    <a:pt x="695" y="568"/>
                  </a:lnTo>
                  <a:lnTo>
                    <a:pt x="696" y="562"/>
                  </a:lnTo>
                  <a:lnTo>
                    <a:pt x="696" y="562"/>
                  </a:lnTo>
                  <a:lnTo>
                    <a:pt x="698" y="554"/>
                  </a:lnTo>
                  <a:lnTo>
                    <a:pt x="699" y="550"/>
                  </a:lnTo>
                  <a:lnTo>
                    <a:pt x="699" y="545"/>
                  </a:lnTo>
                  <a:lnTo>
                    <a:pt x="699" y="545"/>
                  </a:lnTo>
                  <a:lnTo>
                    <a:pt x="696" y="542"/>
                  </a:lnTo>
                  <a:lnTo>
                    <a:pt x="692" y="541"/>
                  </a:lnTo>
                  <a:lnTo>
                    <a:pt x="680" y="541"/>
                  </a:lnTo>
                  <a:lnTo>
                    <a:pt x="680" y="541"/>
                  </a:lnTo>
                  <a:lnTo>
                    <a:pt x="675" y="539"/>
                  </a:lnTo>
                  <a:lnTo>
                    <a:pt x="672" y="538"/>
                  </a:lnTo>
                  <a:lnTo>
                    <a:pt x="672" y="535"/>
                  </a:lnTo>
                  <a:lnTo>
                    <a:pt x="672" y="532"/>
                  </a:lnTo>
                  <a:lnTo>
                    <a:pt x="672" y="532"/>
                  </a:lnTo>
                  <a:lnTo>
                    <a:pt x="674" y="529"/>
                  </a:lnTo>
                  <a:lnTo>
                    <a:pt x="677" y="525"/>
                  </a:lnTo>
                  <a:lnTo>
                    <a:pt x="683" y="517"/>
                  </a:lnTo>
                  <a:lnTo>
                    <a:pt x="683" y="517"/>
                  </a:lnTo>
                  <a:lnTo>
                    <a:pt x="687" y="510"/>
                  </a:lnTo>
                  <a:lnTo>
                    <a:pt x="689" y="507"/>
                  </a:lnTo>
                  <a:lnTo>
                    <a:pt x="687" y="502"/>
                  </a:lnTo>
                  <a:lnTo>
                    <a:pt x="687" y="502"/>
                  </a:lnTo>
                  <a:lnTo>
                    <a:pt x="686" y="499"/>
                  </a:lnTo>
                  <a:lnTo>
                    <a:pt x="683" y="499"/>
                  </a:lnTo>
                  <a:lnTo>
                    <a:pt x="674" y="498"/>
                  </a:lnTo>
                  <a:lnTo>
                    <a:pt x="674" y="498"/>
                  </a:lnTo>
                  <a:lnTo>
                    <a:pt x="668" y="496"/>
                  </a:lnTo>
                  <a:lnTo>
                    <a:pt x="664" y="493"/>
                  </a:lnTo>
                  <a:lnTo>
                    <a:pt x="656" y="488"/>
                  </a:lnTo>
                  <a:lnTo>
                    <a:pt x="656" y="488"/>
                  </a:lnTo>
                  <a:lnTo>
                    <a:pt x="652" y="486"/>
                  </a:lnTo>
                  <a:lnTo>
                    <a:pt x="649" y="486"/>
                  </a:lnTo>
                  <a:lnTo>
                    <a:pt x="641" y="486"/>
                  </a:lnTo>
                  <a:lnTo>
                    <a:pt x="641" y="486"/>
                  </a:lnTo>
                  <a:lnTo>
                    <a:pt x="635" y="486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21" y="482"/>
                  </a:lnTo>
                  <a:lnTo>
                    <a:pt x="612" y="482"/>
                  </a:lnTo>
                  <a:lnTo>
                    <a:pt x="612" y="482"/>
                  </a:lnTo>
                  <a:lnTo>
                    <a:pt x="606" y="485"/>
                  </a:lnTo>
                  <a:lnTo>
                    <a:pt x="600" y="489"/>
                  </a:lnTo>
                  <a:lnTo>
                    <a:pt x="590" y="499"/>
                  </a:lnTo>
                  <a:lnTo>
                    <a:pt x="590" y="499"/>
                  </a:lnTo>
                  <a:lnTo>
                    <a:pt x="584" y="502"/>
                  </a:lnTo>
                  <a:lnTo>
                    <a:pt x="579" y="504"/>
                  </a:lnTo>
                  <a:lnTo>
                    <a:pt x="572" y="502"/>
                  </a:lnTo>
                  <a:lnTo>
                    <a:pt x="572" y="502"/>
                  </a:lnTo>
                  <a:lnTo>
                    <a:pt x="567" y="504"/>
                  </a:lnTo>
                  <a:lnTo>
                    <a:pt x="564" y="505"/>
                  </a:lnTo>
                  <a:lnTo>
                    <a:pt x="556" y="510"/>
                  </a:lnTo>
                  <a:lnTo>
                    <a:pt x="556" y="510"/>
                  </a:lnTo>
                  <a:lnTo>
                    <a:pt x="551" y="510"/>
                  </a:lnTo>
                  <a:lnTo>
                    <a:pt x="547" y="510"/>
                  </a:lnTo>
                  <a:lnTo>
                    <a:pt x="542" y="507"/>
                  </a:lnTo>
                  <a:lnTo>
                    <a:pt x="539" y="505"/>
                  </a:lnTo>
                  <a:lnTo>
                    <a:pt x="539" y="505"/>
                  </a:lnTo>
                  <a:lnTo>
                    <a:pt x="532" y="498"/>
                  </a:lnTo>
                  <a:lnTo>
                    <a:pt x="526" y="493"/>
                  </a:lnTo>
                  <a:lnTo>
                    <a:pt x="520" y="491"/>
                  </a:lnTo>
                  <a:lnTo>
                    <a:pt x="520" y="491"/>
                  </a:lnTo>
                  <a:lnTo>
                    <a:pt x="517" y="492"/>
                  </a:lnTo>
                  <a:lnTo>
                    <a:pt x="514" y="493"/>
                  </a:lnTo>
                  <a:lnTo>
                    <a:pt x="511" y="502"/>
                  </a:lnTo>
                  <a:lnTo>
                    <a:pt x="510" y="511"/>
                  </a:lnTo>
                  <a:lnTo>
                    <a:pt x="507" y="517"/>
                  </a:lnTo>
                  <a:lnTo>
                    <a:pt x="507" y="517"/>
                  </a:lnTo>
                  <a:lnTo>
                    <a:pt x="505" y="519"/>
                  </a:lnTo>
                  <a:lnTo>
                    <a:pt x="501" y="520"/>
                  </a:lnTo>
                  <a:lnTo>
                    <a:pt x="492" y="520"/>
                  </a:lnTo>
                  <a:lnTo>
                    <a:pt x="492" y="520"/>
                  </a:lnTo>
                  <a:lnTo>
                    <a:pt x="490" y="522"/>
                  </a:lnTo>
                  <a:lnTo>
                    <a:pt x="490" y="525"/>
                  </a:lnTo>
                  <a:lnTo>
                    <a:pt x="490" y="529"/>
                  </a:lnTo>
                  <a:lnTo>
                    <a:pt x="490" y="533"/>
                  </a:lnTo>
                  <a:lnTo>
                    <a:pt x="490" y="533"/>
                  </a:lnTo>
                  <a:lnTo>
                    <a:pt x="492" y="536"/>
                  </a:lnTo>
                  <a:lnTo>
                    <a:pt x="493" y="539"/>
                  </a:lnTo>
                  <a:lnTo>
                    <a:pt x="498" y="548"/>
                  </a:lnTo>
                  <a:lnTo>
                    <a:pt x="504" y="556"/>
                  </a:lnTo>
                  <a:lnTo>
                    <a:pt x="507" y="562"/>
                  </a:lnTo>
                  <a:lnTo>
                    <a:pt x="507" y="562"/>
                  </a:lnTo>
                  <a:lnTo>
                    <a:pt x="508" y="573"/>
                  </a:lnTo>
                  <a:lnTo>
                    <a:pt x="510" y="581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6" y="591"/>
                  </a:lnTo>
                  <a:lnTo>
                    <a:pt x="517" y="594"/>
                  </a:lnTo>
                  <a:lnTo>
                    <a:pt x="517" y="596"/>
                  </a:lnTo>
                  <a:lnTo>
                    <a:pt x="517" y="596"/>
                  </a:lnTo>
                  <a:lnTo>
                    <a:pt x="508" y="597"/>
                  </a:lnTo>
                  <a:lnTo>
                    <a:pt x="496" y="599"/>
                  </a:lnTo>
                  <a:lnTo>
                    <a:pt x="496" y="599"/>
                  </a:lnTo>
                  <a:lnTo>
                    <a:pt x="490" y="600"/>
                  </a:lnTo>
                  <a:lnTo>
                    <a:pt x="484" y="605"/>
                  </a:lnTo>
                  <a:lnTo>
                    <a:pt x="476" y="615"/>
                  </a:lnTo>
                  <a:lnTo>
                    <a:pt x="476" y="615"/>
                  </a:lnTo>
                  <a:lnTo>
                    <a:pt x="471" y="618"/>
                  </a:lnTo>
                  <a:lnTo>
                    <a:pt x="467" y="619"/>
                  </a:lnTo>
                  <a:lnTo>
                    <a:pt x="453" y="624"/>
                  </a:lnTo>
                  <a:lnTo>
                    <a:pt x="439" y="627"/>
                  </a:lnTo>
                  <a:lnTo>
                    <a:pt x="428" y="628"/>
                  </a:lnTo>
                  <a:lnTo>
                    <a:pt x="428" y="628"/>
                  </a:lnTo>
                  <a:lnTo>
                    <a:pt x="400" y="628"/>
                  </a:lnTo>
                  <a:lnTo>
                    <a:pt x="382" y="628"/>
                  </a:lnTo>
                  <a:lnTo>
                    <a:pt x="367" y="627"/>
                  </a:lnTo>
                  <a:lnTo>
                    <a:pt x="367" y="627"/>
                  </a:lnTo>
                  <a:lnTo>
                    <a:pt x="362" y="625"/>
                  </a:lnTo>
                  <a:lnTo>
                    <a:pt x="357" y="622"/>
                  </a:lnTo>
                  <a:lnTo>
                    <a:pt x="354" y="618"/>
                  </a:lnTo>
                  <a:lnTo>
                    <a:pt x="351" y="613"/>
                  </a:lnTo>
                  <a:lnTo>
                    <a:pt x="350" y="606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1" y="594"/>
                  </a:lnTo>
                  <a:lnTo>
                    <a:pt x="356" y="591"/>
                  </a:lnTo>
                  <a:lnTo>
                    <a:pt x="360" y="584"/>
                  </a:lnTo>
                  <a:lnTo>
                    <a:pt x="360" y="584"/>
                  </a:lnTo>
                  <a:lnTo>
                    <a:pt x="360" y="582"/>
                  </a:lnTo>
                  <a:lnTo>
                    <a:pt x="357" y="579"/>
                  </a:lnTo>
                  <a:lnTo>
                    <a:pt x="347" y="576"/>
                  </a:lnTo>
                  <a:lnTo>
                    <a:pt x="347" y="576"/>
                  </a:lnTo>
                  <a:lnTo>
                    <a:pt x="341" y="576"/>
                  </a:lnTo>
                  <a:lnTo>
                    <a:pt x="335" y="579"/>
                  </a:lnTo>
                  <a:lnTo>
                    <a:pt x="325" y="587"/>
                  </a:lnTo>
                  <a:lnTo>
                    <a:pt x="325" y="587"/>
                  </a:lnTo>
                  <a:lnTo>
                    <a:pt x="314" y="588"/>
                  </a:lnTo>
                  <a:lnTo>
                    <a:pt x="296" y="590"/>
                  </a:lnTo>
                  <a:lnTo>
                    <a:pt x="268" y="590"/>
                  </a:lnTo>
                  <a:lnTo>
                    <a:pt x="268" y="590"/>
                  </a:lnTo>
                  <a:lnTo>
                    <a:pt x="258" y="593"/>
                  </a:lnTo>
                  <a:lnTo>
                    <a:pt x="240" y="600"/>
                  </a:lnTo>
                  <a:lnTo>
                    <a:pt x="212" y="612"/>
                  </a:lnTo>
                  <a:lnTo>
                    <a:pt x="212" y="612"/>
                  </a:lnTo>
                  <a:lnTo>
                    <a:pt x="208" y="616"/>
                  </a:lnTo>
                  <a:lnTo>
                    <a:pt x="203" y="622"/>
                  </a:lnTo>
                  <a:lnTo>
                    <a:pt x="200" y="628"/>
                  </a:lnTo>
                  <a:lnTo>
                    <a:pt x="200" y="633"/>
                  </a:lnTo>
                  <a:lnTo>
                    <a:pt x="200" y="633"/>
                  </a:lnTo>
                  <a:lnTo>
                    <a:pt x="200" y="637"/>
                  </a:lnTo>
                  <a:lnTo>
                    <a:pt x="203" y="640"/>
                  </a:lnTo>
                  <a:lnTo>
                    <a:pt x="205" y="643"/>
                  </a:lnTo>
                  <a:lnTo>
                    <a:pt x="205" y="648"/>
                  </a:lnTo>
                  <a:lnTo>
                    <a:pt x="205" y="648"/>
                  </a:lnTo>
                  <a:lnTo>
                    <a:pt x="203" y="650"/>
                  </a:lnTo>
                  <a:lnTo>
                    <a:pt x="200" y="653"/>
                  </a:lnTo>
                  <a:lnTo>
                    <a:pt x="194" y="656"/>
                  </a:lnTo>
                  <a:lnTo>
                    <a:pt x="194" y="656"/>
                  </a:lnTo>
                  <a:lnTo>
                    <a:pt x="193" y="658"/>
                  </a:lnTo>
                  <a:lnTo>
                    <a:pt x="191" y="656"/>
                  </a:lnTo>
                  <a:lnTo>
                    <a:pt x="190" y="650"/>
                  </a:lnTo>
                  <a:lnTo>
                    <a:pt x="190" y="650"/>
                  </a:lnTo>
                  <a:lnTo>
                    <a:pt x="187" y="625"/>
                  </a:lnTo>
                  <a:lnTo>
                    <a:pt x="187" y="625"/>
                  </a:lnTo>
                  <a:lnTo>
                    <a:pt x="182" y="610"/>
                  </a:lnTo>
                  <a:lnTo>
                    <a:pt x="176" y="596"/>
                  </a:lnTo>
                  <a:lnTo>
                    <a:pt x="176" y="596"/>
                  </a:lnTo>
                  <a:lnTo>
                    <a:pt x="169" y="587"/>
                  </a:lnTo>
                  <a:lnTo>
                    <a:pt x="166" y="584"/>
                  </a:lnTo>
                  <a:lnTo>
                    <a:pt x="162" y="584"/>
                  </a:lnTo>
                  <a:lnTo>
                    <a:pt x="162" y="584"/>
                  </a:lnTo>
                  <a:lnTo>
                    <a:pt x="160" y="585"/>
                  </a:lnTo>
                  <a:lnTo>
                    <a:pt x="159" y="590"/>
                  </a:lnTo>
                  <a:lnTo>
                    <a:pt x="159" y="597"/>
                  </a:lnTo>
                  <a:lnTo>
                    <a:pt x="159" y="597"/>
                  </a:lnTo>
                  <a:lnTo>
                    <a:pt x="160" y="605"/>
                  </a:lnTo>
                  <a:lnTo>
                    <a:pt x="159" y="608"/>
                  </a:lnTo>
                  <a:lnTo>
                    <a:pt x="157" y="610"/>
                  </a:lnTo>
                  <a:lnTo>
                    <a:pt x="157" y="610"/>
                  </a:lnTo>
                  <a:lnTo>
                    <a:pt x="154" y="613"/>
                  </a:lnTo>
                  <a:lnTo>
                    <a:pt x="148" y="615"/>
                  </a:lnTo>
                  <a:lnTo>
                    <a:pt x="141" y="618"/>
                  </a:lnTo>
                  <a:lnTo>
                    <a:pt x="134" y="618"/>
                  </a:lnTo>
                  <a:lnTo>
                    <a:pt x="134" y="618"/>
                  </a:lnTo>
                  <a:lnTo>
                    <a:pt x="128" y="616"/>
                  </a:lnTo>
                  <a:lnTo>
                    <a:pt x="123" y="615"/>
                  </a:lnTo>
                  <a:lnTo>
                    <a:pt x="117" y="608"/>
                  </a:lnTo>
                  <a:lnTo>
                    <a:pt x="117" y="608"/>
                  </a:lnTo>
                  <a:lnTo>
                    <a:pt x="114" y="603"/>
                  </a:lnTo>
                  <a:lnTo>
                    <a:pt x="113" y="599"/>
                  </a:lnTo>
                  <a:lnTo>
                    <a:pt x="111" y="593"/>
                  </a:lnTo>
                  <a:lnTo>
                    <a:pt x="108" y="588"/>
                  </a:lnTo>
                  <a:lnTo>
                    <a:pt x="108" y="588"/>
                  </a:lnTo>
                  <a:lnTo>
                    <a:pt x="104" y="587"/>
                  </a:lnTo>
                  <a:lnTo>
                    <a:pt x="98" y="587"/>
                  </a:lnTo>
                  <a:lnTo>
                    <a:pt x="92" y="588"/>
                  </a:lnTo>
                  <a:lnTo>
                    <a:pt x="88" y="590"/>
                  </a:lnTo>
                  <a:lnTo>
                    <a:pt x="88" y="590"/>
                  </a:lnTo>
                  <a:lnTo>
                    <a:pt x="74" y="599"/>
                  </a:lnTo>
                  <a:lnTo>
                    <a:pt x="67" y="603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59" y="613"/>
                  </a:lnTo>
                  <a:lnTo>
                    <a:pt x="59" y="619"/>
                  </a:lnTo>
                  <a:lnTo>
                    <a:pt x="61" y="625"/>
                  </a:lnTo>
                  <a:lnTo>
                    <a:pt x="64" y="630"/>
                  </a:lnTo>
                  <a:lnTo>
                    <a:pt x="64" y="630"/>
                  </a:lnTo>
                  <a:lnTo>
                    <a:pt x="67" y="631"/>
                  </a:lnTo>
                  <a:lnTo>
                    <a:pt x="70" y="633"/>
                  </a:lnTo>
                  <a:lnTo>
                    <a:pt x="74" y="630"/>
                  </a:lnTo>
                  <a:lnTo>
                    <a:pt x="74" y="630"/>
                  </a:lnTo>
                  <a:lnTo>
                    <a:pt x="95" y="613"/>
                  </a:lnTo>
                  <a:lnTo>
                    <a:pt x="95" y="613"/>
                  </a:lnTo>
                  <a:lnTo>
                    <a:pt x="98" y="612"/>
                  </a:lnTo>
                  <a:lnTo>
                    <a:pt x="101" y="613"/>
                  </a:lnTo>
                  <a:lnTo>
                    <a:pt x="102" y="616"/>
                  </a:lnTo>
                  <a:lnTo>
                    <a:pt x="104" y="621"/>
                  </a:lnTo>
                  <a:lnTo>
                    <a:pt x="104" y="621"/>
                  </a:lnTo>
                  <a:lnTo>
                    <a:pt x="101" y="625"/>
                  </a:lnTo>
                  <a:lnTo>
                    <a:pt x="96" y="630"/>
                  </a:lnTo>
                  <a:lnTo>
                    <a:pt x="96" y="630"/>
                  </a:lnTo>
                  <a:lnTo>
                    <a:pt x="104" y="633"/>
                  </a:lnTo>
                  <a:lnTo>
                    <a:pt x="107" y="636"/>
                  </a:lnTo>
                  <a:lnTo>
                    <a:pt x="107" y="637"/>
                  </a:lnTo>
                  <a:lnTo>
                    <a:pt x="105" y="639"/>
                  </a:lnTo>
                  <a:lnTo>
                    <a:pt x="105" y="639"/>
                  </a:lnTo>
                  <a:lnTo>
                    <a:pt x="102" y="642"/>
                  </a:lnTo>
                  <a:lnTo>
                    <a:pt x="99" y="645"/>
                  </a:lnTo>
                  <a:lnTo>
                    <a:pt x="99" y="648"/>
                  </a:lnTo>
                  <a:lnTo>
                    <a:pt x="99" y="652"/>
                  </a:lnTo>
                  <a:lnTo>
                    <a:pt x="99" y="652"/>
                  </a:lnTo>
                  <a:lnTo>
                    <a:pt x="102" y="658"/>
                  </a:lnTo>
                  <a:lnTo>
                    <a:pt x="104" y="661"/>
                  </a:lnTo>
                  <a:lnTo>
                    <a:pt x="104" y="664"/>
                  </a:lnTo>
                  <a:lnTo>
                    <a:pt x="104" y="664"/>
                  </a:lnTo>
                  <a:lnTo>
                    <a:pt x="104" y="667"/>
                  </a:lnTo>
                  <a:lnTo>
                    <a:pt x="102" y="670"/>
                  </a:lnTo>
                  <a:lnTo>
                    <a:pt x="102" y="671"/>
                  </a:lnTo>
                  <a:lnTo>
                    <a:pt x="102" y="673"/>
                  </a:lnTo>
                  <a:lnTo>
                    <a:pt x="102" y="673"/>
                  </a:lnTo>
                  <a:lnTo>
                    <a:pt x="105" y="674"/>
                  </a:lnTo>
                  <a:lnTo>
                    <a:pt x="111" y="676"/>
                  </a:lnTo>
                  <a:lnTo>
                    <a:pt x="119" y="677"/>
                  </a:lnTo>
                  <a:lnTo>
                    <a:pt x="119" y="677"/>
                  </a:lnTo>
                  <a:lnTo>
                    <a:pt x="120" y="722"/>
                  </a:lnTo>
                  <a:lnTo>
                    <a:pt x="120" y="722"/>
                  </a:lnTo>
                  <a:lnTo>
                    <a:pt x="120" y="723"/>
                  </a:lnTo>
                  <a:lnTo>
                    <a:pt x="123" y="725"/>
                  </a:lnTo>
                  <a:lnTo>
                    <a:pt x="126" y="726"/>
                  </a:lnTo>
                  <a:lnTo>
                    <a:pt x="129" y="729"/>
                  </a:lnTo>
                  <a:lnTo>
                    <a:pt x="129" y="729"/>
                  </a:lnTo>
                  <a:lnTo>
                    <a:pt x="131" y="733"/>
                  </a:lnTo>
                  <a:lnTo>
                    <a:pt x="132" y="736"/>
                  </a:lnTo>
                  <a:lnTo>
                    <a:pt x="132" y="736"/>
                  </a:lnTo>
                  <a:lnTo>
                    <a:pt x="134" y="738"/>
                  </a:lnTo>
                  <a:lnTo>
                    <a:pt x="136" y="739"/>
                  </a:lnTo>
                  <a:lnTo>
                    <a:pt x="141" y="739"/>
                  </a:lnTo>
                  <a:lnTo>
                    <a:pt x="145" y="741"/>
                  </a:lnTo>
                  <a:lnTo>
                    <a:pt x="145" y="741"/>
                  </a:lnTo>
                  <a:lnTo>
                    <a:pt x="147" y="744"/>
                  </a:lnTo>
                  <a:lnTo>
                    <a:pt x="145" y="745"/>
                  </a:lnTo>
                  <a:lnTo>
                    <a:pt x="141" y="751"/>
                  </a:lnTo>
                  <a:lnTo>
                    <a:pt x="141" y="751"/>
                  </a:lnTo>
                  <a:lnTo>
                    <a:pt x="138" y="754"/>
                  </a:lnTo>
                  <a:lnTo>
                    <a:pt x="138" y="757"/>
                  </a:lnTo>
                  <a:lnTo>
                    <a:pt x="139" y="760"/>
                  </a:lnTo>
                  <a:lnTo>
                    <a:pt x="141" y="762"/>
                  </a:lnTo>
                  <a:lnTo>
                    <a:pt x="141" y="762"/>
                  </a:lnTo>
                  <a:lnTo>
                    <a:pt x="145" y="765"/>
                  </a:lnTo>
                  <a:lnTo>
                    <a:pt x="154" y="767"/>
                  </a:lnTo>
                  <a:lnTo>
                    <a:pt x="165" y="770"/>
                  </a:lnTo>
                  <a:lnTo>
                    <a:pt x="173" y="775"/>
                  </a:lnTo>
                  <a:lnTo>
                    <a:pt x="173" y="775"/>
                  </a:lnTo>
                  <a:lnTo>
                    <a:pt x="176" y="779"/>
                  </a:lnTo>
                  <a:lnTo>
                    <a:pt x="179" y="784"/>
                  </a:lnTo>
                  <a:lnTo>
                    <a:pt x="181" y="788"/>
                  </a:lnTo>
                  <a:lnTo>
                    <a:pt x="181" y="794"/>
                  </a:lnTo>
                  <a:lnTo>
                    <a:pt x="179" y="813"/>
                  </a:lnTo>
                  <a:lnTo>
                    <a:pt x="179" y="813"/>
                  </a:lnTo>
                  <a:lnTo>
                    <a:pt x="184" y="836"/>
                  </a:lnTo>
                  <a:lnTo>
                    <a:pt x="191" y="861"/>
                  </a:lnTo>
                  <a:lnTo>
                    <a:pt x="191" y="861"/>
                  </a:lnTo>
                  <a:lnTo>
                    <a:pt x="193" y="864"/>
                  </a:lnTo>
                  <a:lnTo>
                    <a:pt x="196" y="865"/>
                  </a:lnTo>
                  <a:lnTo>
                    <a:pt x="200" y="867"/>
                  </a:lnTo>
                  <a:lnTo>
                    <a:pt x="206" y="865"/>
                  </a:lnTo>
                  <a:lnTo>
                    <a:pt x="209" y="867"/>
                  </a:lnTo>
                  <a:lnTo>
                    <a:pt x="209" y="867"/>
                  </a:lnTo>
                  <a:lnTo>
                    <a:pt x="211" y="870"/>
                  </a:lnTo>
                  <a:lnTo>
                    <a:pt x="212" y="876"/>
                  </a:lnTo>
                  <a:lnTo>
                    <a:pt x="211" y="886"/>
                  </a:lnTo>
                  <a:lnTo>
                    <a:pt x="211" y="886"/>
                  </a:lnTo>
                  <a:lnTo>
                    <a:pt x="209" y="895"/>
                  </a:lnTo>
                  <a:lnTo>
                    <a:pt x="206" y="899"/>
                  </a:lnTo>
                  <a:lnTo>
                    <a:pt x="202" y="905"/>
                  </a:lnTo>
                  <a:lnTo>
                    <a:pt x="202" y="905"/>
                  </a:lnTo>
                  <a:lnTo>
                    <a:pt x="196" y="910"/>
                  </a:lnTo>
                  <a:lnTo>
                    <a:pt x="190" y="913"/>
                  </a:lnTo>
                  <a:lnTo>
                    <a:pt x="184" y="916"/>
                  </a:lnTo>
                  <a:lnTo>
                    <a:pt x="178" y="922"/>
                  </a:lnTo>
                  <a:lnTo>
                    <a:pt x="178" y="922"/>
                  </a:lnTo>
                  <a:lnTo>
                    <a:pt x="175" y="926"/>
                  </a:lnTo>
                  <a:lnTo>
                    <a:pt x="171" y="930"/>
                  </a:lnTo>
                  <a:lnTo>
                    <a:pt x="165" y="933"/>
                  </a:lnTo>
                  <a:lnTo>
                    <a:pt x="157" y="933"/>
                  </a:lnTo>
                  <a:lnTo>
                    <a:pt x="157" y="933"/>
                  </a:lnTo>
                  <a:lnTo>
                    <a:pt x="153" y="933"/>
                  </a:lnTo>
                  <a:lnTo>
                    <a:pt x="151" y="935"/>
                  </a:lnTo>
                  <a:lnTo>
                    <a:pt x="148" y="939"/>
                  </a:lnTo>
                  <a:lnTo>
                    <a:pt x="145" y="944"/>
                  </a:lnTo>
                  <a:lnTo>
                    <a:pt x="144" y="947"/>
                  </a:lnTo>
                  <a:lnTo>
                    <a:pt x="139" y="950"/>
                  </a:lnTo>
                  <a:lnTo>
                    <a:pt x="139" y="950"/>
                  </a:lnTo>
                  <a:lnTo>
                    <a:pt x="135" y="951"/>
                  </a:lnTo>
                  <a:lnTo>
                    <a:pt x="134" y="954"/>
                  </a:lnTo>
                  <a:lnTo>
                    <a:pt x="134" y="957"/>
                  </a:lnTo>
                  <a:lnTo>
                    <a:pt x="135" y="960"/>
                  </a:lnTo>
                  <a:lnTo>
                    <a:pt x="141" y="964"/>
                  </a:lnTo>
                  <a:lnTo>
                    <a:pt x="145" y="970"/>
                  </a:lnTo>
                  <a:lnTo>
                    <a:pt x="145" y="970"/>
                  </a:lnTo>
                  <a:lnTo>
                    <a:pt x="147" y="975"/>
                  </a:lnTo>
                  <a:lnTo>
                    <a:pt x="147" y="978"/>
                  </a:lnTo>
                  <a:lnTo>
                    <a:pt x="144" y="979"/>
                  </a:lnTo>
                  <a:lnTo>
                    <a:pt x="139" y="979"/>
                  </a:lnTo>
                  <a:lnTo>
                    <a:pt x="139" y="979"/>
                  </a:lnTo>
                  <a:lnTo>
                    <a:pt x="134" y="981"/>
                  </a:lnTo>
                  <a:lnTo>
                    <a:pt x="129" y="984"/>
                  </a:lnTo>
                  <a:lnTo>
                    <a:pt x="126" y="988"/>
                  </a:lnTo>
                  <a:lnTo>
                    <a:pt x="125" y="993"/>
                  </a:lnTo>
                  <a:lnTo>
                    <a:pt x="125" y="993"/>
                  </a:lnTo>
                  <a:lnTo>
                    <a:pt x="125" y="997"/>
                  </a:lnTo>
                  <a:lnTo>
                    <a:pt x="123" y="1000"/>
                  </a:lnTo>
                  <a:lnTo>
                    <a:pt x="120" y="1003"/>
                  </a:lnTo>
                  <a:lnTo>
                    <a:pt x="116" y="1006"/>
                  </a:lnTo>
                  <a:lnTo>
                    <a:pt x="116" y="1006"/>
                  </a:lnTo>
                  <a:lnTo>
                    <a:pt x="111" y="1009"/>
                  </a:lnTo>
                  <a:lnTo>
                    <a:pt x="111" y="1010"/>
                  </a:lnTo>
                  <a:lnTo>
                    <a:pt x="113" y="1010"/>
                  </a:lnTo>
                  <a:lnTo>
                    <a:pt x="123" y="1016"/>
                  </a:lnTo>
                  <a:lnTo>
                    <a:pt x="123" y="1016"/>
                  </a:lnTo>
                  <a:lnTo>
                    <a:pt x="126" y="1021"/>
                  </a:lnTo>
                  <a:lnTo>
                    <a:pt x="128" y="1024"/>
                  </a:lnTo>
                  <a:lnTo>
                    <a:pt x="126" y="1027"/>
                  </a:lnTo>
                  <a:lnTo>
                    <a:pt x="123" y="1030"/>
                  </a:lnTo>
                  <a:lnTo>
                    <a:pt x="123" y="1030"/>
                  </a:lnTo>
                  <a:lnTo>
                    <a:pt x="122" y="1034"/>
                  </a:lnTo>
                  <a:lnTo>
                    <a:pt x="120" y="1040"/>
                  </a:lnTo>
                  <a:lnTo>
                    <a:pt x="120" y="1046"/>
                  </a:lnTo>
                  <a:lnTo>
                    <a:pt x="120" y="1050"/>
                  </a:lnTo>
                  <a:lnTo>
                    <a:pt x="120" y="1050"/>
                  </a:lnTo>
                  <a:lnTo>
                    <a:pt x="117" y="1053"/>
                  </a:lnTo>
                  <a:lnTo>
                    <a:pt x="113" y="1055"/>
                  </a:lnTo>
                  <a:lnTo>
                    <a:pt x="107" y="1056"/>
                  </a:lnTo>
                  <a:lnTo>
                    <a:pt x="101" y="1055"/>
                  </a:lnTo>
                  <a:lnTo>
                    <a:pt x="101" y="1055"/>
                  </a:lnTo>
                  <a:lnTo>
                    <a:pt x="88" y="1053"/>
                  </a:lnTo>
                  <a:lnTo>
                    <a:pt x="82" y="1053"/>
                  </a:lnTo>
                  <a:lnTo>
                    <a:pt x="77" y="1055"/>
                  </a:lnTo>
                  <a:lnTo>
                    <a:pt x="77" y="1055"/>
                  </a:lnTo>
                  <a:lnTo>
                    <a:pt x="71" y="1062"/>
                  </a:lnTo>
                  <a:lnTo>
                    <a:pt x="68" y="1067"/>
                  </a:lnTo>
                  <a:lnTo>
                    <a:pt x="65" y="1070"/>
                  </a:lnTo>
                  <a:lnTo>
                    <a:pt x="65" y="1070"/>
                  </a:lnTo>
                  <a:lnTo>
                    <a:pt x="52" y="1076"/>
                  </a:lnTo>
                  <a:lnTo>
                    <a:pt x="36" y="1084"/>
                  </a:lnTo>
                  <a:lnTo>
                    <a:pt x="36" y="1084"/>
                  </a:lnTo>
                  <a:lnTo>
                    <a:pt x="24" y="1093"/>
                  </a:lnTo>
                  <a:lnTo>
                    <a:pt x="12" y="1096"/>
                  </a:lnTo>
                  <a:lnTo>
                    <a:pt x="12" y="1096"/>
                  </a:lnTo>
                  <a:lnTo>
                    <a:pt x="2" y="1098"/>
                  </a:lnTo>
                  <a:lnTo>
                    <a:pt x="2" y="1098"/>
                  </a:lnTo>
                  <a:lnTo>
                    <a:pt x="2" y="1102"/>
                  </a:lnTo>
                  <a:lnTo>
                    <a:pt x="0" y="1107"/>
                  </a:lnTo>
                  <a:lnTo>
                    <a:pt x="2" y="1117"/>
                  </a:lnTo>
                  <a:lnTo>
                    <a:pt x="2" y="1117"/>
                  </a:lnTo>
                  <a:lnTo>
                    <a:pt x="6" y="1124"/>
                  </a:lnTo>
                  <a:lnTo>
                    <a:pt x="15" y="1135"/>
                  </a:lnTo>
                  <a:lnTo>
                    <a:pt x="25" y="1145"/>
                  </a:lnTo>
                  <a:lnTo>
                    <a:pt x="33" y="1156"/>
                  </a:lnTo>
                  <a:lnTo>
                    <a:pt x="33" y="1156"/>
                  </a:lnTo>
                  <a:lnTo>
                    <a:pt x="36" y="1164"/>
                  </a:lnTo>
                  <a:lnTo>
                    <a:pt x="39" y="1175"/>
                  </a:lnTo>
                  <a:lnTo>
                    <a:pt x="39" y="1194"/>
                  </a:lnTo>
                  <a:lnTo>
                    <a:pt x="39" y="1194"/>
                  </a:lnTo>
                  <a:lnTo>
                    <a:pt x="40" y="1203"/>
                  </a:lnTo>
                  <a:lnTo>
                    <a:pt x="42" y="1210"/>
                  </a:lnTo>
                  <a:lnTo>
                    <a:pt x="45" y="1231"/>
                  </a:lnTo>
                  <a:lnTo>
                    <a:pt x="45" y="1231"/>
                  </a:lnTo>
                  <a:lnTo>
                    <a:pt x="48" y="1275"/>
                  </a:lnTo>
                  <a:lnTo>
                    <a:pt x="49" y="1301"/>
                  </a:lnTo>
                  <a:lnTo>
                    <a:pt x="52" y="1318"/>
                  </a:lnTo>
                  <a:lnTo>
                    <a:pt x="52" y="1318"/>
                  </a:lnTo>
                  <a:lnTo>
                    <a:pt x="54" y="1329"/>
                  </a:lnTo>
                  <a:lnTo>
                    <a:pt x="52" y="1338"/>
                  </a:lnTo>
                  <a:lnTo>
                    <a:pt x="49" y="1345"/>
                  </a:lnTo>
                  <a:lnTo>
                    <a:pt x="46" y="1347"/>
                  </a:lnTo>
                  <a:lnTo>
                    <a:pt x="43" y="1348"/>
                  </a:lnTo>
                  <a:lnTo>
                    <a:pt x="43" y="1348"/>
                  </a:lnTo>
                  <a:lnTo>
                    <a:pt x="33" y="1350"/>
                  </a:lnTo>
                  <a:lnTo>
                    <a:pt x="30" y="1351"/>
                  </a:lnTo>
                  <a:lnTo>
                    <a:pt x="27" y="1357"/>
                  </a:lnTo>
                  <a:lnTo>
                    <a:pt x="27" y="1357"/>
                  </a:lnTo>
                  <a:lnTo>
                    <a:pt x="25" y="1363"/>
                  </a:lnTo>
                  <a:lnTo>
                    <a:pt x="24" y="1367"/>
                  </a:lnTo>
                  <a:lnTo>
                    <a:pt x="22" y="1370"/>
                  </a:lnTo>
                  <a:lnTo>
                    <a:pt x="17" y="1373"/>
                  </a:lnTo>
                  <a:lnTo>
                    <a:pt x="17" y="1373"/>
                  </a:lnTo>
                  <a:lnTo>
                    <a:pt x="3" y="1379"/>
                  </a:lnTo>
                  <a:lnTo>
                    <a:pt x="2" y="1382"/>
                  </a:lnTo>
                  <a:lnTo>
                    <a:pt x="2" y="1385"/>
                  </a:lnTo>
                  <a:lnTo>
                    <a:pt x="2" y="1385"/>
                  </a:lnTo>
                  <a:lnTo>
                    <a:pt x="5" y="1387"/>
                  </a:lnTo>
                  <a:lnTo>
                    <a:pt x="6" y="1388"/>
                  </a:lnTo>
                  <a:lnTo>
                    <a:pt x="12" y="1390"/>
                  </a:lnTo>
                  <a:lnTo>
                    <a:pt x="18" y="1390"/>
                  </a:lnTo>
                  <a:lnTo>
                    <a:pt x="21" y="1391"/>
                  </a:lnTo>
                  <a:lnTo>
                    <a:pt x="21" y="1391"/>
                  </a:lnTo>
                  <a:lnTo>
                    <a:pt x="22" y="1392"/>
                  </a:lnTo>
                  <a:lnTo>
                    <a:pt x="22" y="1395"/>
                  </a:lnTo>
                  <a:lnTo>
                    <a:pt x="22" y="1397"/>
                  </a:lnTo>
                  <a:lnTo>
                    <a:pt x="24" y="1400"/>
                  </a:lnTo>
                  <a:lnTo>
                    <a:pt x="24" y="1400"/>
                  </a:lnTo>
                  <a:lnTo>
                    <a:pt x="28" y="1403"/>
                  </a:lnTo>
                  <a:lnTo>
                    <a:pt x="31" y="1404"/>
                  </a:lnTo>
                  <a:lnTo>
                    <a:pt x="36" y="1406"/>
                  </a:lnTo>
                  <a:lnTo>
                    <a:pt x="37" y="1407"/>
                  </a:lnTo>
                  <a:lnTo>
                    <a:pt x="37" y="1407"/>
                  </a:lnTo>
                  <a:lnTo>
                    <a:pt x="37" y="1412"/>
                  </a:lnTo>
                  <a:lnTo>
                    <a:pt x="37" y="1419"/>
                  </a:lnTo>
                  <a:lnTo>
                    <a:pt x="36" y="1434"/>
                  </a:lnTo>
                  <a:lnTo>
                    <a:pt x="36" y="1434"/>
                  </a:lnTo>
                  <a:lnTo>
                    <a:pt x="34" y="1440"/>
                  </a:lnTo>
                  <a:lnTo>
                    <a:pt x="31" y="1447"/>
                  </a:lnTo>
                  <a:lnTo>
                    <a:pt x="30" y="1456"/>
                  </a:lnTo>
                  <a:lnTo>
                    <a:pt x="31" y="1459"/>
                  </a:lnTo>
                  <a:lnTo>
                    <a:pt x="33" y="1464"/>
                  </a:lnTo>
                  <a:lnTo>
                    <a:pt x="33" y="1464"/>
                  </a:lnTo>
                  <a:lnTo>
                    <a:pt x="36" y="1469"/>
                  </a:lnTo>
                  <a:lnTo>
                    <a:pt x="40" y="1472"/>
                  </a:lnTo>
                  <a:lnTo>
                    <a:pt x="43" y="1477"/>
                  </a:lnTo>
                  <a:lnTo>
                    <a:pt x="46" y="1483"/>
                  </a:lnTo>
                  <a:lnTo>
                    <a:pt x="46" y="1483"/>
                  </a:lnTo>
                  <a:lnTo>
                    <a:pt x="46" y="1495"/>
                  </a:lnTo>
                  <a:lnTo>
                    <a:pt x="45" y="1507"/>
                  </a:lnTo>
                  <a:lnTo>
                    <a:pt x="45" y="1518"/>
                  </a:lnTo>
                  <a:lnTo>
                    <a:pt x="46" y="1523"/>
                  </a:lnTo>
                  <a:lnTo>
                    <a:pt x="48" y="1526"/>
                  </a:lnTo>
                  <a:lnTo>
                    <a:pt x="48" y="1526"/>
                  </a:lnTo>
                  <a:lnTo>
                    <a:pt x="55" y="1530"/>
                  </a:lnTo>
                  <a:lnTo>
                    <a:pt x="65" y="1535"/>
                  </a:lnTo>
                  <a:lnTo>
                    <a:pt x="76" y="1539"/>
                  </a:lnTo>
                  <a:lnTo>
                    <a:pt x="80" y="1544"/>
                  </a:lnTo>
                  <a:lnTo>
                    <a:pt x="80" y="1544"/>
                  </a:lnTo>
                  <a:lnTo>
                    <a:pt x="79" y="1546"/>
                  </a:lnTo>
                  <a:lnTo>
                    <a:pt x="74" y="1551"/>
                  </a:lnTo>
                  <a:lnTo>
                    <a:pt x="64" y="1558"/>
                  </a:lnTo>
                  <a:lnTo>
                    <a:pt x="64" y="1558"/>
                  </a:lnTo>
                  <a:lnTo>
                    <a:pt x="59" y="1561"/>
                  </a:lnTo>
                  <a:lnTo>
                    <a:pt x="58" y="1566"/>
                  </a:lnTo>
                  <a:lnTo>
                    <a:pt x="58" y="1575"/>
                  </a:lnTo>
                  <a:lnTo>
                    <a:pt x="58" y="1575"/>
                  </a:lnTo>
                  <a:lnTo>
                    <a:pt x="57" y="1581"/>
                  </a:lnTo>
                  <a:lnTo>
                    <a:pt x="52" y="1586"/>
                  </a:lnTo>
                  <a:lnTo>
                    <a:pt x="43" y="1598"/>
                  </a:lnTo>
                  <a:lnTo>
                    <a:pt x="43" y="1598"/>
                  </a:lnTo>
                  <a:lnTo>
                    <a:pt x="40" y="1600"/>
                  </a:lnTo>
                  <a:lnTo>
                    <a:pt x="37" y="1601"/>
                  </a:lnTo>
                  <a:lnTo>
                    <a:pt x="36" y="1603"/>
                  </a:lnTo>
                  <a:lnTo>
                    <a:pt x="36" y="1604"/>
                  </a:lnTo>
                  <a:lnTo>
                    <a:pt x="39" y="1609"/>
                  </a:lnTo>
                  <a:lnTo>
                    <a:pt x="39" y="1609"/>
                  </a:lnTo>
                  <a:lnTo>
                    <a:pt x="46" y="1618"/>
                  </a:lnTo>
                  <a:lnTo>
                    <a:pt x="49" y="1622"/>
                  </a:lnTo>
                  <a:lnTo>
                    <a:pt x="49" y="1622"/>
                  </a:lnTo>
                  <a:lnTo>
                    <a:pt x="48" y="1624"/>
                  </a:lnTo>
                  <a:lnTo>
                    <a:pt x="48" y="1624"/>
                  </a:lnTo>
                  <a:lnTo>
                    <a:pt x="45" y="1624"/>
                  </a:lnTo>
                  <a:lnTo>
                    <a:pt x="42" y="1622"/>
                  </a:lnTo>
                  <a:lnTo>
                    <a:pt x="39" y="1622"/>
                  </a:lnTo>
                  <a:lnTo>
                    <a:pt x="37" y="1622"/>
                  </a:lnTo>
                  <a:lnTo>
                    <a:pt x="37" y="1622"/>
                  </a:lnTo>
                  <a:lnTo>
                    <a:pt x="33" y="1635"/>
                  </a:lnTo>
                  <a:lnTo>
                    <a:pt x="28" y="1646"/>
                  </a:lnTo>
                  <a:lnTo>
                    <a:pt x="28" y="1653"/>
                  </a:lnTo>
                  <a:lnTo>
                    <a:pt x="28" y="1653"/>
                  </a:lnTo>
                  <a:lnTo>
                    <a:pt x="28" y="1656"/>
                  </a:lnTo>
                  <a:lnTo>
                    <a:pt x="31" y="1659"/>
                  </a:lnTo>
                  <a:lnTo>
                    <a:pt x="34" y="1659"/>
                  </a:lnTo>
                  <a:lnTo>
                    <a:pt x="39" y="1658"/>
                  </a:lnTo>
                  <a:lnTo>
                    <a:pt x="39" y="1658"/>
                  </a:lnTo>
                  <a:lnTo>
                    <a:pt x="46" y="1653"/>
                  </a:lnTo>
                  <a:lnTo>
                    <a:pt x="48" y="1652"/>
                  </a:lnTo>
                  <a:lnTo>
                    <a:pt x="51" y="1653"/>
                  </a:lnTo>
                  <a:lnTo>
                    <a:pt x="51" y="1653"/>
                  </a:lnTo>
                  <a:lnTo>
                    <a:pt x="52" y="1658"/>
                  </a:lnTo>
                  <a:lnTo>
                    <a:pt x="55" y="1662"/>
                  </a:lnTo>
                  <a:lnTo>
                    <a:pt x="57" y="1663"/>
                  </a:lnTo>
                  <a:lnTo>
                    <a:pt x="58" y="1665"/>
                  </a:lnTo>
                  <a:lnTo>
                    <a:pt x="61" y="1663"/>
                  </a:lnTo>
                  <a:lnTo>
                    <a:pt x="62" y="1662"/>
                  </a:lnTo>
                  <a:lnTo>
                    <a:pt x="62" y="1662"/>
                  </a:lnTo>
                  <a:lnTo>
                    <a:pt x="71" y="1653"/>
                  </a:lnTo>
                  <a:lnTo>
                    <a:pt x="74" y="1652"/>
                  </a:lnTo>
                  <a:lnTo>
                    <a:pt x="77" y="1653"/>
                  </a:lnTo>
                  <a:lnTo>
                    <a:pt x="77" y="1653"/>
                  </a:lnTo>
                  <a:lnTo>
                    <a:pt x="80" y="1661"/>
                  </a:lnTo>
                  <a:lnTo>
                    <a:pt x="82" y="1663"/>
                  </a:lnTo>
                  <a:lnTo>
                    <a:pt x="86" y="1663"/>
                  </a:lnTo>
                  <a:lnTo>
                    <a:pt x="86" y="1663"/>
                  </a:lnTo>
                  <a:lnTo>
                    <a:pt x="94" y="1665"/>
                  </a:lnTo>
                  <a:lnTo>
                    <a:pt x="98" y="1666"/>
                  </a:lnTo>
                  <a:lnTo>
                    <a:pt x="102" y="1669"/>
                  </a:lnTo>
                  <a:lnTo>
                    <a:pt x="102" y="1669"/>
                  </a:lnTo>
                  <a:lnTo>
                    <a:pt x="107" y="1672"/>
                  </a:lnTo>
                  <a:lnTo>
                    <a:pt x="111" y="1672"/>
                  </a:lnTo>
                  <a:lnTo>
                    <a:pt x="119" y="1672"/>
                  </a:lnTo>
                  <a:lnTo>
                    <a:pt x="119" y="1672"/>
                  </a:lnTo>
                  <a:lnTo>
                    <a:pt x="120" y="1674"/>
                  </a:lnTo>
                  <a:lnTo>
                    <a:pt x="122" y="1675"/>
                  </a:lnTo>
                  <a:lnTo>
                    <a:pt x="125" y="1677"/>
                  </a:lnTo>
                  <a:lnTo>
                    <a:pt x="129" y="1678"/>
                  </a:lnTo>
                  <a:lnTo>
                    <a:pt x="129" y="1678"/>
                  </a:lnTo>
                  <a:lnTo>
                    <a:pt x="136" y="1681"/>
                  </a:lnTo>
                  <a:lnTo>
                    <a:pt x="142" y="1681"/>
                  </a:lnTo>
                  <a:lnTo>
                    <a:pt x="147" y="1681"/>
                  </a:lnTo>
                  <a:lnTo>
                    <a:pt x="150" y="1680"/>
                  </a:lnTo>
                  <a:lnTo>
                    <a:pt x="150" y="1680"/>
                  </a:lnTo>
                  <a:lnTo>
                    <a:pt x="151" y="1674"/>
                  </a:lnTo>
                  <a:lnTo>
                    <a:pt x="153" y="1669"/>
                  </a:lnTo>
                  <a:lnTo>
                    <a:pt x="154" y="1666"/>
                  </a:lnTo>
                  <a:lnTo>
                    <a:pt x="154" y="1666"/>
                  </a:lnTo>
                  <a:lnTo>
                    <a:pt x="157" y="1665"/>
                  </a:lnTo>
                  <a:lnTo>
                    <a:pt x="162" y="1665"/>
                  </a:lnTo>
                  <a:lnTo>
                    <a:pt x="166" y="1666"/>
                  </a:lnTo>
                  <a:lnTo>
                    <a:pt x="169" y="1668"/>
                  </a:lnTo>
                  <a:lnTo>
                    <a:pt x="169" y="1668"/>
                  </a:lnTo>
                  <a:lnTo>
                    <a:pt x="169" y="1671"/>
                  </a:lnTo>
                  <a:lnTo>
                    <a:pt x="168" y="1675"/>
                  </a:lnTo>
                  <a:lnTo>
                    <a:pt x="168" y="1680"/>
                  </a:lnTo>
                  <a:lnTo>
                    <a:pt x="168" y="1683"/>
                  </a:lnTo>
                  <a:lnTo>
                    <a:pt x="168" y="1683"/>
                  </a:lnTo>
                  <a:lnTo>
                    <a:pt x="171" y="1690"/>
                  </a:lnTo>
                  <a:lnTo>
                    <a:pt x="173" y="1695"/>
                  </a:lnTo>
                  <a:lnTo>
                    <a:pt x="176" y="1701"/>
                  </a:lnTo>
                  <a:lnTo>
                    <a:pt x="176" y="1701"/>
                  </a:lnTo>
                  <a:lnTo>
                    <a:pt x="179" y="1705"/>
                  </a:lnTo>
                  <a:lnTo>
                    <a:pt x="181" y="1709"/>
                  </a:lnTo>
                  <a:lnTo>
                    <a:pt x="184" y="1712"/>
                  </a:lnTo>
                  <a:lnTo>
                    <a:pt x="184" y="1714"/>
                  </a:lnTo>
                  <a:lnTo>
                    <a:pt x="184" y="1714"/>
                  </a:lnTo>
                  <a:lnTo>
                    <a:pt x="181" y="1715"/>
                  </a:lnTo>
                  <a:lnTo>
                    <a:pt x="176" y="1717"/>
                  </a:lnTo>
                  <a:lnTo>
                    <a:pt x="171" y="1718"/>
                  </a:lnTo>
                  <a:lnTo>
                    <a:pt x="168" y="1720"/>
                  </a:lnTo>
                  <a:lnTo>
                    <a:pt x="168" y="1720"/>
                  </a:lnTo>
                  <a:lnTo>
                    <a:pt x="166" y="1723"/>
                  </a:lnTo>
                  <a:lnTo>
                    <a:pt x="166" y="1726"/>
                  </a:lnTo>
                  <a:lnTo>
                    <a:pt x="166" y="1730"/>
                  </a:lnTo>
                  <a:lnTo>
                    <a:pt x="166" y="1733"/>
                  </a:lnTo>
                  <a:lnTo>
                    <a:pt x="166" y="1733"/>
                  </a:lnTo>
                  <a:lnTo>
                    <a:pt x="160" y="1738"/>
                  </a:lnTo>
                  <a:lnTo>
                    <a:pt x="159" y="1741"/>
                  </a:lnTo>
                  <a:lnTo>
                    <a:pt x="160" y="1742"/>
                  </a:lnTo>
                  <a:lnTo>
                    <a:pt x="162" y="1742"/>
                  </a:lnTo>
                  <a:lnTo>
                    <a:pt x="162" y="1742"/>
                  </a:lnTo>
                  <a:lnTo>
                    <a:pt x="165" y="1743"/>
                  </a:lnTo>
                  <a:lnTo>
                    <a:pt x="169" y="1745"/>
                  </a:lnTo>
                  <a:lnTo>
                    <a:pt x="175" y="1745"/>
                  </a:lnTo>
                  <a:lnTo>
                    <a:pt x="182" y="1746"/>
                  </a:lnTo>
                  <a:lnTo>
                    <a:pt x="182" y="1746"/>
                  </a:lnTo>
                  <a:lnTo>
                    <a:pt x="193" y="1749"/>
                  </a:lnTo>
                  <a:lnTo>
                    <a:pt x="203" y="1754"/>
                  </a:lnTo>
                  <a:lnTo>
                    <a:pt x="203" y="1754"/>
                  </a:lnTo>
                  <a:lnTo>
                    <a:pt x="211" y="1758"/>
                  </a:lnTo>
                  <a:lnTo>
                    <a:pt x="216" y="1763"/>
                  </a:lnTo>
                  <a:lnTo>
                    <a:pt x="224" y="1770"/>
                  </a:lnTo>
                  <a:lnTo>
                    <a:pt x="224" y="1770"/>
                  </a:lnTo>
                  <a:lnTo>
                    <a:pt x="227" y="1773"/>
                  </a:lnTo>
                  <a:lnTo>
                    <a:pt x="228" y="1778"/>
                  </a:lnTo>
                  <a:lnTo>
                    <a:pt x="231" y="1789"/>
                  </a:lnTo>
                  <a:lnTo>
                    <a:pt x="231" y="1789"/>
                  </a:lnTo>
                  <a:lnTo>
                    <a:pt x="233" y="1795"/>
                  </a:lnTo>
                  <a:lnTo>
                    <a:pt x="236" y="1803"/>
                  </a:lnTo>
                  <a:lnTo>
                    <a:pt x="243" y="1813"/>
                  </a:lnTo>
                  <a:lnTo>
                    <a:pt x="243" y="1813"/>
                  </a:lnTo>
                  <a:lnTo>
                    <a:pt x="243" y="1818"/>
                  </a:lnTo>
                  <a:lnTo>
                    <a:pt x="240" y="1823"/>
                  </a:lnTo>
                  <a:lnTo>
                    <a:pt x="237" y="1831"/>
                  </a:lnTo>
                  <a:lnTo>
                    <a:pt x="236" y="1838"/>
                  </a:lnTo>
                  <a:lnTo>
                    <a:pt x="236" y="1838"/>
                  </a:lnTo>
                  <a:lnTo>
                    <a:pt x="234" y="1846"/>
                  </a:lnTo>
                  <a:lnTo>
                    <a:pt x="231" y="1855"/>
                  </a:lnTo>
                  <a:lnTo>
                    <a:pt x="230" y="1858"/>
                  </a:lnTo>
                  <a:lnTo>
                    <a:pt x="231" y="1862"/>
                  </a:lnTo>
                  <a:lnTo>
                    <a:pt x="233" y="1865"/>
                  </a:lnTo>
                  <a:lnTo>
                    <a:pt x="236" y="1866"/>
                  </a:lnTo>
                  <a:lnTo>
                    <a:pt x="236" y="1866"/>
                  </a:lnTo>
                  <a:lnTo>
                    <a:pt x="245" y="1868"/>
                  </a:lnTo>
                  <a:lnTo>
                    <a:pt x="252" y="1869"/>
                  </a:lnTo>
                  <a:lnTo>
                    <a:pt x="259" y="1869"/>
                  </a:lnTo>
                  <a:lnTo>
                    <a:pt x="262" y="1871"/>
                  </a:lnTo>
                  <a:lnTo>
                    <a:pt x="262" y="1871"/>
                  </a:lnTo>
                  <a:lnTo>
                    <a:pt x="265" y="1878"/>
                  </a:lnTo>
                  <a:lnTo>
                    <a:pt x="270" y="1890"/>
                  </a:lnTo>
                  <a:lnTo>
                    <a:pt x="271" y="1902"/>
                  </a:lnTo>
                  <a:lnTo>
                    <a:pt x="271" y="1909"/>
                  </a:lnTo>
                  <a:lnTo>
                    <a:pt x="271" y="1909"/>
                  </a:lnTo>
                  <a:lnTo>
                    <a:pt x="268" y="1914"/>
                  </a:lnTo>
                  <a:lnTo>
                    <a:pt x="264" y="1917"/>
                  </a:lnTo>
                  <a:lnTo>
                    <a:pt x="259" y="1921"/>
                  </a:lnTo>
                  <a:lnTo>
                    <a:pt x="256" y="1927"/>
                  </a:lnTo>
                  <a:lnTo>
                    <a:pt x="256" y="1927"/>
                  </a:lnTo>
                  <a:lnTo>
                    <a:pt x="253" y="1936"/>
                  </a:lnTo>
                  <a:lnTo>
                    <a:pt x="250" y="1946"/>
                  </a:lnTo>
                  <a:lnTo>
                    <a:pt x="250" y="1955"/>
                  </a:lnTo>
                  <a:lnTo>
                    <a:pt x="252" y="1960"/>
                  </a:lnTo>
                  <a:lnTo>
                    <a:pt x="252" y="1960"/>
                  </a:lnTo>
                  <a:lnTo>
                    <a:pt x="259" y="1960"/>
                  </a:lnTo>
                  <a:lnTo>
                    <a:pt x="264" y="1960"/>
                  </a:lnTo>
                  <a:lnTo>
                    <a:pt x="267" y="1963"/>
                  </a:lnTo>
                  <a:lnTo>
                    <a:pt x="270" y="1964"/>
                  </a:lnTo>
                  <a:lnTo>
                    <a:pt x="270" y="1964"/>
                  </a:lnTo>
                  <a:lnTo>
                    <a:pt x="271" y="1972"/>
                  </a:lnTo>
                  <a:lnTo>
                    <a:pt x="273" y="1977"/>
                  </a:lnTo>
                  <a:lnTo>
                    <a:pt x="273" y="1983"/>
                  </a:lnTo>
                  <a:lnTo>
                    <a:pt x="274" y="1986"/>
                  </a:lnTo>
                  <a:lnTo>
                    <a:pt x="277" y="1988"/>
                  </a:lnTo>
                  <a:lnTo>
                    <a:pt x="277" y="1988"/>
                  </a:lnTo>
                  <a:lnTo>
                    <a:pt x="282" y="1989"/>
                  </a:lnTo>
                  <a:lnTo>
                    <a:pt x="286" y="1991"/>
                  </a:lnTo>
                  <a:lnTo>
                    <a:pt x="290" y="1991"/>
                  </a:lnTo>
                  <a:lnTo>
                    <a:pt x="295" y="1994"/>
                  </a:lnTo>
                  <a:lnTo>
                    <a:pt x="295" y="1994"/>
                  </a:lnTo>
                  <a:lnTo>
                    <a:pt x="302" y="2001"/>
                  </a:lnTo>
                  <a:lnTo>
                    <a:pt x="304" y="2001"/>
                  </a:lnTo>
                  <a:lnTo>
                    <a:pt x="305" y="2001"/>
                  </a:lnTo>
                  <a:lnTo>
                    <a:pt x="305" y="2001"/>
                  </a:lnTo>
                  <a:lnTo>
                    <a:pt x="308" y="2000"/>
                  </a:lnTo>
                  <a:lnTo>
                    <a:pt x="313" y="1997"/>
                  </a:lnTo>
                  <a:lnTo>
                    <a:pt x="319" y="1997"/>
                  </a:lnTo>
                  <a:lnTo>
                    <a:pt x="320" y="1997"/>
                  </a:lnTo>
                  <a:lnTo>
                    <a:pt x="322" y="1998"/>
                  </a:lnTo>
                  <a:lnTo>
                    <a:pt x="322" y="1998"/>
                  </a:lnTo>
                  <a:lnTo>
                    <a:pt x="323" y="2004"/>
                  </a:lnTo>
                  <a:lnTo>
                    <a:pt x="323" y="2012"/>
                  </a:lnTo>
                  <a:lnTo>
                    <a:pt x="320" y="2025"/>
                  </a:lnTo>
                  <a:lnTo>
                    <a:pt x="320" y="2025"/>
                  </a:lnTo>
                  <a:lnTo>
                    <a:pt x="317" y="2032"/>
                  </a:lnTo>
                  <a:lnTo>
                    <a:pt x="317" y="2037"/>
                  </a:lnTo>
                  <a:lnTo>
                    <a:pt x="320" y="2041"/>
                  </a:lnTo>
                  <a:lnTo>
                    <a:pt x="320" y="2041"/>
                  </a:lnTo>
                  <a:lnTo>
                    <a:pt x="322" y="2046"/>
                  </a:lnTo>
                  <a:lnTo>
                    <a:pt x="323" y="2050"/>
                  </a:lnTo>
                  <a:lnTo>
                    <a:pt x="322" y="2054"/>
                  </a:lnTo>
                  <a:lnTo>
                    <a:pt x="320" y="2057"/>
                  </a:lnTo>
                  <a:lnTo>
                    <a:pt x="320" y="2057"/>
                  </a:lnTo>
                  <a:lnTo>
                    <a:pt x="316" y="2063"/>
                  </a:lnTo>
                  <a:lnTo>
                    <a:pt x="313" y="2069"/>
                  </a:lnTo>
                  <a:lnTo>
                    <a:pt x="313" y="2069"/>
                  </a:lnTo>
                  <a:lnTo>
                    <a:pt x="311" y="2075"/>
                  </a:lnTo>
                  <a:lnTo>
                    <a:pt x="305" y="2084"/>
                  </a:lnTo>
                  <a:lnTo>
                    <a:pt x="305" y="2084"/>
                  </a:lnTo>
                  <a:lnTo>
                    <a:pt x="301" y="2092"/>
                  </a:lnTo>
                  <a:lnTo>
                    <a:pt x="298" y="2102"/>
                  </a:lnTo>
                  <a:lnTo>
                    <a:pt x="295" y="2112"/>
                  </a:lnTo>
                  <a:lnTo>
                    <a:pt x="292" y="2120"/>
                  </a:lnTo>
                  <a:lnTo>
                    <a:pt x="292" y="2120"/>
                  </a:lnTo>
                  <a:lnTo>
                    <a:pt x="292" y="2126"/>
                  </a:lnTo>
                  <a:lnTo>
                    <a:pt x="293" y="2129"/>
                  </a:lnTo>
                  <a:lnTo>
                    <a:pt x="296" y="2133"/>
                  </a:lnTo>
                  <a:lnTo>
                    <a:pt x="296" y="2133"/>
                  </a:lnTo>
                  <a:lnTo>
                    <a:pt x="298" y="2136"/>
                  </a:lnTo>
                  <a:lnTo>
                    <a:pt x="299" y="2142"/>
                  </a:lnTo>
                  <a:lnTo>
                    <a:pt x="298" y="2149"/>
                  </a:lnTo>
                  <a:lnTo>
                    <a:pt x="298" y="2154"/>
                  </a:lnTo>
                  <a:lnTo>
                    <a:pt x="298" y="2154"/>
                  </a:lnTo>
                  <a:lnTo>
                    <a:pt x="293" y="2161"/>
                  </a:lnTo>
                  <a:lnTo>
                    <a:pt x="293" y="2164"/>
                  </a:lnTo>
                  <a:lnTo>
                    <a:pt x="293" y="2170"/>
                  </a:lnTo>
                  <a:lnTo>
                    <a:pt x="293" y="2170"/>
                  </a:lnTo>
                  <a:lnTo>
                    <a:pt x="295" y="2179"/>
                  </a:lnTo>
                  <a:lnTo>
                    <a:pt x="293" y="2185"/>
                  </a:lnTo>
                  <a:lnTo>
                    <a:pt x="289" y="2191"/>
                  </a:lnTo>
                  <a:lnTo>
                    <a:pt x="289" y="2191"/>
                  </a:lnTo>
                  <a:lnTo>
                    <a:pt x="285" y="2198"/>
                  </a:lnTo>
                  <a:lnTo>
                    <a:pt x="283" y="2207"/>
                  </a:lnTo>
                  <a:lnTo>
                    <a:pt x="282" y="2217"/>
                  </a:lnTo>
                  <a:lnTo>
                    <a:pt x="282" y="2217"/>
                  </a:lnTo>
                  <a:lnTo>
                    <a:pt x="288" y="2217"/>
                  </a:lnTo>
                  <a:lnTo>
                    <a:pt x="295" y="2220"/>
                  </a:lnTo>
                  <a:lnTo>
                    <a:pt x="301" y="2226"/>
                  </a:lnTo>
                  <a:lnTo>
                    <a:pt x="301" y="2226"/>
                  </a:lnTo>
                  <a:lnTo>
                    <a:pt x="305" y="2232"/>
                  </a:lnTo>
                  <a:lnTo>
                    <a:pt x="307" y="2238"/>
                  </a:lnTo>
                  <a:lnTo>
                    <a:pt x="310" y="2243"/>
                  </a:lnTo>
                  <a:lnTo>
                    <a:pt x="313" y="2246"/>
                  </a:lnTo>
                  <a:lnTo>
                    <a:pt x="317" y="2247"/>
                  </a:lnTo>
                  <a:lnTo>
                    <a:pt x="317" y="2247"/>
                  </a:lnTo>
                  <a:lnTo>
                    <a:pt x="327" y="2250"/>
                  </a:lnTo>
                  <a:lnTo>
                    <a:pt x="336" y="2250"/>
                  </a:lnTo>
                  <a:lnTo>
                    <a:pt x="345" y="2248"/>
                  </a:lnTo>
                  <a:lnTo>
                    <a:pt x="345" y="2248"/>
                  </a:lnTo>
                  <a:lnTo>
                    <a:pt x="347" y="2247"/>
                  </a:lnTo>
                  <a:lnTo>
                    <a:pt x="348" y="2244"/>
                  </a:lnTo>
                  <a:lnTo>
                    <a:pt x="350" y="2241"/>
                  </a:lnTo>
                  <a:lnTo>
                    <a:pt x="353" y="2238"/>
                  </a:lnTo>
                  <a:lnTo>
                    <a:pt x="353" y="2238"/>
                  </a:lnTo>
                  <a:lnTo>
                    <a:pt x="357" y="2238"/>
                  </a:lnTo>
                  <a:lnTo>
                    <a:pt x="359" y="2235"/>
                  </a:lnTo>
                  <a:lnTo>
                    <a:pt x="360" y="2232"/>
                  </a:lnTo>
                  <a:lnTo>
                    <a:pt x="362" y="2228"/>
                  </a:lnTo>
                  <a:lnTo>
                    <a:pt x="362" y="2228"/>
                  </a:lnTo>
                  <a:lnTo>
                    <a:pt x="362" y="2222"/>
                  </a:lnTo>
                  <a:lnTo>
                    <a:pt x="360" y="2216"/>
                  </a:lnTo>
                  <a:lnTo>
                    <a:pt x="360" y="2210"/>
                  </a:lnTo>
                  <a:lnTo>
                    <a:pt x="362" y="2210"/>
                  </a:lnTo>
                  <a:lnTo>
                    <a:pt x="365" y="2209"/>
                  </a:lnTo>
                  <a:lnTo>
                    <a:pt x="365" y="2209"/>
                  </a:lnTo>
                  <a:lnTo>
                    <a:pt x="378" y="2210"/>
                  </a:lnTo>
                  <a:lnTo>
                    <a:pt x="384" y="2209"/>
                  </a:lnTo>
                  <a:lnTo>
                    <a:pt x="388" y="2207"/>
                  </a:lnTo>
                  <a:lnTo>
                    <a:pt x="388" y="2207"/>
                  </a:lnTo>
                  <a:lnTo>
                    <a:pt x="397" y="2201"/>
                  </a:lnTo>
                  <a:lnTo>
                    <a:pt x="402" y="2200"/>
                  </a:lnTo>
                  <a:lnTo>
                    <a:pt x="402" y="2200"/>
                  </a:lnTo>
                  <a:lnTo>
                    <a:pt x="403" y="2198"/>
                  </a:lnTo>
                  <a:lnTo>
                    <a:pt x="404" y="2195"/>
                  </a:lnTo>
                  <a:lnTo>
                    <a:pt x="406" y="2194"/>
                  </a:lnTo>
                  <a:lnTo>
                    <a:pt x="410" y="2194"/>
                  </a:lnTo>
                  <a:lnTo>
                    <a:pt x="410" y="2194"/>
                  </a:lnTo>
                  <a:lnTo>
                    <a:pt x="415" y="2195"/>
                  </a:lnTo>
                  <a:lnTo>
                    <a:pt x="419" y="2194"/>
                  </a:lnTo>
                  <a:lnTo>
                    <a:pt x="424" y="2192"/>
                  </a:lnTo>
                  <a:lnTo>
                    <a:pt x="425" y="2191"/>
                  </a:lnTo>
                  <a:lnTo>
                    <a:pt x="425" y="2191"/>
                  </a:lnTo>
                  <a:lnTo>
                    <a:pt x="427" y="2189"/>
                  </a:lnTo>
                  <a:lnTo>
                    <a:pt x="431" y="2188"/>
                  </a:lnTo>
                  <a:lnTo>
                    <a:pt x="434" y="2188"/>
                  </a:lnTo>
                  <a:lnTo>
                    <a:pt x="436" y="2185"/>
                  </a:lnTo>
                  <a:lnTo>
                    <a:pt x="436" y="2185"/>
                  </a:lnTo>
                  <a:lnTo>
                    <a:pt x="440" y="2176"/>
                  </a:lnTo>
                  <a:lnTo>
                    <a:pt x="443" y="2173"/>
                  </a:lnTo>
                  <a:lnTo>
                    <a:pt x="446" y="2173"/>
                  </a:lnTo>
                  <a:lnTo>
                    <a:pt x="446" y="2173"/>
                  </a:lnTo>
                  <a:lnTo>
                    <a:pt x="449" y="2174"/>
                  </a:lnTo>
                  <a:lnTo>
                    <a:pt x="452" y="2180"/>
                  </a:lnTo>
                  <a:lnTo>
                    <a:pt x="452" y="2180"/>
                  </a:lnTo>
                  <a:lnTo>
                    <a:pt x="453" y="2183"/>
                  </a:lnTo>
                  <a:lnTo>
                    <a:pt x="456" y="2185"/>
                  </a:lnTo>
                  <a:lnTo>
                    <a:pt x="461" y="2186"/>
                  </a:lnTo>
                  <a:lnTo>
                    <a:pt x="465" y="2188"/>
                  </a:lnTo>
                  <a:lnTo>
                    <a:pt x="468" y="2189"/>
                  </a:lnTo>
                  <a:lnTo>
                    <a:pt x="470" y="2192"/>
                  </a:lnTo>
                  <a:lnTo>
                    <a:pt x="470" y="2192"/>
                  </a:lnTo>
                  <a:lnTo>
                    <a:pt x="474" y="2197"/>
                  </a:lnTo>
                  <a:lnTo>
                    <a:pt x="477" y="2200"/>
                  </a:lnTo>
                  <a:lnTo>
                    <a:pt x="480" y="2201"/>
                  </a:lnTo>
                  <a:lnTo>
                    <a:pt x="486" y="2201"/>
                  </a:lnTo>
                  <a:lnTo>
                    <a:pt x="486" y="2201"/>
                  </a:lnTo>
                  <a:lnTo>
                    <a:pt x="492" y="2203"/>
                  </a:lnTo>
                  <a:lnTo>
                    <a:pt x="495" y="2201"/>
                  </a:lnTo>
                  <a:lnTo>
                    <a:pt x="504" y="2195"/>
                  </a:lnTo>
                  <a:lnTo>
                    <a:pt x="504" y="2195"/>
                  </a:lnTo>
                  <a:lnTo>
                    <a:pt x="508" y="2191"/>
                  </a:lnTo>
                  <a:lnTo>
                    <a:pt x="513" y="2189"/>
                  </a:lnTo>
                  <a:lnTo>
                    <a:pt x="516" y="2188"/>
                  </a:lnTo>
                  <a:lnTo>
                    <a:pt x="516" y="2186"/>
                  </a:lnTo>
                  <a:lnTo>
                    <a:pt x="516" y="2186"/>
                  </a:lnTo>
                  <a:lnTo>
                    <a:pt x="519" y="2179"/>
                  </a:lnTo>
                  <a:lnTo>
                    <a:pt x="520" y="2174"/>
                  </a:lnTo>
                  <a:lnTo>
                    <a:pt x="519" y="2171"/>
                  </a:lnTo>
                  <a:lnTo>
                    <a:pt x="519" y="2171"/>
                  </a:lnTo>
                  <a:lnTo>
                    <a:pt x="514" y="2166"/>
                  </a:lnTo>
                  <a:lnTo>
                    <a:pt x="513" y="2164"/>
                  </a:lnTo>
                  <a:lnTo>
                    <a:pt x="514" y="2161"/>
                  </a:lnTo>
                  <a:lnTo>
                    <a:pt x="514" y="2161"/>
                  </a:lnTo>
                  <a:lnTo>
                    <a:pt x="516" y="2155"/>
                  </a:lnTo>
                  <a:lnTo>
                    <a:pt x="517" y="2151"/>
                  </a:lnTo>
                  <a:lnTo>
                    <a:pt x="517" y="2148"/>
                  </a:lnTo>
                  <a:lnTo>
                    <a:pt x="517" y="2148"/>
                  </a:lnTo>
                  <a:lnTo>
                    <a:pt x="514" y="2139"/>
                  </a:lnTo>
                  <a:lnTo>
                    <a:pt x="514" y="2134"/>
                  </a:lnTo>
                  <a:lnTo>
                    <a:pt x="516" y="2133"/>
                  </a:lnTo>
                  <a:lnTo>
                    <a:pt x="519" y="2133"/>
                  </a:lnTo>
                  <a:lnTo>
                    <a:pt x="519" y="2133"/>
                  </a:lnTo>
                  <a:lnTo>
                    <a:pt x="526" y="2131"/>
                  </a:lnTo>
                  <a:lnTo>
                    <a:pt x="527" y="2129"/>
                  </a:lnTo>
                  <a:lnTo>
                    <a:pt x="530" y="2123"/>
                  </a:lnTo>
                  <a:lnTo>
                    <a:pt x="530" y="2123"/>
                  </a:lnTo>
                  <a:lnTo>
                    <a:pt x="536" y="2112"/>
                  </a:lnTo>
                  <a:lnTo>
                    <a:pt x="538" y="2109"/>
                  </a:lnTo>
                  <a:lnTo>
                    <a:pt x="541" y="2108"/>
                  </a:lnTo>
                  <a:lnTo>
                    <a:pt x="541" y="2108"/>
                  </a:lnTo>
                  <a:lnTo>
                    <a:pt x="542" y="2108"/>
                  </a:lnTo>
                  <a:lnTo>
                    <a:pt x="545" y="2106"/>
                  </a:lnTo>
                  <a:lnTo>
                    <a:pt x="547" y="2103"/>
                  </a:lnTo>
                  <a:lnTo>
                    <a:pt x="548" y="2096"/>
                  </a:lnTo>
                  <a:lnTo>
                    <a:pt x="548" y="2096"/>
                  </a:lnTo>
                  <a:lnTo>
                    <a:pt x="553" y="2078"/>
                  </a:lnTo>
                  <a:lnTo>
                    <a:pt x="556" y="2072"/>
                  </a:lnTo>
                  <a:lnTo>
                    <a:pt x="557" y="2068"/>
                  </a:lnTo>
                  <a:lnTo>
                    <a:pt x="557" y="2068"/>
                  </a:lnTo>
                  <a:lnTo>
                    <a:pt x="563" y="2062"/>
                  </a:lnTo>
                  <a:lnTo>
                    <a:pt x="566" y="2059"/>
                  </a:lnTo>
                  <a:lnTo>
                    <a:pt x="572" y="2059"/>
                  </a:lnTo>
                  <a:lnTo>
                    <a:pt x="572" y="2059"/>
                  </a:lnTo>
                  <a:lnTo>
                    <a:pt x="576" y="2057"/>
                  </a:lnTo>
                  <a:lnTo>
                    <a:pt x="579" y="2054"/>
                  </a:lnTo>
                  <a:lnTo>
                    <a:pt x="581" y="2046"/>
                  </a:lnTo>
                  <a:lnTo>
                    <a:pt x="581" y="2046"/>
                  </a:lnTo>
                  <a:lnTo>
                    <a:pt x="581" y="2040"/>
                  </a:lnTo>
                  <a:lnTo>
                    <a:pt x="579" y="2035"/>
                  </a:lnTo>
                  <a:lnTo>
                    <a:pt x="579" y="2029"/>
                  </a:lnTo>
                  <a:lnTo>
                    <a:pt x="579" y="2026"/>
                  </a:lnTo>
                  <a:lnTo>
                    <a:pt x="579" y="2026"/>
                  </a:lnTo>
                  <a:lnTo>
                    <a:pt x="581" y="2022"/>
                  </a:lnTo>
                  <a:lnTo>
                    <a:pt x="587" y="2016"/>
                  </a:lnTo>
                  <a:lnTo>
                    <a:pt x="594" y="2012"/>
                  </a:lnTo>
                  <a:lnTo>
                    <a:pt x="601" y="2009"/>
                  </a:lnTo>
                  <a:lnTo>
                    <a:pt x="601" y="2009"/>
                  </a:lnTo>
                  <a:lnTo>
                    <a:pt x="606" y="2009"/>
                  </a:lnTo>
                  <a:lnTo>
                    <a:pt x="609" y="2010"/>
                  </a:lnTo>
                  <a:lnTo>
                    <a:pt x="612" y="2012"/>
                  </a:lnTo>
                  <a:lnTo>
                    <a:pt x="619" y="2014"/>
                  </a:lnTo>
                  <a:lnTo>
                    <a:pt x="619" y="2014"/>
                  </a:lnTo>
                  <a:lnTo>
                    <a:pt x="640" y="2016"/>
                  </a:lnTo>
                  <a:lnTo>
                    <a:pt x="655" y="2016"/>
                  </a:lnTo>
                  <a:lnTo>
                    <a:pt x="655" y="2016"/>
                  </a:lnTo>
                  <a:lnTo>
                    <a:pt x="659" y="2016"/>
                  </a:lnTo>
                  <a:lnTo>
                    <a:pt x="662" y="2017"/>
                  </a:lnTo>
                  <a:lnTo>
                    <a:pt x="671" y="2023"/>
                  </a:lnTo>
                  <a:lnTo>
                    <a:pt x="671" y="2023"/>
                  </a:lnTo>
                  <a:lnTo>
                    <a:pt x="677" y="2028"/>
                  </a:lnTo>
                  <a:lnTo>
                    <a:pt x="684" y="2031"/>
                  </a:lnTo>
                  <a:lnTo>
                    <a:pt x="696" y="2034"/>
                  </a:lnTo>
                  <a:lnTo>
                    <a:pt x="696" y="2034"/>
                  </a:lnTo>
                  <a:lnTo>
                    <a:pt x="702" y="2035"/>
                  </a:lnTo>
                  <a:lnTo>
                    <a:pt x="707" y="2040"/>
                  </a:lnTo>
                  <a:lnTo>
                    <a:pt x="710" y="2044"/>
                  </a:lnTo>
                  <a:lnTo>
                    <a:pt x="710" y="2047"/>
                  </a:lnTo>
                  <a:lnTo>
                    <a:pt x="710" y="2049"/>
                  </a:lnTo>
                  <a:lnTo>
                    <a:pt x="710" y="2049"/>
                  </a:lnTo>
                  <a:lnTo>
                    <a:pt x="707" y="2052"/>
                  </a:lnTo>
                  <a:lnTo>
                    <a:pt x="704" y="2054"/>
                  </a:lnTo>
                  <a:lnTo>
                    <a:pt x="702" y="2056"/>
                  </a:lnTo>
                  <a:lnTo>
                    <a:pt x="704" y="2059"/>
                  </a:lnTo>
                  <a:lnTo>
                    <a:pt x="704" y="2059"/>
                  </a:lnTo>
                  <a:lnTo>
                    <a:pt x="708" y="2062"/>
                  </a:lnTo>
                  <a:lnTo>
                    <a:pt x="710" y="2068"/>
                  </a:lnTo>
                  <a:lnTo>
                    <a:pt x="711" y="2075"/>
                  </a:lnTo>
                  <a:lnTo>
                    <a:pt x="712" y="2083"/>
                  </a:lnTo>
                  <a:lnTo>
                    <a:pt x="712" y="2083"/>
                  </a:lnTo>
                  <a:lnTo>
                    <a:pt x="714" y="2089"/>
                  </a:lnTo>
                  <a:lnTo>
                    <a:pt x="717" y="2093"/>
                  </a:lnTo>
                  <a:lnTo>
                    <a:pt x="723" y="2096"/>
                  </a:lnTo>
                  <a:lnTo>
                    <a:pt x="727" y="2096"/>
                  </a:lnTo>
                  <a:lnTo>
                    <a:pt x="727" y="2096"/>
                  </a:lnTo>
                  <a:lnTo>
                    <a:pt x="730" y="2094"/>
                  </a:lnTo>
                  <a:lnTo>
                    <a:pt x="735" y="2092"/>
                  </a:lnTo>
                  <a:lnTo>
                    <a:pt x="738" y="2090"/>
                  </a:lnTo>
                  <a:lnTo>
                    <a:pt x="744" y="2089"/>
                  </a:lnTo>
                  <a:lnTo>
                    <a:pt x="744" y="2089"/>
                  </a:lnTo>
                  <a:lnTo>
                    <a:pt x="749" y="2089"/>
                  </a:lnTo>
                  <a:lnTo>
                    <a:pt x="752" y="2090"/>
                  </a:lnTo>
                  <a:lnTo>
                    <a:pt x="755" y="2092"/>
                  </a:lnTo>
                  <a:lnTo>
                    <a:pt x="758" y="2092"/>
                  </a:lnTo>
                  <a:lnTo>
                    <a:pt x="758" y="2092"/>
                  </a:lnTo>
                  <a:lnTo>
                    <a:pt x="760" y="2090"/>
                  </a:lnTo>
                  <a:lnTo>
                    <a:pt x="763" y="2087"/>
                  </a:lnTo>
                  <a:lnTo>
                    <a:pt x="764" y="2083"/>
                  </a:lnTo>
                  <a:lnTo>
                    <a:pt x="766" y="2078"/>
                  </a:lnTo>
                  <a:lnTo>
                    <a:pt x="766" y="2078"/>
                  </a:lnTo>
                  <a:lnTo>
                    <a:pt x="766" y="2077"/>
                  </a:lnTo>
                  <a:lnTo>
                    <a:pt x="767" y="2075"/>
                  </a:lnTo>
                  <a:lnTo>
                    <a:pt x="772" y="2072"/>
                  </a:lnTo>
                  <a:lnTo>
                    <a:pt x="778" y="2072"/>
                  </a:lnTo>
                  <a:lnTo>
                    <a:pt x="781" y="2072"/>
                  </a:lnTo>
                  <a:lnTo>
                    <a:pt x="781" y="2072"/>
                  </a:lnTo>
                  <a:lnTo>
                    <a:pt x="784" y="2075"/>
                  </a:lnTo>
                  <a:lnTo>
                    <a:pt x="785" y="2078"/>
                  </a:lnTo>
                  <a:lnTo>
                    <a:pt x="787" y="2081"/>
                  </a:lnTo>
                  <a:lnTo>
                    <a:pt x="791" y="2081"/>
                  </a:lnTo>
                  <a:lnTo>
                    <a:pt x="791" y="2081"/>
                  </a:lnTo>
                  <a:lnTo>
                    <a:pt x="798" y="2083"/>
                  </a:lnTo>
                  <a:lnTo>
                    <a:pt x="804" y="2084"/>
                  </a:lnTo>
                  <a:lnTo>
                    <a:pt x="809" y="2087"/>
                  </a:lnTo>
                  <a:lnTo>
                    <a:pt x="812" y="2090"/>
                  </a:lnTo>
                  <a:lnTo>
                    <a:pt x="812" y="2090"/>
                  </a:lnTo>
                  <a:lnTo>
                    <a:pt x="812" y="2096"/>
                  </a:lnTo>
                  <a:lnTo>
                    <a:pt x="812" y="2105"/>
                  </a:lnTo>
                  <a:lnTo>
                    <a:pt x="813" y="2115"/>
                  </a:lnTo>
                  <a:lnTo>
                    <a:pt x="813" y="2123"/>
                  </a:lnTo>
                  <a:lnTo>
                    <a:pt x="813" y="2123"/>
                  </a:lnTo>
                  <a:lnTo>
                    <a:pt x="818" y="2131"/>
                  </a:lnTo>
                  <a:lnTo>
                    <a:pt x="822" y="2140"/>
                  </a:lnTo>
                  <a:lnTo>
                    <a:pt x="822" y="2140"/>
                  </a:lnTo>
                  <a:lnTo>
                    <a:pt x="825" y="2148"/>
                  </a:lnTo>
                  <a:lnTo>
                    <a:pt x="829" y="2154"/>
                  </a:lnTo>
                  <a:lnTo>
                    <a:pt x="829" y="2154"/>
                  </a:lnTo>
                  <a:lnTo>
                    <a:pt x="831" y="2157"/>
                  </a:lnTo>
                  <a:lnTo>
                    <a:pt x="831" y="2161"/>
                  </a:lnTo>
                  <a:lnTo>
                    <a:pt x="831" y="2166"/>
                  </a:lnTo>
                  <a:lnTo>
                    <a:pt x="832" y="2167"/>
                  </a:lnTo>
                  <a:lnTo>
                    <a:pt x="835" y="2170"/>
                  </a:lnTo>
                  <a:lnTo>
                    <a:pt x="835" y="2170"/>
                  </a:lnTo>
                  <a:lnTo>
                    <a:pt x="838" y="2171"/>
                  </a:lnTo>
                  <a:lnTo>
                    <a:pt x="840" y="2171"/>
                  </a:lnTo>
                  <a:lnTo>
                    <a:pt x="843" y="2170"/>
                  </a:lnTo>
                  <a:lnTo>
                    <a:pt x="844" y="2169"/>
                  </a:lnTo>
                  <a:lnTo>
                    <a:pt x="847" y="2170"/>
                  </a:lnTo>
                  <a:lnTo>
                    <a:pt x="853" y="2176"/>
                  </a:lnTo>
                  <a:lnTo>
                    <a:pt x="853" y="2176"/>
                  </a:lnTo>
                  <a:lnTo>
                    <a:pt x="864" y="2188"/>
                  </a:lnTo>
                  <a:lnTo>
                    <a:pt x="865" y="2192"/>
                  </a:lnTo>
                  <a:lnTo>
                    <a:pt x="866" y="2197"/>
                  </a:lnTo>
                  <a:lnTo>
                    <a:pt x="866" y="2197"/>
                  </a:lnTo>
                  <a:lnTo>
                    <a:pt x="868" y="2201"/>
                  </a:lnTo>
                  <a:lnTo>
                    <a:pt x="866" y="2204"/>
                  </a:lnTo>
                  <a:lnTo>
                    <a:pt x="866" y="2204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5845175" y="5148263"/>
              <a:ext cx="415925" cy="371475"/>
            </a:xfrm>
            <a:custGeom>
              <a:avLst/>
              <a:gdLst>
                <a:gd name="T0" fmla="*/ 46 w 262"/>
                <a:gd name="T1" fmla="*/ 35 h 234"/>
                <a:gd name="T2" fmla="*/ 38 w 262"/>
                <a:gd name="T3" fmla="*/ 38 h 234"/>
                <a:gd name="T4" fmla="*/ 31 w 262"/>
                <a:gd name="T5" fmla="*/ 50 h 234"/>
                <a:gd name="T6" fmla="*/ 25 w 262"/>
                <a:gd name="T7" fmla="*/ 50 h 234"/>
                <a:gd name="T8" fmla="*/ 16 w 262"/>
                <a:gd name="T9" fmla="*/ 52 h 234"/>
                <a:gd name="T10" fmla="*/ 9 w 262"/>
                <a:gd name="T11" fmla="*/ 59 h 234"/>
                <a:gd name="T12" fmla="*/ 4 w 262"/>
                <a:gd name="T13" fmla="*/ 58 h 234"/>
                <a:gd name="T14" fmla="*/ 0 w 262"/>
                <a:gd name="T15" fmla="*/ 62 h 234"/>
                <a:gd name="T16" fmla="*/ 4 w 262"/>
                <a:gd name="T17" fmla="*/ 69 h 234"/>
                <a:gd name="T18" fmla="*/ 12 w 262"/>
                <a:gd name="T19" fmla="*/ 78 h 234"/>
                <a:gd name="T20" fmla="*/ 21 w 262"/>
                <a:gd name="T21" fmla="*/ 87 h 234"/>
                <a:gd name="T22" fmla="*/ 43 w 262"/>
                <a:gd name="T23" fmla="*/ 98 h 234"/>
                <a:gd name="T24" fmla="*/ 50 w 262"/>
                <a:gd name="T25" fmla="*/ 95 h 234"/>
                <a:gd name="T26" fmla="*/ 58 w 262"/>
                <a:gd name="T27" fmla="*/ 102 h 234"/>
                <a:gd name="T28" fmla="*/ 69 w 262"/>
                <a:gd name="T29" fmla="*/ 124 h 234"/>
                <a:gd name="T30" fmla="*/ 68 w 262"/>
                <a:gd name="T31" fmla="*/ 139 h 234"/>
                <a:gd name="T32" fmla="*/ 65 w 262"/>
                <a:gd name="T33" fmla="*/ 148 h 234"/>
                <a:gd name="T34" fmla="*/ 69 w 262"/>
                <a:gd name="T35" fmla="*/ 154 h 234"/>
                <a:gd name="T36" fmla="*/ 75 w 262"/>
                <a:gd name="T37" fmla="*/ 166 h 234"/>
                <a:gd name="T38" fmla="*/ 81 w 262"/>
                <a:gd name="T39" fmla="*/ 178 h 234"/>
                <a:gd name="T40" fmla="*/ 89 w 262"/>
                <a:gd name="T41" fmla="*/ 181 h 234"/>
                <a:gd name="T42" fmla="*/ 98 w 262"/>
                <a:gd name="T43" fmla="*/ 170 h 234"/>
                <a:gd name="T44" fmla="*/ 114 w 262"/>
                <a:gd name="T45" fmla="*/ 175 h 234"/>
                <a:gd name="T46" fmla="*/ 124 w 262"/>
                <a:gd name="T47" fmla="*/ 185 h 234"/>
                <a:gd name="T48" fmla="*/ 136 w 262"/>
                <a:gd name="T49" fmla="*/ 197 h 234"/>
                <a:gd name="T50" fmla="*/ 158 w 262"/>
                <a:gd name="T51" fmla="*/ 216 h 234"/>
                <a:gd name="T52" fmla="*/ 169 w 262"/>
                <a:gd name="T53" fmla="*/ 223 h 234"/>
                <a:gd name="T54" fmla="*/ 186 w 262"/>
                <a:gd name="T55" fmla="*/ 225 h 234"/>
                <a:gd name="T56" fmla="*/ 197 w 262"/>
                <a:gd name="T57" fmla="*/ 231 h 234"/>
                <a:gd name="T58" fmla="*/ 222 w 262"/>
                <a:gd name="T59" fmla="*/ 232 h 234"/>
                <a:gd name="T60" fmla="*/ 229 w 262"/>
                <a:gd name="T61" fmla="*/ 223 h 234"/>
                <a:gd name="T62" fmla="*/ 240 w 262"/>
                <a:gd name="T63" fmla="*/ 204 h 234"/>
                <a:gd name="T64" fmla="*/ 253 w 262"/>
                <a:gd name="T65" fmla="*/ 191 h 234"/>
                <a:gd name="T66" fmla="*/ 254 w 262"/>
                <a:gd name="T67" fmla="*/ 172 h 234"/>
                <a:gd name="T68" fmla="*/ 262 w 262"/>
                <a:gd name="T69" fmla="*/ 163 h 234"/>
                <a:gd name="T70" fmla="*/ 253 w 262"/>
                <a:gd name="T71" fmla="*/ 145 h 234"/>
                <a:gd name="T72" fmla="*/ 241 w 262"/>
                <a:gd name="T73" fmla="*/ 146 h 234"/>
                <a:gd name="T74" fmla="*/ 234 w 262"/>
                <a:gd name="T75" fmla="*/ 144 h 234"/>
                <a:gd name="T76" fmla="*/ 226 w 262"/>
                <a:gd name="T77" fmla="*/ 130 h 234"/>
                <a:gd name="T78" fmla="*/ 229 w 262"/>
                <a:gd name="T79" fmla="*/ 126 h 234"/>
                <a:gd name="T80" fmla="*/ 243 w 262"/>
                <a:gd name="T81" fmla="*/ 118 h 234"/>
                <a:gd name="T82" fmla="*/ 222 w 262"/>
                <a:gd name="T83" fmla="*/ 120 h 234"/>
                <a:gd name="T84" fmla="*/ 212 w 262"/>
                <a:gd name="T85" fmla="*/ 127 h 234"/>
                <a:gd name="T86" fmla="*/ 197 w 262"/>
                <a:gd name="T87" fmla="*/ 130 h 234"/>
                <a:gd name="T88" fmla="*/ 182 w 262"/>
                <a:gd name="T89" fmla="*/ 138 h 234"/>
                <a:gd name="T90" fmla="*/ 175 w 262"/>
                <a:gd name="T91" fmla="*/ 145 h 234"/>
                <a:gd name="T92" fmla="*/ 160 w 262"/>
                <a:gd name="T93" fmla="*/ 138 h 234"/>
                <a:gd name="T94" fmla="*/ 145 w 262"/>
                <a:gd name="T95" fmla="*/ 126 h 234"/>
                <a:gd name="T96" fmla="*/ 145 w 262"/>
                <a:gd name="T97" fmla="*/ 123 h 234"/>
                <a:gd name="T98" fmla="*/ 148 w 262"/>
                <a:gd name="T99" fmla="*/ 114 h 234"/>
                <a:gd name="T100" fmla="*/ 142 w 262"/>
                <a:gd name="T101" fmla="*/ 106 h 234"/>
                <a:gd name="T102" fmla="*/ 136 w 262"/>
                <a:gd name="T103" fmla="*/ 81 h 234"/>
                <a:gd name="T104" fmla="*/ 133 w 262"/>
                <a:gd name="T105" fmla="*/ 58 h 234"/>
                <a:gd name="T106" fmla="*/ 127 w 262"/>
                <a:gd name="T107" fmla="*/ 40 h 234"/>
                <a:gd name="T108" fmla="*/ 118 w 262"/>
                <a:gd name="T109" fmla="*/ 28 h 234"/>
                <a:gd name="T110" fmla="*/ 99 w 262"/>
                <a:gd name="T111" fmla="*/ 16 h 234"/>
                <a:gd name="T112" fmla="*/ 89 w 262"/>
                <a:gd name="T113" fmla="*/ 0 h 234"/>
                <a:gd name="T114" fmla="*/ 81 w 262"/>
                <a:gd name="T115" fmla="*/ 1 h 234"/>
                <a:gd name="T116" fmla="*/ 80 w 262"/>
                <a:gd name="T117" fmla="*/ 16 h 234"/>
                <a:gd name="T118" fmla="*/ 75 w 262"/>
                <a:gd name="T119" fmla="*/ 24 h 234"/>
                <a:gd name="T120" fmla="*/ 62 w 262"/>
                <a:gd name="T121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2" h="234">
                  <a:moveTo>
                    <a:pt x="56" y="35"/>
                  </a:moveTo>
                  <a:lnTo>
                    <a:pt x="56" y="35"/>
                  </a:lnTo>
                  <a:lnTo>
                    <a:pt x="46" y="35"/>
                  </a:lnTo>
                  <a:lnTo>
                    <a:pt x="41" y="35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7" y="44"/>
                  </a:lnTo>
                  <a:lnTo>
                    <a:pt x="34" y="49"/>
                  </a:lnTo>
                  <a:lnTo>
                    <a:pt x="31" y="50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" y="59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3" y="83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35" y="96"/>
                  </a:lnTo>
                  <a:lnTo>
                    <a:pt x="40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7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66" y="117"/>
                  </a:lnTo>
                  <a:lnTo>
                    <a:pt x="69" y="124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68" y="139"/>
                  </a:lnTo>
                  <a:lnTo>
                    <a:pt x="65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6" y="151"/>
                  </a:lnTo>
                  <a:lnTo>
                    <a:pt x="69" y="154"/>
                  </a:lnTo>
                  <a:lnTo>
                    <a:pt x="69" y="154"/>
                  </a:lnTo>
                  <a:lnTo>
                    <a:pt x="72" y="157"/>
                  </a:lnTo>
                  <a:lnTo>
                    <a:pt x="74" y="160"/>
                  </a:lnTo>
                  <a:lnTo>
                    <a:pt x="75" y="166"/>
                  </a:lnTo>
                  <a:lnTo>
                    <a:pt x="78" y="172"/>
                  </a:lnTo>
                  <a:lnTo>
                    <a:pt x="80" y="175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6" y="181"/>
                  </a:lnTo>
                  <a:lnTo>
                    <a:pt x="89" y="181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8" y="170"/>
                  </a:lnTo>
                  <a:lnTo>
                    <a:pt x="103" y="169"/>
                  </a:lnTo>
                  <a:lnTo>
                    <a:pt x="108" y="170"/>
                  </a:lnTo>
                  <a:lnTo>
                    <a:pt x="114" y="175"/>
                  </a:lnTo>
                  <a:lnTo>
                    <a:pt x="114" y="175"/>
                  </a:lnTo>
                  <a:lnTo>
                    <a:pt x="120" y="181"/>
                  </a:lnTo>
                  <a:lnTo>
                    <a:pt x="124" y="185"/>
                  </a:lnTo>
                  <a:lnTo>
                    <a:pt x="130" y="191"/>
                  </a:lnTo>
                  <a:lnTo>
                    <a:pt x="136" y="197"/>
                  </a:lnTo>
                  <a:lnTo>
                    <a:pt x="136" y="197"/>
                  </a:lnTo>
                  <a:lnTo>
                    <a:pt x="142" y="203"/>
                  </a:lnTo>
                  <a:lnTo>
                    <a:pt x="148" y="207"/>
                  </a:lnTo>
                  <a:lnTo>
                    <a:pt x="158" y="216"/>
                  </a:lnTo>
                  <a:lnTo>
                    <a:pt x="158" y="216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6" y="222"/>
                  </a:lnTo>
                  <a:lnTo>
                    <a:pt x="183" y="223"/>
                  </a:lnTo>
                  <a:lnTo>
                    <a:pt x="186" y="225"/>
                  </a:lnTo>
                  <a:lnTo>
                    <a:pt x="189" y="226"/>
                  </a:lnTo>
                  <a:lnTo>
                    <a:pt x="189" y="226"/>
                  </a:lnTo>
                  <a:lnTo>
                    <a:pt x="197" y="231"/>
                  </a:lnTo>
                  <a:lnTo>
                    <a:pt x="207" y="232"/>
                  </a:lnTo>
                  <a:lnTo>
                    <a:pt x="216" y="234"/>
                  </a:lnTo>
                  <a:lnTo>
                    <a:pt x="222" y="232"/>
                  </a:lnTo>
                  <a:lnTo>
                    <a:pt x="222" y="232"/>
                  </a:lnTo>
                  <a:lnTo>
                    <a:pt x="226" y="228"/>
                  </a:lnTo>
                  <a:lnTo>
                    <a:pt x="229" y="223"/>
                  </a:lnTo>
                  <a:lnTo>
                    <a:pt x="234" y="213"/>
                  </a:lnTo>
                  <a:lnTo>
                    <a:pt x="234" y="213"/>
                  </a:lnTo>
                  <a:lnTo>
                    <a:pt x="240" y="204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53" y="191"/>
                  </a:lnTo>
                  <a:lnTo>
                    <a:pt x="254" y="184"/>
                  </a:lnTo>
                  <a:lnTo>
                    <a:pt x="254" y="172"/>
                  </a:lnTo>
                  <a:lnTo>
                    <a:pt x="254" y="172"/>
                  </a:lnTo>
                  <a:lnTo>
                    <a:pt x="257" y="169"/>
                  </a:lnTo>
                  <a:lnTo>
                    <a:pt x="259" y="166"/>
                  </a:lnTo>
                  <a:lnTo>
                    <a:pt x="262" y="163"/>
                  </a:lnTo>
                  <a:lnTo>
                    <a:pt x="260" y="160"/>
                  </a:lnTo>
                  <a:lnTo>
                    <a:pt x="260" y="160"/>
                  </a:lnTo>
                  <a:lnTo>
                    <a:pt x="253" y="145"/>
                  </a:lnTo>
                  <a:lnTo>
                    <a:pt x="253" y="145"/>
                  </a:lnTo>
                  <a:lnTo>
                    <a:pt x="246" y="146"/>
                  </a:lnTo>
                  <a:lnTo>
                    <a:pt x="241" y="146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34" y="144"/>
                  </a:lnTo>
                  <a:lnTo>
                    <a:pt x="229" y="139"/>
                  </a:lnTo>
                  <a:lnTo>
                    <a:pt x="226" y="135"/>
                  </a:lnTo>
                  <a:lnTo>
                    <a:pt x="226" y="130"/>
                  </a:lnTo>
                  <a:lnTo>
                    <a:pt x="226" y="130"/>
                  </a:lnTo>
                  <a:lnTo>
                    <a:pt x="228" y="127"/>
                  </a:lnTo>
                  <a:lnTo>
                    <a:pt x="229" y="126"/>
                  </a:lnTo>
                  <a:lnTo>
                    <a:pt x="235" y="121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32" y="118"/>
                  </a:lnTo>
                  <a:lnTo>
                    <a:pt x="225" y="118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17" y="123"/>
                  </a:lnTo>
                  <a:lnTo>
                    <a:pt x="212" y="127"/>
                  </a:lnTo>
                  <a:lnTo>
                    <a:pt x="204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1" y="132"/>
                  </a:lnTo>
                  <a:lnTo>
                    <a:pt x="185" y="135"/>
                  </a:lnTo>
                  <a:lnTo>
                    <a:pt x="182" y="138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5" y="145"/>
                  </a:lnTo>
                  <a:lnTo>
                    <a:pt x="170" y="145"/>
                  </a:lnTo>
                  <a:lnTo>
                    <a:pt x="166" y="142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49" y="129"/>
                  </a:lnTo>
                  <a:lnTo>
                    <a:pt x="145" y="126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6" y="120"/>
                  </a:lnTo>
                  <a:lnTo>
                    <a:pt x="148" y="117"/>
                  </a:lnTo>
                  <a:lnTo>
                    <a:pt x="148" y="114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2" y="106"/>
                  </a:lnTo>
                  <a:lnTo>
                    <a:pt x="139" y="101"/>
                  </a:lnTo>
                  <a:lnTo>
                    <a:pt x="137" y="92"/>
                  </a:lnTo>
                  <a:lnTo>
                    <a:pt x="136" y="81"/>
                  </a:lnTo>
                  <a:lnTo>
                    <a:pt x="136" y="81"/>
                  </a:lnTo>
                  <a:lnTo>
                    <a:pt x="136" y="68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30" y="49"/>
                  </a:lnTo>
                  <a:lnTo>
                    <a:pt x="127" y="40"/>
                  </a:lnTo>
                  <a:lnTo>
                    <a:pt x="123" y="32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4" y="27"/>
                  </a:lnTo>
                  <a:lnTo>
                    <a:pt x="108" y="22"/>
                  </a:lnTo>
                  <a:lnTo>
                    <a:pt x="99" y="16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1" y="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8" y="22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7"/>
                  </a:lnTo>
                  <a:lnTo>
                    <a:pt x="66" y="31"/>
                  </a:lnTo>
                  <a:lnTo>
                    <a:pt x="62" y="34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6380163" y="5157788"/>
              <a:ext cx="381000" cy="342900"/>
            </a:xfrm>
            <a:custGeom>
              <a:avLst/>
              <a:gdLst>
                <a:gd name="T0" fmla="*/ 165 w 240"/>
                <a:gd name="T1" fmla="*/ 81 h 216"/>
                <a:gd name="T2" fmla="*/ 156 w 240"/>
                <a:gd name="T3" fmla="*/ 69 h 216"/>
                <a:gd name="T4" fmla="*/ 153 w 240"/>
                <a:gd name="T5" fmla="*/ 63 h 216"/>
                <a:gd name="T6" fmla="*/ 141 w 240"/>
                <a:gd name="T7" fmla="*/ 62 h 216"/>
                <a:gd name="T8" fmla="*/ 114 w 240"/>
                <a:gd name="T9" fmla="*/ 63 h 216"/>
                <a:gd name="T10" fmla="*/ 104 w 240"/>
                <a:gd name="T11" fmla="*/ 55 h 216"/>
                <a:gd name="T12" fmla="*/ 108 w 240"/>
                <a:gd name="T13" fmla="*/ 46 h 216"/>
                <a:gd name="T14" fmla="*/ 108 w 240"/>
                <a:gd name="T15" fmla="*/ 37 h 216"/>
                <a:gd name="T16" fmla="*/ 101 w 240"/>
                <a:gd name="T17" fmla="*/ 25 h 216"/>
                <a:gd name="T18" fmla="*/ 101 w 240"/>
                <a:gd name="T19" fmla="*/ 19 h 216"/>
                <a:gd name="T20" fmla="*/ 88 w 240"/>
                <a:gd name="T21" fmla="*/ 18 h 216"/>
                <a:gd name="T22" fmla="*/ 64 w 240"/>
                <a:gd name="T23" fmla="*/ 1 h 216"/>
                <a:gd name="T24" fmla="*/ 51 w 240"/>
                <a:gd name="T25" fmla="*/ 1 h 216"/>
                <a:gd name="T26" fmla="*/ 39 w 240"/>
                <a:gd name="T27" fmla="*/ 9 h 216"/>
                <a:gd name="T28" fmla="*/ 24 w 240"/>
                <a:gd name="T29" fmla="*/ 3 h 216"/>
                <a:gd name="T30" fmla="*/ 20 w 240"/>
                <a:gd name="T31" fmla="*/ 3 h 216"/>
                <a:gd name="T32" fmla="*/ 9 w 240"/>
                <a:gd name="T33" fmla="*/ 15 h 216"/>
                <a:gd name="T34" fmla="*/ 12 w 240"/>
                <a:gd name="T35" fmla="*/ 23 h 216"/>
                <a:gd name="T36" fmla="*/ 17 w 240"/>
                <a:gd name="T37" fmla="*/ 32 h 216"/>
                <a:gd name="T38" fmla="*/ 3 w 240"/>
                <a:gd name="T39" fmla="*/ 41 h 216"/>
                <a:gd name="T40" fmla="*/ 0 w 240"/>
                <a:gd name="T41" fmla="*/ 47 h 216"/>
                <a:gd name="T42" fmla="*/ 6 w 240"/>
                <a:gd name="T43" fmla="*/ 72 h 216"/>
                <a:gd name="T44" fmla="*/ 23 w 240"/>
                <a:gd name="T45" fmla="*/ 78 h 216"/>
                <a:gd name="T46" fmla="*/ 31 w 240"/>
                <a:gd name="T47" fmla="*/ 89 h 216"/>
                <a:gd name="T48" fmla="*/ 40 w 240"/>
                <a:gd name="T49" fmla="*/ 98 h 216"/>
                <a:gd name="T50" fmla="*/ 67 w 240"/>
                <a:gd name="T51" fmla="*/ 117 h 216"/>
                <a:gd name="T52" fmla="*/ 74 w 240"/>
                <a:gd name="T53" fmla="*/ 133 h 216"/>
                <a:gd name="T54" fmla="*/ 82 w 240"/>
                <a:gd name="T55" fmla="*/ 154 h 216"/>
                <a:gd name="T56" fmla="*/ 83 w 240"/>
                <a:gd name="T57" fmla="*/ 169 h 216"/>
                <a:gd name="T58" fmla="*/ 89 w 240"/>
                <a:gd name="T59" fmla="*/ 180 h 216"/>
                <a:gd name="T60" fmla="*/ 106 w 240"/>
                <a:gd name="T61" fmla="*/ 186 h 216"/>
                <a:gd name="T62" fmla="*/ 120 w 240"/>
                <a:gd name="T63" fmla="*/ 191 h 216"/>
                <a:gd name="T64" fmla="*/ 157 w 240"/>
                <a:gd name="T65" fmla="*/ 186 h 216"/>
                <a:gd name="T66" fmla="*/ 188 w 240"/>
                <a:gd name="T67" fmla="*/ 191 h 216"/>
                <a:gd name="T68" fmla="*/ 191 w 240"/>
                <a:gd name="T69" fmla="*/ 194 h 216"/>
                <a:gd name="T70" fmla="*/ 196 w 240"/>
                <a:gd name="T71" fmla="*/ 210 h 216"/>
                <a:gd name="T72" fmla="*/ 208 w 240"/>
                <a:gd name="T73" fmla="*/ 216 h 216"/>
                <a:gd name="T74" fmla="*/ 215 w 240"/>
                <a:gd name="T75" fmla="*/ 212 h 216"/>
                <a:gd name="T76" fmla="*/ 221 w 240"/>
                <a:gd name="T77" fmla="*/ 204 h 216"/>
                <a:gd name="T78" fmla="*/ 233 w 240"/>
                <a:gd name="T79" fmla="*/ 169 h 216"/>
                <a:gd name="T80" fmla="*/ 237 w 240"/>
                <a:gd name="T81" fmla="*/ 151 h 216"/>
                <a:gd name="T82" fmla="*/ 223 w 240"/>
                <a:gd name="T83" fmla="*/ 139 h 216"/>
                <a:gd name="T84" fmla="*/ 215 w 240"/>
                <a:gd name="T85" fmla="*/ 130 h 216"/>
                <a:gd name="T86" fmla="*/ 218 w 240"/>
                <a:gd name="T87" fmla="*/ 121 h 216"/>
                <a:gd name="T88" fmla="*/ 233 w 240"/>
                <a:gd name="T89" fmla="*/ 111 h 216"/>
                <a:gd name="T90" fmla="*/ 239 w 240"/>
                <a:gd name="T91" fmla="*/ 100 h 216"/>
                <a:gd name="T92" fmla="*/ 236 w 240"/>
                <a:gd name="T93" fmla="*/ 98 h 216"/>
                <a:gd name="T94" fmla="*/ 218 w 240"/>
                <a:gd name="T95" fmla="*/ 111 h 216"/>
                <a:gd name="T96" fmla="*/ 209 w 240"/>
                <a:gd name="T97" fmla="*/ 109 h 216"/>
                <a:gd name="T98" fmla="*/ 203 w 240"/>
                <a:gd name="T99" fmla="*/ 96 h 216"/>
                <a:gd name="T100" fmla="*/ 187 w 240"/>
                <a:gd name="T101" fmla="*/ 84 h 216"/>
                <a:gd name="T102" fmla="*/ 175 w 240"/>
                <a:gd name="T103" fmla="*/ 78 h 216"/>
                <a:gd name="T104" fmla="*/ 165 w 240"/>
                <a:gd name="T105" fmla="*/ 8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216">
                  <a:moveTo>
                    <a:pt x="165" y="80"/>
                  </a:moveTo>
                  <a:lnTo>
                    <a:pt x="165" y="80"/>
                  </a:lnTo>
                  <a:lnTo>
                    <a:pt x="165" y="81"/>
                  </a:lnTo>
                  <a:lnTo>
                    <a:pt x="163" y="81"/>
                  </a:lnTo>
                  <a:lnTo>
                    <a:pt x="160" y="78"/>
                  </a:lnTo>
                  <a:lnTo>
                    <a:pt x="156" y="69"/>
                  </a:lnTo>
                  <a:lnTo>
                    <a:pt x="156" y="69"/>
                  </a:lnTo>
                  <a:lnTo>
                    <a:pt x="156" y="65"/>
                  </a:lnTo>
                  <a:lnTo>
                    <a:pt x="153" y="63"/>
                  </a:lnTo>
                  <a:lnTo>
                    <a:pt x="150" y="62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25" y="65"/>
                  </a:lnTo>
                  <a:lnTo>
                    <a:pt x="119" y="65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06" y="58"/>
                  </a:lnTo>
                  <a:lnTo>
                    <a:pt x="104" y="55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46"/>
                  </a:lnTo>
                  <a:lnTo>
                    <a:pt x="110" y="43"/>
                  </a:lnTo>
                  <a:lnTo>
                    <a:pt x="110" y="40"/>
                  </a:lnTo>
                  <a:lnTo>
                    <a:pt x="108" y="37"/>
                  </a:lnTo>
                  <a:lnTo>
                    <a:pt x="108" y="37"/>
                  </a:lnTo>
                  <a:lnTo>
                    <a:pt x="103" y="29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77" y="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5" y="4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2" y="10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4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2" y="58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1" y="72"/>
                  </a:lnTo>
                  <a:lnTo>
                    <a:pt x="15" y="75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7" y="83"/>
                  </a:lnTo>
                  <a:lnTo>
                    <a:pt x="31" y="89"/>
                  </a:lnTo>
                  <a:lnTo>
                    <a:pt x="34" y="93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57" y="106"/>
                  </a:lnTo>
                  <a:lnTo>
                    <a:pt x="61" y="111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71" y="126"/>
                  </a:lnTo>
                  <a:lnTo>
                    <a:pt x="74" y="133"/>
                  </a:lnTo>
                  <a:lnTo>
                    <a:pt x="74" y="133"/>
                  </a:lnTo>
                  <a:lnTo>
                    <a:pt x="80" y="146"/>
                  </a:lnTo>
                  <a:lnTo>
                    <a:pt x="82" y="154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83" y="169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9" y="180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6" y="186"/>
                  </a:lnTo>
                  <a:lnTo>
                    <a:pt x="107" y="188"/>
                  </a:lnTo>
                  <a:lnTo>
                    <a:pt x="111" y="191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65" y="186"/>
                  </a:lnTo>
                  <a:lnTo>
                    <a:pt x="174" y="188"/>
                  </a:lnTo>
                  <a:lnTo>
                    <a:pt x="188" y="191"/>
                  </a:lnTo>
                  <a:lnTo>
                    <a:pt x="188" y="191"/>
                  </a:lnTo>
                  <a:lnTo>
                    <a:pt x="190" y="191"/>
                  </a:lnTo>
                  <a:lnTo>
                    <a:pt x="191" y="194"/>
                  </a:lnTo>
                  <a:lnTo>
                    <a:pt x="193" y="203"/>
                  </a:lnTo>
                  <a:lnTo>
                    <a:pt x="193" y="203"/>
                  </a:lnTo>
                  <a:lnTo>
                    <a:pt x="196" y="210"/>
                  </a:lnTo>
                  <a:lnTo>
                    <a:pt x="200" y="215"/>
                  </a:lnTo>
                  <a:lnTo>
                    <a:pt x="205" y="216"/>
                  </a:lnTo>
                  <a:lnTo>
                    <a:pt x="208" y="216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15" y="212"/>
                  </a:lnTo>
                  <a:lnTo>
                    <a:pt x="220" y="209"/>
                  </a:lnTo>
                  <a:lnTo>
                    <a:pt x="220" y="209"/>
                  </a:lnTo>
                  <a:lnTo>
                    <a:pt x="221" y="204"/>
                  </a:lnTo>
                  <a:lnTo>
                    <a:pt x="224" y="198"/>
                  </a:lnTo>
                  <a:lnTo>
                    <a:pt x="224" y="198"/>
                  </a:lnTo>
                  <a:lnTo>
                    <a:pt x="233" y="169"/>
                  </a:lnTo>
                  <a:lnTo>
                    <a:pt x="233" y="169"/>
                  </a:lnTo>
                  <a:lnTo>
                    <a:pt x="237" y="157"/>
                  </a:lnTo>
                  <a:lnTo>
                    <a:pt x="237" y="151"/>
                  </a:lnTo>
                  <a:lnTo>
                    <a:pt x="237" y="151"/>
                  </a:lnTo>
                  <a:lnTo>
                    <a:pt x="233" y="145"/>
                  </a:lnTo>
                  <a:lnTo>
                    <a:pt x="223" y="139"/>
                  </a:lnTo>
                  <a:lnTo>
                    <a:pt x="223" y="139"/>
                  </a:lnTo>
                  <a:lnTo>
                    <a:pt x="218" y="135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23" y="118"/>
                  </a:lnTo>
                  <a:lnTo>
                    <a:pt x="228" y="115"/>
                  </a:lnTo>
                  <a:lnTo>
                    <a:pt x="233" y="111"/>
                  </a:lnTo>
                  <a:lnTo>
                    <a:pt x="237" y="106"/>
                  </a:lnTo>
                  <a:lnTo>
                    <a:pt x="237" y="106"/>
                  </a:lnTo>
                  <a:lnTo>
                    <a:pt x="239" y="100"/>
                  </a:lnTo>
                  <a:lnTo>
                    <a:pt x="240" y="96"/>
                  </a:lnTo>
                  <a:lnTo>
                    <a:pt x="239" y="95"/>
                  </a:lnTo>
                  <a:lnTo>
                    <a:pt x="236" y="98"/>
                  </a:lnTo>
                  <a:lnTo>
                    <a:pt x="236" y="98"/>
                  </a:lnTo>
                  <a:lnTo>
                    <a:pt x="224" y="106"/>
                  </a:lnTo>
                  <a:lnTo>
                    <a:pt x="218" y="111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09" y="109"/>
                  </a:lnTo>
                  <a:lnTo>
                    <a:pt x="208" y="106"/>
                  </a:lnTo>
                  <a:lnTo>
                    <a:pt x="203" y="96"/>
                  </a:lnTo>
                  <a:lnTo>
                    <a:pt x="203" y="96"/>
                  </a:lnTo>
                  <a:lnTo>
                    <a:pt x="200" y="92"/>
                  </a:lnTo>
                  <a:lnTo>
                    <a:pt x="197" y="90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81" y="81"/>
                  </a:lnTo>
                  <a:lnTo>
                    <a:pt x="175" y="78"/>
                  </a:lnTo>
                  <a:lnTo>
                    <a:pt x="169" y="78"/>
                  </a:lnTo>
                  <a:lnTo>
                    <a:pt x="166" y="78"/>
                  </a:lnTo>
                  <a:lnTo>
                    <a:pt x="165" y="80"/>
                  </a:lnTo>
                  <a:lnTo>
                    <a:pt x="165" y="8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36"/>
            <p:cNvSpPr>
              <a:spLocks noEditPoints="1"/>
            </p:cNvSpPr>
            <p:nvPr/>
          </p:nvSpPr>
          <p:spPr bwMode="auto">
            <a:xfrm>
              <a:off x="3933825" y="5221288"/>
              <a:ext cx="358775" cy="430212"/>
            </a:xfrm>
            <a:custGeom>
              <a:avLst/>
              <a:gdLst>
                <a:gd name="T0" fmla="*/ 64 w 226"/>
                <a:gd name="T1" fmla="*/ 164 h 271"/>
                <a:gd name="T2" fmla="*/ 83 w 226"/>
                <a:gd name="T3" fmla="*/ 167 h 271"/>
                <a:gd name="T4" fmla="*/ 95 w 226"/>
                <a:gd name="T5" fmla="*/ 175 h 271"/>
                <a:gd name="T6" fmla="*/ 102 w 226"/>
                <a:gd name="T7" fmla="*/ 198 h 271"/>
                <a:gd name="T8" fmla="*/ 115 w 226"/>
                <a:gd name="T9" fmla="*/ 206 h 271"/>
                <a:gd name="T10" fmla="*/ 129 w 226"/>
                <a:gd name="T11" fmla="*/ 210 h 271"/>
                <a:gd name="T12" fmla="*/ 154 w 226"/>
                <a:gd name="T13" fmla="*/ 213 h 271"/>
                <a:gd name="T14" fmla="*/ 158 w 226"/>
                <a:gd name="T15" fmla="*/ 217 h 271"/>
                <a:gd name="T16" fmla="*/ 169 w 226"/>
                <a:gd name="T17" fmla="*/ 237 h 271"/>
                <a:gd name="T18" fmla="*/ 178 w 226"/>
                <a:gd name="T19" fmla="*/ 259 h 271"/>
                <a:gd name="T20" fmla="*/ 188 w 226"/>
                <a:gd name="T21" fmla="*/ 266 h 271"/>
                <a:gd name="T22" fmla="*/ 204 w 226"/>
                <a:gd name="T23" fmla="*/ 271 h 271"/>
                <a:gd name="T24" fmla="*/ 221 w 226"/>
                <a:gd name="T25" fmla="*/ 260 h 271"/>
                <a:gd name="T26" fmla="*/ 226 w 226"/>
                <a:gd name="T27" fmla="*/ 250 h 271"/>
                <a:gd name="T28" fmla="*/ 224 w 226"/>
                <a:gd name="T29" fmla="*/ 243 h 271"/>
                <a:gd name="T30" fmla="*/ 198 w 226"/>
                <a:gd name="T31" fmla="*/ 216 h 271"/>
                <a:gd name="T32" fmla="*/ 185 w 226"/>
                <a:gd name="T33" fmla="*/ 209 h 271"/>
                <a:gd name="T34" fmla="*/ 164 w 226"/>
                <a:gd name="T35" fmla="*/ 182 h 271"/>
                <a:gd name="T36" fmla="*/ 158 w 226"/>
                <a:gd name="T37" fmla="*/ 160 h 271"/>
                <a:gd name="T38" fmla="*/ 160 w 226"/>
                <a:gd name="T39" fmla="*/ 155 h 271"/>
                <a:gd name="T40" fmla="*/ 173 w 226"/>
                <a:gd name="T41" fmla="*/ 154 h 271"/>
                <a:gd name="T42" fmla="*/ 179 w 226"/>
                <a:gd name="T43" fmla="*/ 143 h 271"/>
                <a:gd name="T44" fmla="*/ 186 w 226"/>
                <a:gd name="T45" fmla="*/ 105 h 271"/>
                <a:gd name="T46" fmla="*/ 188 w 226"/>
                <a:gd name="T47" fmla="*/ 84 h 271"/>
                <a:gd name="T48" fmla="*/ 178 w 226"/>
                <a:gd name="T49" fmla="*/ 63 h 271"/>
                <a:gd name="T50" fmla="*/ 181 w 226"/>
                <a:gd name="T51" fmla="*/ 50 h 271"/>
                <a:gd name="T52" fmla="*/ 163 w 226"/>
                <a:gd name="T53" fmla="*/ 37 h 271"/>
                <a:gd name="T54" fmla="*/ 160 w 226"/>
                <a:gd name="T55" fmla="*/ 37 h 271"/>
                <a:gd name="T56" fmla="*/ 152 w 226"/>
                <a:gd name="T57" fmla="*/ 38 h 271"/>
                <a:gd name="T58" fmla="*/ 89 w 226"/>
                <a:gd name="T59" fmla="*/ 6 h 271"/>
                <a:gd name="T60" fmla="*/ 67 w 226"/>
                <a:gd name="T61" fmla="*/ 1 h 271"/>
                <a:gd name="T62" fmla="*/ 61 w 226"/>
                <a:gd name="T63" fmla="*/ 6 h 271"/>
                <a:gd name="T64" fmla="*/ 64 w 226"/>
                <a:gd name="T65" fmla="*/ 19 h 271"/>
                <a:gd name="T66" fmla="*/ 71 w 226"/>
                <a:gd name="T67" fmla="*/ 53 h 271"/>
                <a:gd name="T68" fmla="*/ 71 w 226"/>
                <a:gd name="T69" fmla="*/ 71 h 271"/>
                <a:gd name="T70" fmla="*/ 61 w 226"/>
                <a:gd name="T71" fmla="*/ 90 h 271"/>
                <a:gd name="T72" fmla="*/ 58 w 226"/>
                <a:gd name="T73" fmla="*/ 90 h 271"/>
                <a:gd name="T74" fmla="*/ 32 w 226"/>
                <a:gd name="T75" fmla="*/ 92 h 271"/>
                <a:gd name="T76" fmla="*/ 19 w 226"/>
                <a:gd name="T77" fmla="*/ 96 h 271"/>
                <a:gd name="T78" fmla="*/ 10 w 226"/>
                <a:gd name="T79" fmla="*/ 95 h 271"/>
                <a:gd name="T80" fmla="*/ 3 w 226"/>
                <a:gd name="T81" fmla="*/ 93 h 271"/>
                <a:gd name="T82" fmla="*/ 0 w 226"/>
                <a:gd name="T83" fmla="*/ 111 h 271"/>
                <a:gd name="T84" fmla="*/ 1 w 226"/>
                <a:gd name="T85" fmla="*/ 138 h 271"/>
                <a:gd name="T86" fmla="*/ 7 w 226"/>
                <a:gd name="T87" fmla="*/ 148 h 271"/>
                <a:gd name="T88" fmla="*/ 32 w 226"/>
                <a:gd name="T89" fmla="*/ 163 h 271"/>
                <a:gd name="T90" fmla="*/ 49 w 226"/>
                <a:gd name="T91" fmla="*/ 163 h 271"/>
                <a:gd name="T92" fmla="*/ 68 w 226"/>
                <a:gd name="T93" fmla="*/ 98 h 271"/>
                <a:gd name="T94" fmla="*/ 68 w 226"/>
                <a:gd name="T95" fmla="*/ 99 h 271"/>
                <a:gd name="T96" fmla="*/ 68 w 226"/>
                <a:gd name="T97" fmla="*/ 9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71">
                  <a:moveTo>
                    <a:pt x="53" y="161"/>
                  </a:moveTo>
                  <a:lnTo>
                    <a:pt x="53" y="161"/>
                  </a:lnTo>
                  <a:lnTo>
                    <a:pt x="64" y="164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3" y="167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5" y="175"/>
                  </a:lnTo>
                  <a:lnTo>
                    <a:pt x="98" y="183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05" y="201"/>
                  </a:lnTo>
                  <a:lnTo>
                    <a:pt x="108" y="204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20" y="207"/>
                  </a:lnTo>
                  <a:lnTo>
                    <a:pt x="129" y="210"/>
                  </a:lnTo>
                  <a:lnTo>
                    <a:pt x="129" y="210"/>
                  </a:lnTo>
                  <a:lnTo>
                    <a:pt x="141" y="212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7" y="215"/>
                  </a:lnTo>
                  <a:lnTo>
                    <a:pt x="158" y="217"/>
                  </a:lnTo>
                  <a:lnTo>
                    <a:pt x="163" y="222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3" y="249"/>
                  </a:lnTo>
                  <a:lnTo>
                    <a:pt x="175" y="255"/>
                  </a:lnTo>
                  <a:lnTo>
                    <a:pt x="178" y="259"/>
                  </a:lnTo>
                  <a:lnTo>
                    <a:pt x="178" y="259"/>
                  </a:lnTo>
                  <a:lnTo>
                    <a:pt x="182" y="263"/>
                  </a:lnTo>
                  <a:lnTo>
                    <a:pt x="188" y="266"/>
                  </a:lnTo>
                  <a:lnTo>
                    <a:pt x="195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10" y="271"/>
                  </a:lnTo>
                  <a:lnTo>
                    <a:pt x="213" y="269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26" y="247"/>
                  </a:lnTo>
                  <a:lnTo>
                    <a:pt x="224" y="243"/>
                  </a:lnTo>
                  <a:lnTo>
                    <a:pt x="224" y="243"/>
                  </a:lnTo>
                  <a:lnTo>
                    <a:pt x="215" y="229"/>
                  </a:lnTo>
                  <a:lnTo>
                    <a:pt x="207" y="223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89" y="212"/>
                  </a:lnTo>
                  <a:lnTo>
                    <a:pt x="185" y="209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64" y="182"/>
                  </a:lnTo>
                  <a:lnTo>
                    <a:pt x="160" y="173"/>
                  </a:lnTo>
                  <a:lnTo>
                    <a:pt x="158" y="166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57"/>
                  </a:lnTo>
                  <a:lnTo>
                    <a:pt x="160" y="155"/>
                  </a:lnTo>
                  <a:lnTo>
                    <a:pt x="164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5" y="154"/>
                  </a:lnTo>
                  <a:lnTo>
                    <a:pt x="176" y="151"/>
                  </a:lnTo>
                  <a:lnTo>
                    <a:pt x="179" y="143"/>
                  </a:lnTo>
                  <a:lnTo>
                    <a:pt x="184" y="127"/>
                  </a:lnTo>
                  <a:lnTo>
                    <a:pt x="184" y="127"/>
                  </a:lnTo>
                  <a:lnTo>
                    <a:pt x="186" y="105"/>
                  </a:lnTo>
                  <a:lnTo>
                    <a:pt x="188" y="92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2" y="72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59"/>
                  </a:lnTo>
                  <a:lnTo>
                    <a:pt x="179" y="55"/>
                  </a:lnTo>
                  <a:lnTo>
                    <a:pt x="181" y="50"/>
                  </a:lnTo>
                  <a:lnTo>
                    <a:pt x="181" y="50"/>
                  </a:lnTo>
                  <a:lnTo>
                    <a:pt x="170" y="41"/>
                  </a:lnTo>
                  <a:lnTo>
                    <a:pt x="163" y="37"/>
                  </a:lnTo>
                  <a:lnTo>
                    <a:pt x="160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7" y="38"/>
                  </a:lnTo>
                  <a:lnTo>
                    <a:pt x="155" y="38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6"/>
                  </a:lnTo>
                  <a:lnTo>
                    <a:pt x="62" y="1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71" y="53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1" y="71"/>
                  </a:lnTo>
                  <a:lnTo>
                    <a:pt x="68" y="78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47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3"/>
                  </a:lnTo>
                  <a:lnTo>
                    <a:pt x="22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6" y="96"/>
                  </a:lnTo>
                  <a:lnTo>
                    <a:pt x="10" y="95"/>
                  </a:lnTo>
                  <a:lnTo>
                    <a:pt x="6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138"/>
                  </a:lnTo>
                  <a:lnTo>
                    <a:pt x="3" y="143"/>
                  </a:lnTo>
                  <a:lnTo>
                    <a:pt x="7" y="148"/>
                  </a:lnTo>
                  <a:lnTo>
                    <a:pt x="7" y="148"/>
                  </a:lnTo>
                  <a:lnTo>
                    <a:pt x="16" y="155"/>
                  </a:lnTo>
                  <a:lnTo>
                    <a:pt x="24" y="160"/>
                  </a:lnTo>
                  <a:lnTo>
                    <a:pt x="32" y="163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9" y="163"/>
                  </a:lnTo>
                  <a:lnTo>
                    <a:pt x="53" y="161"/>
                  </a:lnTo>
                  <a:close/>
                  <a:moveTo>
                    <a:pt x="68" y="98"/>
                  </a:move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8"/>
                  </a:lnTo>
                  <a:lnTo>
                    <a:pt x="68" y="98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933825" y="5221288"/>
              <a:ext cx="358775" cy="430212"/>
            </a:xfrm>
            <a:custGeom>
              <a:avLst/>
              <a:gdLst>
                <a:gd name="T0" fmla="*/ 64 w 226"/>
                <a:gd name="T1" fmla="*/ 164 h 271"/>
                <a:gd name="T2" fmla="*/ 83 w 226"/>
                <a:gd name="T3" fmla="*/ 167 h 271"/>
                <a:gd name="T4" fmla="*/ 95 w 226"/>
                <a:gd name="T5" fmla="*/ 175 h 271"/>
                <a:gd name="T6" fmla="*/ 102 w 226"/>
                <a:gd name="T7" fmla="*/ 198 h 271"/>
                <a:gd name="T8" fmla="*/ 115 w 226"/>
                <a:gd name="T9" fmla="*/ 206 h 271"/>
                <a:gd name="T10" fmla="*/ 129 w 226"/>
                <a:gd name="T11" fmla="*/ 210 h 271"/>
                <a:gd name="T12" fmla="*/ 154 w 226"/>
                <a:gd name="T13" fmla="*/ 213 h 271"/>
                <a:gd name="T14" fmla="*/ 158 w 226"/>
                <a:gd name="T15" fmla="*/ 217 h 271"/>
                <a:gd name="T16" fmla="*/ 169 w 226"/>
                <a:gd name="T17" fmla="*/ 237 h 271"/>
                <a:gd name="T18" fmla="*/ 178 w 226"/>
                <a:gd name="T19" fmla="*/ 259 h 271"/>
                <a:gd name="T20" fmla="*/ 188 w 226"/>
                <a:gd name="T21" fmla="*/ 266 h 271"/>
                <a:gd name="T22" fmla="*/ 204 w 226"/>
                <a:gd name="T23" fmla="*/ 271 h 271"/>
                <a:gd name="T24" fmla="*/ 221 w 226"/>
                <a:gd name="T25" fmla="*/ 260 h 271"/>
                <a:gd name="T26" fmla="*/ 226 w 226"/>
                <a:gd name="T27" fmla="*/ 250 h 271"/>
                <a:gd name="T28" fmla="*/ 224 w 226"/>
                <a:gd name="T29" fmla="*/ 243 h 271"/>
                <a:gd name="T30" fmla="*/ 198 w 226"/>
                <a:gd name="T31" fmla="*/ 216 h 271"/>
                <a:gd name="T32" fmla="*/ 185 w 226"/>
                <a:gd name="T33" fmla="*/ 209 h 271"/>
                <a:gd name="T34" fmla="*/ 164 w 226"/>
                <a:gd name="T35" fmla="*/ 182 h 271"/>
                <a:gd name="T36" fmla="*/ 158 w 226"/>
                <a:gd name="T37" fmla="*/ 160 h 271"/>
                <a:gd name="T38" fmla="*/ 160 w 226"/>
                <a:gd name="T39" fmla="*/ 155 h 271"/>
                <a:gd name="T40" fmla="*/ 173 w 226"/>
                <a:gd name="T41" fmla="*/ 154 h 271"/>
                <a:gd name="T42" fmla="*/ 179 w 226"/>
                <a:gd name="T43" fmla="*/ 143 h 271"/>
                <a:gd name="T44" fmla="*/ 186 w 226"/>
                <a:gd name="T45" fmla="*/ 105 h 271"/>
                <a:gd name="T46" fmla="*/ 188 w 226"/>
                <a:gd name="T47" fmla="*/ 84 h 271"/>
                <a:gd name="T48" fmla="*/ 178 w 226"/>
                <a:gd name="T49" fmla="*/ 63 h 271"/>
                <a:gd name="T50" fmla="*/ 181 w 226"/>
                <a:gd name="T51" fmla="*/ 50 h 271"/>
                <a:gd name="T52" fmla="*/ 163 w 226"/>
                <a:gd name="T53" fmla="*/ 37 h 271"/>
                <a:gd name="T54" fmla="*/ 160 w 226"/>
                <a:gd name="T55" fmla="*/ 37 h 271"/>
                <a:gd name="T56" fmla="*/ 152 w 226"/>
                <a:gd name="T57" fmla="*/ 38 h 271"/>
                <a:gd name="T58" fmla="*/ 89 w 226"/>
                <a:gd name="T59" fmla="*/ 6 h 271"/>
                <a:gd name="T60" fmla="*/ 67 w 226"/>
                <a:gd name="T61" fmla="*/ 1 h 271"/>
                <a:gd name="T62" fmla="*/ 61 w 226"/>
                <a:gd name="T63" fmla="*/ 6 h 271"/>
                <a:gd name="T64" fmla="*/ 64 w 226"/>
                <a:gd name="T65" fmla="*/ 19 h 271"/>
                <a:gd name="T66" fmla="*/ 71 w 226"/>
                <a:gd name="T67" fmla="*/ 53 h 271"/>
                <a:gd name="T68" fmla="*/ 71 w 226"/>
                <a:gd name="T69" fmla="*/ 71 h 271"/>
                <a:gd name="T70" fmla="*/ 61 w 226"/>
                <a:gd name="T71" fmla="*/ 90 h 271"/>
                <a:gd name="T72" fmla="*/ 58 w 226"/>
                <a:gd name="T73" fmla="*/ 90 h 271"/>
                <a:gd name="T74" fmla="*/ 32 w 226"/>
                <a:gd name="T75" fmla="*/ 92 h 271"/>
                <a:gd name="T76" fmla="*/ 19 w 226"/>
                <a:gd name="T77" fmla="*/ 96 h 271"/>
                <a:gd name="T78" fmla="*/ 10 w 226"/>
                <a:gd name="T79" fmla="*/ 95 h 271"/>
                <a:gd name="T80" fmla="*/ 3 w 226"/>
                <a:gd name="T81" fmla="*/ 93 h 271"/>
                <a:gd name="T82" fmla="*/ 0 w 226"/>
                <a:gd name="T83" fmla="*/ 111 h 271"/>
                <a:gd name="T84" fmla="*/ 1 w 226"/>
                <a:gd name="T85" fmla="*/ 138 h 271"/>
                <a:gd name="T86" fmla="*/ 7 w 226"/>
                <a:gd name="T87" fmla="*/ 148 h 271"/>
                <a:gd name="T88" fmla="*/ 32 w 226"/>
                <a:gd name="T89" fmla="*/ 163 h 271"/>
                <a:gd name="T90" fmla="*/ 49 w 226"/>
                <a:gd name="T91" fmla="*/ 1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6" h="271">
                  <a:moveTo>
                    <a:pt x="53" y="161"/>
                  </a:moveTo>
                  <a:lnTo>
                    <a:pt x="53" y="161"/>
                  </a:lnTo>
                  <a:lnTo>
                    <a:pt x="64" y="164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3" y="167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5" y="175"/>
                  </a:lnTo>
                  <a:lnTo>
                    <a:pt x="98" y="183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05" y="201"/>
                  </a:lnTo>
                  <a:lnTo>
                    <a:pt x="108" y="204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20" y="207"/>
                  </a:lnTo>
                  <a:lnTo>
                    <a:pt x="129" y="210"/>
                  </a:lnTo>
                  <a:lnTo>
                    <a:pt x="129" y="210"/>
                  </a:lnTo>
                  <a:lnTo>
                    <a:pt x="141" y="212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7" y="215"/>
                  </a:lnTo>
                  <a:lnTo>
                    <a:pt x="158" y="217"/>
                  </a:lnTo>
                  <a:lnTo>
                    <a:pt x="163" y="222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3" y="249"/>
                  </a:lnTo>
                  <a:lnTo>
                    <a:pt x="175" y="255"/>
                  </a:lnTo>
                  <a:lnTo>
                    <a:pt x="178" y="259"/>
                  </a:lnTo>
                  <a:lnTo>
                    <a:pt x="178" y="259"/>
                  </a:lnTo>
                  <a:lnTo>
                    <a:pt x="182" y="263"/>
                  </a:lnTo>
                  <a:lnTo>
                    <a:pt x="188" y="266"/>
                  </a:lnTo>
                  <a:lnTo>
                    <a:pt x="195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10" y="271"/>
                  </a:lnTo>
                  <a:lnTo>
                    <a:pt x="213" y="269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26" y="247"/>
                  </a:lnTo>
                  <a:lnTo>
                    <a:pt x="224" y="243"/>
                  </a:lnTo>
                  <a:lnTo>
                    <a:pt x="224" y="243"/>
                  </a:lnTo>
                  <a:lnTo>
                    <a:pt x="215" y="229"/>
                  </a:lnTo>
                  <a:lnTo>
                    <a:pt x="207" y="223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89" y="212"/>
                  </a:lnTo>
                  <a:lnTo>
                    <a:pt x="185" y="209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64" y="182"/>
                  </a:lnTo>
                  <a:lnTo>
                    <a:pt x="160" y="173"/>
                  </a:lnTo>
                  <a:lnTo>
                    <a:pt x="158" y="166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57"/>
                  </a:lnTo>
                  <a:lnTo>
                    <a:pt x="160" y="155"/>
                  </a:lnTo>
                  <a:lnTo>
                    <a:pt x="164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5" y="154"/>
                  </a:lnTo>
                  <a:lnTo>
                    <a:pt x="176" y="151"/>
                  </a:lnTo>
                  <a:lnTo>
                    <a:pt x="179" y="143"/>
                  </a:lnTo>
                  <a:lnTo>
                    <a:pt x="184" y="127"/>
                  </a:lnTo>
                  <a:lnTo>
                    <a:pt x="184" y="127"/>
                  </a:lnTo>
                  <a:lnTo>
                    <a:pt x="186" y="105"/>
                  </a:lnTo>
                  <a:lnTo>
                    <a:pt x="188" y="92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2" y="72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59"/>
                  </a:lnTo>
                  <a:lnTo>
                    <a:pt x="179" y="55"/>
                  </a:lnTo>
                  <a:lnTo>
                    <a:pt x="181" y="50"/>
                  </a:lnTo>
                  <a:lnTo>
                    <a:pt x="181" y="50"/>
                  </a:lnTo>
                  <a:lnTo>
                    <a:pt x="170" y="41"/>
                  </a:lnTo>
                  <a:lnTo>
                    <a:pt x="163" y="37"/>
                  </a:lnTo>
                  <a:lnTo>
                    <a:pt x="160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7" y="38"/>
                  </a:lnTo>
                  <a:lnTo>
                    <a:pt x="155" y="38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6"/>
                  </a:lnTo>
                  <a:lnTo>
                    <a:pt x="62" y="1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71" y="53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1" y="71"/>
                  </a:lnTo>
                  <a:lnTo>
                    <a:pt x="68" y="78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47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3"/>
                  </a:lnTo>
                  <a:lnTo>
                    <a:pt x="22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6" y="96"/>
                  </a:lnTo>
                  <a:lnTo>
                    <a:pt x="10" y="95"/>
                  </a:lnTo>
                  <a:lnTo>
                    <a:pt x="6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138"/>
                  </a:lnTo>
                  <a:lnTo>
                    <a:pt x="3" y="143"/>
                  </a:lnTo>
                  <a:lnTo>
                    <a:pt x="7" y="148"/>
                  </a:lnTo>
                  <a:lnTo>
                    <a:pt x="7" y="148"/>
                  </a:lnTo>
                  <a:lnTo>
                    <a:pt x="16" y="155"/>
                  </a:lnTo>
                  <a:lnTo>
                    <a:pt x="24" y="160"/>
                  </a:lnTo>
                  <a:lnTo>
                    <a:pt x="32" y="163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9" y="163"/>
                  </a:lnTo>
                  <a:lnTo>
                    <a:pt x="53" y="1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041775" y="53768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6999288" y="4214813"/>
              <a:ext cx="1976438" cy="1120775"/>
            </a:xfrm>
            <a:custGeom>
              <a:avLst/>
              <a:gdLst>
                <a:gd name="T0" fmla="*/ 290 w 1245"/>
                <a:gd name="T1" fmla="*/ 580 h 706"/>
                <a:gd name="T2" fmla="*/ 333 w 1245"/>
                <a:gd name="T3" fmla="*/ 603 h 706"/>
                <a:gd name="T4" fmla="*/ 374 w 1245"/>
                <a:gd name="T5" fmla="*/ 626 h 706"/>
                <a:gd name="T6" fmla="*/ 401 w 1245"/>
                <a:gd name="T7" fmla="*/ 634 h 706"/>
                <a:gd name="T8" fmla="*/ 422 w 1245"/>
                <a:gd name="T9" fmla="*/ 637 h 706"/>
                <a:gd name="T10" fmla="*/ 462 w 1245"/>
                <a:gd name="T11" fmla="*/ 631 h 706"/>
                <a:gd name="T12" fmla="*/ 503 w 1245"/>
                <a:gd name="T13" fmla="*/ 665 h 706"/>
                <a:gd name="T14" fmla="*/ 591 w 1245"/>
                <a:gd name="T15" fmla="*/ 706 h 706"/>
                <a:gd name="T16" fmla="*/ 631 w 1245"/>
                <a:gd name="T17" fmla="*/ 665 h 706"/>
                <a:gd name="T18" fmla="*/ 659 w 1245"/>
                <a:gd name="T19" fmla="*/ 631 h 706"/>
                <a:gd name="T20" fmla="*/ 668 w 1245"/>
                <a:gd name="T21" fmla="*/ 573 h 706"/>
                <a:gd name="T22" fmla="*/ 728 w 1245"/>
                <a:gd name="T23" fmla="*/ 524 h 706"/>
                <a:gd name="T24" fmla="*/ 779 w 1245"/>
                <a:gd name="T25" fmla="*/ 455 h 706"/>
                <a:gd name="T26" fmla="*/ 819 w 1245"/>
                <a:gd name="T27" fmla="*/ 429 h 706"/>
                <a:gd name="T28" fmla="*/ 850 w 1245"/>
                <a:gd name="T29" fmla="*/ 459 h 706"/>
                <a:gd name="T30" fmla="*/ 900 w 1245"/>
                <a:gd name="T31" fmla="*/ 423 h 706"/>
                <a:gd name="T32" fmla="*/ 999 w 1245"/>
                <a:gd name="T33" fmla="*/ 413 h 706"/>
                <a:gd name="T34" fmla="*/ 1041 w 1245"/>
                <a:gd name="T35" fmla="*/ 392 h 706"/>
                <a:gd name="T36" fmla="*/ 1100 w 1245"/>
                <a:gd name="T37" fmla="*/ 382 h 706"/>
                <a:gd name="T38" fmla="*/ 1183 w 1245"/>
                <a:gd name="T39" fmla="*/ 361 h 706"/>
                <a:gd name="T40" fmla="*/ 1198 w 1245"/>
                <a:gd name="T41" fmla="*/ 330 h 706"/>
                <a:gd name="T42" fmla="*/ 1220 w 1245"/>
                <a:gd name="T43" fmla="*/ 327 h 706"/>
                <a:gd name="T44" fmla="*/ 1232 w 1245"/>
                <a:gd name="T45" fmla="*/ 284 h 706"/>
                <a:gd name="T46" fmla="*/ 1217 w 1245"/>
                <a:gd name="T47" fmla="*/ 268 h 706"/>
                <a:gd name="T48" fmla="*/ 1223 w 1245"/>
                <a:gd name="T49" fmla="*/ 228 h 706"/>
                <a:gd name="T50" fmla="*/ 1156 w 1245"/>
                <a:gd name="T51" fmla="*/ 243 h 706"/>
                <a:gd name="T52" fmla="*/ 1118 w 1245"/>
                <a:gd name="T53" fmla="*/ 256 h 706"/>
                <a:gd name="T54" fmla="*/ 1076 w 1245"/>
                <a:gd name="T55" fmla="*/ 281 h 706"/>
                <a:gd name="T56" fmla="*/ 922 w 1245"/>
                <a:gd name="T57" fmla="*/ 213 h 706"/>
                <a:gd name="T58" fmla="*/ 708 w 1245"/>
                <a:gd name="T59" fmla="*/ 24 h 706"/>
                <a:gd name="T60" fmla="*/ 659 w 1245"/>
                <a:gd name="T61" fmla="*/ 24 h 706"/>
                <a:gd name="T62" fmla="*/ 543 w 1245"/>
                <a:gd name="T63" fmla="*/ 0 h 706"/>
                <a:gd name="T64" fmla="*/ 463 w 1245"/>
                <a:gd name="T65" fmla="*/ 75 h 706"/>
                <a:gd name="T66" fmla="*/ 472 w 1245"/>
                <a:gd name="T67" fmla="*/ 105 h 706"/>
                <a:gd name="T68" fmla="*/ 453 w 1245"/>
                <a:gd name="T69" fmla="*/ 167 h 706"/>
                <a:gd name="T70" fmla="*/ 414 w 1245"/>
                <a:gd name="T71" fmla="*/ 148 h 706"/>
                <a:gd name="T72" fmla="*/ 386 w 1245"/>
                <a:gd name="T73" fmla="*/ 136 h 706"/>
                <a:gd name="T74" fmla="*/ 360 w 1245"/>
                <a:gd name="T75" fmla="*/ 129 h 706"/>
                <a:gd name="T76" fmla="*/ 349 w 1245"/>
                <a:gd name="T77" fmla="*/ 107 h 706"/>
                <a:gd name="T78" fmla="*/ 283 w 1245"/>
                <a:gd name="T79" fmla="*/ 38 h 706"/>
                <a:gd name="T80" fmla="*/ 260 w 1245"/>
                <a:gd name="T81" fmla="*/ 67 h 706"/>
                <a:gd name="T82" fmla="*/ 256 w 1245"/>
                <a:gd name="T83" fmla="*/ 136 h 706"/>
                <a:gd name="T84" fmla="*/ 238 w 1245"/>
                <a:gd name="T85" fmla="*/ 178 h 706"/>
                <a:gd name="T86" fmla="*/ 192 w 1245"/>
                <a:gd name="T87" fmla="*/ 200 h 706"/>
                <a:gd name="T88" fmla="*/ 166 w 1245"/>
                <a:gd name="T89" fmla="*/ 259 h 706"/>
                <a:gd name="T90" fmla="*/ 197 w 1245"/>
                <a:gd name="T91" fmla="*/ 264 h 706"/>
                <a:gd name="T92" fmla="*/ 243 w 1245"/>
                <a:gd name="T93" fmla="*/ 250 h 706"/>
                <a:gd name="T94" fmla="*/ 185 w 1245"/>
                <a:gd name="T95" fmla="*/ 348 h 706"/>
                <a:gd name="T96" fmla="*/ 163 w 1245"/>
                <a:gd name="T97" fmla="*/ 389 h 706"/>
                <a:gd name="T98" fmla="*/ 120 w 1245"/>
                <a:gd name="T99" fmla="*/ 388 h 706"/>
                <a:gd name="T100" fmla="*/ 83 w 1245"/>
                <a:gd name="T101" fmla="*/ 400 h 706"/>
                <a:gd name="T102" fmla="*/ 40 w 1245"/>
                <a:gd name="T103" fmla="*/ 449 h 706"/>
                <a:gd name="T104" fmla="*/ 3 w 1245"/>
                <a:gd name="T105" fmla="*/ 492 h 706"/>
                <a:gd name="T106" fmla="*/ 10 w 1245"/>
                <a:gd name="T107" fmla="*/ 520 h 706"/>
                <a:gd name="T108" fmla="*/ 10 w 1245"/>
                <a:gd name="T109" fmla="*/ 561 h 706"/>
                <a:gd name="T110" fmla="*/ 43 w 1245"/>
                <a:gd name="T111" fmla="*/ 554 h 706"/>
                <a:gd name="T112" fmla="*/ 99 w 1245"/>
                <a:gd name="T113" fmla="*/ 561 h 706"/>
                <a:gd name="T114" fmla="*/ 145 w 1245"/>
                <a:gd name="T115" fmla="*/ 586 h 706"/>
                <a:gd name="T116" fmla="*/ 200 w 1245"/>
                <a:gd name="T117" fmla="*/ 586 h 706"/>
                <a:gd name="T118" fmla="*/ 212 w 1245"/>
                <a:gd name="T119" fmla="*/ 558 h 706"/>
                <a:gd name="T120" fmla="*/ 250 w 1245"/>
                <a:gd name="T121" fmla="*/ 540 h 706"/>
                <a:gd name="T122" fmla="*/ 271 w 1245"/>
                <a:gd name="T123" fmla="*/ 5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5" h="706">
                  <a:moveTo>
                    <a:pt x="281" y="546"/>
                  </a:moveTo>
                  <a:lnTo>
                    <a:pt x="281" y="546"/>
                  </a:lnTo>
                  <a:lnTo>
                    <a:pt x="286" y="549"/>
                  </a:lnTo>
                  <a:lnTo>
                    <a:pt x="293" y="555"/>
                  </a:lnTo>
                  <a:lnTo>
                    <a:pt x="300" y="561"/>
                  </a:lnTo>
                  <a:lnTo>
                    <a:pt x="302" y="564"/>
                  </a:lnTo>
                  <a:lnTo>
                    <a:pt x="302" y="564"/>
                  </a:lnTo>
                  <a:lnTo>
                    <a:pt x="295" y="572"/>
                  </a:lnTo>
                  <a:lnTo>
                    <a:pt x="290" y="576"/>
                  </a:lnTo>
                  <a:lnTo>
                    <a:pt x="290" y="577"/>
                  </a:lnTo>
                  <a:lnTo>
                    <a:pt x="290" y="580"/>
                  </a:lnTo>
                  <a:lnTo>
                    <a:pt x="290" y="580"/>
                  </a:lnTo>
                  <a:lnTo>
                    <a:pt x="297" y="588"/>
                  </a:lnTo>
                  <a:lnTo>
                    <a:pt x="302" y="591"/>
                  </a:lnTo>
                  <a:lnTo>
                    <a:pt x="303" y="591"/>
                  </a:lnTo>
                  <a:lnTo>
                    <a:pt x="306" y="591"/>
                  </a:lnTo>
                  <a:lnTo>
                    <a:pt x="306" y="591"/>
                  </a:lnTo>
                  <a:lnTo>
                    <a:pt x="312" y="585"/>
                  </a:lnTo>
                  <a:lnTo>
                    <a:pt x="314" y="585"/>
                  </a:lnTo>
                  <a:lnTo>
                    <a:pt x="317" y="586"/>
                  </a:lnTo>
                  <a:lnTo>
                    <a:pt x="317" y="586"/>
                  </a:lnTo>
                  <a:lnTo>
                    <a:pt x="333" y="603"/>
                  </a:lnTo>
                  <a:lnTo>
                    <a:pt x="349" y="622"/>
                  </a:lnTo>
                  <a:lnTo>
                    <a:pt x="349" y="622"/>
                  </a:lnTo>
                  <a:lnTo>
                    <a:pt x="354" y="626"/>
                  </a:lnTo>
                  <a:lnTo>
                    <a:pt x="354" y="626"/>
                  </a:lnTo>
                  <a:lnTo>
                    <a:pt x="358" y="623"/>
                  </a:lnTo>
                  <a:lnTo>
                    <a:pt x="363" y="622"/>
                  </a:lnTo>
                  <a:lnTo>
                    <a:pt x="367" y="622"/>
                  </a:lnTo>
                  <a:lnTo>
                    <a:pt x="367" y="622"/>
                  </a:lnTo>
                  <a:lnTo>
                    <a:pt x="370" y="623"/>
                  </a:lnTo>
                  <a:lnTo>
                    <a:pt x="372" y="625"/>
                  </a:lnTo>
                  <a:lnTo>
                    <a:pt x="374" y="626"/>
                  </a:lnTo>
                  <a:lnTo>
                    <a:pt x="376" y="626"/>
                  </a:lnTo>
                  <a:lnTo>
                    <a:pt x="376" y="626"/>
                  </a:lnTo>
                  <a:lnTo>
                    <a:pt x="382" y="622"/>
                  </a:lnTo>
                  <a:lnTo>
                    <a:pt x="383" y="622"/>
                  </a:lnTo>
                  <a:lnTo>
                    <a:pt x="388" y="622"/>
                  </a:lnTo>
                  <a:lnTo>
                    <a:pt x="388" y="622"/>
                  </a:lnTo>
                  <a:lnTo>
                    <a:pt x="391" y="626"/>
                  </a:lnTo>
                  <a:lnTo>
                    <a:pt x="395" y="631"/>
                  </a:lnTo>
                  <a:lnTo>
                    <a:pt x="398" y="634"/>
                  </a:lnTo>
                  <a:lnTo>
                    <a:pt x="400" y="635"/>
                  </a:lnTo>
                  <a:lnTo>
                    <a:pt x="401" y="634"/>
                  </a:lnTo>
                  <a:lnTo>
                    <a:pt x="401" y="634"/>
                  </a:lnTo>
                  <a:lnTo>
                    <a:pt x="404" y="632"/>
                  </a:lnTo>
                  <a:lnTo>
                    <a:pt x="406" y="629"/>
                  </a:lnTo>
                  <a:lnTo>
                    <a:pt x="409" y="626"/>
                  </a:lnTo>
                  <a:lnTo>
                    <a:pt x="411" y="626"/>
                  </a:lnTo>
                  <a:lnTo>
                    <a:pt x="411" y="626"/>
                  </a:lnTo>
                  <a:lnTo>
                    <a:pt x="413" y="629"/>
                  </a:lnTo>
                  <a:lnTo>
                    <a:pt x="414" y="632"/>
                  </a:lnTo>
                  <a:lnTo>
                    <a:pt x="417" y="635"/>
                  </a:lnTo>
                  <a:lnTo>
                    <a:pt x="422" y="637"/>
                  </a:lnTo>
                  <a:lnTo>
                    <a:pt x="422" y="637"/>
                  </a:lnTo>
                  <a:lnTo>
                    <a:pt x="432" y="638"/>
                  </a:lnTo>
                  <a:lnTo>
                    <a:pt x="435" y="638"/>
                  </a:lnTo>
                  <a:lnTo>
                    <a:pt x="438" y="635"/>
                  </a:lnTo>
                  <a:lnTo>
                    <a:pt x="438" y="635"/>
                  </a:lnTo>
                  <a:lnTo>
                    <a:pt x="441" y="632"/>
                  </a:lnTo>
                  <a:lnTo>
                    <a:pt x="446" y="629"/>
                  </a:lnTo>
                  <a:lnTo>
                    <a:pt x="451" y="626"/>
                  </a:lnTo>
                  <a:lnTo>
                    <a:pt x="456" y="626"/>
                  </a:lnTo>
                  <a:lnTo>
                    <a:pt x="456" y="626"/>
                  </a:lnTo>
                  <a:lnTo>
                    <a:pt x="460" y="628"/>
                  </a:lnTo>
                  <a:lnTo>
                    <a:pt x="462" y="631"/>
                  </a:lnTo>
                  <a:lnTo>
                    <a:pt x="463" y="634"/>
                  </a:lnTo>
                  <a:lnTo>
                    <a:pt x="466" y="638"/>
                  </a:lnTo>
                  <a:lnTo>
                    <a:pt x="466" y="638"/>
                  </a:lnTo>
                  <a:lnTo>
                    <a:pt x="471" y="643"/>
                  </a:lnTo>
                  <a:lnTo>
                    <a:pt x="474" y="646"/>
                  </a:lnTo>
                  <a:lnTo>
                    <a:pt x="478" y="647"/>
                  </a:lnTo>
                  <a:lnTo>
                    <a:pt x="478" y="647"/>
                  </a:lnTo>
                  <a:lnTo>
                    <a:pt x="493" y="649"/>
                  </a:lnTo>
                  <a:lnTo>
                    <a:pt x="502" y="650"/>
                  </a:lnTo>
                  <a:lnTo>
                    <a:pt x="503" y="665"/>
                  </a:lnTo>
                  <a:lnTo>
                    <a:pt x="503" y="665"/>
                  </a:lnTo>
                  <a:lnTo>
                    <a:pt x="524" y="680"/>
                  </a:lnTo>
                  <a:lnTo>
                    <a:pt x="540" y="692"/>
                  </a:lnTo>
                  <a:lnTo>
                    <a:pt x="554" y="699"/>
                  </a:lnTo>
                  <a:lnTo>
                    <a:pt x="554" y="699"/>
                  </a:lnTo>
                  <a:lnTo>
                    <a:pt x="564" y="700"/>
                  </a:lnTo>
                  <a:lnTo>
                    <a:pt x="573" y="700"/>
                  </a:lnTo>
                  <a:lnTo>
                    <a:pt x="583" y="700"/>
                  </a:lnTo>
                  <a:lnTo>
                    <a:pt x="583" y="700"/>
                  </a:lnTo>
                  <a:lnTo>
                    <a:pt x="588" y="702"/>
                  </a:lnTo>
                  <a:lnTo>
                    <a:pt x="589" y="703"/>
                  </a:lnTo>
                  <a:lnTo>
                    <a:pt x="591" y="706"/>
                  </a:lnTo>
                  <a:lnTo>
                    <a:pt x="591" y="706"/>
                  </a:lnTo>
                  <a:lnTo>
                    <a:pt x="594" y="700"/>
                  </a:lnTo>
                  <a:lnTo>
                    <a:pt x="603" y="687"/>
                  </a:lnTo>
                  <a:lnTo>
                    <a:pt x="603" y="687"/>
                  </a:lnTo>
                  <a:lnTo>
                    <a:pt x="605" y="684"/>
                  </a:lnTo>
                  <a:lnTo>
                    <a:pt x="610" y="684"/>
                  </a:lnTo>
                  <a:lnTo>
                    <a:pt x="610" y="684"/>
                  </a:lnTo>
                  <a:lnTo>
                    <a:pt x="623" y="674"/>
                  </a:lnTo>
                  <a:lnTo>
                    <a:pt x="623" y="674"/>
                  </a:lnTo>
                  <a:lnTo>
                    <a:pt x="628" y="669"/>
                  </a:lnTo>
                  <a:lnTo>
                    <a:pt x="631" y="665"/>
                  </a:lnTo>
                  <a:lnTo>
                    <a:pt x="634" y="660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45" y="647"/>
                  </a:lnTo>
                  <a:lnTo>
                    <a:pt x="648" y="644"/>
                  </a:lnTo>
                  <a:lnTo>
                    <a:pt x="651" y="643"/>
                  </a:lnTo>
                  <a:lnTo>
                    <a:pt x="651" y="643"/>
                  </a:lnTo>
                  <a:lnTo>
                    <a:pt x="656" y="640"/>
                  </a:lnTo>
                  <a:lnTo>
                    <a:pt x="657" y="637"/>
                  </a:lnTo>
                  <a:lnTo>
                    <a:pt x="659" y="634"/>
                  </a:lnTo>
                  <a:lnTo>
                    <a:pt x="659" y="631"/>
                  </a:lnTo>
                  <a:lnTo>
                    <a:pt x="659" y="631"/>
                  </a:lnTo>
                  <a:lnTo>
                    <a:pt x="659" y="626"/>
                  </a:lnTo>
                  <a:lnTo>
                    <a:pt x="659" y="620"/>
                  </a:lnTo>
                  <a:lnTo>
                    <a:pt x="660" y="613"/>
                  </a:lnTo>
                  <a:lnTo>
                    <a:pt x="663" y="604"/>
                  </a:lnTo>
                  <a:lnTo>
                    <a:pt x="663" y="604"/>
                  </a:lnTo>
                  <a:lnTo>
                    <a:pt x="666" y="594"/>
                  </a:lnTo>
                  <a:lnTo>
                    <a:pt x="668" y="588"/>
                  </a:lnTo>
                  <a:lnTo>
                    <a:pt x="666" y="576"/>
                  </a:lnTo>
                  <a:lnTo>
                    <a:pt x="666" y="576"/>
                  </a:lnTo>
                  <a:lnTo>
                    <a:pt x="668" y="573"/>
                  </a:lnTo>
                  <a:lnTo>
                    <a:pt x="669" y="570"/>
                  </a:lnTo>
                  <a:lnTo>
                    <a:pt x="675" y="569"/>
                  </a:lnTo>
                  <a:lnTo>
                    <a:pt x="682" y="569"/>
                  </a:lnTo>
                  <a:lnTo>
                    <a:pt x="688" y="567"/>
                  </a:lnTo>
                  <a:lnTo>
                    <a:pt x="688" y="567"/>
                  </a:lnTo>
                  <a:lnTo>
                    <a:pt x="693" y="566"/>
                  </a:lnTo>
                  <a:lnTo>
                    <a:pt x="697" y="561"/>
                  </a:lnTo>
                  <a:lnTo>
                    <a:pt x="706" y="548"/>
                  </a:lnTo>
                  <a:lnTo>
                    <a:pt x="706" y="548"/>
                  </a:lnTo>
                  <a:lnTo>
                    <a:pt x="715" y="538"/>
                  </a:lnTo>
                  <a:lnTo>
                    <a:pt x="728" y="524"/>
                  </a:lnTo>
                  <a:lnTo>
                    <a:pt x="743" y="514"/>
                  </a:lnTo>
                  <a:lnTo>
                    <a:pt x="754" y="506"/>
                  </a:lnTo>
                  <a:lnTo>
                    <a:pt x="754" y="506"/>
                  </a:lnTo>
                  <a:lnTo>
                    <a:pt x="759" y="502"/>
                  </a:lnTo>
                  <a:lnTo>
                    <a:pt x="762" y="496"/>
                  </a:lnTo>
                  <a:lnTo>
                    <a:pt x="765" y="490"/>
                  </a:lnTo>
                  <a:lnTo>
                    <a:pt x="765" y="484"/>
                  </a:lnTo>
                  <a:lnTo>
                    <a:pt x="765" y="484"/>
                  </a:lnTo>
                  <a:lnTo>
                    <a:pt x="768" y="477"/>
                  </a:lnTo>
                  <a:lnTo>
                    <a:pt x="771" y="468"/>
                  </a:lnTo>
                  <a:lnTo>
                    <a:pt x="779" y="455"/>
                  </a:lnTo>
                  <a:lnTo>
                    <a:pt x="779" y="455"/>
                  </a:lnTo>
                  <a:lnTo>
                    <a:pt x="783" y="452"/>
                  </a:lnTo>
                  <a:lnTo>
                    <a:pt x="788" y="450"/>
                  </a:lnTo>
                  <a:lnTo>
                    <a:pt x="792" y="449"/>
                  </a:lnTo>
                  <a:lnTo>
                    <a:pt x="794" y="447"/>
                  </a:lnTo>
                  <a:lnTo>
                    <a:pt x="794" y="447"/>
                  </a:lnTo>
                  <a:lnTo>
                    <a:pt x="795" y="438"/>
                  </a:lnTo>
                  <a:lnTo>
                    <a:pt x="798" y="434"/>
                  </a:lnTo>
                  <a:lnTo>
                    <a:pt x="801" y="432"/>
                  </a:lnTo>
                  <a:lnTo>
                    <a:pt x="801" y="432"/>
                  </a:lnTo>
                  <a:lnTo>
                    <a:pt x="819" y="429"/>
                  </a:lnTo>
                  <a:lnTo>
                    <a:pt x="836" y="428"/>
                  </a:lnTo>
                  <a:lnTo>
                    <a:pt x="836" y="428"/>
                  </a:lnTo>
                  <a:lnTo>
                    <a:pt x="839" y="428"/>
                  </a:lnTo>
                  <a:lnTo>
                    <a:pt x="842" y="431"/>
                  </a:lnTo>
                  <a:lnTo>
                    <a:pt x="844" y="434"/>
                  </a:lnTo>
                  <a:lnTo>
                    <a:pt x="845" y="440"/>
                  </a:lnTo>
                  <a:lnTo>
                    <a:pt x="845" y="440"/>
                  </a:lnTo>
                  <a:lnTo>
                    <a:pt x="845" y="450"/>
                  </a:lnTo>
                  <a:lnTo>
                    <a:pt x="847" y="455"/>
                  </a:lnTo>
                  <a:lnTo>
                    <a:pt x="850" y="459"/>
                  </a:lnTo>
                  <a:lnTo>
                    <a:pt x="850" y="459"/>
                  </a:lnTo>
                  <a:lnTo>
                    <a:pt x="853" y="459"/>
                  </a:lnTo>
                  <a:lnTo>
                    <a:pt x="856" y="459"/>
                  </a:lnTo>
                  <a:lnTo>
                    <a:pt x="866" y="455"/>
                  </a:lnTo>
                  <a:lnTo>
                    <a:pt x="881" y="447"/>
                  </a:lnTo>
                  <a:lnTo>
                    <a:pt x="881" y="447"/>
                  </a:lnTo>
                  <a:lnTo>
                    <a:pt x="885" y="446"/>
                  </a:lnTo>
                  <a:lnTo>
                    <a:pt x="890" y="440"/>
                  </a:lnTo>
                  <a:lnTo>
                    <a:pt x="896" y="432"/>
                  </a:lnTo>
                  <a:lnTo>
                    <a:pt x="899" y="426"/>
                  </a:lnTo>
                  <a:lnTo>
                    <a:pt x="899" y="426"/>
                  </a:lnTo>
                  <a:lnTo>
                    <a:pt x="900" y="423"/>
                  </a:lnTo>
                  <a:lnTo>
                    <a:pt x="902" y="422"/>
                  </a:lnTo>
                  <a:lnTo>
                    <a:pt x="908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49" y="416"/>
                  </a:lnTo>
                  <a:lnTo>
                    <a:pt x="949" y="416"/>
                  </a:lnTo>
                  <a:lnTo>
                    <a:pt x="965" y="413"/>
                  </a:lnTo>
                  <a:lnTo>
                    <a:pt x="965" y="413"/>
                  </a:lnTo>
                  <a:lnTo>
                    <a:pt x="977" y="412"/>
                  </a:lnTo>
                  <a:lnTo>
                    <a:pt x="989" y="413"/>
                  </a:lnTo>
                  <a:lnTo>
                    <a:pt x="999" y="413"/>
                  </a:lnTo>
                  <a:lnTo>
                    <a:pt x="1004" y="412"/>
                  </a:lnTo>
                  <a:lnTo>
                    <a:pt x="1007" y="410"/>
                  </a:lnTo>
                  <a:lnTo>
                    <a:pt x="1007" y="410"/>
                  </a:lnTo>
                  <a:lnTo>
                    <a:pt x="1011" y="407"/>
                  </a:lnTo>
                  <a:lnTo>
                    <a:pt x="1016" y="404"/>
                  </a:lnTo>
                  <a:lnTo>
                    <a:pt x="1022" y="403"/>
                  </a:lnTo>
                  <a:lnTo>
                    <a:pt x="1027" y="403"/>
                  </a:lnTo>
                  <a:lnTo>
                    <a:pt x="1027" y="403"/>
                  </a:lnTo>
                  <a:lnTo>
                    <a:pt x="1032" y="403"/>
                  </a:lnTo>
                  <a:lnTo>
                    <a:pt x="1036" y="400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44" y="391"/>
                  </a:lnTo>
                  <a:lnTo>
                    <a:pt x="1048" y="392"/>
                  </a:lnTo>
                  <a:lnTo>
                    <a:pt x="1059" y="394"/>
                  </a:lnTo>
                  <a:lnTo>
                    <a:pt x="1059" y="394"/>
                  </a:lnTo>
                  <a:lnTo>
                    <a:pt x="1063" y="392"/>
                  </a:lnTo>
                  <a:lnTo>
                    <a:pt x="1067" y="389"/>
                  </a:lnTo>
                  <a:lnTo>
                    <a:pt x="1072" y="385"/>
                  </a:lnTo>
                  <a:lnTo>
                    <a:pt x="1076" y="382"/>
                  </a:lnTo>
                  <a:lnTo>
                    <a:pt x="1076" y="382"/>
                  </a:lnTo>
                  <a:lnTo>
                    <a:pt x="1100" y="382"/>
                  </a:lnTo>
                  <a:lnTo>
                    <a:pt x="1130" y="382"/>
                  </a:lnTo>
                  <a:lnTo>
                    <a:pt x="1130" y="382"/>
                  </a:lnTo>
                  <a:lnTo>
                    <a:pt x="1134" y="382"/>
                  </a:lnTo>
                  <a:lnTo>
                    <a:pt x="1139" y="379"/>
                  </a:lnTo>
                  <a:lnTo>
                    <a:pt x="1147" y="375"/>
                  </a:lnTo>
                  <a:lnTo>
                    <a:pt x="1156" y="369"/>
                  </a:lnTo>
                  <a:lnTo>
                    <a:pt x="1164" y="364"/>
                  </a:lnTo>
                  <a:lnTo>
                    <a:pt x="1164" y="364"/>
                  </a:lnTo>
                  <a:lnTo>
                    <a:pt x="1171" y="363"/>
                  </a:lnTo>
                  <a:lnTo>
                    <a:pt x="1177" y="361"/>
                  </a:lnTo>
                  <a:lnTo>
                    <a:pt x="1183" y="361"/>
                  </a:lnTo>
                  <a:lnTo>
                    <a:pt x="1189" y="357"/>
                  </a:lnTo>
                  <a:lnTo>
                    <a:pt x="1189" y="357"/>
                  </a:lnTo>
                  <a:lnTo>
                    <a:pt x="1202" y="346"/>
                  </a:lnTo>
                  <a:lnTo>
                    <a:pt x="1205" y="342"/>
                  </a:lnTo>
                  <a:lnTo>
                    <a:pt x="1207" y="339"/>
                  </a:lnTo>
                  <a:lnTo>
                    <a:pt x="1207" y="339"/>
                  </a:lnTo>
                  <a:lnTo>
                    <a:pt x="1205" y="338"/>
                  </a:lnTo>
                  <a:lnTo>
                    <a:pt x="1204" y="336"/>
                  </a:lnTo>
                  <a:lnTo>
                    <a:pt x="1198" y="332"/>
                  </a:lnTo>
                  <a:lnTo>
                    <a:pt x="1198" y="332"/>
                  </a:lnTo>
                  <a:lnTo>
                    <a:pt x="1198" y="330"/>
                  </a:lnTo>
                  <a:lnTo>
                    <a:pt x="1198" y="329"/>
                  </a:lnTo>
                  <a:lnTo>
                    <a:pt x="1199" y="324"/>
                  </a:lnTo>
                  <a:lnTo>
                    <a:pt x="1204" y="320"/>
                  </a:lnTo>
                  <a:lnTo>
                    <a:pt x="1210" y="315"/>
                  </a:lnTo>
                  <a:lnTo>
                    <a:pt x="1210" y="315"/>
                  </a:lnTo>
                  <a:lnTo>
                    <a:pt x="1214" y="312"/>
                  </a:lnTo>
                  <a:lnTo>
                    <a:pt x="1216" y="315"/>
                  </a:lnTo>
                  <a:lnTo>
                    <a:pt x="1216" y="320"/>
                  </a:lnTo>
                  <a:lnTo>
                    <a:pt x="1217" y="324"/>
                  </a:lnTo>
                  <a:lnTo>
                    <a:pt x="1217" y="324"/>
                  </a:lnTo>
                  <a:lnTo>
                    <a:pt x="1220" y="327"/>
                  </a:lnTo>
                  <a:lnTo>
                    <a:pt x="1223" y="327"/>
                  </a:lnTo>
                  <a:lnTo>
                    <a:pt x="1226" y="326"/>
                  </a:lnTo>
                  <a:lnTo>
                    <a:pt x="1227" y="321"/>
                  </a:lnTo>
                  <a:lnTo>
                    <a:pt x="1227" y="321"/>
                  </a:lnTo>
                  <a:lnTo>
                    <a:pt x="1229" y="317"/>
                  </a:lnTo>
                  <a:lnTo>
                    <a:pt x="1229" y="311"/>
                  </a:lnTo>
                  <a:lnTo>
                    <a:pt x="1229" y="305"/>
                  </a:lnTo>
                  <a:lnTo>
                    <a:pt x="1230" y="296"/>
                  </a:lnTo>
                  <a:lnTo>
                    <a:pt x="1230" y="296"/>
                  </a:lnTo>
                  <a:lnTo>
                    <a:pt x="1232" y="287"/>
                  </a:lnTo>
                  <a:lnTo>
                    <a:pt x="1232" y="284"/>
                  </a:lnTo>
                  <a:lnTo>
                    <a:pt x="1230" y="283"/>
                  </a:lnTo>
                  <a:lnTo>
                    <a:pt x="1227" y="283"/>
                  </a:lnTo>
                  <a:lnTo>
                    <a:pt x="1227" y="283"/>
                  </a:lnTo>
                  <a:lnTo>
                    <a:pt x="1220" y="284"/>
                  </a:lnTo>
                  <a:lnTo>
                    <a:pt x="1216" y="286"/>
                  </a:lnTo>
                  <a:lnTo>
                    <a:pt x="1211" y="284"/>
                  </a:lnTo>
                  <a:lnTo>
                    <a:pt x="1211" y="284"/>
                  </a:lnTo>
                  <a:lnTo>
                    <a:pt x="1210" y="283"/>
                  </a:lnTo>
                  <a:lnTo>
                    <a:pt x="1210" y="280"/>
                  </a:lnTo>
                  <a:lnTo>
                    <a:pt x="1213" y="274"/>
                  </a:lnTo>
                  <a:lnTo>
                    <a:pt x="1217" y="268"/>
                  </a:lnTo>
                  <a:lnTo>
                    <a:pt x="1218" y="264"/>
                  </a:lnTo>
                  <a:lnTo>
                    <a:pt x="1218" y="264"/>
                  </a:lnTo>
                  <a:lnTo>
                    <a:pt x="1220" y="261"/>
                  </a:lnTo>
                  <a:lnTo>
                    <a:pt x="1223" y="258"/>
                  </a:lnTo>
                  <a:lnTo>
                    <a:pt x="1232" y="250"/>
                  </a:lnTo>
                  <a:lnTo>
                    <a:pt x="1245" y="241"/>
                  </a:lnTo>
                  <a:lnTo>
                    <a:pt x="1245" y="241"/>
                  </a:lnTo>
                  <a:lnTo>
                    <a:pt x="1239" y="238"/>
                  </a:lnTo>
                  <a:lnTo>
                    <a:pt x="1239" y="238"/>
                  </a:lnTo>
                  <a:lnTo>
                    <a:pt x="1223" y="228"/>
                  </a:lnTo>
                  <a:lnTo>
                    <a:pt x="1223" y="228"/>
                  </a:lnTo>
                  <a:lnTo>
                    <a:pt x="1217" y="226"/>
                  </a:lnTo>
                  <a:lnTo>
                    <a:pt x="1211" y="226"/>
                  </a:lnTo>
                  <a:lnTo>
                    <a:pt x="1205" y="228"/>
                  </a:lnTo>
                  <a:lnTo>
                    <a:pt x="1202" y="231"/>
                  </a:lnTo>
                  <a:lnTo>
                    <a:pt x="1202" y="231"/>
                  </a:lnTo>
                  <a:lnTo>
                    <a:pt x="1198" y="237"/>
                  </a:lnTo>
                  <a:lnTo>
                    <a:pt x="1193" y="240"/>
                  </a:lnTo>
                  <a:lnTo>
                    <a:pt x="1193" y="240"/>
                  </a:lnTo>
                  <a:lnTo>
                    <a:pt x="1179" y="241"/>
                  </a:lnTo>
                  <a:lnTo>
                    <a:pt x="1156" y="243"/>
                  </a:lnTo>
                  <a:lnTo>
                    <a:pt x="1156" y="243"/>
                  </a:lnTo>
                  <a:lnTo>
                    <a:pt x="1152" y="244"/>
                  </a:lnTo>
                  <a:lnTo>
                    <a:pt x="1150" y="247"/>
                  </a:lnTo>
                  <a:lnTo>
                    <a:pt x="1150" y="250"/>
                  </a:lnTo>
                  <a:lnTo>
                    <a:pt x="1150" y="253"/>
                  </a:lnTo>
                  <a:lnTo>
                    <a:pt x="1147" y="256"/>
                  </a:lnTo>
                  <a:lnTo>
                    <a:pt x="1147" y="256"/>
                  </a:lnTo>
                  <a:lnTo>
                    <a:pt x="1143" y="259"/>
                  </a:lnTo>
                  <a:lnTo>
                    <a:pt x="1137" y="259"/>
                  </a:lnTo>
                  <a:lnTo>
                    <a:pt x="1125" y="256"/>
                  </a:lnTo>
                  <a:lnTo>
                    <a:pt x="1125" y="256"/>
                  </a:lnTo>
                  <a:lnTo>
                    <a:pt x="1118" y="256"/>
                  </a:lnTo>
                  <a:lnTo>
                    <a:pt x="1112" y="258"/>
                  </a:lnTo>
                  <a:lnTo>
                    <a:pt x="1106" y="259"/>
                  </a:lnTo>
                  <a:lnTo>
                    <a:pt x="1100" y="262"/>
                  </a:lnTo>
                  <a:lnTo>
                    <a:pt x="1100" y="262"/>
                  </a:lnTo>
                  <a:lnTo>
                    <a:pt x="1096" y="265"/>
                  </a:lnTo>
                  <a:lnTo>
                    <a:pt x="1093" y="269"/>
                  </a:lnTo>
                  <a:lnTo>
                    <a:pt x="1088" y="278"/>
                  </a:lnTo>
                  <a:lnTo>
                    <a:pt x="1088" y="278"/>
                  </a:lnTo>
                  <a:lnTo>
                    <a:pt x="1087" y="280"/>
                  </a:lnTo>
                  <a:lnTo>
                    <a:pt x="1084" y="281"/>
                  </a:lnTo>
                  <a:lnTo>
                    <a:pt x="1076" y="281"/>
                  </a:lnTo>
                  <a:lnTo>
                    <a:pt x="1057" y="281"/>
                  </a:lnTo>
                  <a:lnTo>
                    <a:pt x="1057" y="281"/>
                  </a:lnTo>
                  <a:lnTo>
                    <a:pt x="1033" y="280"/>
                  </a:lnTo>
                  <a:lnTo>
                    <a:pt x="1020" y="278"/>
                  </a:lnTo>
                  <a:lnTo>
                    <a:pt x="1011" y="275"/>
                  </a:lnTo>
                  <a:lnTo>
                    <a:pt x="1011" y="275"/>
                  </a:lnTo>
                  <a:lnTo>
                    <a:pt x="998" y="268"/>
                  </a:lnTo>
                  <a:lnTo>
                    <a:pt x="976" y="250"/>
                  </a:lnTo>
                  <a:lnTo>
                    <a:pt x="976" y="250"/>
                  </a:lnTo>
                  <a:lnTo>
                    <a:pt x="942" y="226"/>
                  </a:lnTo>
                  <a:lnTo>
                    <a:pt x="922" y="213"/>
                  </a:lnTo>
                  <a:lnTo>
                    <a:pt x="905" y="201"/>
                  </a:lnTo>
                  <a:lnTo>
                    <a:pt x="905" y="201"/>
                  </a:lnTo>
                  <a:lnTo>
                    <a:pt x="872" y="175"/>
                  </a:lnTo>
                  <a:lnTo>
                    <a:pt x="838" y="148"/>
                  </a:lnTo>
                  <a:lnTo>
                    <a:pt x="838" y="148"/>
                  </a:lnTo>
                  <a:lnTo>
                    <a:pt x="789" y="109"/>
                  </a:lnTo>
                  <a:lnTo>
                    <a:pt x="748" y="75"/>
                  </a:lnTo>
                  <a:lnTo>
                    <a:pt x="748" y="75"/>
                  </a:lnTo>
                  <a:lnTo>
                    <a:pt x="736" y="62"/>
                  </a:lnTo>
                  <a:lnTo>
                    <a:pt x="724" y="46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5" y="22"/>
                  </a:lnTo>
                  <a:lnTo>
                    <a:pt x="700" y="21"/>
                  </a:lnTo>
                  <a:lnTo>
                    <a:pt x="693" y="21"/>
                  </a:lnTo>
                  <a:lnTo>
                    <a:pt x="693" y="21"/>
                  </a:lnTo>
                  <a:lnTo>
                    <a:pt x="682" y="21"/>
                  </a:lnTo>
                  <a:lnTo>
                    <a:pt x="677" y="21"/>
                  </a:lnTo>
                  <a:lnTo>
                    <a:pt x="671" y="22"/>
                  </a:lnTo>
                  <a:lnTo>
                    <a:pt x="671" y="22"/>
                  </a:lnTo>
                  <a:lnTo>
                    <a:pt x="665" y="24"/>
                  </a:lnTo>
                  <a:lnTo>
                    <a:pt x="659" y="24"/>
                  </a:lnTo>
                  <a:lnTo>
                    <a:pt x="642" y="21"/>
                  </a:lnTo>
                  <a:lnTo>
                    <a:pt x="642" y="21"/>
                  </a:lnTo>
                  <a:lnTo>
                    <a:pt x="622" y="19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583" y="13"/>
                  </a:lnTo>
                  <a:lnTo>
                    <a:pt x="573" y="9"/>
                  </a:lnTo>
                  <a:lnTo>
                    <a:pt x="564" y="6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43" y="0"/>
                  </a:lnTo>
                  <a:lnTo>
                    <a:pt x="536" y="0"/>
                  </a:lnTo>
                  <a:lnTo>
                    <a:pt x="528" y="1"/>
                  </a:lnTo>
                  <a:lnTo>
                    <a:pt x="528" y="1"/>
                  </a:lnTo>
                  <a:lnTo>
                    <a:pt x="500" y="28"/>
                  </a:lnTo>
                  <a:lnTo>
                    <a:pt x="480" y="47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6" y="61"/>
                  </a:lnTo>
                  <a:lnTo>
                    <a:pt x="463" y="65"/>
                  </a:lnTo>
                  <a:lnTo>
                    <a:pt x="463" y="71"/>
                  </a:lnTo>
                  <a:lnTo>
                    <a:pt x="463" y="75"/>
                  </a:lnTo>
                  <a:lnTo>
                    <a:pt x="463" y="75"/>
                  </a:lnTo>
                  <a:lnTo>
                    <a:pt x="466" y="77"/>
                  </a:lnTo>
                  <a:lnTo>
                    <a:pt x="469" y="78"/>
                  </a:lnTo>
                  <a:lnTo>
                    <a:pt x="474" y="78"/>
                  </a:lnTo>
                  <a:lnTo>
                    <a:pt x="477" y="81"/>
                  </a:lnTo>
                  <a:lnTo>
                    <a:pt x="477" y="81"/>
                  </a:lnTo>
                  <a:lnTo>
                    <a:pt x="478" y="84"/>
                  </a:lnTo>
                  <a:lnTo>
                    <a:pt x="478" y="87"/>
                  </a:lnTo>
                  <a:lnTo>
                    <a:pt x="477" y="95"/>
                  </a:lnTo>
                  <a:lnTo>
                    <a:pt x="472" y="105"/>
                  </a:lnTo>
                  <a:lnTo>
                    <a:pt x="472" y="105"/>
                  </a:lnTo>
                  <a:lnTo>
                    <a:pt x="468" y="118"/>
                  </a:lnTo>
                  <a:lnTo>
                    <a:pt x="465" y="126"/>
                  </a:lnTo>
                  <a:lnTo>
                    <a:pt x="465" y="133"/>
                  </a:lnTo>
                  <a:lnTo>
                    <a:pt x="465" y="133"/>
                  </a:lnTo>
                  <a:lnTo>
                    <a:pt x="466" y="158"/>
                  </a:lnTo>
                  <a:lnTo>
                    <a:pt x="466" y="158"/>
                  </a:lnTo>
                  <a:lnTo>
                    <a:pt x="465" y="161"/>
                  </a:lnTo>
                  <a:lnTo>
                    <a:pt x="462" y="166"/>
                  </a:lnTo>
                  <a:lnTo>
                    <a:pt x="459" y="169"/>
                  </a:lnTo>
                  <a:lnTo>
                    <a:pt x="459" y="169"/>
                  </a:lnTo>
                  <a:lnTo>
                    <a:pt x="453" y="167"/>
                  </a:lnTo>
                  <a:lnTo>
                    <a:pt x="447" y="166"/>
                  </a:lnTo>
                  <a:lnTo>
                    <a:pt x="441" y="163"/>
                  </a:lnTo>
                  <a:lnTo>
                    <a:pt x="441" y="163"/>
                  </a:lnTo>
                  <a:lnTo>
                    <a:pt x="437" y="158"/>
                  </a:lnTo>
                  <a:lnTo>
                    <a:pt x="434" y="154"/>
                  </a:lnTo>
                  <a:lnTo>
                    <a:pt x="428" y="145"/>
                  </a:lnTo>
                  <a:lnTo>
                    <a:pt x="428" y="145"/>
                  </a:lnTo>
                  <a:lnTo>
                    <a:pt x="425" y="144"/>
                  </a:lnTo>
                  <a:lnTo>
                    <a:pt x="422" y="145"/>
                  </a:lnTo>
                  <a:lnTo>
                    <a:pt x="417" y="147"/>
                  </a:lnTo>
                  <a:lnTo>
                    <a:pt x="414" y="148"/>
                  </a:lnTo>
                  <a:lnTo>
                    <a:pt x="414" y="148"/>
                  </a:lnTo>
                  <a:lnTo>
                    <a:pt x="411" y="147"/>
                  </a:lnTo>
                  <a:lnTo>
                    <a:pt x="409" y="144"/>
                  </a:lnTo>
                  <a:lnTo>
                    <a:pt x="404" y="138"/>
                  </a:lnTo>
                  <a:lnTo>
                    <a:pt x="404" y="138"/>
                  </a:lnTo>
                  <a:lnTo>
                    <a:pt x="398" y="132"/>
                  </a:lnTo>
                  <a:lnTo>
                    <a:pt x="394" y="132"/>
                  </a:lnTo>
                  <a:lnTo>
                    <a:pt x="391" y="132"/>
                  </a:lnTo>
                  <a:lnTo>
                    <a:pt x="391" y="132"/>
                  </a:lnTo>
                  <a:lnTo>
                    <a:pt x="388" y="133"/>
                  </a:lnTo>
                  <a:lnTo>
                    <a:pt x="386" y="136"/>
                  </a:lnTo>
                  <a:lnTo>
                    <a:pt x="385" y="139"/>
                  </a:lnTo>
                  <a:lnTo>
                    <a:pt x="383" y="139"/>
                  </a:lnTo>
                  <a:lnTo>
                    <a:pt x="382" y="139"/>
                  </a:lnTo>
                  <a:lnTo>
                    <a:pt x="382" y="139"/>
                  </a:lnTo>
                  <a:lnTo>
                    <a:pt x="377" y="138"/>
                  </a:lnTo>
                  <a:lnTo>
                    <a:pt x="376" y="135"/>
                  </a:lnTo>
                  <a:lnTo>
                    <a:pt x="372" y="132"/>
                  </a:lnTo>
                  <a:lnTo>
                    <a:pt x="367" y="129"/>
                  </a:lnTo>
                  <a:lnTo>
                    <a:pt x="367" y="129"/>
                  </a:lnTo>
                  <a:lnTo>
                    <a:pt x="363" y="127"/>
                  </a:lnTo>
                  <a:lnTo>
                    <a:pt x="360" y="129"/>
                  </a:lnTo>
                  <a:lnTo>
                    <a:pt x="357" y="129"/>
                  </a:lnTo>
                  <a:lnTo>
                    <a:pt x="354" y="129"/>
                  </a:lnTo>
                  <a:lnTo>
                    <a:pt x="354" y="129"/>
                  </a:lnTo>
                  <a:lnTo>
                    <a:pt x="349" y="126"/>
                  </a:lnTo>
                  <a:lnTo>
                    <a:pt x="348" y="123"/>
                  </a:lnTo>
                  <a:lnTo>
                    <a:pt x="346" y="120"/>
                  </a:lnTo>
                  <a:lnTo>
                    <a:pt x="349" y="115"/>
                  </a:lnTo>
                  <a:lnTo>
                    <a:pt x="349" y="115"/>
                  </a:lnTo>
                  <a:lnTo>
                    <a:pt x="351" y="111"/>
                  </a:lnTo>
                  <a:lnTo>
                    <a:pt x="351" y="108"/>
                  </a:lnTo>
                  <a:lnTo>
                    <a:pt x="349" y="107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33" y="86"/>
                  </a:lnTo>
                  <a:lnTo>
                    <a:pt x="324" y="75"/>
                  </a:lnTo>
                  <a:lnTo>
                    <a:pt x="315" y="68"/>
                  </a:lnTo>
                  <a:lnTo>
                    <a:pt x="315" y="68"/>
                  </a:lnTo>
                  <a:lnTo>
                    <a:pt x="303" y="58"/>
                  </a:lnTo>
                  <a:lnTo>
                    <a:pt x="296" y="52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3" y="38"/>
                  </a:lnTo>
                  <a:lnTo>
                    <a:pt x="278" y="32"/>
                  </a:lnTo>
                  <a:lnTo>
                    <a:pt x="275" y="28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68" y="24"/>
                  </a:lnTo>
                  <a:lnTo>
                    <a:pt x="262" y="25"/>
                  </a:lnTo>
                  <a:lnTo>
                    <a:pt x="256" y="28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6" y="52"/>
                  </a:lnTo>
                  <a:lnTo>
                    <a:pt x="260" y="67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6" y="87"/>
                  </a:lnTo>
                  <a:lnTo>
                    <a:pt x="268" y="96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69" y="114"/>
                  </a:lnTo>
                  <a:lnTo>
                    <a:pt x="266" y="123"/>
                  </a:lnTo>
                  <a:lnTo>
                    <a:pt x="262" y="130"/>
                  </a:lnTo>
                  <a:lnTo>
                    <a:pt x="259" y="13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50" y="139"/>
                  </a:lnTo>
                  <a:lnTo>
                    <a:pt x="246" y="141"/>
                  </a:lnTo>
                  <a:lnTo>
                    <a:pt x="241" y="142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5" y="148"/>
                  </a:lnTo>
                  <a:lnTo>
                    <a:pt x="234" y="152"/>
                  </a:lnTo>
                  <a:lnTo>
                    <a:pt x="234" y="161"/>
                  </a:lnTo>
                  <a:lnTo>
                    <a:pt x="235" y="172"/>
                  </a:lnTo>
                  <a:lnTo>
                    <a:pt x="238" y="178"/>
                  </a:lnTo>
                  <a:lnTo>
                    <a:pt x="238" y="178"/>
                  </a:lnTo>
                  <a:lnTo>
                    <a:pt x="240" y="182"/>
                  </a:lnTo>
                  <a:lnTo>
                    <a:pt x="237" y="184"/>
                  </a:lnTo>
                  <a:lnTo>
                    <a:pt x="219" y="187"/>
                  </a:lnTo>
                  <a:lnTo>
                    <a:pt x="219" y="187"/>
                  </a:lnTo>
                  <a:lnTo>
                    <a:pt x="209" y="188"/>
                  </a:lnTo>
                  <a:lnTo>
                    <a:pt x="201" y="189"/>
                  </a:lnTo>
                  <a:lnTo>
                    <a:pt x="197" y="192"/>
                  </a:lnTo>
                  <a:lnTo>
                    <a:pt x="194" y="195"/>
                  </a:lnTo>
                  <a:lnTo>
                    <a:pt x="194" y="195"/>
                  </a:lnTo>
                  <a:lnTo>
                    <a:pt x="192" y="200"/>
                  </a:lnTo>
                  <a:lnTo>
                    <a:pt x="189" y="206"/>
                  </a:lnTo>
                  <a:lnTo>
                    <a:pt x="172" y="228"/>
                  </a:lnTo>
                  <a:lnTo>
                    <a:pt x="172" y="228"/>
                  </a:lnTo>
                  <a:lnTo>
                    <a:pt x="163" y="241"/>
                  </a:lnTo>
                  <a:lnTo>
                    <a:pt x="157" y="249"/>
                  </a:lnTo>
                  <a:lnTo>
                    <a:pt x="157" y="252"/>
                  </a:lnTo>
                  <a:lnTo>
                    <a:pt x="157" y="255"/>
                  </a:lnTo>
                  <a:lnTo>
                    <a:pt x="161" y="258"/>
                  </a:lnTo>
                  <a:lnTo>
                    <a:pt x="161" y="258"/>
                  </a:lnTo>
                  <a:lnTo>
                    <a:pt x="164" y="259"/>
                  </a:lnTo>
                  <a:lnTo>
                    <a:pt x="166" y="259"/>
                  </a:lnTo>
                  <a:lnTo>
                    <a:pt x="170" y="258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8" y="249"/>
                  </a:lnTo>
                  <a:lnTo>
                    <a:pt x="179" y="249"/>
                  </a:lnTo>
                  <a:lnTo>
                    <a:pt x="182" y="252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91" y="256"/>
                  </a:lnTo>
                  <a:lnTo>
                    <a:pt x="194" y="259"/>
                  </a:lnTo>
                  <a:lnTo>
                    <a:pt x="197" y="264"/>
                  </a:lnTo>
                  <a:lnTo>
                    <a:pt x="203" y="271"/>
                  </a:lnTo>
                  <a:lnTo>
                    <a:pt x="203" y="271"/>
                  </a:lnTo>
                  <a:lnTo>
                    <a:pt x="206" y="272"/>
                  </a:lnTo>
                  <a:lnTo>
                    <a:pt x="209" y="272"/>
                  </a:lnTo>
                  <a:lnTo>
                    <a:pt x="213" y="271"/>
                  </a:lnTo>
                  <a:lnTo>
                    <a:pt x="216" y="268"/>
                  </a:lnTo>
                  <a:lnTo>
                    <a:pt x="228" y="255"/>
                  </a:lnTo>
                  <a:lnTo>
                    <a:pt x="228" y="255"/>
                  </a:lnTo>
                  <a:lnTo>
                    <a:pt x="232" y="252"/>
                  </a:lnTo>
                  <a:lnTo>
                    <a:pt x="237" y="250"/>
                  </a:lnTo>
                  <a:lnTo>
                    <a:pt x="243" y="250"/>
                  </a:lnTo>
                  <a:lnTo>
                    <a:pt x="243" y="250"/>
                  </a:lnTo>
                  <a:lnTo>
                    <a:pt x="249" y="255"/>
                  </a:lnTo>
                  <a:lnTo>
                    <a:pt x="257" y="261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7" y="278"/>
                  </a:lnTo>
                  <a:lnTo>
                    <a:pt x="278" y="284"/>
                  </a:lnTo>
                  <a:lnTo>
                    <a:pt x="280" y="290"/>
                  </a:lnTo>
                  <a:lnTo>
                    <a:pt x="280" y="290"/>
                  </a:lnTo>
                  <a:lnTo>
                    <a:pt x="185" y="348"/>
                  </a:lnTo>
                  <a:lnTo>
                    <a:pt x="185" y="348"/>
                  </a:lnTo>
                  <a:lnTo>
                    <a:pt x="182" y="351"/>
                  </a:lnTo>
                  <a:lnTo>
                    <a:pt x="180" y="354"/>
                  </a:lnTo>
                  <a:lnTo>
                    <a:pt x="182" y="357"/>
                  </a:lnTo>
                  <a:lnTo>
                    <a:pt x="183" y="360"/>
                  </a:lnTo>
                  <a:lnTo>
                    <a:pt x="186" y="364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6" y="369"/>
                  </a:lnTo>
                  <a:lnTo>
                    <a:pt x="178" y="376"/>
                  </a:lnTo>
                  <a:lnTo>
                    <a:pt x="178" y="376"/>
                  </a:lnTo>
                  <a:lnTo>
                    <a:pt x="163" y="389"/>
                  </a:lnTo>
                  <a:lnTo>
                    <a:pt x="155" y="395"/>
                  </a:lnTo>
                  <a:lnTo>
                    <a:pt x="149" y="400"/>
                  </a:lnTo>
                  <a:lnTo>
                    <a:pt x="149" y="400"/>
                  </a:lnTo>
                  <a:lnTo>
                    <a:pt x="145" y="401"/>
                  </a:lnTo>
                  <a:lnTo>
                    <a:pt x="142" y="400"/>
                  </a:lnTo>
                  <a:lnTo>
                    <a:pt x="141" y="397"/>
                  </a:lnTo>
                  <a:lnTo>
                    <a:pt x="138" y="395"/>
                  </a:lnTo>
                  <a:lnTo>
                    <a:pt x="138" y="395"/>
                  </a:lnTo>
                  <a:lnTo>
                    <a:pt x="129" y="391"/>
                  </a:lnTo>
                  <a:lnTo>
                    <a:pt x="120" y="388"/>
                  </a:lnTo>
                  <a:lnTo>
                    <a:pt x="120" y="388"/>
                  </a:lnTo>
                  <a:lnTo>
                    <a:pt x="106" y="385"/>
                  </a:lnTo>
                  <a:lnTo>
                    <a:pt x="99" y="385"/>
                  </a:lnTo>
                  <a:lnTo>
                    <a:pt x="95" y="385"/>
                  </a:lnTo>
                  <a:lnTo>
                    <a:pt x="95" y="385"/>
                  </a:lnTo>
                  <a:lnTo>
                    <a:pt x="92" y="386"/>
                  </a:lnTo>
                  <a:lnTo>
                    <a:pt x="89" y="386"/>
                  </a:lnTo>
                  <a:lnTo>
                    <a:pt x="89" y="386"/>
                  </a:lnTo>
                  <a:lnTo>
                    <a:pt x="87" y="392"/>
                  </a:lnTo>
                  <a:lnTo>
                    <a:pt x="86" y="395"/>
                  </a:lnTo>
                  <a:lnTo>
                    <a:pt x="83" y="400"/>
                  </a:lnTo>
                  <a:lnTo>
                    <a:pt x="83" y="400"/>
                  </a:lnTo>
                  <a:lnTo>
                    <a:pt x="61" y="426"/>
                  </a:lnTo>
                  <a:lnTo>
                    <a:pt x="61" y="426"/>
                  </a:lnTo>
                  <a:lnTo>
                    <a:pt x="58" y="431"/>
                  </a:lnTo>
                  <a:lnTo>
                    <a:pt x="58" y="435"/>
                  </a:lnTo>
                  <a:lnTo>
                    <a:pt x="58" y="440"/>
                  </a:lnTo>
                  <a:lnTo>
                    <a:pt x="56" y="446"/>
                  </a:lnTo>
                  <a:lnTo>
                    <a:pt x="56" y="446"/>
                  </a:lnTo>
                  <a:lnTo>
                    <a:pt x="53" y="449"/>
                  </a:lnTo>
                  <a:lnTo>
                    <a:pt x="52" y="450"/>
                  </a:lnTo>
                  <a:lnTo>
                    <a:pt x="47" y="450"/>
                  </a:lnTo>
                  <a:lnTo>
                    <a:pt x="40" y="449"/>
                  </a:lnTo>
                  <a:lnTo>
                    <a:pt x="40" y="449"/>
                  </a:lnTo>
                  <a:lnTo>
                    <a:pt x="37" y="450"/>
                  </a:lnTo>
                  <a:lnTo>
                    <a:pt x="35" y="452"/>
                  </a:lnTo>
                  <a:lnTo>
                    <a:pt x="29" y="460"/>
                  </a:lnTo>
                  <a:lnTo>
                    <a:pt x="21" y="477"/>
                  </a:lnTo>
                  <a:lnTo>
                    <a:pt x="21" y="477"/>
                  </a:lnTo>
                  <a:lnTo>
                    <a:pt x="18" y="481"/>
                  </a:lnTo>
                  <a:lnTo>
                    <a:pt x="13" y="484"/>
                  </a:lnTo>
                  <a:lnTo>
                    <a:pt x="9" y="487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1" y="495"/>
                  </a:lnTo>
                  <a:lnTo>
                    <a:pt x="0" y="498"/>
                  </a:lnTo>
                  <a:lnTo>
                    <a:pt x="0" y="499"/>
                  </a:lnTo>
                  <a:lnTo>
                    <a:pt x="1" y="500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18" y="512"/>
                  </a:lnTo>
                  <a:lnTo>
                    <a:pt x="18" y="515"/>
                  </a:lnTo>
                  <a:lnTo>
                    <a:pt x="18" y="517"/>
                  </a:lnTo>
                  <a:lnTo>
                    <a:pt x="16" y="517"/>
                  </a:lnTo>
                  <a:lnTo>
                    <a:pt x="10" y="520"/>
                  </a:lnTo>
                  <a:lnTo>
                    <a:pt x="6" y="523"/>
                  </a:lnTo>
                  <a:lnTo>
                    <a:pt x="6" y="523"/>
                  </a:lnTo>
                  <a:lnTo>
                    <a:pt x="6" y="524"/>
                  </a:lnTo>
                  <a:lnTo>
                    <a:pt x="6" y="527"/>
                  </a:lnTo>
                  <a:lnTo>
                    <a:pt x="7" y="532"/>
                  </a:lnTo>
                  <a:lnTo>
                    <a:pt x="10" y="538"/>
                  </a:lnTo>
                  <a:lnTo>
                    <a:pt x="13" y="543"/>
                  </a:lnTo>
                  <a:lnTo>
                    <a:pt x="13" y="543"/>
                  </a:lnTo>
                  <a:lnTo>
                    <a:pt x="13" y="549"/>
                  </a:lnTo>
                  <a:lnTo>
                    <a:pt x="13" y="554"/>
                  </a:lnTo>
                  <a:lnTo>
                    <a:pt x="10" y="561"/>
                  </a:lnTo>
                  <a:lnTo>
                    <a:pt x="10" y="561"/>
                  </a:lnTo>
                  <a:lnTo>
                    <a:pt x="9" y="564"/>
                  </a:lnTo>
                  <a:lnTo>
                    <a:pt x="10" y="566"/>
                  </a:lnTo>
                  <a:lnTo>
                    <a:pt x="13" y="569"/>
                  </a:lnTo>
                  <a:lnTo>
                    <a:pt x="21" y="570"/>
                  </a:lnTo>
                  <a:lnTo>
                    <a:pt x="28" y="569"/>
                  </a:lnTo>
                  <a:lnTo>
                    <a:pt x="28" y="569"/>
                  </a:lnTo>
                  <a:lnTo>
                    <a:pt x="34" y="566"/>
                  </a:lnTo>
                  <a:lnTo>
                    <a:pt x="37" y="563"/>
                  </a:lnTo>
                  <a:lnTo>
                    <a:pt x="43" y="554"/>
                  </a:lnTo>
                  <a:lnTo>
                    <a:pt x="43" y="554"/>
                  </a:lnTo>
                  <a:lnTo>
                    <a:pt x="47" y="549"/>
                  </a:lnTo>
                  <a:lnTo>
                    <a:pt x="55" y="548"/>
                  </a:lnTo>
                  <a:lnTo>
                    <a:pt x="64" y="546"/>
                  </a:lnTo>
                  <a:lnTo>
                    <a:pt x="71" y="548"/>
                  </a:lnTo>
                  <a:lnTo>
                    <a:pt x="71" y="548"/>
                  </a:lnTo>
                  <a:lnTo>
                    <a:pt x="83" y="552"/>
                  </a:lnTo>
                  <a:lnTo>
                    <a:pt x="87" y="554"/>
                  </a:lnTo>
                  <a:lnTo>
                    <a:pt x="90" y="557"/>
                  </a:lnTo>
                  <a:lnTo>
                    <a:pt x="90" y="557"/>
                  </a:lnTo>
                  <a:lnTo>
                    <a:pt x="93" y="560"/>
                  </a:lnTo>
                  <a:lnTo>
                    <a:pt x="99" y="561"/>
                  </a:lnTo>
                  <a:lnTo>
                    <a:pt x="115" y="563"/>
                  </a:lnTo>
                  <a:lnTo>
                    <a:pt x="115" y="563"/>
                  </a:lnTo>
                  <a:lnTo>
                    <a:pt x="123" y="564"/>
                  </a:lnTo>
                  <a:lnTo>
                    <a:pt x="129" y="567"/>
                  </a:lnTo>
                  <a:lnTo>
                    <a:pt x="133" y="570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9" y="580"/>
                  </a:lnTo>
                  <a:lnTo>
                    <a:pt x="142" y="585"/>
                  </a:lnTo>
                  <a:lnTo>
                    <a:pt x="145" y="586"/>
                  </a:lnTo>
                  <a:lnTo>
                    <a:pt x="145" y="586"/>
                  </a:lnTo>
                  <a:lnTo>
                    <a:pt x="155" y="583"/>
                  </a:lnTo>
                  <a:lnTo>
                    <a:pt x="161" y="582"/>
                  </a:lnTo>
                  <a:lnTo>
                    <a:pt x="167" y="582"/>
                  </a:lnTo>
                  <a:lnTo>
                    <a:pt x="167" y="582"/>
                  </a:lnTo>
                  <a:lnTo>
                    <a:pt x="175" y="580"/>
                  </a:lnTo>
                  <a:lnTo>
                    <a:pt x="183" y="577"/>
                  </a:lnTo>
                  <a:lnTo>
                    <a:pt x="192" y="575"/>
                  </a:lnTo>
                  <a:lnTo>
                    <a:pt x="197" y="573"/>
                  </a:lnTo>
                  <a:lnTo>
                    <a:pt x="197" y="573"/>
                  </a:lnTo>
                  <a:lnTo>
                    <a:pt x="198" y="577"/>
                  </a:lnTo>
                  <a:lnTo>
                    <a:pt x="200" y="586"/>
                  </a:lnTo>
                  <a:lnTo>
                    <a:pt x="200" y="586"/>
                  </a:lnTo>
                  <a:lnTo>
                    <a:pt x="206" y="583"/>
                  </a:lnTo>
                  <a:lnTo>
                    <a:pt x="209" y="580"/>
                  </a:lnTo>
                  <a:lnTo>
                    <a:pt x="210" y="576"/>
                  </a:lnTo>
                  <a:lnTo>
                    <a:pt x="210" y="576"/>
                  </a:lnTo>
                  <a:lnTo>
                    <a:pt x="212" y="573"/>
                  </a:lnTo>
                  <a:lnTo>
                    <a:pt x="210" y="569"/>
                  </a:lnTo>
                  <a:lnTo>
                    <a:pt x="210" y="566"/>
                  </a:lnTo>
                  <a:lnTo>
                    <a:pt x="210" y="561"/>
                  </a:lnTo>
                  <a:lnTo>
                    <a:pt x="210" y="561"/>
                  </a:lnTo>
                  <a:lnTo>
                    <a:pt x="212" y="558"/>
                  </a:lnTo>
                  <a:lnTo>
                    <a:pt x="213" y="557"/>
                  </a:lnTo>
                  <a:lnTo>
                    <a:pt x="215" y="555"/>
                  </a:lnTo>
                  <a:lnTo>
                    <a:pt x="213" y="551"/>
                  </a:lnTo>
                  <a:lnTo>
                    <a:pt x="213" y="551"/>
                  </a:lnTo>
                  <a:lnTo>
                    <a:pt x="207" y="540"/>
                  </a:lnTo>
                  <a:lnTo>
                    <a:pt x="204" y="538"/>
                  </a:lnTo>
                  <a:lnTo>
                    <a:pt x="206" y="535"/>
                  </a:lnTo>
                  <a:lnTo>
                    <a:pt x="206" y="535"/>
                  </a:lnTo>
                  <a:lnTo>
                    <a:pt x="226" y="521"/>
                  </a:lnTo>
                  <a:lnTo>
                    <a:pt x="226" y="521"/>
                  </a:lnTo>
                  <a:lnTo>
                    <a:pt x="250" y="540"/>
                  </a:lnTo>
                  <a:lnTo>
                    <a:pt x="250" y="540"/>
                  </a:lnTo>
                  <a:lnTo>
                    <a:pt x="252" y="542"/>
                  </a:lnTo>
                  <a:lnTo>
                    <a:pt x="253" y="540"/>
                  </a:lnTo>
                  <a:lnTo>
                    <a:pt x="256" y="539"/>
                  </a:lnTo>
                  <a:lnTo>
                    <a:pt x="260" y="540"/>
                  </a:lnTo>
                  <a:lnTo>
                    <a:pt x="260" y="540"/>
                  </a:lnTo>
                  <a:lnTo>
                    <a:pt x="263" y="543"/>
                  </a:lnTo>
                  <a:lnTo>
                    <a:pt x="266" y="546"/>
                  </a:lnTo>
                  <a:lnTo>
                    <a:pt x="268" y="548"/>
                  </a:lnTo>
                  <a:lnTo>
                    <a:pt x="271" y="548"/>
                  </a:lnTo>
                  <a:lnTo>
                    <a:pt x="271" y="548"/>
                  </a:lnTo>
                  <a:lnTo>
                    <a:pt x="275" y="546"/>
                  </a:lnTo>
                  <a:lnTo>
                    <a:pt x="281" y="546"/>
                  </a:lnTo>
                  <a:lnTo>
                    <a:pt x="281" y="546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6227763" y="3036888"/>
              <a:ext cx="990600" cy="1027112"/>
            </a:xfrm>
            <a:custGeom>
              <a:avLst/>
              <a:gdLst>
                <a:gd name="T0" fmla="*/ 65 w 624"/>
                <a:gd name="T1" fmla="*/ 487 h 647"/>
                <a:gd name="T2" fmla="*/ 83 w 624"/>
                <a:gd name="T3" fmla="*/ 487 h 647"/>
                <a:gd name="T4" fmla="*/ 99 w 624"/>
                <a:gd name="T5" fmla="*/ 498 h 647"/>
                <a:gd name="T6" fmla="*/ 105 w 624"/>
                <a:gd name="T7" fmla="*/ 487 h 647"/>
                <a:gd name="T8" fmla="*/ 127 w 624"/>
                <a:gd name="T9" fmla="*/ 499 h 647"/>
                <a:gd name="T10" fmla="*/ 133 w 624"/>
                <a:gd name="T11" fmla="*/ 526 h 647"/>
                <a:gd name="T12" fmla="*/ 154 w 624"/>
                <a:gd name="T13" fmla="*/ 521 h 647"/>
                <a:gd name="T14" fmla="*/ 166 w 624"/>
                <a:gd name="T15" fmla="*/ 535 h 647"/>
                <a:gd name="T16" fmla="*/ 166 w 624"/>
                <a:gd name="T17" fmla="*/ 561 h 647"/>
                <a:gd name="T18" fmla="*/ 231 w 624"/>
                <a:gd name="T19" fmla="*/ 591 h 647"/>
                <a:gd name="T20" fmla="*/ 249 w 624"/>
                <a:gd name="T21" fmla="*/ 615 h 647"/>
                <a:gd name="T22" fmla="*/ 256 w 624"/>
                <a:gd name="T23" fmla="*/ 647 h 647"/>
                <a:gd name="T24" fmla="*/ 298 w 624"/>
                <a:gd name="T25" fmla="*/ 629 h 647"/>
                <a:gd name="T26" fmla="*/ 319 w 624"/>
                <a:gd name="T27" fmla="*/ 610 h 647"/>
                <a:gd name="T28" fmla="*/ 319 w 624"/>
                <a:gd name="T29" fmla="*/ 591 h 647"/>
                <a:gd name="T30" fmla="*/ 333 w 624"/>
                <a:gd name="T31" fmla="*/ 585 h 647"/>
                <a:gd name="T32" fmla="*/ 353 w 624"/>
                <a:gd name="T33" fmla="*/ 572 h 647"/>
                <a:gd name="T34" fmla="*/ 353 w 624"/>
                <a:gd name="T35" fmla="*/ 552 h 647"/>
                <a:gd name="T36" fmla="*/ 342 w 624"/>
                <a:gd name="T37" fmla="*/ 533 h 647"/>
                <a:gd name="T38" fmla="*/ 350 w 624"/>
                <a:gd name="T39" fmla="*/ 489 h 647"/>
                <a:gd name="T40" fmla="*/ 378 w 624"/>
                <a:gd name="T41" fmla="*/ 472 h 647"/>
                <a:gd name="T42" fmla="*/ 400 w 624"/>
                <a:gd name="T43" fmla="*/ 440 h 647"/>
                <a:gd name="T44" fmla="*/ 413 w 624"/>
                <a:gd name="T45" fmla="*/ 452 h 647"/>
                <a:gd name="T46" fmla="*/ 435 w 624"/>
                <a:gd name="T47" fmla="*/ 455 h 647"/>
                <a:gd name="T48" fmla="*/ 461 w 624"/>
                <a:gd name="T49" fmla="*/ 437 h 647"/>
                <a:gd name="T50" fmla="*/ 477 w 624"/>
                <a:gd name="T51" fmla="*/ 407 h 647"/>
                <a:gd name="T52" fmla="*/ 487 w 624"/>
                <a:gd name="T53" fmla="*/ 395 h 647"/>
                <a:gd name="T54" fmla="*/ 477 w 624"/>
                <a:gd name="T55" fmla="*/ 372 h 647"/>
                <a:gd name="T56" fmla="*/ 477 w 624"/>
                <a:gd name="T57" fmla="*/ 352 h 647"/>
                <a:gd name="T58" fmla="*/ 496 w 624"/>
                <a:gd name="T59" fmla="*/ 332 h 647"/>
                <a:gd name="T60" fmla="*/ 521 w 624"/>
                <a:gd name="T61" fmla="*/ 309 h 647"/>
                <a:gd name="T62" fmla="*/ 539 w 624"/>
                <a:gd name="T63" fmla="*/ 281 h 647"/>
                <a:gd name="T64" fmla="*/ 569 w 624"/>
                <a:gd name="T65" fmla="*/ 269 h 647"/>
                <a:gd name="T66" fmla="*/ 595 w 624"/>
                <a:gd name="T67" fmla="*/ 264 h 647"/>
                <a:gd name="T68" fmla="*/ 621 w 624"/>
                <a:gd name="T69" fmla="*/ 226 h 647"/>
                <a:gd name="T70" fmla="*/ 613 w 624"/>
                <a:gd name="T71" fmla="*/ 178 h 647"/>
                <a:gd name="T72" fmla="*/ 624 w 624"/>
                <a:gd name="T73" fmla="*/ 157 h 647"/>
                <a:gd name="T74" fmla="*/ 612 w 624"/>
                <a:gd name="T75" fmla="*/ 147 h 647"/>
                <a:gd name="T76" fmla="*/ 584 w 624"/>
                <a:gd name="T77" fmla="*/ 129 h 647"/>
                <a:gd name="T78" fmla="*/ 573 w 624"/>
                <a:gd name="T79" fmla="*/ 99 h 647"/>
                <a:gd name="T80" fmla="*/ 575 w 624"/>
                <a:gd name="T81" fmla="*/ 70 h 647"/>
                <a:gd name="T82" fmla="*/ 555 w 624"/>
                <a:gd name="T83" fmla="*/ 35 h 647"/>
                <a:gd name="T84" fmla="*/ 505 w 624"/>
                <a:gd name="T85" fmla="*/ 46 h 647"/>
                <a:gd name="T86" fmla="*/ 470 w 624"/>
                <a:gd name="T87" fmla="*/ 55 h 647"/>
                <a:gd name="T88" fmla="*/ 427 w 624"/>
                <a:gd name="T89" fmla="*/ 65 h 647"/>
                <a:gd name="T90" fmla="*/ 393 w 624"/>
                <a:gd name="T91" fmla="*/ 95 h 647"/>
                <a:gd name="T92" fmla="*/ 366 w 624"/>
                <a:gd name="T93" fmla="*/ 109 h 647"/>
                <a:gd name="T94" fmla="*/ 351 w 624"/>
                <a:gd name="T95" fmla="*/ 130 h 647"/>
                <a:gd name="T96" fmla="*/ 314 w 624"/>
                <a:gd name="T97" fmla="*/ 166 h 647"/>
                <a:gd name="T98" fmla="*/ 277 w 624"/>
                <a:gd name="T99" fmla="*/ 173 h 647"/>
                <a:gd name="T100" fmla="*/ 261 w 624"/>
                <a:gd name="T101" fmla="*/ 176 h 647"/>
                <a:gd name="T102" fmla="*/ 247 w 624"/>
                <a:gd name="T103" fmla="*/ 212 h 647"/>
                <a:gd name="T104" fmla="*/ 227 w 624"/>
                <a:gd name="T105" fmla="*/ 275 h 647"/>
                <a:gd name="T106" fmla="*/ 153 w 624"/>
                <a:gd name="T107" fmla="*/ 284 h 647"/>
                <a:gd name="T108" fmla="*/ 33 w 624"/>
                <a:gd name="T109" fmla="*/ 268 h 647"/>
                <a:gd name="T110" fmla="*/ 8 w 624"/>
                <a:gd name="T111" fmla="*/ 289 h 647"/>
                <a:gd name="T112" fmla="*/ 2 w 624"/>
                <a:gd name="T113" fmla="*/ 306 h 647"/>
                <a:gd name="T114" fmla="*/ 18 w 624"/>
                <a:gd name="T115" fmla="*/ 34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4" h="647">
                  <a:moveTo>
                    <a:pt x="18" y="349"/>
                  </a:moveTo>
                  <a:lnTo>
                    <a:pt x="48" y="481"/>
                  </a:lnTo>
                  <a:lnTo>
                    <a:pt x="48" y="481"/>
                  </a:lnTo>
                  <a:lnTo>
                    <a:pt x="58" y="484"/>
                  </a:lnTo>
                  <a:lnTo>
                    <a:pt x="65" y="487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7" y="489"/>
                  </a:lnTo>
                  <a:lnTo>
                    <a:pt x="80" y="487"/>
                  </a:lnTo>
                  <a:lnTo>
                    <a:pt x="83" y="487"/>
                  </a:lnTo>
                  <a:lnTo>
                    <a:pt x="86" y="489"/>
                  </a:lnTo>
                  <a:lnTo>
                    <a:pt x="86" y="489"/>
                  </a:lnTo>
                  <a:lnTo>
                    <a:pt x="95" y="496"/>
                  </a:lnTo>
                  <a:lnTo>
                    <a:pt x="98" y="498"/>
                  </a:lnTo>
                  <a:lnTo>
                    <a:pt x="99" y="498"/>
                  </a:lnTo>
                  <a:lnTo>
                    <a:pt x="99" y="496"/>
                  </a:lnTo>
                  <a:lnTo>
                    <a:pt x="99" y="496"/>
                  </a:lnTo>
                  <a:lnTo>
                    <a:pt x="101" y="492"/>
                  </a:lnTo>
                  <a:lnTo>
                    <a:pt x="102" y="489"/>
                  </a:lnTo>
                  <a:lnTo>
                    <a:pt x="105" y="487"/>
                  </a:lnTo>
                  <a:lnTo>
                    <a:pt x="111" y="487"/>
                  </a:lnTo>
                  <a:lnTo>
                    <a:pt x="111" y="487"/>
                  </a:lnTo>
                  <a:lnTo>
                    <a:pt x="119" y="490"/>
                  </a:lnTo>
                  <a:lnTo>
                    <a:pt x="123" y="495"/>
                  </a:lnTo>
                  <a:lnTo>
                    <a:pt x="127" y="499"/>
                  </a:lnTo>
                  <a:lnTo>
                    <a:pt x="129" y="508"/>
                  </a:lnTo>
                  <a:lnTo>
                    <a:pt x="129" y="508"/>
                  </a:lnTo>
                  <a:lnTo>
                    <a:pt x="130" y="515"/>
                  </a:lnTo>
                  <a:lnTo>
                    <a:pt x="132" y="521"/>
                  </a:lnTo>
                  <a:lnTo>
                    <a:pt x="133" y="526"/>
                  </a:lnTo>
                  <a:lnTo>
                    <a:pt x="136" y="526"/>
                  </a:lnTo>
                  <a:lnTo>
                    <a:pt x="138" y="526"/>
                  </a:lnTo>
                  <a:lnTo>
                    <a:pt x="138" y="526"/>
                  </a:lnTo>
                  <a:lnTo>
                    <a:pt x="150" y="521"/>
                  </a:lnTo>
                  <a:lnTo>
                    <a:pt x="154" y="521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5" y="526"/>
                  </a:lnTo>
                  <a:lnTo>
                    <a:pt x="166" y="530"/>
                  </a:lnTo>
                  <a:lnTo>
                    <a:pt x="166" y="535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5" y="551"/>
                  </a:lnTo>
                  <a:lnTo>
                    <a:pt x="165" y="555"/>
                  </a:lnTo>
                  <a:lnTo>
                    <a:pt x="166" y="561"/>
                  </a:lnTo>
                  <a:lnTo>
                    <a:pt x="166" y="561"/>
                  </a:lnTo>
                  <a:lnTo>
                    <a:pt x="169" y="567"/>
                  </a:lnTo>
                  <a:lnTo>
                    <a:pt x="173" y="573"/>
                  </a:lnTo>
                  <a:lnTo>
                    <a:pt x="179" y="576"/>
                  </a:lnTo>
                  <a:lnTo>
                    <a:pt x="231" y="591"/>
                  </a:lnTo>
                  <a:lnTo>
                    <a:pt x="231" y="591"/>
                  </a:lnTo>
                  <a:lnTo>
                    <a:pt x="239" y="598"/>
                  </a:lnTo>
                  <a:lnTo>
                    <a:pt x="246" y="607"/>
                  </a:lnTo>
                  <a:lnTo>
                    <a:pt x="246" y="607"/>
                  </a:lnTo>
                  <a:lnTo>
                    <a:pt x="249" y="615"/>
                  </a:lnTo>
                  <a:lnTo>
                    <a:pt x="250" y="625"/>
                  </a:lnTo>
                  <a:lnTo>
                    <a:pt x="250" y="625"/>
                  </a:lnTo>
                  <a:lnTo>
                    <a:pt x="253" y="640"/>
                  </a:lnTo>
                  <a:lnTo>
                    <a:pt x="256" y="647"/>
                  </a:lnTo>
                  <a:lnTo>
                    <a:pt x="256" y="647"/>
                  </a:lnTo>
                  <a:lnTo>
                    <a:pt x="264" y="643"/>
                  </a:lnTo>
                  <a:lnTo>
                    <a:pt x="277" y="637"/>
                  </a:lnTo>
                  <a:lnTo>
                    <a:pt x="277" y="637"/>
                  </a:lnTo>
                  <a:lnTo>
                    <a:pt x="290" y="632"/>
                  </a:lnTo>
                  <a:lnTo>
                    <a:pt x="298" y="629"/>
                  </a:lnTo>
                  <a:lnTo>
                    <a:pt x="302" y="626"/>
                  </a:lnTo>
                  <a:lnTo>
                    <a:pt x="302" y="626"/>
                  </a:lnTo>
                  <a:lnTo>
                    <a:pt x="313" y="617"/>
                  </a:lnTo>
                  <a:lnTo>
                    <a:pt x="317" y="612"/>
                  </a:lnTo>
                  <a:lnTo>
                    <a:pt x="319" y="610"/>
                  </a:lnTo>
                  <a:lnTo>
                    <a:pt x="319" y="607"/>
                  </a:lnTo>
                  <a:lnTo>
                    <a:pt x="319" y="607"/>
                  </a:lnTo>
                  <a:lnTo>
                    <a:pt x="317" y="598"/>
                  </a:lnTo>
                  <a:lnTo>
                    <a:pt x="317" y="595"/>
                  </a:lnTo>
                  <a:lnTo>
                    <a:pt x="319" y="591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6" y="585"/>
                  </a:lnTo>
                  <a:lnTo>
                    <a:pt x="330" y="583"/>
                  </a:lnTo>
                  <a:lnTo>
                    <a:pt x="333" y="585"/>
                  </a:lnTo>
                  <a:lnTo>
                    <a:pt x="333" y="585"/>
                  </a:lnTo>
                  <a:lnTo>
                    <a:pt x="335" y="585"/>
                  </a:lnTo>
                  <a:lnTo>
                    <a:pt x="339" y="583"/>
                  </a:lnTo>
                  <a:lnTo>
                    <a:pt x="348" y="576"/>
                  </a:lnTo>
                  <a:lnTo>
                    <a:pt x="353" y="572"/>
                  </a:lnTo>
                  <a:lnTo>
                    <a:pt x="356" y="566"/>
                  </a:lnTo>
                  <a:lnTo>
                    <a:pt x="357" y="561"/>
                  </a:lnTo>
                  <a:lnTo>
                    <a:pt x="356" y="558"/>
                  </a:lnTo>
                  <a:lnTo>
                    <a:pt x="356" y="558"/>
                  </a:lnTo>
                  <a:lnTo>
                    <a:pt x="353" y="552"/>
                  </a:lnTo>
                  <a:lnTo>
                    <a:pt x="348" y="548"/>
                  </a:lnTo>
                  <a:lnTo>
                    <a:pt x="345" y="545"/>
                  </a:lnTo>
                  <a:lnTo>
                    <a:pt x="342" y="542"/>
                  </a:lnTo>
                  <a:lnTo>
                    <a:pt x="342" y="542"/>
                  </a:lnTo>
                  <a:lnTo>
                    <a:pt x="342" y="533"/>
                  </a:lnTo>
                  <a:lnTo>
                    <a:pt x="342" y="518"/>
                  </a:lnTo>
                  <a:lnTo>
                    <a:pt x="342" y="503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50" y="489"/>
                  </a:lnTo>
                  <a:lnTo>
                    <a:pt x="354" y="484"/>
                  </a:lnTo>
                  <a:lnTo>
                    <a:pt x="361" y="483"/>
                  </a:lnTo>
                  <a:lnTo>
                    <a:pt x="369" y="478"/>
                  </a:lnTo>
                  <a:lnTo>
                    <a:pt x="369" y="478"/>
                  </a:lnTo>
                  <a:lnTo>
                    <a:pt x="378" y="472"/>
                  </a:lnTo>
                  <a:lnTo>
                    <a:pt x="385" y="465"/>
                  </a:lnTo>
                  <a:lnTo>
                    <a:pt x="393" y="458"/>
                  </a:lnTo>
                  <a:lnTo>
                    <a:pt x="397" y="450"/>
                  </a:lnTo>
                  <a:lnTo>
                    <a:pt x="397" y="450"/>
                  </a:lnTo>
                  <a:lnTo>
                    <a:pt x="400" y="440"/>
                  </a:lnTo>
                  <a:lnTo>
                    <a:pt x="401" y="438"/>
                  </a:lnTo>
                  <a:lnTo>
                    <a:pt x="403" y="440"/>
                  </a:lnTo>
                  <a:lnTo>
                    <a:pt x="403" y="440"/>
                  </a:lnTo>
                  <a:lnTo>
                    <a:pt x="407" y="444"/>
                  </a:lnTo>
                  <a:lnTo>
                    <a:pt x="413" y="452"/>
                  </a:lnTo>
                  <a:lnTo>
                    <a:pt x="421" y="458"/>
                  </a:lnTo>
                  <a:lnTo>
                    <a:pt x="424" y="459"/>
                  </a:lnTo>
                  <a:lnTo>
                    <a:pt x="427" y="459"/>
                  </a:lnTo>
                  <a:lnTo>
                    <a:pt x="427" y="459"/>
                  </a:lnTo>
                  <a:lnTo>
                    <a:pt x="435" y="455"/>
                  </a:lnTo>
                  <a:lnTo>
                    <a:pt x="443" y="449"/>
                  </a:lnTo>
                  <a:lnTo>
                    <a:pt x="453" y="441"/>
                  </a:lnTo>
                  <a:lnTo>
                    <a:pt x="459" y="441"/>
                  </a:lnTo>
                  <a:lnTo>
                    <a:pt x="459" y="441"/>
                  </a:lnTo>
                  <a:lnTo>
                    <a:pt x="461" y="437"/>
                  </a:lnTo>
                  <a:lnTo>
                    <a:pt x="464" y="432"/>
                  </a:lnTo>
                  <a:lnTo>
                    <a:pt x="470" y="423"/>
                  </a:lnTo>
                  <a:lnTo>
                    <a:pt x="470" y="423"/>
                  </a:lnTo>
                  <a:lnTo>
                    <a:pt x="473" y="415"/>
                  </a:lnTo>
                  <a:lnTo>
                    <a:pt x="477" y="407"/>
                  </a:lnTo>
                  <a:lnTo>
                    <a:pt x="477" y="407"/>
                  </a:lnTo>
                  <a:lnTo>
                    <a:pt x="481" y="403"/>
                  </a:lnTo>
                  <a:lnTo>
                    <a:pt x="484" y="400"/>
                  </a:lnTo>
                  <a:lnTo>
                    <a:pt x="487" y="395"/>
                  </a:lnTo>
                  <a:lnTo>
                    <a:pt x="487" y="395"/>
                  </a:lnTo>
                  <a:lnTo>
                    <a:pt x="489" y="389"/>
                  </a:lnTo>
                  <a:lnTo>
                    <a:pt x="487" y="385"/>
                  </a:lnTo>
                  <a:lnTo>
                    <a:pt x="486" y="381"/>
                  </a:lnTo>
                  <a:lnTo>
                    <a:pt x="483" y="378"/>
                  </a:lnTo>
                  <a:lnTo>
                    <a:pt x="477" y="372"/>
                  </a:lnTo>
                  <a:lnTo>
                    <a:pt x="475" y="369"/>
                  </a:lnTo>
                  <a:lnTo>
                    <a:pt x="475" y="364"/>
                  </a:lnTo>
                  <a:lnTo>
                    <a:pt x="475" y="364"/>
                  </a:lnTo>
                  <a:lnTo>
                    <a:pt x="477" y="358"/>
                  </a:lnTo>
                  <a:lnTo>
                    <a:pt x="477" y="352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4" y="342"/>
                  </a:lnTo>
                  <a:lnTo>
                    <a:pt x="487" y="338"/>
                  </a:lnTo>
                  <a:lnTo>
                    <a:pt x="496" y="332"/>
                  </a:lnTo>
                  <a:lnTo>
                    <a:pt x="507" y="326"/>
                  </a:lnTo>
                  <a:lnTo>
                    <a:pt x="515" y="320"/>
                  </a:lnTo>
                  <a:lnTo>
                    <a:pt x="515" y="320"/>
                  </a:lnTo>
                  <a:lnTo>
                    <a:pt x="518" y="315"/>
                  </a:lnTo>
                  <a:lnTo>
                    <a:pt x="521" y="309"/>
                  </a:lnTo>
                  <a:lnTo>
                    <a:pt x="526" y="299"/>
                  </a:lnTo>
                  <a:lnTo>
                    <a:pt x="526" y="299"/>
                  </a:lnTo>
                  <a:lnTo>
                    <a:pt x="527" y="295"/>
                  </a:lnTo>
                  <a:lnTo>
                    <a:pt x="532" y="289"/>
                  </a:lnTo>
                  <a:lnTo>
                    <a:pt x="539" y="281"/>
                  </a:lnTo>
                  <a:lnTo>
                    <a:pt x="550" y="275"/>
                  </a:lnTo>
                  <a:lnTo>
                    <a:pt x="550" y="275"/>
                  </a:lnTo>
                  <a:lnTo>
                    <a:pt x="554" y="272"/>
                  </a:lnTo>
                  <a:lnTo>
                    <a:pt x="560" y="271"/>
                  </a:lnTo>
                  <a:lnTo>
                    <a:pt x="569" y="269"/>
                  </a:lnTo>
                  <a:lnTo>
                    <a:pt x="578" y="269"/>
                  </a:lnTo>
                  <a:lnTo>
                    <a:pt x="587" y="268"/>
                  </a:lnTo>
                  <a:lnTo>
                    <a:pt x="587" y="268"/>
                  </a:lnTo>
                  <a:lnTo>
                    <a:pt x="591" y="266"/>
                  </a:lnTo>
                  <a:lnTo>
                    <a:pt x="595" y="264"/>
                  </a:lnTo>
                  <a:lnTo>
                    <a:pt x="604" y="255"/>
                  </a:lnTo>
                  <a:lnTo>
                    <a:pt x="612" y="244"/>
                  </a:lnTo>
                  <a:lnTo>
                    <a:pt x="618" y="235"/>
                  </a:lnTo>
                  <a:lnTo>
                    <a:pt x="618" y="235"/>
                  </a:lnTo>
                  <a:lnTo>
                    <a:pt x="621" y="226"/>
                  </a:lnTo>
                  <a:lnTo>
                    <a:pt x="621" y="218"/>
                  </a:lnTo>
                  <a:lnTo>
                    <a:pt x="618" y="201"/>
                  </a:lnTo>
                  <a:lnTo>
                    <a:pt x="618" y="201"/>
                  </a:lnTo>
                  <a:lnTo>
                    <a:pt x="615" y="182"/>
                  </a:lnTo>
                  <a:lnTo>
                    <a:pt x="613" y="178"/>
                  </a:lnTo>
                  <a:lnTo>
                    <a:pt x="615" y="173"/>
                  </a:lnTo>
                  <a:lnTo>
                    <a:pt x="615" y="173"/>
                  </a:lnTo>
                  <a:lnTo>
                    <a:pt x="621" y="169"/>
                  </a:lnTo>
                  <a:lnTo>
                    <a:pt x="622" y="163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4" y="151"/>
                  </a:lnTo>
                  <a:lnTo>
                    <a:pt x="624" y="151"/>
                  </a:lnTo>
                  <a:lnTo>
                    <a:pt x="615" y="148"/>
                  </a:lnTo>
                  <a:lnTo>
                    <a:pt x="612" y="147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06" y="142"/>
                  </a:lnTo>
                  <a:lnTo>
                    <a:pt x="600" y="138"/>
                  </a:lnTo>
                  <a:lnTo>
                    <a:pt x="584" y="129"/>
                  </a:lnTo>
                  <a:lnTo>
                    <a:pt x="584" y="129"/>
                  </a:lnTo>
                  <a:lnTo>
                    <a:pt x="578" y="123"/>
                  </a:lnTo>
                  <a:lnTo>
                    <a:pt x="575" y="115"/>
                  </a:lnTo>
                  <a:lnTo>
                    <a:pt x="573" y="108"/>
                  </a:lnTo>
                  <a:lnTo>
                    <a:pt x="573" y="99"/>
                  </a:lnTo>
                  <a:lnTo>
                    <a:pt x="573" y="99"/>
                  </a:lnTo>
                  <a:lnTo>
                    <a:pt x="576" y="87"/>
                  </a:lnTo>
                  <a:lnTo>
                    <a:pt x="576" y="78"/>
                  </a:lnTo>
                  <a:lnTo>
                    <a:pt x="576" y="78"/>
                  </a:lnTo>
                  <a:lnTo>
                    <a:pt x="575" y="70"/>
                  </a:lnTo>
                  <a:lnTo>
                    <a:pt x="572" y="61"/>
                  </a:lnTo>
                  <a:lnTo>
                    <a:pt x="567" y="52"/>
                  </a:lnTo>
                  <a:lnTo>
                    <a:pt x="561" y="44"/>
                  </a:lnTo>
                  <a:lnTo>
                    <a:pt x="561" y="44"/>
                  </a:lnTo>
                  <a:lnTo>
                    <a:pt x="555" y="35"/>
                  </a:lnTo>
                  <a:lnTo>
                    <a:pt x="548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05" y="46"/>
                  </a:lnTo>
                  <a:lnTo>
                    <a:pt x="505" y="46"/>
                  </a:lnTo>
                  <a:lnTo>
                    <a:pt x="499" y="50"/>
                  </a:lnTo>
                  <a:lnTo>
                    <a:pt x="493" y="55"/>
                  </a:lnTo>
                  <a:lnTo>
                    <a:pt x="487" y="56"/>
                  </a:lnTo>
                  <a:lnTo>
                    <a:pt x="481" y="56"/>
                  </a:lnTo>
                  <a:lnTo>
                    <a:pt x="470" y="55"/>
                  </a:lnTo>
                  <a:lnTo>
                    <a:pt x="461" y="55"/>
                  </a:lnTo>
                  <a:lnTo>
                    <a:pt x="461" y="55"/>
                  </a:lnTo>
                  <a:lnTo>
                    <a:pt x="441" y="59"/>
                  </a:lnTo>
                  <a:lnTo>
                    <a:pt x="433" y="62"/>
                  </a:lnTo>
                  <a:lnTo>
                    <a:pt x="427" y="65"/>
                  </a:lnTo>
                  <a:lnTo>
                    <a:pt x="427" y="65"/>
                  </a:lnTo>
                  <a:lnTo>
                    <a:pt x="412" y="78"/>
                  </a:lnTo>
                  <a:lnTo>
                    <a:pt x="398" y="92"/>
                  </a:lnTo>
                  <a:lnTo>
                    <a:pt x="398" y="92"/>
                  </a:lnTo>
                  <a:lnTo>
                    <a:pt x="393" y="95"/>
                  </a:lnTo>
                  <a:lnTo>
                    <a:pt x="382" y="98"/>
                  </a:lnTo>
                  <a:lnTo>
                    <a:pt x="372" y="102"/>
                  </a:lnTo>
                  <a:lnTo>
                    <a:pt x="367" y="107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4" y="117"/>
                  </a:lnTo>
                  <a:lnTo>
                    <a:pt x="361" y="123"/>
                  </a:lnTo>
                  <a:lnTo>
                    <a:pt x="357" y="127"/>
                  </a:lnTo>
                  <a:lnTo>
                    <a:pt x="351" y="130"/>
                  </a:lnTo>
                  <a:lnTo>
                    <a:pt x="351" y="130"/>
                  </a:lnTo>
                  <a:lnTo>
                    <a:pt x="347" y="132"/>
                  </a:lnTo>
                  <a:lnTo>
                    <a:pt x="341" y="136"/>
                  </a:lnTo>
                  <a:lnTo>
                    <a:pt x="332" y="147"/>
                  </a:lnTo>
                  <a:lnTo>
                    <a:pt x="321" y="157"/>
                  </a:lnTo>
                  <a:lnTo>
                    <a:pt x="314" y="166"/>
                  </a:lnTo>
                  <a:lnTo>
                    <a:pt x="314" y="166"/>
                  </a:lnTo>
                  <a:lnTo>
                    <a:pt x="305" y="170"/>
                  </a:lnTo>
                  <a:lnTo>
                    <a:pt x="295" y="173"/>
                  </a:lnTo>
                  <a:lnTo>
                    <a:pt x="286" y="175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3" y="173"/>
                  </a:lnTo>
                  <a:lnTo>
                    <a:pt x="270" y="173"/>
                  </a:lnTo>
                  <a:lnTo>
                    <a:pt x="265" y="173"/>
                  </a:lnTo>
                  <a:lnTo>
                    <a:pt x="261" y="176"/>
                  </a:lnTo>
                  <a:lnTo>
                    <a:pt x="258" y="181"/>
                  </a:lnTo>
                  <a:lnTo>
                    <a:pt x="253" y="188"/>
                  </a:lnTo>
                  <a:lnTo>
                    <a:pt x="250" y="198"/>
                  </a:lnTo>
                  <a:lnTo>
                    <a:pt x="247" y="212"/>
                  </a:lnTo>
                  <a:lnTo>
                    <a:pt x="247" y="212"/>
                  </a:lnTo>
                  <a:lnTo>
                    <a:pt x="242" y="240"/>
                  </a:lnTo>
                  <a:lnTo>
                    <a:pt x="239" y="252"/>
                  </a:lnTo>
                  <a:lnTo>
                    <a:pt x="236" y="262"/>
                  </a:lnTo>
                  <a:lnTo>
                    <a:pt x="231" y="269"/>
                  </a:lnTo>
                  <a:lnTo>
                    <a:pt x="227" y="275"/>
                  </a:lnTo>
                  <a:lnTo>
                    <a:pt x="219" y="280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187" y="284"/>
                  </a:lnTo>
                  <a:lnTo>
                    <a:pt x="153" y="284"/>
                  </a:lnTo>
                  <a:lnTo>
                    <a:pt x="120" y="283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58" y="272"/>
                  </a:lnTo>
                  <a:lnTo>
                    <a:pt x="33" y="268"/>
                  </a:lnTo>
                  <a:lnTo>
                    <a:pt x="11" y="266"/>
                  </a:lnTo>
                  <a:lnTo>
                    <a:pt x="11" y="266"/>
                  </a:lnTo>
                  <a:lnTo>
                    <a:pt x="11" y="277"/>
                  </a:lnTo>
                  <a:lnTo>
                    <a:pt x="11" y="283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2" y="299"/>
                  </a:lnTo>
                  <a:lnTo>
                    <a:pt x="0" y="302"/>
                  </a:lnTo>
                  <a:lnTo>
                    <a:pt x="2" y="306"/>
                  </a:lnTo>
                  <a:lnTo>
                    <a:pt x="2" y="306"/>
                  </a:lnTo>
                  <a:lnTo>
                    <a:pt x="5" y="309"/>
                  </a:lnTo>
                  <a:lnTo>
                    <a:pt x="8" y="312"/>
                  </a:lnTo>
                  <a:lnTo>
                    <a:pt x="9" y="314"/>
                  </a:lnTo>
                  <a:lnTo>
                    <a:pt x="11" y="314"/>
                  </a:lnTo>
                  <a:lnTo>
                    <a:pt x="18" y="349"/>
                  </a:lnTo>
                  <a:lnTo>
                    <a:pt x="18" y="34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745038" y="6019800"/>
              <a:ext cx="596900" cy="692150"/>
            </a:xfrm>
            <a:custGeom>
              <a:avLst/>
              <a:gdLst>
                <a:gd name="T0" fmla="*/ 140 w 376"/>
                <a:gd name="T1" fmla="*/ 378 h 436"/>
                <a:gd name="T2" fmla="*/ 151 w 376"/>
                <a:gd name="T3" fmla="*/ 419 h 436"/>
                <a:gd name="T4" fmla="*/ 207 w 376"/>
                <a:gd name="T5" fmla="*/ 433 h 436"/>
                <a:gd name="T6" fmla="*/ 250 w 376"/>
                <a:gd name="T7" fmla="*/ 405 h 436"/>
                <a:gd name="T8" fmla="*/ 229 w 376"/>
                <a:gd name="T9" fmla="*/ 374 h 436"/>
                <a:gd name="T10" fmla="*/ 238 w 376"/>
                <a:gd name="T11" fmla="*/ 356 h 436"/>
                <a:gd name="T12" fmla="*/ 287 w 376"/>
                <a:gd name="T13" fmla="*/ 342 h 436"/>
                <a:gd name="T14" fmla="*/ 275 w 376"/>
                <a:gd name="T15" fmla="*/ 328 h 436"/>
                <a:gd name="T16" fmla="*/ 275 w 376"/>
                <a:gd name="T17" fmla="*/ 298 h 436"/>
                <a:gd name="T18" fmla="*/ 284 w 376"/>
                <a:gd name="T19" fmla="*/ 297 h 436"/>
                <a:gd name="T20" fmla="*/ 306 w 376"/>
                <a:gd name="T21" fmla="*/ 298 h 436"/>
                <a:gd name="T22" fmla="*/ 327 w 376"/>
                <a:gd name="T23" fmla="*/ 305 h 436"/>
                <a:gd name="T24" fmla="*/ 342 w 376"/>
                <a:gd name="T25" fmla="*/ 277 h 436"/>
                <a:gd name="T26" fmla="*/ 345 w 376"/>
                <a:gd name="T27" fmla="*/ 220 h 436"/>
                <a:gd name="T28" fmla="*/ 376 w 376"/>
                <a:gd name="T29" fmla="*/ 218 h 436"/>
                <a:gd name="T30" fmla="*/ 339 w 376"/>
                <a:gd name="T31" fmla="*/ 191 h 436"/>
                <a:gd name="T32" fmla="*/ 334 w 376"/>
                <a:gd name="T33" fmla="*/ 175 h 436"/>
                <a:gd name="T34" fmla="*/ 345 w 376"/>
                <a:gd name="T35" fmla="*/ 137 h 436"/>
                <a:gd name="T36" fmla="*/ 367 w 376"/>
                <a:gd name="T37" fmla="*/ 113 h 436"/>
                <a:gd name="T38" fmla="*/ 354 w 376"/>
                <a:gd name="T39" fmla="*/ 83 h 436"/>
                <a:gd name="T40" fmla="*/ 340 w 376"/>
                <a:gd name="T41" fmla="*/ 67 h 436"/>
                <a:gd name="T42" fmla="*/ 329 w 376"/>
                <a:gd name="T43" fmla="*/ 49 h 436"/>
                <a:gd name="T44" fmla="*/ 326 w 376"/>
                <a:gd name="T45" fmla="*/ 31 h 436"/>
                <a:gd name="T46" fmla="*/ 315 w 376"/>
                <a:gd name="T47" fmla="*/ 45 h 436"/>
                <a:gd name="T48" fmla="*/ 290 w 376"/>
                <a:gd name="T49" fmla="*/ 54 h 436"/>
                <a:gd name="T50" fmla="*/ 284 w 376"/>
                <a:gd name="T51" fmla="*/ 33 h 436"/>
                <a:gd name="T52" fmla="*/ 271 w 376"/>
                <a:gd name="T53" fmla="*/ 34 h 436"/>
                <a:gd name="T54" fmla="*/ 246 w 376"/>
                <a:gd name="T55" fmla="*/ 30 h 436"/>
                <a:gd name="T56" fmla="*/ 217 w 376"/>
                <a:gd name="T57" fmla="*/ 40 h 436"/>
                <a:gd name="T58" fmla="*/ 216 w 376"/>
                <a:gd name="T59" fmla="*/ 74 h 436"/>
                <a:gd name="T60" fmla="*/ 234 w 376"/>
                <a:gd name="T61" fmla="*/ 71 h 436"/>
                <a:gd name="T62" fmla="*/ 252 w 376"/>
                <a:gd name="T63" fmla="*/ 65 h 436"/>
                <a:gd name="T64" fmla="*/ 228 w 376"/>
                <a:gd name="T65" fmla="*/ 95 h 436"/>
                <a:gd name="T66" fmla="*/ 172 w 376"/>
                <a:gd name="T67" fmla="*/ 113 h 436"/>
                <a:gd name="T68" fmla="*/ 155 w 376"/>
                <a:gd name="T69" fmla="*/ 123 h 436"/>
                <a:gd name="T70" fmla="*/ 133 w 376"/>
                <a:gd name="T71" fmla="*/ 138 h 436"/>
                <a:gd name="T72" fmla="*/ 108 w 376"/>
                <a:gd name="T73" fmla="*/ 114 h 436"/>
                <a:gd name="T74" fmla="*/ 100 w 376"/>
                <a:gd name="T75" fmla="*/ 79 h 436"/>
                <a:gd name="T76" fmla="*/ 89 w 376"/>
                <a:gd name="T77" fmla="*/ 74 h 436"/>
                <a:gd name="T78" fmla="*/ 80 w 376"/>
                <a:gd name="T79" fmla="*/ 57 h 436"/>
                <a:gd name="T80" fmla="*/ 83 w 376"/>
                <a:gd name="T81" fmla="*/ 24 h 436"/>
                <a:gd name="T82" fmla="*/ 35 w 376"/>
                <a:gd name="T83" fmla="*/ 33 h 436"/>
                <a:gd name="T84" fmla="*/ 10 w 376"/>
                <a:gd name="T85" fmla="*/ 23 h 436"/>
                <a:gd name="T86" fmla="*/ 1 w 376"/>
                <a:gd name="T87" fmla="*/ 37 h 436"/>
                <a:gd name="T88" fmla="*/ 15 w 376"/>
                <a:gd name="T89" fmla="*/ 61 h 436"/>
                <a:gd name="T90" fmla="*/ 38 w 376"/>
                <a:gd name="T91" fmla="*/ 54 h 436"/>
                <a:gd name="T92" fmla="*/ 32 w 376"/>
                <a:gd name="T93" fmla="*/ 71 h 436"/>
                <a:gd name="T94" fmla="*/ 58 w 376"/>
                <a:gd name="T95" fmla="*/ 85 h 436"/>
                <a:gd name="T96" fmla="*/ 80 w 376"/>
                <a:gd name="T97" fmla="*/ 91 h 436"/>
                <a:gd name="T98" fmla="*/ 105 w 376"/>
                <a:gd name="T99" fmla="*/ 157 h 436"/>
                <a:gd name="T100" fmla="*/ 105 w 376"/>
                <a:gd name="T101" fmla="*/ 191 h 436"/>
                <a:gd name="T102" fmla="*/ 98 w 376"/>
                <a:gd name="T103" fmla="*/ 230 h 436"/>
                <a:gd name="T104" fmla="*/ 115 w 376"/>
                <a:gd name="T105" fmla="*/ 31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6" h="436">
                  <a:moveTo>
                    <a:pt x="114" y="345"/>
                  </a:moveTo>
                  <a:lnTo>
                    <a:pt x="114" y="345"/>
                  </a:lnTo>
                  <a:lnTo>
                    <a:pt x="123" y="357"/>
                  </a:lnTo>
                  <a:lnTo>
                    <a:pt x="136" y="374"/>
                  </a:lnTo>
                  <a:lnTo>
                    <a:pt x="136" y="374"/>
                  </a:lnTo>
                  <a:lnTo>
                    <a:pt x="140" y="378"/>
                  </a:lnTo>
                  <a:lnTo>
                    <a:pt x="143" y="384"/>
                  </a:lnTo>
                  <a:lnTo>
                    <a:pt x="145" y="390"/>
                  </a:lnTo>
                  <a:lnTo>
                    <a:pt x="145" y="399"/>
                  </a:lnTo>
                  <a:lnTo>
                    <a:pt x="145" y="399"/>
                  </a:lnTo>
                  <a:lnTo>
                    <a:pt x="146" y="409"/>
                  </a:lnTo>
                  <a:lnTo>
                    <a:pt x="151" y="419"/>
                  </a:lnTo>
                  <a:lnTo>
                    <a:pt x="158" y="436"/>
                  </a:lnTo>
                  <a:lnTo>
                    <a:pt x="158" y="436"/>
                  </a:lnTo>
                  <a:lnTo>
                    <a:pt x="173" y="434"/>
                  </a:lnTo>
                  <a:lnTo>
                    <a:pt x="194" y="433"/>
                  </a:lnTo>
                  <a:lnTo>
                    <a:pt x="194" y="433"/>
                  </a:lnTo>
                  <a:lnTo>
                    <a:pt x="207" y="433"/>
                  </a:lnTo>
                  <a:lnTo>
                    <a:pt x="216" y="431"/>
                  </a:lnTo>
                  <a:lnTo>
                    <a:pt x="223" y="428"/>
                  </a:lnTo>
                  <a:lnTo>
                    <a:pt x="232" y="421"/>
                  </a:lnTo>
                  <a:lnTo>
                    <a:pt x="232" y="421"/>
                  </a:lnTo>
                  <a:lnTo>
                    <a:pt x="246" y="409"/>
                  </a:lnTo>
                  <a:lnTo>
                    <a:pt x="250" y="405"/>
                  </a:lnTo>
                  <a:lnTo>
                    <a:pt x="254" y="403"/>
                  </a:lnTo>
                  <a:lnTo>
                    <a:pt x="253" y="387"/>
                  </a:lnTo>
                  <a:lnTo>
                    <a:pt x="253" y="387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29" y="374"/>
                  </a:lnTo>
                  <a:lnTo>
                    <a:pt x="226" y="371"/>
                  </a:lnTo>
                  <a:lnTo>
                    <a:pt x="228" y="365"/>
                  </a:lnTo>
                  <a:lnTo>
                    <a:pt x="231" y="360"/>
                  </a:lnTo>
                  <a:lnTo>
                    <a:pt x="231" y="360"/>
                  </a:lnTo>
                  <a:lnTo>
                    <a:pt x="234" y="357"/>
                  </a:lnTo>
                  <a:lnTo>
                    <a:pt x="238" y="356"/>
                  </a:lnTo>
                  <a:lnTo>
                    <a:pt x="253" y="350"/>
                  </a:lnTo>
                  <a:lnTo>
                    <a:pt x="268" y="347"/>
                  </a:lnTo>
                  <a:lnTo>
                    <a:pt x="280" y="345"/>
                  </a:lnTo>
                  <a:lnTo>
                    <a:pt x="280" y="345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7" y="341"/>
                  </a:lnTo>
                  <a:lnTo>
                    <a:pt x="284" y="338"/>
                  </a:lnTo>
                  <a:lnTo>
                    <a:pt x="281" y="335"/>
                  </a:lnTo>
                  <a:lnTo>
                    <a:pt x="281" y="335"/>
                  </a:lnTo>
                  <a:lnTo>
                    <a:pt x="277" y="332"/>
                  </a:lnTo>
                  <a:lnTo>
                    <a:pt x="275" y="328"/>
                  </a:lnTo>
                  <a:lnTo>
                    <a:pt x="275" y="322"/>
                  </a:lnTo>
                  <a:lnTo>
                    <a:pt x="277" y="314"/>
                  </a:lnTo>
                  <a:lnTo>
                    <a:pt x="277" y="314"/>
                  </a:lnTo>
                  <a:lnTo>
                    <a:pt x="277" y="308"/>
                  </a:lnTo>
                  <a:lnTo>
                    <a:pt x="275" y="302"/>
                  </a:lnTo>
                  <a:lnTo>
                    <a:pt x="275" y="298"/>
                  </a:lnTo>
                  <a:lnTo>
                    <a:pt x="277" y="295"/>
                  </a:lnTo>
                  <a:lnTo>
                    <a:pt x="278" y="294"/>
                  </a:lnTo>
                  <a:lnTo>
                    <a:pt x="278" y="294"/>
                  </a:lnTo>
                  <a:lnTo>
                    <a:pt x="280" y="294"/>
                  </a:lnTo>
                  <a:lnTo>
                    <a:pt x="281" y="294"/>
                  </a:lnTo>
                  <a:lnTo>
                    <a:pt x="284" y="297"/>
                  </a:lnTo>
                  <a:lnTo>
                    <a:pt x="289" y="302"/>
                  </a:lnTo>
                  <a:lnTo>
                    <a:pt x="289" y="302"/>
                  </a:lnTo>
                  <a:lnTo>
                    <a:pt x="291" y="304"/>
                  </a:lnTo>
                  <a:lnTo>
                    <a:pt x="294" y="304"/>
                  </a:lnTo>
                  <a:lnTo>
                    <a:pt x="306" y="298"/>
                  </a:lnTo>
                  <a:lnTo>
                    <a:pt x="306" y="298"/>
                  </a:lnTo>
                  <a:lnTo>
                    <a:pt x="309" y="297"/>
                  </a:lnTo>
                  <a:lnTo>
                    <a:pt x="312" y="298"/>
                  </a:lnTo>
                  <a:lnTo>
                    <a:pt x="317" y="304"/>
                  </a:lnTo>
                  <a:lnTo>
                    <a:pt x="317" y="304"/>
                  </a:lnTo>
                  <a:lnTo>
                    <a:pt x="321" y="305"/>
                  </a:lnTo>
                  <a:lnTo>
                    <a:pt x="327" y="305"/>
                  </a:lnTo>
                  <a:lnTo>
                    <a:pt x="336" y="302"/>
                  </a:lnTo>
                  <a:lnTo>
                    <a:pt x="336" y="302"/>
                  </a:lnTo>
                  <a:lnTo>
                    <a:pt x="337" y="301"/>
                  </a:lnTo>
                  <a:lnTo>
                    <a:pt x="339" y="298"/>
                  </a:lnTo>
                  <a:lnTo>
                    <a:pt x="340" y="289"/>
                  </a:lnTo>
                  <a:lnTo>
                    <a:pt x="342" y="277"/>
                  </a:lnTo>
                  <a:lnTo>
                    <a:pt x="340" y="264"/>
                  </a:lnTo>
                  <a:lnTo>
                    <a:pt x="340" y="264"/>
                  </a:lnTo>
                  <a:lnTo>
                    <a:pt x="339" y="251"/>
                  </a:lnTo>
                  <a:lnTo>
                    <a:pt x="342" y="237"/>
                  </a:lnTo>
                  <a:lnTo>
                    <a:pt x="343" y="225"/>
                  </a:lnTo>
                  <a:lnTo>
                    <a:pt x="345" y="220"/>
                  </a:lnTo>
                  <a:lnTo>
                    <a:pt x="345" y="220"/>
                  </a:lnTo>
                  <a:lnTo>
                    <a:pt x="351" y="220"/>
                  </a:lnTo>
                  <a:lnTo>
                    <a:pt x="363" y="220"/>
                  </a:lnTo>
                  <a:lnTo>
                    <a:pt x="373" y="220"/>
                  </a:lnTo>
                  <a:lnTo>
                    <a:pt x="376" y="218"/>
                  </a:lnTo>
                  <a:lnTo>
                    <a:pt x="376" y="218"/>
                  </a:lnTo>
                  <a:lnTo>
                    <a:pt x="366" y="214"/>
                  </a:lnTo>
                  <a:lnTo>
                    <a:pt x="355" y="209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39" y="196"/>
                  </a:lnTo>
                  <a:lnTo>
                    <a:pt x="339" y="191"/>
                  </a:lnTo>
                  <a:lnTo>
                    <a:pt x="339" y="188"/>
                  </a:lnTo>
                  <a:lnTo>
                    <a:pt x="339" y="185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6" y="178"/>
                  </a:lnTo>
                  <a:lnTo>
                    <a:pt x="334" y="175"/>
                  </a:lnTo>
                  <a:lnTo>
                    <a:pt x="336" y="168"/>
                  </a:lnTo>
                  <a:lnTo>
                    <a:pt x="339" y="160"/>
                  </a:lnTo>
                  <a:lnTo>
                    <a:pt x="340" y="150"/>
                  </a:lnTo>
                  <a:lnTo>
                    <a:pt x="340" y="150"/>
                  </a:lnTo>
                  <a:lnTo>
                    <a:pt x="343" y="141"/>
                  </a:lnTo>
                  <a:lnTo>
                    <a:pt x="345" y="137"/>
                  </a:lnTo>
                  <a:lnTo>
                    <a:pt x="349" y="132"/>
                  </a:lnTo>
                  <a:lnTo>
                    <a:pt x="349" y="132"/>
                  </a:lnTo>
                  <a:lnTo>
                    <a:pt x="358" y="122"/>
                  </a:lnTo>
                  <a:lnTo>
                    <a:pt x="364" y="117"/>
                  </a:lnTo>
                  <a:lnTo>
                    <a:pt x="367" y="113"/>
                  </a:lnTo>
                  <a:lnTo>
                    <a:pt x="367" y="113"/>
                  </a:lnTo>
                  <a:lnTo>
                    <a:pt x="364" y="111"/>
                  </a:lnTo>
                  <a:lnTo>
                    <a:pt x="361" y="108"/>
                  </a:lnTo>
                  <a:lnTo>
                    <a:pt x="358" y="104"/>
                  </a:lnTo>
                  <a:lnTo>
                    <a:pt x="355" y="98"/>
                  </a:lnTo>
                  <a:lnTo>
                    <a:pt x="355" y="98"/>
                  </a:lnTo>
                  <a:lnTo>
                    <a:pt x="354" y="83"/>
                  </a:lnTo>
                  <a:lnTo>
                    <a:pt x="352" y="76"/>
                  </a:lnTo>
                  <a:lnTo>
                    <a:pt x="349" y="70"/>
                  </a:lnTo>
                  <a:lnTo>
                    <a:pt x="349" y="70"/>
                  </a:lnTo>
                  <a:lnTo>
                    <a:pt x="348" y="67"/>
                  </a:lnTo>
                  <a:lnTo>
                    <a:pt x="343" y="67"/>
                  </a:lnTo>
                  <a:lnTo>
                    <a:pt x="340" y="67"/>
                  </a:lnTo>
                  <a:lnTo>
                    <a:pt x="336" y="67"/>
                  </a:lnTo>
                  <a:lnTo>
                    <a:pt x="336" y="67"/>
                  </a:lnTo>
                  <a:lnTo>
                    <a:pt x="333" y="65"/>
                  </a:lnTo>
                  <a:lnTo>
                    <a:pt x="330" y="61"/>
                  </a:lnTo>
                  <a:lnTo>
                    <a:pt x="329" y="5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30" y="43"/>
                  </a:lnTo>
                  <a:lnTo>
                    <a:pt x="330" y="39"/>
                  </a:lnTo>
                  <a:lnTo>
                    <a:pt x="329" y="34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3" y="31"/>
                  </a:lnTo>
                  <a:lnTo>
                    <a:pt x="320" y="34"/>
                  </a:lnTo>
                  <a:lnTo>
                    <a:pt x="317" y="37"/>
                  </a:lnTo>
                  <a:lnTo>
                    <a:pt x="315" y="42"/>
                  </a:lnTo>
                  <a:lnTo>
                    <a:pt x="315" y="42"/>
                  </a:lnTo>
                  <a:lnTo>
                    <a:pt x="315" y="45"/>
                  </a:lnTo>
                  <a:lnTo>
                    <a:pt x="314" y="48"/>
                  </a:lnTo>
                  <a:lnTo>
                    <a:pt x="306" y="51"/>
                  </a:lnTo>
                  <a:lnTo>
                    <a:pt x="306" y="51"/>
                  </a:lnTo>
                  <a:lnTo>
                    <a:pt x="296" y="54"/>
                  </a:lnTo>
                  <a:lnTo>
                    <a:pt x="291" y="54"/>
                  </a:lnTo>
                  <a:lnTo>
                    <a:pt x="290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7" y="48"/>
                  </a:lnTo>
                  <a:lnTo>
                    <a:pt x="287" y="43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1" y="31"/>
                  </a:lnTo>
                  <a:lnTo>
                    <a:pt x="280" y="31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1" y="34"/>
                  </a:lnTo>
                  <a:lnTo>
                    <a:pt x="268" y="33"/>
                  </a:lnTo>
                  <a:lnTo>
                    <a:pt x="260" y="30"/>
                  </a:lnTo>
                  <a:lnTo>
                    <a:pt x="260" y="30"/>
                  </a:lnTo>
                  <a:lnTo>
                    <a:pt x="256" y="28"/>
                  </a:lnTo>
                  <a:lnTo>
                    <a:pt x="252" y="28"/>
                  </a:lnTo>
                  <a:lnTo>
                    <a:pt x="246" y="30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4" y="33"/>
                  </a:lnTo>
                  <a:lnTo>
                    <a:pt x="226" y="36"/>
                  </a:lnTo>
                  <a:lnTo>
                    <a:pt x="217" y="40"/>
                  </a:lnTo>
                  <a:lnTo>
                    <a:pt x="217" y="40"/>
                  </a:lnTo>
                  <a:lnTo>
                    <a:pt x="219" y="46"/>
                  </a:lnTo>
                  <a:lnTo>
                    <a:pt x="219" y="52"/>
                  </a:lnTo>
                  <a:lnTo>
                    <a:pt x="219" y="52"/>
                  </a:lnTo>
                  <a:lnTo>
                    <a:pt x="217" y="61"/>
                  </a:lnTo>
                  <a:lnTo>
                    <a:pt x="216" y="68"/>
                  </a:lnTo>
                  <a:lnTo>
                    <a:pt x="216" y="74"/>
                  </a:lnTo>
                  <a:lnTo>
                    <a:pt x="216" y="76"/>
                  </a:lnTo>
                  <a:lnTo>
                    <a:pt x="217" y="77"/>
                  </a:lnTo>
                  <a:lnTo>
                    <a:pt x="217" y="77"/>
                  </a:lnTo>
                  <a:lnTo>
                    <a:pt x="222" y="79"/>
                  </a:lnTo>
                  <a:lnTo>
                    <a:pt x="226" y="77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8" y="68"/>
                  </a:lnTo>
                  <a:lnTo>
                    <a:pt x="244" y="65"/>
                  </a:lnTo>
                  <a:lnTo>
                    <a:pt x="247" y="64"/>
                  </a:lnTo>
                  <a:lnTo>
                    <a:pt x="250" y="64"/>
                  </a:lnTo>
                  <a:lnTo>
                    <a:pt x="252" y="65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3" y="70"/>
                  </a:lnTo>
                  <a:lnTo>
                    <a:pt x="252" y="73"/>
                  </a:lnTo>
                  <a:lnTo>
                    <a:pt x="246" y="80"/>
                  </a:lnTo>
                  <a:lnTo>
                    <a:pt x="228" y="95"/>
                  </a:lnTo>
                  <a:lnTo>
                    <a:pt x="209" y="110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1" y="120"/>
                  </a:lnTo>
                  <a:lnTo>
                    <a:pt x="183" y="119"/>
                  </a:lnTo>
                  <a:lnTo>
                    <a:pt x="172" y="113"/>
                  </a:lnTo>
                  <a:lnTo>
                    <a:pt x="167" y="111"/>
                  </a:lnTo>
                  <a:lnTo>
                    <a:pt x="163" y="110"/>
                  </a:lnTo>
                  <a:lnTo>
                    <a:pt x="160" y="111"/>
                  </a:lnTo>
                  <a:lnTo>
                    <a:pt x="157" y="116"/>
                  </a:lnTo>
                  <a:lnTo>
                    <a:pt x="157" y="116"/>
                  </a:lnTo>
                  <a:lnTo>
                    <a:pt x="155" y="123"/>
                  </a:lnTo>
                  <a:lnTo>
                    <a:pt x="151" y="129"/>
                  </a:lnTo>
                  <a:lnTo>
                    <a:pt x="146" y="135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7" y="138"/>
                  </a:lnTo>
                  <a:lnTo>
                    <a:pt x="133" y="138"/>
                  </a:lnTo>
                  <a:lnTo>
                    <a:pt x="127" y="137"/>
                  </a:lnTo>
                  <a:lnTo>
                    <a:pt x="121" y="134"/>
                  </a:lnTo>
                  <a:lnTo>
                    <a:pt x="117" y="131"/>
                  </a:lnTo>
                  <a:lnTo>
                    <a:pt x="112" y="126"/>
                  </a:lnTo>
                  <a:lnTo>
                    <a:pt x="109" y="120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04"/>
                  </a:lnTo>
                  <a:lnTo>
                    <a:pt x="106" y="94"/>
                  </a:lnTo>
                  <a:lnTo>
                    <a:pt x="103" y="85"/>
                  </a:lnTo>
                  <a:lnTo>
                    <a:pt x="100" y="79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3" y="73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7"/>
                  </a:lnTo>
                  <a:lnTo>
                    <a:pt x="87" y="76"/>
                  </a:lnTo>
                  <a:lnTo>
                    <a:pt x="84" y="71"/>
                  </a:lnTo>
                  <a:lnTo>
                    <a:pt x="81" y="64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1" y="49"/>
                  </a:lnTo>
                  <a:lnTo>
                    <a:pt x="83" y="39"/>
                  </a:lnTo>
                  <a:lnTo>
                    <a:pt x="84" y="30"/>
                  </a:lnTo>
                  <a:lnTo>
                    <a:pt x="84" y="25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2" y="18"/>
                  </a:lnTo>
                  <a:lnTo>
                    <a:pt x="41" y="30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23" y="2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4" y="48"/>
                  </a:lnTo>
                  <a:lnTo>
                    <a:pt x="9" y="54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31" y="51"/>
                  </a:lnTo>
                  <a:lnTo>
                    <a:pt x="34" y="51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0" y="55"/>
                  </a:lnTo>
                  <a:lnTo>
                    <a:pt x="40" y="60"/>
                  </a:lnTo>
                  <a:lnTo>
                    <a:pt x="37" y="65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1" y="74"/>
                  </a:lnTo>
                  <a:lnTo>
                    <a:pt x="31" y="77"/>
                  </a:lnTo>
                  <a:lnTo>
                    <a:pt x="34" y="79"/>
                  </a:lnTo>
                  <a:lnTo>
                    <a:pt x="37" y="80"/>
                  </a:lnTo>
                  <a:lnTo>
                    <a:pt x="47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5" y="88"/>
                  </a:lnTo>
                  <a:lnTo>
                    <a:pt x="71" y="89"/>
                  </a:lnTo>
                  <a:lnTo>
                    <a:pt x="77" y="89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84" y="98"/>
                  </a:lnTo>
                  <a:lnTo>
                    <a:pt x="90" y="11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2" y="148"/>
                  </a:lnTo>
                  <a:lnTo>
                    <a:pt x="105" y="157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5"/>
                  </a:lnTo>
                  <a:lnTo>
                    <a:pt x="112" y="178"/>
                  </a:lnTo>
                  <a:lnTo>
                    <a:pt x="109" y="184"/>
                  </a:lnTo>
                  <a:lnTo>
                    <a:pt x="105" y="191"/>
                  </a:lnTo>
                  <a:lnTo>
                    <a:pt x="100" y="199"/>
                  </a:lnTo>
                  <a:lnTo>
                    <a:pt x="100" y="199"/>
                  </a:lnTo>
                  <a:lnTo>
                    <a:pt x="98" y="208"/>
                  </a:lnTo>
                  <a:lnTo>
                    <a:pt x="98" y="215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9" y="239"/>
                  </a:lnTo>
                  <a:lnTo>
                    <a:pt x="102" y="251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11" y="291"/>
                  </a:lnTo>
                  <a:lnTo>
                    <a:pt x="115" y="313"/>
                  </a:lnTo>
                  <a:lnTo>
                    <a:pt x="115" y="313"/>
                  </a:lnTo>
                  <a:lnTo>
                    <a:pt x="115" y="323"/>
                  </a:lnTo>
                  <a:lnTo>
                    <a:pt x="115" y="334"/>
                  </a:lnTo>
                  <a:lnTo>
                    <a:pt x="114" y="345"/>
                  </a:lnTo>
                  <a:lnTo>
                    <a:pt x="114" y="345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4510088" y="6621463"/>
              <a:ext cx="234950" cy="177800"/>
            </a:xfrm>
            <a:custGeom>
              <a:avLst/>
              <a:gdLst>
                <a:gd name="T0" fmla="*/ 146 w 148"/>
                <a:gd name="T1" fmla="*/ 26 h 112"/>
                <a:gd name="T2" fmla="*/ 146 w 148"/>
                <a:gd name="T3" fmla="*/ 15 h 112"/>
                <a:gd name="T4" fmla="*/ 148 w 148"/>
                <a:gd name="T5" fmla="*/ 9 h 112"/>
                <a:gd name="T6" fmla="*/ 146 w 148"/>
                <a:gd name="T7" fmla="*/ 5 h 112"/>
                <a:gd name="T8" fmla="*/ 143 w 148"/>
                <a:gd name="T9" fmla="*/ 3 h 112"/>
                <a:gd name="T10" fmla="*/ 129 w 148"/>
                <a:gd name="T11" fmla="*/ 5 h 112"/>
                <a:gd name="T12" fmla="*/ 123 w 148"/>
                <a:gd name="T13" fmla="*/ 3 h 112"/>
                <a:gd name="T14" fmla="*/ 118 w 148"/>
                <a:gd name="T15" fmla="*/ 0 h 112"/>
                <a:gd name="T16" fmla="*/ 112 w 148"/>
                <a:gd name="T17" fmla="*/ 9 h 112"/>
                <a:gd name="T18" fmla="*/ 105 w 148"/>
                <a:gd name="T19" fmla="*/ 11 h 112"/>
                <a:gd name="T20" fmla="*/ 93 w 148"/>
                <a:gd name="T21" fmla="*/ 3 h 112"/>
                <a:gd name="T22" fmla="*/ 83 w 148"/>
                <a:gd name="T23" fmla="*/ 0 h 112"/>
                <a:gd name="T24" fmla="*/ 78 w 148"/>
                <a:gd name="T25" fmla="*/ 3 h 112"/>
                <a:gd name="T26" fmla="*/ 71 w 148"/>
                <a:gd name="T27" fmla="*/ 11 h 112"/>
                <a:gd name="T28" fmla="*/ 71 w 148"/>
                <a:gd name="T29" fmla="*/ 17 h 112"/>
                <a:gd name="T30" fmla="*/ 68 w 148"/>
                <a:gd name="T31" fmla="*/ 42 h 112"/>
                <a:gd name="T32" fmla="*/ 59 w 148"/>
                <a:gd name="T33" fmla="*/ 63 h 112"/>
                <a:gd name="T34" fmla="*/ 57 w 148"/>
                <a:gd name="T35" fmla="*/ 66 h 112"/>
                <a:gd name="T36" fmla="*/ 46 w 148"/>
                <a:gd name="T37" fmla="*/ 61 h 112"/>
                <a:gd name="T38" fmla="*/ 40 w 148"/>
                <a:gd name="T39" fmla="*/ 58 h 112"/>
                <a:gd name="T40" fmla="*/ 0 w 148"/>
                <a:gd name="T41" fmla="*/ 63 h 112"/>
                <a:gd name="T42" fmla="*/ 13 w 148"/>
                <a:gd name="T43" fmla="*/ 72 h 112"/>
                <a:gd name="T44" fmla="*/ 23 w 148"/>
                <a:gd name="T45" fmla="*/ 77 h 112"/>
                <a:gd name="T46" fmla="*/ 37 w 148"/>
                <a:gd name="T47" fmla="*/ 94 h 112"/>
                <a:gd name="T48" fmla="*/ 41 w 148"/>
                <a:gd name="T49" fmla="*/ 106 h 112"/>
                <a:gd name="T50" fmla="*/ 43 w 148"/>
                <a:gd name="T51" fmla="*/ 112 h 112"/>
                <a:gd name="T52" fmla="*/ 65 w 148"/>
                <a:gd name="T53" fmla="*/ 94 h 112"/>
                <a:gd name="T54" fmla="*/ 71 w 148"/>
                <a:gd name="T55" fmla="*/ 91 h 112"/>
                <a:gd name="T56" fmla="*/ 83 w 148"/>
                <a:gd name="T57" fmla="*/ 89 h 112"/>
                <a:gd name="T58" fmla="*/ 90 w 148"/>
                <a:gd name="T59" fmla="*/ 85 h 112"/>
                <a:gd name="T60" fmla="*/ 99 w 148"/>
                <a:gd name="T61" fmla="*/ 75 h 112"/>
                <a:gd name="T62" fmla="*/ 106 w 148"/>
                <a:gd name="T63" fmla="*/ 66 h 112"/>
                <a:gd name="T64" fmla="*/ 111 w 148"/>
                <a:gd name="T65" fmla="*/ 61 h 112"/>
                <a:gd name="T66" fmla="*/ 127 w 148"/>
                <a:gd name="T67" fmla="*/ 42 h 112"/>
                <a:gd name="T68" fmla="*/ 133 w 148"/>
                <a:gd name="T69" fmla="*/ 37 h 112"/>
                <a:gd name="T70" fmla="*/ 143 w 148"/>
                <a:gd name="T71" fmla="*/ 30 h 112"/>
                <a:gd name="T72" fmla="*/ 146 w 148"/>
                <a:gd name="T73" fmla="*/ 2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2">
                  <a:moveTo>
                    <a:pt x="146" y="26"/>
                  </a:moveTo>
                  <a:lnTo>
                    <a:pt x="146" y="26"/>
                  </a:lnTo>
                  <a:lnTo>
                    <a:pt x="146" y="20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48" y="9"/>
                  </a:lnTo>
                  <a:lnTo>
                    <a:pt x="148" y="6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37" y="3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5" y="5"/>
                  </a:lnTo>
                  <a:lnTo>
                    <a:pt x="112" y="9"/>
                  </a:lnTo>
                  <a:lnTo>
                    <a:pt x="108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93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1" y="11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26"/>
                  </a:lnTo>
                  <a:lnTo>
                    <a:pt x="68" y="42"/>
                  </a:lnTo>
                  <a:lnTo>
                    <a:pt x="62" y="58"/>
                  </a:lnTo>
                  <a:lnTo>
                    <a:pt x="59" y="63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2" y="64"/>
                  </a:lnTo>
                  <a:lnTo>
                    <a:pt x="46" y="61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6" y="67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23" y="77"/>
                  </a:lnTo>
                  <a:lnTo>
                    <a:pt x="32" y="88"/>
                  </a:lnTo>
                  <a:lnTo>
                    <a:pt x="37" y="94"/>
                  </a:lnTo>
                  <a:lnTo>
                    <a:pt x="40" y="100"/>
                  </a:lnTo>
                  <a:lnTo>
                    <a:pt x="41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52" y="104"/>
                  </a:lnTo>
                  <a:lnTo>
                    <a:pt x="65" y="94"/>
                  </a:lnTo>
                  <a:lnTo>
                    <a:pt x="65" y="94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3" y="89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94" y="80"/>
                  </a:lnTo>
                  <a:lnTo>
                    <a:pt x="99" y="75"/>
                  </a:lnTo>
                  <a:lnTo>
                    <a:pt x="102" y="69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11" y="61"/>
                  </a:lnTo>
                  <a:lnTo>
                    <a:pt x="115" y="55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33" y="37"/>
                  </a:lnTo>
                  <a:lnTo>
                    <a:pt x="139" y="33"/>
                  </a:lnTo>
                  <a:lnTo>
                    <a:pt x="143" y="30"/>
                  </a:lnTo>
                  <a:lnTo>
                    <a:pt x="146" y="26"/>
                  </a:lnTo>
                  <a:lnTo>
                    <a:pt x="146" y="26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4549775" y="6567488"/>
              <a:ext cx="446088" cy="666750"/>
            </a:xfrm>
            <a:custGeom>
              <a:avLst/>
              <a:gdLst>
                <a:gd name="T0" fmla="*/ 115 w 281"/>
                <a:gd name="T1" fmla="*/ 188 h 420"/>
                <a:gd name="T2" fmla="*/ 98 w 281"/>
                <a:gd name="T3" fmla="*/ 181 h 420"/>
                <a:gd name="T4" fmla="*/ 90 w 281"/>
                <a:gd name="T5" fmla="*/ 183 h 420"/>
                <a:gd name="T6" fmla="*/ 72 w 281"/>
                <a:gd name="T7" fmla="*/ 193 h 420"/>
                <a:gd name="T8" fmla="*/ 53 w 281"/>
                <a:gd name="T9" fmla="*/ 197 h 420"/>
                <a:gd name="T10" fmla="*/ 7 w 281"/>
                <a:gd name="T11" fmla="*/ 193 h 420"/>
                <a:gd name="T12" fmla="*/ 1 w 281"/>
                <a:gd name="T13" fmla="*/ 205 h 420"/>
                <a:gd name="T14" fmla="*/ 1 w 281"/>
                <a:gd name="T15" fmla="*/ 226 h 420"/>
                <a:gd name="T16" fmla="*/ 10 w 281"/>
                <a:gd name="T17" fmla="*/ 254 h 420"/>
                <a:gd name="T18" fmla="*/ 21 w 281"/>
                <a:gd name="T19" fmla="*/ 292 h 420"/>
                <a:gd name="T20" fmla="*/ 27 w 281"/>
                <a:gd name="T21" fmla="*/ 347 h 420"/>
                <a:gd name="T22" fmla="*/ 24 w 281"/>
                <a:gd name="T23" fmla="*/ 378 h 420"/>
                <a:gd name="T24" fmla="*/ 29 w 281"/>
                <a:gd name="T25" fmla="*/ 400 h 420"/>
                <a:gd name="T26" fmla="*/ 41 w 281"/>
                <a:gd name="T27" fmla="*/ 408 h 420"/>
                <a:gd name="T28" fmla="*/ 55 w 281"/>
                <a:gd name="T29" fmla="*/ 411 h 420"/>
                <a:gd name="T30" fmla="*/ 127 w 281"/>
                <a:gd name="T31" fmla="*/ 417 h 420"/>
                <a:gd name="T32" fmla="*/ 160 w 281"/>
                <a:gd name="T33" fmla="*/ 396 h 420"/>
                <a:gd name="T34" fmla="*/ 172 w 281"/>
                <a:gd name="T35" fmla="*/ 303 h 420"/>
                <a:gd name="T36" fmla="*/ 182 w 281"/>
                <a:gd name="T37" fmla="*/ 263 h 420"/>
                <a:gd name="T38" fmla="*/ 198 w 281"/>
                <a:gd name="T39" fmla="*/ 240 h 420"/>
                <a:gd name="T40" fmla="*/ 218 w 281"/>
                <a:gd name="T41" fmla="*/ 224 h 420"/>
                <a:gd name="T42" fmla="*/ 258 w 281"/>
                <a:gd name="T43" fmla="*/ 166 h 420"/>
                <a:gd name="T44" fmla="*/ 259 w 281"/>
                <a:gd name="T45" fmla="*/ 126 h 420"/>
                <a:gd name="T46" fmla="*/ 260 w 281"/>
                <a:gd name="T47" fmla="*/ 106 h 420"/>
                <a:gd name="T48" fmla="*/ 269 w 281"/>
                <a:gd name="T49" fmla="*/ 94 h 420"/>
                <a:gd name="T50" fmla="*/ 281 w 281"/>
                <a:gd name="T51" fmla="*/ 91 h 420"/>
                <a:gd name="T52" fmla="*/ 269 w 281"/>
                <a:gd name="T53" fmla="*/ 64 h 420"/>
                <a:gd name="T54" fmla="*/ 268 w 281"/>
                <a:gd name="T55" fmla="*/ 45 h 420"/>
                <a:gd name="T56" fmla="*/ 259 w 281"/>
                <a:gd name="T57" fmla="*/ 29 h 420"/>
                <a:gd name="T58" fmla="*/ 237 w 281"/>
                <a:gd name="T59" fmla="*/ 0 h 420"/>
                <a:gd name="T60" fmla="*/ 222 w 281"/>
                <a:gd name="T61" fmla="*/ 11 h 420"/>
                <a:gd name="T62" fmla="*/ 210 w 281"/>
                <a:gd name="T63" fmla="*/ 12 h 420"/>
                <a:gd name="T64" fmla="*/ 201 w 281"/>
                <a:gd name="T65" fmla="*/ 9 h 420"/>
                <a:gd name="T66" fmla="*/ 185 w 281"/>
                <a:gd name="T67" fmla="*/ 2 h 420"/>
                <a:gd name="T68" fmla="*/ 181 w 281"/>
                <a:gd name="T69" fmla="*/ 3 h 420"/>
                <a:gd name="T70" fmla="*/ 176 w 281"/>
                <a:gd name="T71" fmla="*/ 20 h 420"/>
                <a:gd name="T72" fmla="*/ 175 w 281"/>
                <a:gd name="T73" fmla="*/ 24 h 420"/>
                <a:gd name="T74" fmla="*/ 163 w 281"/>
                <a:gd name="T75" fmla="*/ 24 h 420"/>
                <a:gd name="T76" fmla="*/ 149 w 281"/>
                <a:gd name="T77" fmla="*/ 17 h 420"/>
                <a:gd name="T78" fmla="*/ 142 w 281"/>
                <a:gd name="T79" fmla="*/ 15 h 420"/>
                <a:gd name="T80" fmla="*/ 144 w 281"/>
                <a:gd name="T81" fmla="*/ 34 h 420"/>
                <a:gd name="T82" fmla="*/ 148 w 281"/>
                <a:gd name="T83" fmla="*/ 39 h 420"/>
                <a:gd name="T84" fmla="*/ 151 w 281"/>
                <a:gd name="T85" fmla="*/ 42 h 420"/>
                <a:gd name="T86" fmla="*/ 141 w 281"/>
                <a:gd name="T87" fmla="*/ 54 h 420"/>
                <a:gd name="T88" fmla="*/ 157 w 281"/>
                <a:gd name="T89" fmla="*/ 76 h 420"/>
                <a:gd name="T90" fmla="*/ 161 w 281"/>
                <a:gd name="T91" fmla="*/ 91 h 420"/>
                <a:gd name="T92" fmla="*/ 161 w 281"/>
                <a:gd name="T93" fmla="*/ 101 h 420"/>
                <a:gd name="T94" fmla="*/ 170 w 281"/>
                <a:gd name="T95" fmla="*/ 107 h 420"/>
                <a:gd name="T96" fmla="*/ 185 w 281"/>
                <a:gd name="T97" fmla="*/ 110 h 420"/>
                <a:gd name="T98" fmla="*/ 192 w 281"/>
                <a:gd name="T99" fmla="*/ 122 h 420"/>
                <a:gd name="T100" fmla="*/ 191 w 281"/>
                <a:gd name="T101" fmla="*/ 132 h 420"/>
                <a:gd name="T102" fmla="*/ 170 w 281"/>
                <a:gd name="T103" fmla="*/ 135 h 420"/>
                <a:gd name="T104" fmla="*/ 157 w 281"/>
                <a:gd name="T105" fmla="*/ 138 h 420"/>
                <a:gd name="T106" fmla="*/ 141 w 281"/>
                <a:gd name="T107" fmla="*/ 151 h 420"/>
                <a:gd name="T108" fmla="*/ 138 w 281"/>
                <a:gd name="T109" fmla="*/ 166 h 420"/>
                <a:gd name="T110" fmla="*/ 130 w 281"/>
                <a:gd name="T111" fmla="*/ 186 h 420"/>
                <a:gd name="T112" fmla="*/ 120 w 281"/>
                <a:gd name="T113" fmla="*/ 18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1" h="420">
                  <a:moveTo>
                    <a:pt x="120" y="188"/>
                  </a:moveTo>
                  <a:lnTo>
                    <a:pt x="120" y="188"/>
                  </a:lnTo>
                  <a:lnTo>
                    <a:pt x="115" y="188"/>
                  </a:lnTo>
                  <a:lnTo>
                    <a:pt x="111" y="188"/>
                  </a:lnTo>
                  <a:lnTo>
                    <a:pt x="104" y="184"/>
                  </a:lnTo>
                  <a:lnTo>
                    <a:pt x="98" y="181"/>
                  </a:lnTo>
                  <a:lnTo>
                    <a:pt x="93" y="181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83" y="186"/>
                  </a:lnTo>
                  <a:lnTo>
                    <a:pt x="78" y="188"/>
                  </a:lnTo>
                  <a:lnTo>
                    <a:pt x="72" y="193"/>
                  </a:lnTo>
                  <a:lnTo>
                    <a:pt x="65" y="196"/>
                  </a:lnTo>
                  <a:lnTo>
                    <a:pt x="65" y="196"/>
                  </a:lnTo>
                  <a:lnTo>
                    <a:pt x="53" y="197"/>
                  </a:lnTo>
                  <a:lnTo>
                    <a:pt x="41" y="199"/>
                  </a:lnTo>
                  <a:lnTo>
                    <a:pt x="27" y="199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4" y="197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0" y="214"/>
                  </a:lnTo>
                  <a:lnTo>
                    <a:pt x="1" y="226"/>
                  </a:lnTo>
                  <a:lnTo>
                    <a:pt x="4" y="239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21" y="292"/>
                  </a:lnTo>
                  <a:lnTo>
                    <a:pt x="25" y="313"/>
                  </a:lnTo>
                  <a:lnTo>
                    <a:pt x="27" y="331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24" y="368"/>
                  </a:lnTo>
                  <a:lnTo>
                    <a:pt x="24" y="378"/>
                  </a:lnTo>
                  <a:lnTo>
                    <a:pt x="24" y="387"/>
                  </a:lnTo>
                  <a:lnTo>
                    <a:pt x="27" y="396"/>
                  </a:lnTo>
                  <a:lnTo>
                    <a:pt x="29" y="400"/>
                  </a:lnTo>
                  <a:lnTo>
                    <a:pt x="32" y="403"/>
                  </a:lnTo>
                  <a:lnTo>
                    <a:pt x="37" y="406"/>
                  </a:lnTo>
                  <a:lnTo>
                    <a:pt x="41" y="408"/>
                  </a:lnTo>
                  <a:lnTo>
                    <a:pt x="47" y="409"/>
                  </a:lnTo>
                  <a:lnTo>
                    <a:pt x="55" y="411"/>
                  </a:lnTo>
                  <a:lnTo>
                    <a:pt x="55" y="411"/>
                  </a:lnTo>
                  <a:lnTo>
                    <a:pt x="104" y="415"/>
                  </a:lnTo>
                  <a:lnTo>
                    <a:pt x="127" y="417"/>
                  </a:lnTo>
                  <a:lnTo>
                    <a:pt x="127" y="417"/>
                  </a:lnTo>
                  <a:lnTo>
                    <a:pt x="157" y="420"/>
                  </a:lnTo>
                  <a:lnTo>
                    <a:pt x="157" y="420"/>
                  </a:lnTo>
                  <a:lnTo>
                    <a:pt x="160" y="396"/>
                  </a:lnTo>
                  <a:lnTo>
                    <a:pt x="160" y="396"/>
                  </a:lnTo>
                  <a:lnTo>
                    <a:pt x="166" y="347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75" y="282"/>
                  </a:lnTo>
                  <a:lnTo>
                    <a:pt x="182" y="263"/>
                  </a:lnTo>
                  <a:lnTo>
                    <a:pt x="186" y="255"/>
                  </a:lnTo>
                  <a:lnTo>
                    <a:pt x="192" y="248"/>
                  </a:lnTo>
                  <a:lnTo>
                    <a:pt x="198" y="240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218" y="224"/>
                  </a:lnTo>
                  <a:lnTo>
                    <a:pt x="229" y="214"/>
                  </a:lnTo>
                  <a:lnTo>
                    <a:pt x="240" y="202"/>
                  </a:lnTo>
                  <a:lnTo>
                    <a:pt x="258" y="166"/>
                  </a:lnTo>
                  <a:lnTo>
                    <a:pt x="258" y="166"/>
                  </a:lnTo>
                  <a:lnTo>
                    <a:pt x="259" y="151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59" y="116"/>
                  </a:lnTo>
                  <a:lnTo>
                    <a:pt x="260" y="106"/>
                  </a:lnTo>
                  <a:lnTo>
                    <a:pt x="262" y="101"/>
                  </a:lnTo>
                  <a:lnTo>
                    <a:pt x="265" y="97"/>
                  </a:lnTo>
                  <a:lnTo>
                    <a:pt x="269" y="94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74" y="74"/>
                  </a:lnTo>
                  <a:lnTo>
                    <a:pt x="269" y="64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8" y="45"/>
                  </a:lnTo>
                  <a:lnTo>
                    <a:pt x="266" y="39"/>
                  </a:lnTo>
                  <a:lnTo>
                    <a:pt x="263" y="33"/>
                  </a:lnTo>
                  <a:lnTo>
                    <a:pt x="259" y="29"/>
                  </a:lnTo>
                  <a:lnTo>
                    <a:pt x="259" y="29"/>
                  </a:lnTo>
                  <a:lnTo>
                    <a:pt x="246" y="12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2" y="3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206" y="11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194" y="5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2" y="2"/>
                  </a:lnTo>
                  <a:lnTo>
                    <a:pt x="181" y="3"/>
                  </a:lnTo>
                  <a:lnTo>
                    <a:pt x="178" y="8"/>
                  </a:lnTo>
                  <a:lnTo>
                    <a:pt x="176" y="14"/>
                  </a:lnTo>
                  <a:lnTo>
                    <a:pt x="176" y="20"/>
                  </a:lnTo>
                  <a:lnTo>
                    <a:pt x="176" y="20"/>
                  </a:lnTo>
                  <a:lnTo>
                    <a:pt x="175" y="23"/>
                  </a:lnTo>
                  <a:lnTo>
                    <a:pt x="175" y="24"/>
                  </a:lnTo>
                  <a:lnTo>
                    <a:pt x="170" y="26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58" y="23"/>
                  </a:lnTo>
                  <a:lnTo>
                    <a:pt x="155" y="20"/>
                  </a:lnTo>
                  <a:lnTo>
                    <a:pt x="149" y="17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2" y="15"/>
                  </a:lnTo>
                  <a:lnTo>
                    <a:pt x="141" y="15"/>
                  </a:lnTo>
                  <a:lnTo>
                    <a:pt x="141" y="21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49" y="39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51" y="46"/>
                  </a:lnTo>
                  <a:lnTo>
                    <a:pt x="148" y="49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51" y="66"/>
                  </a:lnTo>
                  <a:lnTo>
                    <a:pt x="157" y="76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61" y="91"/>
                  </a:lnTo>
                  <a:lnTo>
                    <a:pt x="161" y="95"/>
                  </a:lnTo>
                  <a:lnTo>
                    <a:pt x="160" y="100"/>
                  </a:lnTo>
                  <a:lnTo>
                    <a:pt x="161" y="101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70" y="107"/>
                  </a:lnTo>
                  <a:lnTo>
                    <a:pt x="176" y="109"/>
                  </a:lnTo>
                  <a:lnTo>
                    <a:pt x="181" y="109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8" y="114"/>
                  </a:lnTo>
                  <a:lnTo>
                    <a:pt x="192" y="122"/>
                  </a:lnTo>
                  <a:lnTo>
                    <a:pt x="192" y="126"/>
                  </a:lnTo>
                  <a:lnTo>
                    <a:pt x="192" y="129"/>
                  </a:lnTo>
                  <a:lnTo>
                    <a:pt x="191" y="132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70" y="135"/>
                  </a:lnTo>
                  <a:lnTo>
                    <a:pt x="163" y="137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1" y="141"/>
                  </a:lnTo>
                  <a:lnTo>
                    <a:pt x="145" y="146"/>
                  </a:lnTo>
                  <a:lnTo>
                    <a:pt x="141" y="151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38" y="166"/>
                  </a:lnTo>
                  <a:lnTo>
                    <a:pt x="135" y="177"/>
                  </a:lnTo>
                  <a:lnTo>
                    <a:pt x="133" y="181"/>
                  </a:lnTo>
                  <a:lnTo>
                    <a:pt x="130" y="186"/>
                  </a:lnTo>
                  <a:lnTo>
                    <a:pt x="126" y="188"/>
                  </a:lnTo>
                  <a:lnTo>
                    <a:pt x="120" y="188"/>
                  </a:lnTo>
                  <a:lnTo>
                    <a:pt x="120" y="188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10969625" y="6981825"/>
              <a:ext cx="1843088" cy="1455737"/>
            </a:xfrm>
            <a:custGeom>
              <a:avLst/>
              <a:gdLst>
                <a:gd name="T0" fmla="*/ 1027 w 1161"/>
                <a:gd name="T1" fmla="*/ 34 h 917"/>
                <a:gd name="T2" fmla="*/ 1016 w 1161"/>
                <a:gd name="T3" fmla="*/ 15 h 917"/>
                <a:gd name="T4" fmla="*/ 974 w 1161"/>
                <a:gd name="T5" fmla="*/ 74 h 917"/>
                <a:gd name="T6" fmla="*/ 925 w 1161"/>
                <a:gd name="T7" fmla="*/ 108 h 917"/>
                <a:gd name="T8" fmla="*/ 884 w 1161"/>
                <a:gd name="T9" fmla="*/ 101 h 917"/>
                <a:gd name="T10" fmla="*/ 844 w 1161"/>
                <a:gd name="T11" fmla="*/ 82 h 917"/>
                <a:gd name="T12" fmla="*/ 820 w 1161"/>
                <a:gd name="T13" fmla="*/ 93 h 917"/>
                <a:gd name="T14" fmla="*/ 780 w 1161"/>
                <a:gd name="T15" fmla="*/ 90 h 917"/>
                <a:gd name="T16" fmla="*/ 762 w 1161"/>
                <a:gd name="T17" fmla="*/ 95 h 917"/>
                <a:gd name="T18" fmla="*/ 703 w 1161"/>
                <a:gd name="T19" fmla="*/ 110 h 917"/>
                <a:gd name="T20" fmla="*/ 677 w 1161"/>
                <a:gd name="T21" fmla="*/ 135 h 917"/>
                <a:gd name="T22" fmla="*/ 604 w 1161"/>
                <a:gd name="T23" fmla="*/ 170 h 917"/>
                <a:gd name="T24" fmla="*/ 623 w 1161"/>
                <a:gd name="T25" fmla="*/ 209 h 917"/>
                <a:gd name="T26" fmla="*/ 629 w 1161"/>
                <a:gd name="T27" fmla="*/ 230 h 917"/>
                <a:gd name="T28" fmla="*/ 622 w 1161"/>
                <a:gd name="T29" fmla="*/ 278 h 917"/>
                <a:gd name="T30" fmla="*/ 632 w 1161"/>
                <a:gd name="T31" fmla="*/ 327 h 917"/>
                <a:gd name="T32" fmla="*/ 642 w 1161"/>
                <a:gd name="T33" fmla="*/ 385 h 917"/>
                <a:gd name="T34" fmla="*/ 400 w 1161"/>
                <a:gd name="T35" fmla="*/ 776 h 917"/>
                <a:gd name="T36" fmla="*/ 340 w 1161"/>
                <a:gd name="T37" fmla="*/ 781 h 917"/>
                <a:gd name="T38" fmla="*/ 305 w 1161"/>
                <a:gd name="T39" fmla="*/ 748 h 917"/>
                <a:gd name="T40" fmla="*/ 283 w 1161"/>
                <a:gd name="T41" fmla="*/ 714 h 917"/>
                <a:gd name="T42" fmla="*/ 250 w 1161"/>
                <a:gd name="T43" fmla="*/ 675 h 917"/>
                <a:gd name="T44" fmla="*/ 209 w 1161"/>
                <a:gd name="T45" fmla="*/ 668 h 917"/>
                <a:gd name="T46" fmla="*/ 124 w 1161"/>
                <a:gd name="T47" fmla="*/ 600 h 917"/>
                <a:gd name="T48" fmla="*/ 120 w 1161"/>
                <a:gd name="T49" fmla="*/ 566 h 917"/>
                <a:gd name="T50" fmla="*/ 84 w 1161"/>
                <a:gd name="T51" fmla="*/ 558 h 917"/>
                <a:gd name="T52" fmla="*/ 31 w 1161"/>
                <a:gd name="T53" fmla="*/ 603 h 917"/>
                <a:gd name="T54" fmla="*/ 12 w 1161"/>
                <a:gd name="T55" fmla="*/ 618 h 917"/>
                <a:gd name="T56" fmla="*/ 3 w 1161"/>
                <a:gd name="T57" fmla="*/ 658 h 917"/>
                <a:gd name="T58" fmla="*/ 0 w 1161"/>
                <a:gd name="T59" fmla="*/ 695 h 917"/>
                <a:gd name="T60" fmla="*/ 32 w 1161"/>
                <a:gd name="T61" fmla="*/ 726 h 917"/>
                <a:gd name="T62" fmla="*/ 106 w 1161"/>
                <a:gd name="T63" fmla="*/ 748 h 917"/>
                <a:gd name="T64" fmla="*/ 200 w 1161"/>
                <a:gd name="T65" fmla="*/ 779 h 917"/>
                <a:gd name="T66" fmla="*/ 219 w 1161"/>
                <a:gd name="T67" fmla="*/ 815 h 917"/>
                <a:gd name="T68" fmla="*/ 256 w 1161"/>
                <a:gd name="T69" fmla="*/ 872 h 917"/>
                <a:gd name="T70" fmla="*/ 324 w 1161"/>
                <a:gd name="T71" fmla="*/ 906 h 917"/>
                <a:gd name="T72" fmla="*/ 422 w 1161"/>
                <a:gd name="T73" fmla="*/ 890 h 917"/>
                <a:gd name="T74" fmla="*/ 536 w 1161"/>
                <a:gd name="T75" fmla="*/ 881 h 917"/>
                <a:gd name="T76" fmla="*/ 600 w 1161"/>
                <a:gd name="T77" fmla="*/ 908 h 917"/>
                <a:gd name="T78" fmla="*/ 651 w 1161"/>
                <a:gd name="T79" fmla="*/ 858 h 917"/>
                <a:gd name="T80" fmla="*/ 688 w 1161"/>
                <a:gd name="T81" fmla="*/ 826 h 917"/>
                <a:gd name="T82" fmla="*/ 662 w 1161"/>
                <a:gd name="T83" fmla="*/ 792 h 917"/>
                <a:gd name="T84" fmla="*/ 674 w 1161"/>
                <a:gd name="T85" fmla="*/ 745 h 917"/>
                <a:gd name="T86" fmla="*/ 705 w 1161"/>
                <a:gd name="T87" fmla="*/ 718 h 917"/>
                <a:gd name="T88" fmla="*/ 768 w 1161"/>
                <a:gd name="T89" fmla="*/ 702 h 917"/>
                <a:gd name="T90" fmla="*/ 834 w 1161"/>
                <a:gd name="T91" fmla="*/ 689 h 917"/>
                <a:gd name="T92" fmla="*/ 888 w 1161"/>
                <a:gd name="T93" fmla="*/ 629 h 917"/>
                <a:gd name="T94" fmla="*/ 908 w 1161"/>
                <a:gd name="T95" fmla="*/ 594 h 917"/>
                <a:gd name="T96" fmla="*/ 946 w 1161"/>
                <a:gd name="T97" fmla="*/ 578 h 917"/>
                <a:gd name="T98" fmla="*/ 985 w 1161"/>
                <a:gd name="T99" fmla="*/ 557 h 917"/>
                <a:gd name="T100" fmla="*/ 1030 w 1161"/>
                <a:gd name="T101" fmla="*/ 523 h 917"/>
                <a:gd name="T102" fmla="*/ 1025 w 1161"/>
                <a:gd name="T103" fmla="*/ 474 h 917"/>
                <a:gd name="T104" fmla="*/ 996 w 1161"/>
                <a:gd name="T105" fmla="*/ 447 h 917"/>
                <a:gd name="T106" fmla="*/ 989 w 1161"/>
                <a:gd name="T107" fmla="*/ 422 h 917"/>
                <a:gd name="T108" fmla="*/ 1042 w 1161"/>
                <a:gd name="T109" fmla="*/ 391 h 917"/>
                <a:gd name="T110" fmla="*/ 1087 w 1161"/>
                <a:gd name="T111" fmla="*/ 314 h 917"/>
                <a:gd name="T112" fmla="*/ 1158 w 1161"/>
                <a:gd name="T113" fmla="*/ 247 h 917"/>
                <a:gd name="T114" fmla="*/ 1125 w 1161"/>
                <a:gd name="T115" fmla="*/ 206 h 917"/>
                <a:gd name="T116" fmla="*/ 1096 w 1161"/>
                <a:gd name="T117" fmla="*/ 197 h 917"/>
                <a:gd name="T118" fmla="*/ 1062 w 1161"/>
                <a:gd name="T119" fmla="*/ 161 h 917"/>
                <a:gd name="T120" fmla="*/ 1051 w 1161"/>
                <a:gd name="T121" fmla="*/ 123 h 917"/>
                <a:gd name="T122" fmla="*/ 1038 w 1161"/>
                <a:gd name="T123" fmla="*/ 95 h 917"/>
                <a:gd name="T124" fmla="*/ 1011 w 1161"/>
                <a:gd name="T125" fmla="*/ 6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1" h="917">
                  <a:moveTo>
                    <a:pt x="1020" y="56"/>
                  </a:moveTo>
                  <a:lnTo>
                    <a:pt x="1020" y="56"/>
                  </a:lnTo>
                  <a:lnTo>
                    <a:pt x="1022" y="52"/>
                  </a:lnTo>
                  <a:lnTo>
                    <a:pt x="1022" y="49"/>
                  </a:lnTo>
                  <a:lnTo>
                    <a:pt x="1022" y="40"/>
                  </a:lnTo>
                  <a:lnTo>
                    <a:pt x="1022" y="40"/>
                  </a:lnTo>
                  <a:lnTo>
                    <a:pt x="1022" y="37"/>
                  </a:lnTo>
                  <a:lnTo>
                    <a:pt x="1023" y="36"/>
                  </a:lnTo>
                  <a:lnTo>
                    <a:pt x="1026" y="36"/>
                  </a:lnTo>
                  <a:lnTo>
                    <a:pt x="1027" y="34"/>
                  </a:lnTo>
                  <a:lnTo>
                    <a:pt x="1027" y="34"/>
                  </a:lnTo>
                  <a:lnTo>
                    <a:pt x="1030" y="28"/>
                  </a:lnTo>
                  <a:lnTo>
                    <a:pt x="1041" y="10"/>
                  </a:lnTo>
                  <a:lnTo>
                    <a:pt x="1041" y="10"/>
                  </a:lnTo>
                  <a:lnTo>
                    <a:pt x="1044" y="6"/>
                  </a:lnTo>
                  <a:lnTo>
                    <a:pt x="1042" y="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6" y="0"/>
                  </a:lnTo>
                  <a:lnTo>
                    <a:pt x="1032" y="2"/>
                  </a:lnTo>
                  <a:lnTo>
                    <a:pt x="1032" y="2"/>
                  </a:lnTo>
                  <a:lnTo>
                    <a:pt x="1016" y="15"/>
                  </a:lnTo>
                  <a:lnTo>
                    <a:pt x="1008" y="21"/>
                  </a:lnTo>
                  <a:lnTo>
                    <a:pt x="1001" y="24"/>
                  </a:lnTo>
                  <a:lnTo>
                    <a:pt x="1001" y="24"/>
                  </a:lnTo>
                  <a:lnTo>
                    <a:pt x="982" y="25"/>
                  </a:lnTo>
                  <a:lnTo>
                    <a:pt x="974" y="28"/>
                  </a:lnTo>
                  <a:lnTo>
                    <a:pt x="971" y="30"/>
                  </a:lnTo>
                  <a:lnTo>
                    <a:pt x="971" y="33"/>
                  </a:lnTo>
                  <a:lnTo>
                    <a:pt x="971" y="33"/>
                  </a:lnTo>
                  <a:lnTo>
                    <a:pt x="974" y="58"/>
                  </a:lnTo>
                  <a:lnTo>
                    <a:pt x="974" y="67"/>
                  </a:lnTo>
                  <a:lnTo>
                    <a:pt x="974" y="74"/>
                  </a:lnTo>
                  <a:lnTo>
                    <a:pt x="973" y="79"/>
                  </a:lnTo>
                  <a:lnTo>
                    <a:pt x="971" y="80"/>
                  </a:lnTo>
                  <a:lnTo>
                    <a:pt x="970" y="80"/>
                  </a:lnTo>
                  <a:lnTo>
                    <a:pt x="970" y="80"/>
                  </a:lnTo>
                  <a:lnTo>
                    <a:pt x="952" y="83"/>
                  </a:lnTo>
                  <a:lnTo>
                    <a:pt x="945" y="86"/>
                  </a:lnTo>
                  <a:lnTo>
                    <a:pt x="940" y="89"/>
                  </a:lnTo>
                  <a:lnTo>
                    <a:pt x="940" y="89"/>
                  </a:lnTo>
                  <a:lnTo>
                    <a:pt x="933" y="102"/>
                  </a:lnTo>
                  <a:lnTo>
                    <a:pt x="927" y="108"/>
                  </a:lnTo>
                  <a:lnTo>
                    <a:pt x="925" y="108"/>
                  </a:lnTo>
                  <a:lnTo>
                    <a:pt x="922" y="108"/>
                  </a:lnTo>
                  <a:lnTo>
                    <a:pt x="922" y="108"/>
                  </a:lnTo>
                  <a:lnTo>
                    <a:pt x="919" y="105"/>
                  </a:lnTo>
                  <a:lnTo>
                    <a:pt x="916" y="102"/>
                  </a:lnTo>
                  <a:lnTo>
                    <a:pt x="915" y="99"/>
                  </a:lnTo>
                  <a:lnTo>
                    <a:pt x="909" y="98"/>
                  </a:lnTo>
                  <a:lnTo>
                    <a:pt x="909" y="98"/>
                  </a:lnTo>
                  <a:lnTo>
                    <a:pt x="902" y="98"/>
                  </a:lnTo>
                  <a:lnTo>
                    <a:pt x="894" y="98"/>
                  </a:lnTo>
                  <a:lnTo>
                    <a:pt x="888" y="99"/>
                  </a:lnTo>
                  <a:lnTo>
                    <a:pt x="884" y="101"/>
                  </a:lnTo>
                  <a:lnTo>
                    <a:pt x="884" y="101"/>
                  </a:lnTo>
                  <a:lnTo>
                    <a:pt x="878" y="102"/>
                  </a:lnTo>
                  <a:lnTo>
                    <a:pt x="868" y="105"/>
                  </a:lnTo>
                  <a:lnTo>
                    <a:pt x="862" y="105"/>
                  </a:lnTo>
                  <a:lnTo>
                    <a:pt x="857" y="104"/>
                  </a:lnTo>
                  <a:lnTo>
                    <a:pt x="853" y="102"/>
                  </a:lnTo>
                  <a:lnTo>
                    <a:pt x="851" y="99"/>
                  </a:lnTo>
                  <a:lnTo>
                    <a:pt x="851" y="99"/>
                  </a:lnTo>
                  <a:lnTo>
                    <a:pt x="848" y="92"/>
                  </a:lnTo>
                  <a:lnTo>
                    <a:pt x="847" y="86"/>
                  </a:lnTo>
                  <a:lnTo>
                    <a:pt x="844" y="82"/>
                  </a:lnTo>
                  <a:lnTo>
                    <a:pt x="842" y="80"/>
                  </a:lnTo>
                  <a:lnTo>
                    <a:pt x="841" y="80"/>
                  </a:lnTo>
                  <a:lnTo>
                    <a:pt x="841" y="80"/>
                  </a:lnTo>
                  <a:lnTo>
                    <a:pt x="839" y="82"/>
                  </a:lnTo>
                  <a:lnTo>
                    <a:pt x="838" y="83"/>
                  </a:lnTo>
                  <a:lnTo>
                    <a:pt x="838" y="87"/>
                  </a:lnTo>
                  <a:lnTo>
                    <a:pt x="835" y="90"/>
                  </a:lnTo>
                  <a:lnTo>
                    <a:pt x="832" y="92"/>
                  </a:lnTo>
                  <a:lnTo>
                    <a:pt x="828" y="93"/>
                  </a:lnTo>
                  <a:lnTo>
                    <a:pt x="828" y="93"/>
                  </a:lnTo>
                  <a:lnTo>
                    <a:pt x="820" y="93"/>
                  </a:lnTo>
                  <a:lnTo>
                    <a:pt x="814" y="92"/>
                  </a:lnTo>
                  <a:lnTo>
                    <a:pt x="805" y="90"/>
                  </a:lnTo>
                  <a:lnTo>
                    <a:pt x="805" y="90"/>
                  </a:lnTo>
                  <a:lnTo>
                    <a:pt x="802" y="90"/>
                  </a:lnTo>
                  <a:lnTo>
                    <a:pt x="798" y="93"/>
                  </a:lnTo>
                  <a:lnTo>
                    <a:pt x="795" y="95"/>
                  </a:lnTo>
                  <a:lnTo>
                    <a:pt x="794" y="96"/>
                  </a:lnTo>
                  <a:lnTo>
                    <a:pt x="791" y="95"/>
                  </a:lnTo>
                  <a:lnTo>
                    <a:pt x="791" y="95"/>
                  </a:lnTo>
                  <a:lnTo>
                    <a:pt x="782" y="92"/>
                  </a:lnTo>
                  <a:lnTo>
                    <a:pt x="780" y="90"/>
                  </a:lnTo>
                  <a:lnTo>
                    <a:pt x="779" y="86"/>
                  </a:lnTo>
                  <a:lnTo>
                    <a:pt x="779" y="86"/>
                  </a:lnTo>
                  <a:lnTo>
                    <a:pt x="779" y="82"/>
                  </a:lnTo>
                  <a:lnTo>
                    <a:pt x="779" y="77"/>
                  </a:lnTo>
                  <a:lnTo>
                    <a:pt x="776" y="74"/>
                  </a:lnTo>
                  <a:lnTo>
                    <a:pt x="774" y="74"/>
                  </a:lnTo>
                  <a:lnTo>
                    <a:pt x="773" y="77"/>
                  </a:lnTo>
                  <a:lnTo>
                    <a:pt x="773" y="77"/>
                  </a:lnTo>
                  <a:lnTo>
                    <a:pt x="770" y="82"/>
                  </a:lnTo>
                  <a:lnTo>
                    <a:pt x="765" y="87"/>
                  </a:lnTo>
                  <a:lnTo>
                    <a:pt x="762" y="95"/>
                  </a:lnTo>
                  <a:lnTo>
                    <a:pt x="757" y="102"/>
                  </a:lnTo>
                  <a:lnTo>
                    <a:pt x="757" y="102"/>
                  </a:lnTo>
                  <a:lnTo>
                    <a:pt x="751" y="108"/>
                  </a:lnTo>
                  <a:lnTo>
                    <a:pt x="745" y="111"/>
                  </a:lnTo>
                  <a:lnTo>
                    <a:pt x="737" y="111"/>
                  </a:lnTo>
                  <a:lnTo>
                    <a:pt x="727" y="111"/>
                  </a:lnTo>
                  <a:lnTo>
                    <a:pt x="727" y="111"/>
                  </a:lnTo>
                  <a:lnTo>
                    <a:pt x="718" y="111"/>
                  </a:lnTo>
                  <a:lnTo>
                    <a:pt x="712" y="113"/>
                  </a:lnTo>
                  <a:lnTo>
                    <a:pt x="709" y="113"/>
                  </a:lnTo>
                  <a:lnTo>
                    <a:pt x="703" y="110"/>
                  </a:lnTo>
                  <a:lnTo>
                    <a:pt x="703" y="110"/>
                  </a:lnTo>
                  <a:lnTo>
                    <a:pt x="696" y="105"/>
                  </a:lnTo>
                  <a:lnTo>
                    <a:pt x="685" y="102"/>
                  </a:lnTo>
                  <a:lnTo>
                    <a:pt x="677" y="102"/>
                  </a:lnTo>
                  <a:lnTo>
                    <a:pt x="674" y="104"/>
                  </a:lnTo>
                  <a:lnTo>
                    <a:pt x="672" y="105"/>
                  </a:lnTo>
                  <a:lnTo>
                    <a:pt x="672" y="105"/>
                  </a:lnTo>
                  <a:lnTo>
                    <a:pt x="672" y="113"/>
                  </a:lnTo>
                  <a:lnTo>
                    <a:pt x="674" y="123"/>
                  </a:lnTo>
                  <a:lnTo>
                    <a:pt x="677" y="135"/>
                  </a:lnTo>
                  <a:lnTo>
                    <a:pt x="677" y="135"/>
                  </a:lnTo>
                  <a:lnTo>
                    <a:pt x="666" y="133"/>
                  </a:lnTo>
                  <a:lnTo>
                    <a:pt x="656" y="133"/>
                  </a:lnTo>
                  <a:lnTo>
                    <a:pt x="647" y="136"/>
                  </a:lnTo>
                  <a:lnTo>
                    <a:pt x="647" y="136"/>
                  </a:lnTo>
                  <a:lnTo>
                    <a:pt x="638" y="142"/>
                  </a:lnTo>
                  <a:lnTo>
                    <a:pt x="626" y="153"/>
                  </a:lnTo>
                  <a:lnTo>
                    <a:pt x="614" y="161"/>
                  </a:lnTo>
                  <a:lnTo>
                    <a:pt x="608" y="166"/>
                  </a:lnTo>
                  <a:lnTo>
                    <a:pt x="608" y="166"/>
                  </a:lnTo>
                  <a:lnTo>
                    <a:pt x="605" y="167"/>
                  </a:lnTo>
                  <a:lnTo>
                    <a:pt x="604" y="170"/>
                  </a:lnTo>
                  <a:lnTo>
                    <a:pt x="601" y="182"/>
                  </a:lnTo>
                  <a:lnTo>
                    <a:pt x="601" y="182"/>
                  </a:lnTo>
                  <a:lnTo>
                    <a:pt x="601" y="190"/>
                  </a:lnTo>
                  <a:lnTo>
                    <a:pt x="601" y="196"/>
                  </a:lnTo>
                  <a:lnTo>
                    <a:pt x="604" y="199"/>
                  </a:lnTo>
                  <a:lnTo>
                    <a:pt x="608" y="201"/>
                  </a:lnTo>
                  <a:lnTo>
                    <a:pt x="608" y="201"/>
                  </a:lnTo>
                  <a:lnTo>
                    <a:pt x="614" y="200"/>
                  </a:lnTo>
                  <a:lnTo>
                    <a:pt x="617" y="203"/>
                  </a:lnTo>
                  <a:lnTo>
                    <a:pt x="623" y="209"/>
                  </a:lnTo>
                  <a:lnTo>
                    <a:pt x="623" y="209"/>
                  </a:lnTo>
                  <a:lnTo>
                    <a:pt x="631" y="218"/>
                  </a:lnTo>
                  <a:lnTo>
                    <a:pt x="638" y="221"/>
                  </a:lnTo>
                  <a:lnTo>
                    <a:pt x="638" y="221"/>
                  </a:lnTo>
                  <a:lnTo>
                    <a:pt x="651" y="225"/>
                  </a:lnTo>
                  <a:lnTo>
                    <a:pt x="653" y="227"/>
                  </a:lnTo>
                  <a:lnTo>
                    <a:pt x="653" y="228"/>
                  </a:lnTo>
                  <a:lnTo>
                    <a:pt x="647" y="230"/>
                  </a:lnTo>
                  <a:lnTo>
                    <a:pt x="647" y="230"/>
                  </a:lnTo>
                  <a:lnTo>
                    <a:pt x="638" y="230"/>
                  </a:lnTo>
                  <a:lnTo>
                    <a:pt x="632" y="230"/>
                  </a:lnTo>
                  <a:lnTo>
                    <a:pt x="629" y="230"/>
                  </a:lnTo>
                  <a:lnTo>
                    <a:pt x="628" y="231"/>
                  </a:lnTo>
                  <a:lnTo>
                    <a:pt x="628" y="234"/>
                  </a:lnTo>
                  <a:lnTo>
                    <a:pt x="626" y="239"/>
                  </a:lnTo>
                  <a:lnTo>
                    <a:pt x="626" y="239"/>
                  </a:lnTo>
                  <a:lnTo>
                    <a:pt x="625" y="249"/>
                  </a:lnTo>
                  <a:lnTo>
                    <a:pt x="620" y="259"/>
                  </a:lnTo>
                  <a:lnTo>
                    <a:pt x="619" y="265"/>
                  </a:lnTo>
                  <a:lnTo>
                    <a:pt x="619" y="270"/>
                  </a:lnTo>
                  <a:lnTo>
                    <a:pt x="620" y="274"/>
                  </a:lnTo>
                  <a:lnTo>
                    <a:pt x="622" y="278"/>
                  </a:lnTo>
                  <a:lnTo>
                    <a:pt x="622" y="278"/>
                  </a:lnTo>
                  <a:lnTo>
                    <a:pt x="628" y="286"/>
                  </a:lnTo>
                  <a:lnTo>
                    <a:pt x="629" y="293"/>
                  </a:lnTo>
                  <a:lnTo>
                    <a:pt x="629" y="299"/>
                  </a:lnTo>
                  <a:lnTo>
                    <a:pt x="631" y="305"/>
                  </a:lnTo>
                  <a:lnTo>
                    <a:pt x="631" y="305"/>
                  </a:lnTo>
                  <a:lnTo>
                    <a:pt x="634" y="307"/>
                  </a:lnTo>
                  <a:lnTo>
                    <a:pt x="635" y="310"/>
                  </a:lnTo>
                  <a:lnTo>
                    <a:pt x="637" y="313"/>
                  </a:lnTo>
                  <a:lnTo>
                    <a:pt x="635" y="318"/>
                  </a:lnTo>
                  <a:lnTo>
                    <a:pt x="635" y="318"/>
                  </a:lnTo>
                  <a:lnTo>
                    <a:pt x="632" y="327"/>
                  </a:lnTo>
                  <a:lnTo>
                    <a:pt x="631" y="335"/>
                  </a:lnTo>
                  <a:lnTo>
                    <a:pt x="632" y="351"/>
                  </a:lnTo>
                  <a:lnTo>
                    <a:pt x="632" y="351"/>
                  </a:lnTo>
                  <a:lnTo>
                    <a:pt x="631" y="363"/>
                  </a:lnTo>
                  <a:lnTo>
                    <a:pt x="631" y="372"/>
                  </a:lnTo>
                  <a:lnTo>
                    <a:pt x="629" y="378"/>
                  </a:lnTo>
                  <a:lnTo>
                    <a:pt x="629" y="381"/>
                  </a:lnTo>
                  <a:lnTo>
                    <a:pt x="629" y="381"/>
                  </a:lnTo>
                  <a:lnTo>
                    <a:pt x="635" y="384"/>
                  </a:lnTo>
                  <a:lnTo>
                    <a:pt x="642" y="385"/>
                  </a:lnTo>
                  <a:lnTo>
                    <a:pt x="642" y="385"/>
                  </a:lnTo>
                  <a:lnTo>
                    <a:pt x="644" y="387"/>
                  </a:lnTo>
                  <a:lnTo>
                    <a:pt x="637" y="471"/>
                  </a:lnTo>
                  <a:lnTo>
                    <a:pt x="573" y="578"/>
                  </a:lnTo>
                  <a:lnTo>
                    <a:pt x="500" y="643"/>
                  </a:lnTo>
                  <a:lnTo>
                    <a:pt x="422" y="755"/>
                  </a:lnTo>
                  <a:lnTo>
                    <a:pt x="422" y="755"/>
                  </a:lnTo>
                  <a:lnTo>
                    <a:pt x="413" y="770"/>
                  </a:lnTo>
                  <a:lnTo>
                    <a:pt x="413" y="770"/>
                  </a:lnTo>
                  <a:lnTo>
                    <a:pt x="411" y="773"/>
                  </a:lnTo>
                  <a:lnTo>
                    <a:pt x="409" y="775"/>
                  </a:lnTo>
                  <a:lnTo>
                    <a:pt x="400" y="776"/>
                  </a:lnTo>
                  <a:lnTo>
                    <a:pt x="380" y="776"/>
                  </a:lnTo>
                  <a:lnTo>
                    <a:pt x="380" y="776"/>
                  </a:lnTo>
                  <a:lnTo>
                    <a:pt x="372" y="778"/>
                  </a:lnTo>
                  <a:lnTo>
                    <a:pt x="364" y="781"/>
                  </a:lnTo>
                  <a:lnTo>
                    <a:pt x="349" y="788"/>
                  </a:lnTo>
                  <a:lnTo>
                    <a:pt x="349" y="788"/>
                  </a:lnTo>
                  <a:lnTo>
                    <a:pt x="346" y="788"/>
                  </a:lnTo>
                  <a:lnTo>
                    <a:pt x="345" y="788"/>
                  </a:lnTo>
                  <a:lnTo>
                    <a:pt x="343" y="788"/>
                  </a:lnTo>
                  <a:lnTo>
                    <a:pt x="342" y="785"/>
                  </a:lnTo>
                  <a:lnTo>
                    <a:pt x="340" y="781"/>
                  </a:lnTo>
                  <a:lnTo>
                    <a:pt x="339" y="773"/>
                  </a:lnTo>
                  <a:lnTo>
                    <a:pt x="339" y="773"/>
                  </a:lnTo>
                  <a:lnTo>
                    <a:pt x="336" y="767"/>
                  </a:lnTo>
                  <a:lnTo>
                    <a:pt x="332" y="763"/>
                  </a:lnTo>
                  <a:lnTo>
                    <a:pt x="324" y="761"/>
                  </a:lnTo>
                  <a:lnTo>
                    <a:pt x="317" y="760"/>
                  </a:lnTo>
                  <a:lnTo>
                    <a:pt x="317" y="760"/>
                  </a:lnTo>
                  <a:lnTo>
                    <a:pt x="311" y="760"/>
                  </a:lnTo>
                  <a:lnTo>
                    <a:pt x="308" y="757"/>
                  </a:lnTo>
                  <a:lnTo>
                    <a:pt x="306" y="752"/>
                  </a:lnTo>
                  <a:lnTo>
                    <a:pt x="305" y="748"/>
                  </a:lnTo>
                  <a:lnTo>
                    <a:pt x="305" y="748"/>
                  </a:lnTo>
                  <a:lnTo>
                    <a:pt x="302" y="744"/>
                  </a:lnTo>
                  <a:lnTo>
                    <a:pt x="302" y="738"/>
                  </a:lnTo>
                  <a:lnTo>
                    <a:pt x="305" y="724"/>
                  </a:lnTo>
                  <a:lnTo>
                    <a:pt x="305" y="724"/>
                  </a:lnTo>
                  <a:lnTo>
                    <a:pt x="305" y="720"/>
                  </a:lnTo>
                  <a:lnTo>
                    <a:pt x="303" y="718"/>
                  </a:lnTo>
                  <a:lnTo>
                    <a:pt x="299" y="718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83" y="714"/>
                  </a:lnTo>
                  <a:lnTo>
                    <a:pt x="278" y="711"/>
                  </a:lnTo>
                  <a:lnTo>
                    <a:pt x="274" y="707"/>
                  </a:lnTo>
                  <a:lnTo>
                    <a:pt x="274" y="707"/>
                  </a:lnTo>
                  <a:lnTo>
                    <a:pt x="268" y="701"/>
                  </a:lnTo>
                  <a:lnTo>
                    <a:pt x="263" y="695"/>
                  </a:lnTo>
                  <a:lnTo>
                    <a:pt x="263" y="695"/>
                  </a:lnTo>
                  <a:lnTo>
                    <a:pt x="260" y="692"/>
                  </a:lnTo>
                  <a:lnTo>
                    <a:pt x="259" y="689"/>
                  </a:lnTo>
                  <a:lnTo>
                    <a:pt x="255" y="680"/>
                  </a:lnTo>
                  <a:lnTo>
                    <a:pt x="255" y="680"/>
                  </a:lnTo>
                  <a:lnTo>
                    <a:pt x="250" y="675"/>
                  </a:lnTo>
                  <a:lnTo>
                    <a:pt x="244" y="674"/>
                  </a:lnTo>
                  <a:lnTo>
                    <a:pt x="228" y="672"/>
                  </a:lnTo>
                  <a:lnTo>
                    <a:pt x="228" y="672"/>
                  </a:lnTo>
                  <a:lnTo>
                    <a:pt x="220" y="671"/>
                  </a:lnTo>
                  <a:lnTo>
                    <a:pt x="218" y="672"/>
                  </a:lnTo>
                  <a:lnTo>
                    <a:pt x="218" y="675"/>
                  </a:lnTo>
                  <a:lnTo>
                    <a:pt x="215" y="677"/>
                  </a:lnTo>
                  <a:lnTo>
                    <a:pt x="215" y="677"/>
                  </a:lnTo>
                  <a:lnTo>
                    <a:pt x="212" y="677"/>
                  </a:lnTo>
                  <a:lnTo>
                    <a:pt x="210" y="675"/>
                  </a:lnTo>
                  <a:lnTo>
                    <a:pt x="209" y="668"/>
                  </a:lnTo>
                  <a:lnTo>
                    <a:pt x="209" y="668"/>
                  </a:lnTo>
                  <a:lnTo>
                    <a:pt x="207" y="664"/>
                  </a:lnTo>
                  <a:lnTo>
                    <a:pt x="204" y="662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43" y="619"/>
                  </a:lnTo>
                  <a:lnTo>
                    <a:pt x="132" y="609"/>
                  </a:lnTo>
                  <a:lnTo>
                    <a:pt x="127" y="604"/>
                  </a:lnTo>
                  <a:lnTo>
                    <a:pt x="124" y="600"/>
                  </a:lnTo>
                  <a:lnTo>
                    <a:pt x="124" y="600"/>
                  </a:lnTo>
                  <a:lnTo>
                    <a:pt x="120" y="592"/>
                  </a:lnTo>
                  <a:lnTo>
                    <a:pt x="115" y="588"/>
                  </a:lnTo>
                  <a:lnTo>
                    <a:pt x="106" y="581"/>
                  </a:lnTo>
                  <a:lnTo>
                    <a:pt x="106" y="581"/>
                  </a:lnTo>
                  <a:lnTo>
                    <a:pt x="105" y="579"/>
                  </a:lnTo>
                  <a:lnTo>
                    <a:pt x="106" y="576"/>
                  </a:lnTo>
                  <a:lnTo>
                    <a:pt x="111" y="573"/>
                  </a:lnTo>
                  <a:lnTo>
                    <a:pt x="117" y="570"/>
                  </a:lnTo>
                  <a:lnTo>
                    <a:pt x="118" y="567"/>
                  </a:lnTo>
                  <a:lnTo>
                    <a:pt x="120" y="566"/>
                  </a:lnTo>
                  <a:lnTo>
                    <a:pt x="120" y="566"/>
                  </a:lnTo>
                  <a:lnTo>
                    <a:pt x="120" y="563"/>
                  </a:lnTo>
                  <a:lnTo>
                    <a:pt x="118" y="560"/>
                  </a:lnTo>
                  <a:lnTo>
                    <a:pt x="112" y="554"/>
                  </a:lnTo>
                  <a:lnTo>
                    <a:pt x="101" y="547"/>
                  </a:lnTo>
                  <a:lnTo>
                    <a:pt x="101" y="547"/>
                  </a:lnTo>
                  <a:lnTo>
                    <a:pt x="98" y="545"/>
                  </a:lnTo>
                  <a:lnTo>
                    <a:pt x="96" y="547"/>
                  </a:lnTo>
                  <a:lnTo>
                    <a:pt x="92" y="550"/>
                  </a:lnTo>
                  <a:lnTo>
                    <a:pt x="87" y="554"/>
                  </a:lnTo>
                  <a:lnTo>
                    <a:pt x="84" y="558"/>
                  </a:lnTo>
                  <a:lnTo>
                    <a:pt x="84" y="558"/>
                  </a:lnTo>
                  <a:lnTo>
                    <a:pt x="78" y="561"/>
                  </a:lnTo>
                  <a:lnTo>
                    <a:pt x="74" y="567"/>
                  </a:lnTo>
                  <a:lnTo>
                    <a:pt x="74" y="567"/>
                  </a:lnTo>
                  <a:lnTo>
                    <a:pt x="68" y="575"/>
                  </a:lnTo>
                  <a:lnTo>
                    <a:pt x="59" y="582"/>
                  </a:lnTo>
                  <a:lnTo>
                    <a:pt x="46" y="591"/>
                  </a:lnTo>
                  <a:lnTo>
                    <a:pt x="32" y="603"/>
                  </a:lnTo>
                  <a:lnTo>
                    <a:pt x="32" y="603"/>
                  </a:lnTo>
                  <a:lnTo>
                    <a:pt x="31" y="603"/>
                  </a:lnTo>
                  <a:lnTo>
                    <a:pt x="31" y="603"/>
                  </a:lnTo>
                  <a:lnTo>
                    <a:pt x="15" y="600"/>
                  </a:lnTo>
                  <a:lnTo>
                    <a:pt x="15" y="600"/>
                  </a:lnTo>
                  <a:lnTo>
                    <a:pt x="10" y="597"/>
                  </a:lnTo>
                  <a:lnTo>
                    <a:pt x="9" y="595"/>
                  </a:lnTo>
                  <a:lnTo>
                    <a:pt x="6" y="595"/>
                  </a:lnTo>
                  <a:lnTo>
                    <a:pt x="4" y="598"/>
                  </a:lnTo>
                  <a:lnTo>
                    <a:pt x="4" y="598"/>
                  </a:lnTo>
                  <a:lnTo>
                    <a:pt x="4" y="604"/>
                  </a:lnTo>
                  <a:lnTo>
                    <a:pt x="6" y="609"/>
                  </a:lnTo>
                  <a:lnTo>
                    <a:pt x="12" y="618"/>
                  </a:lnTo>
                  <a:lnTo>
                    <a:pt x="12" y="618"/>
                  </a:lnTo>
                  <a:lnTo>
                    <a:pt x="13" y="621"/>
                  </a:lnTo>
                  <a:lnTo>
                    <a:pt x="15" y="624"/>
                  </a:lnTo>
                  <a:lnTo>
                    <a:pt x="13" y="627"/>
                  </a:lnTo>
                  <a:lnTo>
                    <a:pt x="10" y="629"/>
                  </a:lnTo>
                  <a:lnTo>
                    <a:pt x="10" y="629"/>
                  </a:lnTo>
                  <a:lnTo>
                    <a:pt x="6" y="632"/>
                  </a:lnTo>
                  <a:lnTo>
                    <a:pt x="3" y="637"/>
                  </a:lnTo>
                  <a:lnTo>
                    <a:pt x="1" y="643"/>
                  </a:lnTo>
                  <a:lnTo>
                    <a:pt x="3" y="650"/>
                  </a:lnTo>
                  <a:lnTo>
                    <a:pt x="3" y="650"/>
                  </a:lnTo>
                  <a:lnTo>
                    <a:pt x="3" y="658"/>
                  </a:lnTo>
                  <a:lnTo>
                    <a:pt x="3" y="662"/>
                  </a:lnTo>
                  <a:lnTo>
                    <a:pt x="1" y="667"/>
                  </a:lnTo>
                  <a:lnTo>
                    <a:pt x="1" y="671"/>
                  </a:lnTo>
                  <a:lnTo>
                    <a:pt x="1" y="671"/>
                  </a:lnTo>
                  <a:lnTo>
                    <a:pt x="3" y="675"/>
                  </a:lnTo>
                  <a:lnTo>
                    <a:pt x="6" y="678"/>
                  </a:lnTo>
                  <a:lnTo>
                    <a:pt x="6" y="680"/>
                  </a:lnTo>
                  <a:lnTo>
                    <a:pt x="4" y="684"/>
                  </a:lnTo>
                  <a:lnTo>
                    <a:pt x="4" y="684"/>
                  </a:lnTo>
                  <a:lnTo>
                    <a:pt x="1" y="690"/>
                  </a:lnTo>
                  <a:lnTo>
                    <a:pt x="0" y="695"/>
                  </a:lnTo>
                  <a:lnTo>
                    <a:pt x="0" y="699"/>
                  </a:lnTo>
                  <a:lnTo>
                    <a:pt x="1" y="702"/>
                  </a:lnTo>
                  <a:lnTo>
                    <a:pt x="1" y="702"/>
                  </a:lnTo>
                  <a:lnTo>
                    <a:pt x="6" y="711"/>
                  </a:lnTo>
                  <a:lnTo>
                    <a:pt x="6" y="711"/>
                  </a:lnTo>
                  <a:lnTo>
                    <a:pt x="9" y="711"/>
                  </a:lnTo>
                  <a:lnTo>
                    <a:pt x="9" y="711"/>
                  </a:lnTo>
                  <a:lnTo>
                    <a:pt x="15" y="714"/>
                  </a:lnTo>
                  <a:lnTo>
                    <a:pt x="19" y="718"/>
                  </a:lnTo>
                  <a:lnTo>
                    <a:pt x="25" y="723"/>
                  </a:lnTo>
                  <a:lnTo>
                    <a:pt x="32" y="726"/>
                  </a:lnTo>
                  <a:lnTo>
                    <a:pt x="32" y="726"/>
                  </a:lnTo>
                  <a:lnTo>
                    <a:pt x="41" y="729"/>
                  </a:lnTo>
                  <a:lnTo>
                    <a:pt x="47" y="733"/>
                  </a:lnTo>
                  <a:lnTo>
                    <a:pt x="53" y="739"/>
                  </a:lnTo>
                  <a:lnTo>
                    <a:pt x="62" y="745"/>
                  </a:lnTo>
                  <a:lnTo>
                    <a:pt x="62" y="745"/>
                  </a:lnTo>
                  <a:lnTo>
                    <a:pt x="68" y="748"/>
                  </a:lnTo>
                  <a:lnTo>
                    <a:pt x="74" y="751"/>
                  </a:lnTo>
                  <a:lnTo>
                    <a:pt x="86" y="751"/>
                  </a:lnTo>
                  <a:lnTo>
                    <a:pt x="98" y="751"/>
                  </a:lnTo>
                  <a:lnTo>
                    <a:pt x="106" y="748"/>
                  </a:lnTo>
                  <a:lnTo>
                    <a:pt x="106" y="748"/>
                  </a:lnTo>
                  <a:lnTo>
                    <a:pt x="111" y="748"/>
                  </a:lnTo>
                  <a:lnTo>
                    <a:pt x="114" y="748"/>
                  </a:lnTo>
                  <a:lnTo>
                    <a:pt x="123" y="751"/>
                  </a:lnTo>
                  <a:lnTo>
                    <a:pt x="142" y="761"/>
                  </a:lnTo>
                  <a:lnTo>
                    <a:pt x="142" y="761"/>
                  </a:lnTo>
                  <a:lnTo>
                    <a:pt x="155" y="767"/>
                  </a:lnTo>
                  <a:lnTo>
                    <a:pt x="170" y="773"/>
                  </a:lnTo>
                  <a:lnTo>
                    <a:pt x="186" y="778"/>
                  </a:lnTo>
                  <a:lnTo>
                    <a:pt x="194" y="779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3" y="781"/>
                  </a:lnTo>
                  <a:lnTo>
                    <a:pt x="206" y="782"/>
                  </a:lnTo>
                  <a:lnTo>
                    <a:pt x="207" y="786"/>
                  </a:lnTo>
                  <a:lnTo>
                    <a:pt x="207" y="789"/>
                  </a:lnTo>
                  <a:lnTo>
                    <a:pt x="207" y="800"/>
                  </a:lnTo>
                  <a:lnTo>
                    <a:pt x="209" y="804"/>
                  </a:lnTo>
                  <a:lnTo>
                    <a:pt x="210" y="807"/>
                  </a:lnTo>
                  <a:lnTo>
                    <a:pt x="210" y="807"/>
                  </a:lnTo>
                  <a:lnTo>
                    <a:pt x="215" y="812"/>
                  </a:lnTo>
                  <a:lnTo>
                    <a:pt x="219" y="815"/>
                  </a:lnTo>
                  <a:lnTo>
                    <a:pt x="223" y="819"/>
                  </a:lnTo>
                  <a:lnTo>
                    <a:pt x="226" y="828"/>
                  </a:lnTo>
                  <a:lnTo>
                    <a:pt x="226" y="828"/>
                  </a:lnTo>
                  <a:lnTo>
                    <a:pt x="229" y="838"/>
                  </a:lnTo>
                  <a:lnTo>
                    <a:pt x="235" y="846"/>
                  </a:lnTo>
                  <a:lnTo>
                    <a:pt x="240" y="852"/>
                  </a:lnTo>
                  <a:lnTo>
                    <a:pt x="244" y="859"/>
                  </a:lnTo>
                  <a:lnTo>
                    <a:pt x="244" y="859"/>
                  </a:lnTo>
                  <a:lnTo>
                    <a:pt x="247" y="866"/>
                  </a:lnTo>
                  <a:lnTo>
                    <a:pt x="250" y="871"/>
                  </a:lnTo>
                  <a:lnTo>
                    <a:pt x="256" y="872"/>
                  </a:lnTo>
                  <a:lnTo>
                    <a:pt x="260" y="874"/>
                  </a:lnTo>
                  <a:lnTo>
                    <a:pt x="260" y="874"/>
                  </a:lnTo>
                  <a:lnTo>
                    <a:pt x="263" y="875"/>
                  </a:lnTo>
                  <a:lnTo>
                    <a:pt x="265" y="877"/>
                  </a:lnTo>
                  <a:lnTo>
                    <a:pt x="265" y="880"/>
                  </a:lnTo>
                  <a:lnTo>
                    <a:pt x="269" y="884"/>
                  </a:lnTo>
                  <a:lnTo>
                    <a:pt x="274" y="887"/>
                  </a:lnTo>
                  <a:lnTo>
                    <a:pt x="280" y="890"/>
                  </a:lnTo>
                  <a:lnTo>
                    <a:pt x="280" y="890"/>
                  </a:lnTo>
                  <a:lnTo>
                    <a:pt x="302" y="899"/>
                  </a:lnTo>
                  <a:lnTo>
                    <a:pt x="324" y="906"/>
                  </a:lnTo>
                  <a:lnTo>
                    <a:pt x="324" y="906"/>
                  </a:lnTo>
                  <a:lnTo>
                    <a:pt x="337" y="911"/>
                  </a:lnTo>
                  <a:lnTo>
                    <a:pt x="352" y="914"/>
                  </a:lnTo>
                  <a:lnTo>
                    <a:pt x="374" y="917"/>
                  </a:lnTo>
                  <a:lnTo>
                    <a:pt x="374" y="917"/>
                  </a:lnTo>
                  <a:lnTo>
                    <a:pt x="380" y="915"/>
                  </a:lnTo>
                  <a:lnTo>
                    <a:pt x="388" y="911"/>
                  </a:lnTo>
                  <a:lnTo>
                    <a:pt x="400" y="901"/>
                  </a:lnTo>
                  <a:lnTo>
                    <a:pt x="400" y="901"/>
                  </a:lnTo>
                  <a:lnTo>
                    <a:pt x="409" y="896"/>
                  </a:lnTo>
                  <a:lnTo>
                    <a:pt x="422" y="890"/>
                  </a:lnTo>
                  <a:lnTo>
                    <a:pt x="450" y="880"/>
                  </a:lnTo>
                  <a:lnTo>
                    <a:pt x="450" y="880"/>
                  </a:lnTo>
                  <a:lnTo>
                    <a:pt x="474" y="871"/>
                  </a:lnTo>
                  <a:lnTo>
                    <a:pt x="486" y="868"/>
                  </a:lnTo>
                  <a:lnTo>
                    <a:pt x="493" y="868"/>
                  </a:lnTo>
                  <a:lnTo>
                    <a:pt x="499" y="868"/>
                  </a:lnTo>
                  <a:lnTo>
                    <a:pt x="499" y="868"/>
                  </a:lnTo>
                  <a:lnTo>
                    <a:pt x="511" y="871"/>
                  </a:lnTo>
                  <a:lnTo>
                    <a:pt x="520" y="875"/>
                  </a:lnTo>
                  <a:lnTo>
                    <a:pt x="527" y="878"/>
                  </a:lnTo>
                  <a:lnTo>
                    <a:pt x="536" y="881"/>
                  </a:lnTo>
                  <a:lnTo>
                    <a:pt x="536" y="881"/>
                  </a:lnTo>
                  <a:lnTo>
                    <a:pt x="546" y="883"/>
                  </a:lnTo>
                  <a:lnTo>
                    <a:pt x="554" y="881"/>
                  </a:lnTo>
                  <a:lnTo>
                    <a:pt x="560" y="880"/>
                  </a:lnTo>
                  <a:lnTo>
                    <a:pt x="565" y="881"/>
                  </a:lnTo>
                  <a:lnTo>
                    <a:pt x="565" y="881"/>
                  </a:lnTo>
                  <a:lnTo>
                    <a:pt x="573" y="886"/>
                  </a:lnTo>
                  <a:lnTo>
                    <a:pt x="583" y="895"/>
                  </a:lnTo>
                  <a:lnTo>
                    <a:pt x="592" y="903"/>
                  </a:lnTo>
                  <a:lnTo>
                    <a:pt x="600" y="908"/>
                  </a:lnTo>
                  <a:lnTo>
                    <a:pt x="600" y="908"/>
                  </a:lnTo>
                  <a:lnTo>
                    <a:pt x="607" y="909"/>
                  </a:lnTo>
                  <a:lnTo>
                    <a:pt x="617" y="909"/>
                  </a:lnTo>
                  <a:lnTo>
                    <a:pt x="640" y="909"/>
                  </a:lnTo>
                  <a:lnTo>
                    <a:pt x="640" y="909"/>
                  </a:lnTo>
                  <a:lnTo>
                    <a:pt x="638" y="878"/>
                  </a:lnTo>
                  <a:lnTo>
                    <a:pt x="638" y="878"/>
                  </a:lnTo>
                  <a:lnTo>
                    <a:pt x="638" y="871"/>
                  </a:lnTo>
                  <a:lnTo>
                    <a:pt x="641" y="866"/>
                  </a:lnTo>
                  <a:lnTo>
                    <a:pt x="648" y="861"/>
                  </a:lnTo>
                  <a:lnTo>
                    <a:pt x="648" y="861"/>
                  </a:lnTo>
                  <a:lnTo>
                    <a:pt x="651" y="858"/>
                  </a:lnTo>
                  <a:lnTo>
                    <a:pt x="654" y="853"/>
                  </a:lnTo>
                  <a:lnTo>
                    <a:pt x="656" y="849"/>
                  </a:lnTo>
                  <a:lnTo>
                    <a:pt x="656" y="849"/>
                  </a:lnTo>
                  <a:lnTo>
                    <a:pt x="663" y="846"/>
                  </a:lnTo>
                  <a:lnTo>
                    <a:pt x="671" y="843"/>
                  </a:lnTo>
                  <a:lnTo>
                    <a:pt x="671" y="843"/>
                  </a:lnTo>
                  <a:lnTo>
                    <a:pt x="681" y="838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88" y="829"/>
                  </a:lnTo>
                  <a:lnTo>
                    <a:pt x="688" y="826"/>
                  </a:lnTo>
                  <a:lnTo>
                    <a:pt x="688" y="825"/>
                  </a:lnTo>
                  <a:lnTo>
                    <a:pt x="684" y="822"/>
                  </a:lnTo>
                  <a:lnTo>
                    <a:pt x="672" y="819"/>
                  </a:lnTo>
                  <a:lnTo>
                    <a:pt x="672" y="819"/>
                  </a:lnTo>
                  <a:lnTo>
                    <a:pt x="665" y="815"/>
                  </a:lnTo>
                  <a:lnTo>
                    <a:pt x="662" y="813"/>
                  </a:lnTo>
                  <a:lnTo>
                    <a:pt x="662" y="810"/>
                  </a:lnTo>
                  <a:lnTo>
                    <a:pt x="662" y="810"/>
                  </a:lnTo>
                  <a:lnTo>
                    <a:pt x="662" y="803"/>
                  </a:lnTo>
                  <a:lnTo>
                    <a:pt x="662" y="797"/>
                  </a:lnTo>
                  <a:lnTo>
                    <a:pt x="662" y="792"/>
                  </a:lnTo>
                  <a:lnTo>
                    <a:pt x="662" y="792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5" y="772"/>
                  </a:lnTo>
                  <a:lnTo>
                    <a:pt x="665" y="772"/>
                  </a:lnTo>
                  <a:lnTo>
                    <a:pt x="672" y="763"/>
                  </a:lnTo>
                  <a:lnTo>
                    <a:pt x="678" y="754"/>
                  </a:lnTo>
                  <a:lnTo>
                    <a:pt x="678" y="754"/>
                  </a:lnTo>
                  <a:lnTo>
                    <a:pt x="680" y="752"/>
                  </a:lnTo>
                  <a:lnTo>
                    <a:pt x="678" y="751"/>
                  </a:lnTo>
                  <a:lnTo>
                    <a:pt x="674" y="745"/>
                  </a:lnTo>
                  <a:lnTo>
                    <a:pt x="674" y="745"/>
                  </a:lnTo>
                  <a:lnTo>
                    <a:pt x="672" y="741"/>
                  </a:lnTo>
                  <a:lnTo>
                    <a:pt x="672" y="736"/>
                  </a:lnTo>
                  <a:lnTo>
                    <a:pt x="674" y="727"/>
                  </a:lnTo>
                  <a:lnTo>
                    <a:pt x="674" y="727"/>
                  </a:lnTo>
                  <a:lnTo>
                    <a:pt x="675" y="724"/>
                  </a:lnTo>
                  <a:lnTo>
                    <a:pt x="677" y="723"/>
                  </a:lnTo>
                  <a:lnTo>
                    <a:pt x="684" y="720"/>
                  </a:lnTo>
                  <a:lnTo>
                    <a:pt x="697" y="717"/>
                  </a:lnTo>
                  <a:lnTo>
                    <a:pt x="697" y="717"/>
                  </a:lnTo>
                  <a:lnTo>
                    <a:pt x="705" y="718"/>
                  </a:lnTo>
                  <a:lnTo>
                    <a:pt x="714" y="720"/>
                  </a:lnTo>
                  <a:lnTo>
                    <a:pt x="722" y="723"/>
                  </a:lnTo>
                  <a:lnTo>
                    <a:pt x="730" y="724"/>
                  </a:lnTo>
                  <a:lnTo>
                    <a:pt x="730" y="724"/>
                  </a:lnTo>
                  <a:lnTo>
                    <a:pt x="733" y="724"/>
                  </a:lnTo>
                  <a:lnTo>
                    <a:pt x="736" y="723"/>
                  </a:lnTo>
                  <a:lnTo>
                    <a:pt x="743" y="718"/>
                  </a:lnTo>
                  <a:lnTo>
                    <a:pt x="752" y="712"/>
                  </a:lnTo>
                  <a:lnTo>
                    <a:pt x="759" y="708"/>
                  </a:lnTo>
                  <a:lnTo>
                    <a:pt x="759" y="708"/>
                  </a:lnTo>
                  <a:lnTo>
                    <a:pt x="768" y="702"/>
                  </a:lnTo>
                  <a:lnTo>
                    <a:pt x="774" y="698"/>
                  </a:lnTo>
                  <a:lnTo>
                    <a:pt x="782" y="690"/>
                  </a:lnTo>
                  <a:lnTo>
                    <a:pt x="782" y="690"/>
                  </a:lnTo>
                  <a:lnTo>
                    <a:pt x="794" y="690"/>
                  </a:lnTo>
                  <a:lnTo>
                    <a:pt x="811" y="692"/>
                  </a:lnTo>
                  <a:lnTo>
                    <a:pt x="811" y="692"/>
                  </a:lnTo>
                  <a:lnTo>
                    <a:pt x="819" y="693"/>
                  </a:lnTo>
                  <a:lnTo>
                    <a:pt x="825" y="692"/>
                  </a:lnTo>
                  <a:lnTo>
                    <a:pt x="832" y="690"/>
                  </a:lnTo>
                  <a:lnTo>
                    <a:pt x="832" y="690"/>
                  </a:lnTo>
                  <a:lnTo>
                    <a:pt x="834" y="689"/>
                  </a:lnTo>
                  <a:lnTo>
                    <a:pt x="835" y="686"/>
                  </a:lnTo>
                  <a:lnTo>
                    <a:pt x="838" y="681"/>
                  </a:lnTo>
                  <a:lnTo>
                    <a:pt x="841" y="671"/>
                  </a:lnTo>
                  <a:lnTo>
                    <a:pt x="841" y="671"/>
                  </a:lnTo>
                  <a:lnTo>
                    <a:pt x="850" y="662"/>
                  </a:lnTo>
                  <a:lnTo>
                    <a:pt x="862" y="653"/>
                  </a:lnTo>
                  <a:lnTo>
                    <a:pt x="862" y="653"/>
                  </a:lnTo>
                  <a:lnTo>
                    <a:pt x="875" y="644"/>
                  </a:lnTo>
                  <a:lnTo>
                    <a:pt x="885" y="634"/>
                  </a:lnTo>
                  <a:lnTo>
                    <a:pt x="885" y="634"/>
                  </a:lnTo>
                  <a:lnTo>
                    <a:pt x="888" y="629"/>
                  </a:lnTo>
                  <a:lnTo>
                    <a:pt x="888" y="625"/>
                  </a:lnTo>
                  <a:lnTo>
                    <a:pt x="890" y="616"/>
                  </a:lnTo>
                  <a:lnTo>
                    <a:pt x="890" y="616"/>
                  </a:lnTo>
                  <a:lnTo>
                    <a:pt x="891" y="615"/>
                  </a:lnTo>
                  <a:lnTo>
                    <a:pt x="896" y="612"/>
                  </a:lnTo>
                  <a:lnTo>
                    <a:pt x="900" y="609"/>
                  </a:lnTo>
                  <a:lnTo>
                    <a:pt x="900" y="609"/>
                  </a:lnTo>
                  <a:lnTo>
                    <a:pt x="906" y="595"/>
                  </a:lnTo>
                  <a:lnTo>
                    <a:pt x="906" y="595"/>
                  </a:lnTo>
                  <a:lnTo>
                    <a:pt x="906" y="594"/>
                  </a:lnTo>
                  <a:lnTo>
                    <a:pt x="908" y="594"/>
                  </a:lnTo>
                  <a:lnTo>
                    <a:pt x="913" y="594"/>
                  </a:lnTo>
                  <a:lnTo>
                    <a:pt x="918" y="595"/>
                  </a:lnTo>
                  <a:lnTo>
                    <a:pt x="922" y="597"/>
                  </a:lnTo>
                  <a:lnTo>
                    <a:pt x="922" y="597"/>
                  </a:lnTo>
                  <a:lnTo>
                    <a:pt x="925" y="598"/>
                  </a:lnTo>
                  <a:lnTo>
                    <a:pt x="928" y="597"/>
                  </a:lnTo>
                  <a:lnTo>
                    <a:pt x="931" y="594"/>
                  </a:lnTo>
                  <a:lnTo>
                    <a:pt x="934" y="590"/>
                  </a:lnTo>
                  <a:lnTo>
                    <a:pt x="934" y="590"/>
                  </a:lnTo>
                  <a:lnTo>
                    <a:pt x="942" y="581"/>
                  </a:lnTo>
                  <a:lnTo>
                    <a:pt x="946" y="578"/>
                  </a:lnTo>
                  <a:lnTo>
                    <a:pt x="950" y="576"/>
                  </a:lnTo>
                  <a:lnTo>
                    <a:pt x="950" y="576"/>
                  </a:lnTo>
                  <a:lnTo>
                    <a:pt x="958" y="575"/>
                  </a:lnTo>
                  <a:lnTo>
                    <a:pt x="964" y="572"/>
                  </a:lnTo>
                  <a:lnTo>
                    <a:pt x="968" y="569"/>
                  </a:lnTo>
                  <a:lnTo>
                    <a:pt x="970" y="566"/>
                  </a:lnTo>
                  <a:lnTo>
                    <a:pt x="970" y="566"/>
                  </a:lnTo>
                  <a:lnTo>
                    <a:pt x="971" y="563"/>
                  </a:lnTo>
                  <a:lnTo>
                    <a:pt x="976" y="560"/>
                  </a:lnTo>
                  <a:lnTo>
                    <a:pt x="980" y="557"/>
                  </a:lnTo>
                  <a:lnTo>
                    <a:pt x="985" y="557"/>
                  </a:lnTo>
                  <a:lnTo>
                    <a:pt x="985" y="557"/>
                  </a:lnTo>
                  <a:lnTo>
                    <a:pt x="995" y="555"/>
                  </a:lnTo>
                  <a:lnTo>
                    <a:pt x="1004" y="551"/>
                  </a:lnTo>
                  <a:lnTo>
                    <a:pt x="1004" y="551"/>
                  </a:lnTo>
                  <a:lnTo>
                    <a:pt x="1008" y="548"/>
                  </a:lnTo>
                  <a:lnTo>
                    <a:pt x="1013" y="542"/>
                  </a:lnTo>
                  <a:lnTo>
                    <a:pt x="1022" y="530"/>
                  </a:lnTo>
                  <a:lnTo>
                    <a:pt x="1022" y="530"/>
                  </a:lnTo>
                  <a:lnTo>
                    <a:pt x="1025" y="527"/>
                  </a:lnTo>
                  <a:lnTo>
                    <a:pt x="1027" y="524"/>
                  </a:lnTo>
                  <a:lnTo>
                    <a:pt x="1030" y="523"/>
                  </a:lnTo>
                  <a:lnTo>
                    <a:pt x="1033" y="520"/>
                  </a:lnTo>
                  <a:lnTo>
                    <a:pt x="1033" y="520"/>
                  </a:lnTo>
                  <a:lnTo>
                    <a:pt x="1035" y="505"/>
                  </a:lnTo>
                  <a:lnTo>
                    <a:pt x="1035" y="489"/>
                  </a:lnTo>
                  <a:lnTo>
                    <a:pt x="1035" y="489"/>
                  </a:lnTo>
                  <a:lnTo>
                    <a:pt x="1035" y="486"/>
                  </a:lnTo>
                  <a:lnTo>
                    <a:pt x="1033" y="484"/>
                  </a:lnTo>
                  <a:lnTo>
                    <a:pt x="1032" y="484"/>
                  </a:lnTo>
                  <a:lnTo>
                    <a:pt x="1029" y="483"/>
                  </a:lnTo>
                  <a:lnTo>
                    <a:pt x="1027" y="480"/>
                  </a:lnTo>
                  <a:lnTo>
                    <a:pt x="1025" y="474"/>
                  </a:lnTo>
                  <a:lnTo>
                    <a:pt x="1025" y="474"/>
                  </a:lnTo>
                  <a:lnTo>
                    <a:pt x="1020" y="464"/>
                  </a:lnTo>
                  <a:lnTo>
                    <a:pt x="1019" y="462"/>
                  </a:lnTo>
                  <a:lnTo>
                    <a:pt x="1017" y="461"/>
                  </a:lnTo>
                  <a:lnTo>
                    <a:pt x="1013" y="461"/>
                  </a:lnTo>
                  <a:lnTo>
                    <a:pt x="1008" y="461"/>
                  </a:lnTo>
                  <a:lnTo>
                    <a:pt x="1008" y="461"/>
                  </a:lnTo>
                  <a:lnTo>
                    <a:pt x="1004" y="459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47"/>
                  </a:lnTo>
                  <a:lnTo>
                    <a:pt x="996" y="447"/>
                  </a:lnTo>
                  <a:lnTo>
                    <a:pt x="996" y="441"/>
                  </a:lnTo>
                  <a:lnTo>
                    <a:pt x="995" y="438"/>
                  </a:lnTo>
                  <a:lnTo>
                    <a:pt x="990" y="435"/>
                  </a:lnTo>
                  <a:lnTo>
                    <a:pt x="986" y="433"/>
                  </a:lnTo>
                  <a:lnTo>
                    <a:pt x="986" y="433"/>
                  </a:lnTo>
                  <a:lnTo>
                    <a:pt x="983" y="431"/>
                  </a:lnTo>
                  <a:lnTo>
                    <a:pt x="982" y="428"/>
                  </a:lnTo>
                  <a:lnTo>
                    <a:pt x="983" y="427"/>
                  </a:lnTo>
                  <a:lnTo>
                    <a:pt x="985" y="425"/>
                  </a:lnTo>
                  <a:lnTo>
                    <a:pt x="989" y="422"/>
                  </a:lnTo>
                  <a:lnTo>
                    <a:pt x="998" y="419"/>
                  </a:lnTo>
                  <a:lnTo>
                    <a:pt x="998" y="419"/>
                  </a:lnTo>
                  <a:lnTo>
                    <a:pt x="1001" y="419"/>
                  </a:lnTo>
                  <a:lnTo>
                    <a:pt x="1004" y="418"/>
                  </a:lnTo>
                  <a:lnTo>
                    <a:pt x="1008" y="413"/>
                  </a:lnTo>
                  <a:lnTo>
                    <a:pt x="1011" y="409"/>
                  </a:lnTo>
                  <a:lnTo>
                    <a:pt x="1014" y="406"/>
                  </a:lnTo>
                  <a:lnTo>
                    <a:pt x="1014" y="406"/>
                  </a:lnTo>
                  <a:lnTo>
                    <a:pt x="1027" y="400"/>
                  </a:lnTo>
                  <a:lnTo>
                    <a:pt x="1035" y="395"/>
                  </a:lnTo>
                  <a:lnTo>
                    <a:pt x="1042" y="391"/>
                  </a:lnTo>
                  <a:lnTo>
                    <a:pt x="1042" y="391"/>
                  </a:lnTo>
                  <a:lnTo>
                    <a:pt x="1053" y="379"/>
                  </a:lnTo>
                  <a:lnTo>
                    <a:pt x="1062" y="369"/>
                  </a:lnTo>
                  <a:lnTo>
                    <a:pt x="1062" y="369"/>
                  </a:lnTo>
                  <a:lnTo>
                    <a:pt x="1064" y="366"/>
                  </a:lnTo>
                  <a:lnTo>
                    <a:pt x="1066" y="360"/>
                  </a:lnTo>
                  <a:lnTo>
                    <a:pt x="1070" y="347"/>
                  </a:lnTo>
                  <a:lnTo>
                    <a:pt x="1075" y="332"/>
                  </a:lnTo>
                  <a:lnTo>
                    <a:pt x="1079" y="321"/>
                  </a:lnTo>
                  <a:lnTo>
                    <a:pt x="1079" y="321"/>
                  </a:lnTo>
                  <a:lnTo>
                    <a:pt x="1087" y="314"/>
                  </a:lnTo>
                  <a:lnTo>
                    <a:pt x="1099" y="307"/>
                  </a:lnTo>
                  <a:lnTo>
                    <a:pt x="1112" y="299"/>
                  </a:lnTo>
                  <a:lnTo>
                    <a:pt x="1116" y="298"/>
                  </a:lnTo>
                  <a:lnTo>
                    <a:pt x="1121" y="298"/>
                  </a:lnTo>
                  <a:lnTo>
                    <a:pt x="1121" y="298"/>
                  </a:lnTo>
                  <a:lnTo>
                    <a:pt x="1134" y="296"/>
                  </a:lnTo>
                  <a:lnTo>
                    <a:pt x="1139" y="296"/>
                  </a:lnTo>
                  <a:lnTo>
                    <a:pt x="1140" y="295"/>
                  </a:lnTo>
                  <a:lnTo>
                    <a:pt x="1140" y="295"/>
                  </a:lnTo>
                  <a:lnTo>
                    <a:pt x="1150" y="267"/>
                  </a:lnTo>
                  <a:lnTo>
                    <a:pt x="1158" y="247"/>
                  </a:lnTo>
                  <a:lnTo>
                    <a:pt x="1159" y="240"/>
                  </a:lnTo>
                  <a:lnTo>
                    <a:pt x="1161" y="236"/>
                  </a:lnTo>
                  <a:lnTo>
                    <a:pt x="1161" y="236"/>
                  </a:lnTo>
                  <a:lnTo>
                    <a:pt x="1152" y="222"/>
                  </a:lnTo>
                  <a:lnTo>
                    <a:pt x="1146" y="215"/>
                  </a:lnTo>
                  <a:lnTo>
                    <a:pt x="1143" y="212"/>
                  </a:lnTo>
                  <a:lnTo>
                    <a:pt x="1140" y="210"/>
                  </a:lnTo>
                  <a:lnTo>
                    <a:pt x="1140" y="210"/>
                  </a:lnTo>
                  <a:lnTo>
                    <a:pt x="1133" y="209"/>
                  </a:lnTo>
                  <a:lnTo>
                    <a:pt x="1125" y="206"/>
                  </a:lnTo>
                  <a:lnTo>
                    <a:pt x="1125" y="206"/>
                  </a:lnTo>
                  <a:lnTo>
                    <a:pt x="1121" y="203"/>
                  </a:lnTo>
                  <a:lnTo>
                    <a:pt x="1119" y="201"/>
                  </a:lnTo>
                  <a:lnTo>
                    <a:pt x="1119" y="199"/>
                  </a:lnTo>
                  <a:lnTo>
                    <a:pt x="1118" y="196"/>
                  </a:lnTo>
                  <a:lnTo>
                    <a:pt x="1118" y="196"/>
                  </a:lnTo>
                  <a:lnTo>
                    <a:pt x="1115" y="193"/>
                  </a:lnTo>
                  <a:lnTo>
                    <a:pt x="1110" y="193"/>
                  </a:lnTo>
                  <a:lnTo>
                    <a:pt x="1103" y="196"/>
                  </a:lnTo>
                  <a:lnTo>
                    <a:pt x="1103" y="196"/>
                  </a:lnTo>
                  <a:lnTo>
                    <a:pt x="1100" y="196"/>
                  </a:lnTo>
                  <a:lnTo>
                    <a:pt x="1096" y="197"/>
                  </a:lnTo>
                  <a:lnTo>
                    <a:pt x="1090" y="196"/>
                  </a:lnTo>
                  <a:lnTo>
                    <a:pt x="1081" y="193"/>
                  </a:lnTo>
                  <a:lnTo>
                    <a:pt x="1081" y="193"/>
                  </a:lnTo>
                  <a:lnTo>
                    <a:pt x="1075" y="190"/>
                  </a:lnTo>
                  <a:lnTo>
                    <a:pt x="1072" y="188"/>
                  </a:lnTo>
                  <a:lnTo>
                    <a:pt x="1070" y="185"/>
                  </a:lnTo>
                  <a:lnTo>
                    <a:pt x="1069" y="182"/>
                  </a:lnTo>
                  <a:lnTo>
                    <a:pt x="1067" y="176"/>
                  </a:lnTo>
                  <a:lnTo>
                    <a:pt x="1064" y="169"/>
                  </a:lnTo>
                  <a:lnTo>
                    <a:pt x="1064" y="169"/>
                  </a:lnTo>
                  <a:lnTo>
                    <a:pt x="1062" y="161"/>
                  </a:lnTo>
                  <a:lnTo>
                    <a:pt x="1059" y="154"/>
                  </a:lnTo>
                  <a:lnTo>
                    <a:pt x="1059" y="142"/>
                  </a:lnTo>
                  <a:lnTo>
                    <a:pt x="1059" y="142"/>
                  </a:lnTo>
                  <a:lnTo>
                    <a:pt x="1057" y="138"/>
                  </a:lnTo>
                  <a:lnTo>
                    <a:pt x="1056" y="135"/>
                  </a:lnTo>
                  <a:lnTo>
                    <a:pt x="1051" y="132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5" y="126"/>
                  </a:lnTo>
                  <a:lnTo>
                    <a:pt x="1045" y="124"/>
                  </a:lnTo>
                  <a:lnTo>
                    <a:pt x="1051" y="123"/>
                  </a:lnTo>
                  <a:lnTo>
                    <a:pt x="1051" y="123"/>
                  </a:lnTo>
                  <a:lnTo>
                    <a:pt x="1051" y="120"/>
                  </a:lnTo>
                  <a:lnTo>
                    <a:pt x="1051" y="119"/>
                  </a:lnTo>
                  <a:lnTo>
                    <a:pt x="1047" y="113"/>
                  </a:lnTo>
                  <a:lnTo>
                    <a:pt x="1047" y="113"/>
                  </a:lnTo>
                  <a:lnTo>
                    <a:pt x="1042" y="111"/>
                  </a:lnTo>
                  <a:lnTo>
                    <a:pt x="1039" y="108"/>
                  </a:lnTo>
                  <a:lnTo>
                    <a:pt x="1036" y="104"/>
                  </a:lnTo>
                  <a:lnTo>
                    <a:pt x="1036" y="104"/>
                  </a:lnTo>
                  <a:lnTo>
                    <a:pt x="1036" y="99"/>
                  </a:lnTo>
                  <a:lnTo>
                    <a:pt x="1038" y="95"/>
                  </a:lnTo>
                  <a:lnTo>
                    <a:pt x="1042" y="87"/>
                  </a:lnTo>
                  <a:lnTo>
                    <a:pt x="1042" y="87"/>
                  </a:lnTo>
                  <a:lnTo>
                    <a:pt x="1041" y="83"/>
                  </a:lnTo>
                  <a:lnTo>
                    <a:pt x="1039" y="82"/>
                  </a:lnTo>
                  <a:lnTo>
                    <a:pt x="1033" y="79"/>
                  </a:lnTo>
                  <a:lnTo>
                    <a:pt x="1033" y="79"/>
                  </a:lnTo>
                  <a:lnTo>
                    <a:pt x="1022" y="76"/>
                  </a:lnTo>
                  <a:lnTo>
                    <a:pt x="1016" y="74"/>
                  </a:lnTo>
                  <a:lnTo>
                    <a:pt x="1013" y="70"/>
                  </a:lnTo>
                  <a:lnTo>
                    <a:pt x="1013" y="70"/>
                  </a:lnTo>
                  <a:lnTo>
                    <a:pt x="1011" y="67"/>
                  </a:lnTo>
                  <a:lnTo>
                    <a:pt x="1013" y="64"/>
                  </a:lnTo>
                  <a:lnTo>
                    <a:pt x="1016" y="61"/>
                  </a:lnTo>
                  <a:lnTo>
                    <a:pt x="1020" y="56"/>
                  </a:lnTo>
                  <a:lnTo>
                    <a:pt x="1020" y="56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6651625" y="5789613"/>
              <a:ext cx="695325" cy="914400"/>
            </a:xfrm>
            <a:custGeom>
              <a:avLst/>
              <a:gdLst>
                <a:gd name="T0" fmla="*/ 251 w 438"/>
                <a:gd name="T1" fmla="*/ 31 h 576"/>
                <a:gd name="T2" fmla="*/ 201 w 438"/>
                <a:gd name="T3" fmla="*/ 3 h 576"/>
                <a:gd name="T4" fmla="*/ 166 w 438"/>
                <a:gd name="T5" fmla="*/ 14 h 576"/>
                <a:gd name="T6" fmla="*/ 154 w 438"/>
                <a:gd name="T7" fmla="*/ 59 h 576"/>
                <a:gd name="T8" fmla="*/ 115 w 438"/>
                <a:gd name="T9" fmla="*/ 73 h 576"/>
                <a:gd name="T10" fmla="*/ 80 w 438"/>
                <a:gd name="T11" fmla="*/ 67 h 576"/>
                <a:gd name="T12" fmla="*/ 65 w 438"/>
                <a:gd name="T13" fmla="*/ 110 h 576"/>
                <a:gd name="T14" fmla="*/ 4 w 438"/>
                <a:gd name="T15" fmla="*/ 221 h 576"/>
                <a:gd name="T16" fmla="*/ 16 w 438"/>
                <a:gd name="T17" fmla="*/ 259 h 576"/>
                <a:gd name="T18" fmla="*/ 35 w 438"/>
                <a:gd name="T19" fmla="*/ 299 h 576"/>
                <a:gd name="T20" fmla="*/ 17 w 438"/>
                <a:gd name="T21" fmla="*/ 326 h 576"/>
                <a:gd name="T22" fmla="*/ 22 w 438"/>
                <a:gd name="T23" fmla="*/ 350 h 576"/>
                <a:gd name="T24" fmla="*/ 4 w 438"/>
                <a:gd name="T25" fmla="*/ 360 h 576"/>
                <a:gd name="T26" fmla="*/ 14 w 438"/>
                <a:gd name="T27" fmla="*/ 382 h 576"/>
                <a:gd name="T28" fmla="*/ 9 w 438"/>
                <a:gd name="T29" fmla="*/ 412 h 576"/>
                <a:gd name="T30" fmla="*/ 37 w 438"/>
                <a:gd name="T31" fmla="*/ 400 h 576"/>
                <a:gd name="T32" fmla="*/ 63 w 438"/>
                <a:gd name="T33" fmla="*/ 413 h 576"/>
                <a:gd name="T34" fmla="*/ 40 w 438"/>
                <a:gd name="T35" fmla="*/ 456 h 576"/>
                <a:gd name="T36" fmla="*/ 19 w 438"/>
                <a:gd name="T37" fmla="*/ 496 h 576"/>
                <a:gd name="T38" fmla="*/ 22 w 438"/>
                <a:gd name="T39" fmla="*/ 514 h 576"/>
                <a:gd name="T40" fmla="*/ 34 w 438"/>
                <a:gd name="T41" fmla="*/ 523 h 576"/>
                <a:gd name="T42" fmla="*/ 53 w 438"/>
                <a:gd name="T43" fmla="*/ 535 h 576"/>
                <a:gd name="T44" fmla="*/ 81 w 438"/>
                <a:gd name="T45" fmla="*/ 533 h 576"/>
                <a:gd name="T46" fmla="*/ 105 w 438"/>
                <a:gd name="T47" fmla="*/ 566 h 576"/>
                <a:gd name="T48" fmla="*/ 130 w 438"/>
                <a:gd name="T49" fmla="*/ 567 h 576"/>
                <a:gd name="T50" fmla="*/ 148 w 438"/>
                <a:gd name="T51" fmla="*/ 539 h 576"/>
                <a:gd name="T52" fmla="*/ 167 w 438"/>
                <a:gd name="T53" fmla="*/ 551 h 576"/>
                <a:gd name="T54" fmla="*/ 171 w 438"/>
                <a:gd name="T55" fmla="*/ 529 h 576"/>
                <a:gd name="T56" fmla="*/ 188 w 438"/>
                <a:gd name="T57" fmla="*/ 508 h 576"/>
                <a:gd name="T58" fmla="*/ 232 w 438"/>
                <a:gd name="T59" fmla="*/ 465 h 576"/>
                <a:gd name="T60" fmla="*/ 254 w 438"/>
                <a:gd name="T61" fmla="*/ 418 h 576"/>
                <a:gd name="T62" fmla="*/ 281 w 438"/>
                <a:gd name="T63" fmla="*/ 403 h 576"/>
                <a:gd name="T64" fmla="*/ 321 w 438"/>
                <a:gd name="T65" fmla="*/ 404 h 576"/>
                <a:gd name="T66" fmla="*/ 355 w 438"/>
                <a:gd name="T67" fmla="*/ 399 h 576"/>
                <a:gd name="T68" fmla="*/ 365 w 438"/>
                <a:gd name="T69" fmla="*/ 376 h 576"/>
                <a:gd name="T70" fmla="*/ 397 w 438"/>
                <a:gd name="T71" fmla="*/ 354 h 576"/>
                <a:gd name="T72" fmla="*/ 358 w 438"/>
                <a:gd name="T73" fmla="*/ 350 h 576"/>
                <a:gd name="T74" fmla="*/ 299 w 438"/>
                <a:gd name="T75" fmla="*/ 336 h 576"/>
                <a:gd name="T76" fmla="*/ 281 w 438"/>
                <a:gd name="T77" fmla="*/ 325 h 576"/>
                <a:gd name="T78" fmla="*/ 257 w 438"/>
                <a:gd name="T79" fmla="*/ 308 h 576"/>
                <a:gd name="T80" fmla="*/ 256 w 438"/>
                <a:gd name="T81" fmla="*/ 270 h 576"/>
                <a:gd name="T82" fmla="*/ 260 w 438"/>
                <a:gd name="T83" fmla="*/ 243 h 576"/>
                <a:gd name="T84" fmla="*/ 278 w 438"/>
                <a:gd name="T85" fmla="*/ 219 h 576"/>
                <a:gd name="T86" fmla="*/ 308 w 438"/>
                <a:gd name="T87" fmla="*/ 216 h 576"/>
                <a:gd name="T88" fmla="*/ 320 w 438"/>
                <a:gd name="T89" fmla="*/ 242 h 576"/>
                <a:gd name="T90" fmla="*/ 303 w 438"/>
                <a:gd name="T91" fmla="*/ 285 h 576"/>
                <a:gd name="T92" fmla="*/ 330 w 438"/>
                <a:gd name="T93" fmla="*/ 289 h 576"/>
                <a:gd name="T94" fmla="*/ 333 w 438"/>
                <a:gd name="T95" fmla="*/ 307 h 576"/>
                <a:gd name="T96" fmla="*/ 348 w 438"/>
                <a:gd name="T97" fmla="*/ 277 h 576"/>
                <a:gd name="T98" fmla="*/ 373 w 438"/>
                <a:gd name="T99" fmla="*/ 270 h 576"/>
                <a:gd name="T100" fmla="*/ 394 w 438"/>
                <a:gd name="T101" fmla="*/ 273 h 576"/>
                <a:gd name="T102" fmla="*/ 429 w 438"/>
                <a:gd name="T103" fmla="*/ 277 h 576"/>
                <a:gd name="T104" fmla="*/ 405 w 438"/>
                <a:gd name="T105" fmla="*/ 262 h 576"/>
                <a:gd name="T106" fmla="*/ 410 w 438"/>
                <a:gd name="T107" fmla="*/ 236 h 576"/>
                <a:gd name="T108" fmla="*/ 437 w 438"/>
                <a:gd name="T109" fmla="*/ 224 h 576"/>
                <a:gd name="T110" fmla="*/ 422 w 438"/>
                <a:gd name="T111" fmla="*/ 202 h 576"/>
                <a:gd name="T112" fmla="*/ 402 w 438"/>
                <a:gd name="T113" fmla="*/ 176 h 576"/>
                <a:gd name="T114" fmla="*/ 364 w 438"/>
                <a:gd name="T115" fmla="*/ 147 h 576"/>
                <a:gd name="T116" fmla="*/ 339 w 438"/>
                <a:gd name="T117" fmla="*/ 129 h 576"/>
                <a:gd name="T118" fmla="*/ 324 w 438"/>
                <a:gd name="T119" fmla="*/ 83 h 576"/>
                <a:gd name="T120" fmla="*/ 288 w 438"/>
                <a:gd name="T121" fmla="*/ 5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" h="576">
                  <a:moveTo>
                    <a:pt x="265" y="55"/>
                  </a:moveTo>
                  <a:lnTo>
                    <a:pt x="265" y="55"/>
                  </a:lnTo>
                  <a:lnTo>
                    <a:pt x="263" y="49"/>
                  </a:lnTo>
                  <a:lnTo>
                    <a:pt x="260" y="45"/>
                  </a:lnTo>
                  <a:lnTo>
                    <a:pt x="257" y="42"/>
                  </a:lnTo>
                  <a:lnTo>
                    <a:pt x="254" y="39"/>
                  </a:lnTo>
                  <a:lnTo>
                    <a:pt x="254" y="39"/>
                  </a:lnTo>
                  <a:lnTo>
                    <a:pt x="253" y="37"/>
                  </a:lnTo>
                  <a:lnTo>
                    <a:pt x="251" y="31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47" y="19"/>
                  </a:lnTo>
                  <a:lnTo>
                    <a:pt x="245" y="16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5" y="0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200" y="6"/>
                  </a:lnTo>
                  <a:lnTo>
                    <a:pt x="192" y="8"/>
                  </a:lnTo>
                  <a:lnTo>
                    <a:pt x="182" y="9"/>
                  </a:lnTo>
                  <a:lnTo>
                    <a:pt x="173" y="9"/>
                  </a:lnTo>
                  <a:lnTo>
                    <a:pt x="173" y="9"/>
                  </a:lnTo>
                  <a:lnTo>
                    <a:pt x="167" y="11"/>
                  </a:lnTo>
                  <a:lnTo>
                    <a:pt x="166" y="14"/>
                  </a:lnTo>
                  <a:lnTo>
                    <a:pt x="166" y="19"/>
                  </a:lnTo>
                  <a:lnTo>
                    <a:pt x="166" y="19"/>
                  </a:lnTo>
                  <a:lnTo>
                    <a:pt x="167" y="33"/>
                  </a:lnTo>
                  <a:lnTo>
                    <a:pt x="168" y="40"/>
                  </a:lnTo>
                  <a:lnTo>
                    <a:pt x="167" y="43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61" y="4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46" y="68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37" y="74"/>
                  </a:lnTo>
                  <a:lnTo>
                    <a:pt x="130" y="73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15" y="73"/>
                  </a:lnTo>
                  <a:lnTo>
                    <a:pt x="111" y="74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97" y="67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80" y="67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1" y="91"/>
                  </a:lnTo>
                  <a:lnTo>
                    <a:pt x="81" y="96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7" y="104"/>
                  </a:lnTo>
                  <a:lnTo>
                    <a:pt x="74" y="107"/>
                  </a:lnTo>
                  <a:lnTo>
                    <a:pt x="65" y="110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6" y="119"/>
                  </a:lnTo>
                  <a:lnTo>
                    <a:pt x="31" y="138"/>
                  </a:lnTo>
                  <a:lnTo>
                    <a:pt x="10" y="166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7" y="206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3" y="227"/>
                  </a:lnTo>
                  <a:lnTo>
                    <a:pt x="3" y="234"/>
                  </a:lnTo>
                  <a:lnTo>
                    <a:pt x="4" y="240"/>
                  </a:lnTo>
                  <a:lnTo>
                    <a:pt x="7" y="246"/>
                  </a:lnTo>
                  <a:lnTo>
                    <a:pt x="7" y="246"/>
                  </a:lnTo>
                  <a:lnTo>
                    <a:pt x="13" y="250"/>
                  </a:lnTo>
                  <a:lnTo>
                    <a:pt x="16" y="253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76"/>
                  </a:lnTo>
                  <a:lnTo>
                    <a:pt x="16" y="282"/>
                  </a:lnTo>
                  <a:lnTo>
                    <a:pt x="17" y="283"/>
                  </a:lnTo>
                  <a:lnTo>
                    <a:pt x="19" y="285"/>
                  </a:lnTo>
                  <a:lnTo>
                    <a:pt x="19" y="285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9"/>
                  </a:lnTo>
                  <a:lnTo>
                    <a:pt x="34" y="305"/>
                  </a:lnTo>
                  <a:lnTo>
                    <a:pt x="32" y="307"/>
                  </a:lnTo>
                  <a:lnTo>
                    <a:pt x="31" y="308"/>
                  </a:lnTo>
                  <a:lnTo>
                    <a:pt x="31" y="308"/>
                  </a:lnTo>
                  <a:lnTo>
                    <a:pt x="26" y="311"/>
                  </a:lnTo>
                  <a:lnTo>
                    <a:pt x="22" y="316"/>
                  </a:lnTo>
                  <a:lnTo>
                    <a:pt x="17" y="320"/>
                  </a:lnTo>
                  <a:lnTo>
                    <a:pt x="17" y="323"/>
                  </a:lnTo>
                  <a:lnTo>
                    <a:pt x="17" y="326"/>
                  </a:lnTo>
                  <a:lnTo>
                    <a:pt x="17" y="326"/>
                  </a:lnTo>
                  <a:lnTo>
                    <a:pt x="22" y="332"/>
                  </a:lnTo>
                  <a:lnTo>
                    <a:pt x="26" y="338"/>
                  </a:lnTo>
                  <a:lnTo>
                    <a:pt x="31" y="342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1" y="347"/>
                  </a:lnTo>
                  <a:lnTo>
                    <a:pt x="26" y="348"/>
                  </a:lnTo>
                  <a:lnTo>
                    <a:pt x="22" y="350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19" y="357"/>
                  </a:lnTo>
                  <a:lnTo>
                    <a:pt x="16" y="359"/>
                  </a:lnTo>
                  <a:lnTo>
                    <a:pt x="13" y="360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9" y="359"/>
                  </a:lnTo>
                  <a:lnTo>
                    <a:pt x="4" y="360"/>
                  </a:lnTo>
                  <a:lnTo>
                    <a:pt x="3" y="363"/>
                  </a:lnTo>
                  <a:lnTo>
                    <a:pt x="3" y="365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10" y="370"/>
                  </a:lnTo>
                  <a:lnTo>
                    <a:pt x="14" y="375"/>
                  </a:lnTo>
                  <a:lnTo>
                    <a:pt x="16" y="379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6" y="390"/>
                  </a:lnTo>
                  <a:lnTo>
                    <a:pt x="1" y="394"/>
                  </a:lnTo>
                  <a:lnTo>
                    <a:pt x="0" y="397"/>
                  </a:lnTo>
                  <a:lnTo>
                    <a:pt x="1" y="399"/>
                  </a:lnTo>
                  <a:lnTo>
                    <a:pt x="1" y="399"/>
                  </a:lnTo>
                  <a:lnTo>
                    <a:pt x="4" y="406"/>
                  </a:lnTo>
                  <a:lnTo>
                    <a:pt x="6" y="409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13" y="412"/>
                  </a:lnTo>
                  <a:lnTo>
                    <a:pt x="17" y="412"/>
                  </a:lnTo>
                  <a:lnTo>
                    <a:pt x="23" y="409"/>
                  </a:lnTo>
                  <a:lnTo>
                    <a:pt x="26" y="406"/>
                  </a:lnTo>
                  <a:lnTo>
                    <a:pt x="26" y="406"/>
                  </a:lnTo>
                  <a:lnTo>
                    <a:pt x="31" y="402"/>
                  </a:lnTo>
                  <a:lnTo>
                    <a:pt x="34" y="400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46" y="400"/>
                  </a:lnTo>
                  <a:lnTo>
                    <a:pt x="49" y="400"/>
                  </a:lnTo>
                  <a:lnTo>
                    <a:pt x="50" y="403"/>
                  </a:lnTo>
                  <a:lnTo>
                    <a:pt x="50" y="403"/>
                  </a:lnTo>
                  <a:lnTo>
                    <a:pt x="52" y="409"/>
                  </a:lnTo>
                  <a:lnTo>
                    <a:pt x="53" y="412"/>
                  </a:lnTo>
                  <a:lnTo>
                    <a:pt x="54" y="412"/>
                  </a:lnTo>
                  <a:lnTo>
                    <a:pt x="54" y="412"/>
                  </a:lnTo>
                  <a:lnTo>
                    <a:pt x="63" y="413"/>
                  </a:lnTo>
                  <a:lnTo>
                    <a:pt x="66" y="415"/>
                  </a:lnTo>
                  <a:lnTo>
                    <a:pt x="68" y="416"/>
                  </a:lnTo>
                  <a:lnTo>
                    <a:pt x="68" y="416"/>
                  </a:lnTo>
                  <a:lnTo>
                    <a:pt x="57" y="422"/>
                  </a:lnTo>
                  <a:lnTo>
                    <a:pt x="52" y="430"/>
                  </a:lnTo>
                  <a:lnTo>
                    <a:pt x="47" y="436"/>
                  </a:lnTo>
                  <a:lnTo>
                    <a:pt x="47" y="436"/>
                  </a:lnTo>
                  <a:lnTo>
                    <a:pt x="43" y="449"/>
                  </a:lnTo>
                  <a:lnTo>
                    <a:pt x="40" y="456"/>
                  </a:lnTo>
                  <a:lnTo>
                    <a:pt x="35" y="461"/>
                  </a:lnTo>
                  <a:lnTo>
                    <a:pt x="35" y="461"/>
                  </a:lnTo>
                  <a:lnTo>
                    <a:pt x="26" y="471"/>
                  </a:lnTo>
                  <a:lnTo>
                    <a:pt x="22" y="476"/>
                  </a:lnTo>
                  <a:lnTo>
                    <a:pt x="22" y="482"/>
                  </a:lnTo>
                  <a:lnTo>
                    <a:pt x="22" y="482"/>
                  </a:lnTo>
                  <a:lnTo>
                    <a:pt x="22" y="490"/>
                  </a:lnTo>
                  <a:lnTo>
                    <a:pt x="22" y="495"/>
                  </a:lnTo>
                  <a:lnTo>
                    <a:pt x="19" y="496"/>
                  </a:lnTo>
                  <a:lnTo>
                    <a:pt x="19" y="496"/>
                  </a:lnTo>
                  <a:lnTo>
                    <a:pt x="13" y="501"/>
                  </a:lnTo>
                  <a:lnTo>
                    <a:pt x="12" y="502"/>
                  </a:lnTo>
                  <a:lnTo>
                    <a:pt x="12" y="505"/>
                  </a:lnTo>
                  <a:lnTo>
                    <a:pt x="12" y="505"/>
                  </a:lnTo>
                  <a:lnTo>
                    <a:pt x="13" y="508"/>
                  </a:lnTo>
                  <a:lnTo>
                    <a:pt x="17" y="513"/>
                  </a:lnTo>
                  <a:lnTo>
                    <a:pt x="20" y="514"/>
                  </a:lnTo>
                  <a:lnTo>
                    <a:pt x="22" y="514"/>
                  </a:lnTo>
                  <a:lnTo>
                    <a:pt x="23" y="513"/>
                  </a:lnTo>
                  <a:lnTo>
                    <a:pt x="23" y="513"/>
                  </a:lnTo>
                  <a:lnTo>
                    <a:pt x="26" y="507"/>
                  </a:lnTo>
                  <a:lnTo>
                    <a:pt x="28" y="505"/>
                  </a:lnTo>
                  <a:lnTo>
                    <a:pt x="29" y="507"/>
                  </a:lnTo>
                  <a:lnTo>
                    <a:pt x="29" y="507"/>
                  </a:lnTo>
                  <a:lnTo>
                    <a:pt x="34" y="514"/>
                  </a:lnTo>
                  <a:lnTo>
                    <a:pt x="35" y="519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31" y="532"/>
                  </a:lnTo>
                  <a:lnTo>
                    <a:pt x="32" y="535"/>
                  </a:lnTo>
                  <a:lnTo>
                    <a:pt x="37" y="535"/>
                  </a:lnTo>
                  <a:lnTo>
                    <a:pt x="37" y="535"/>
                  </a:lnTo>
                  <a:lnTo>
                    <a:pt x="43" y="535"/>
                  </a:lnTo>
                  <a:lnTo>
                    <a:pt x="47" y="533"/>
                  </a:lnTo>
                  <a:lnTo>
                    <a:pt x="50" y="532"/>
                  </a:lnTo>
                  <a:lnTo>
                    <a:pt x="53" y="535"/>
                  </a:lnTo>
                  <a:lnTo>
                    <a:pt x="53" y="535"/>
                  </a:lnTo>
                  <a:lnTo>
                    <a:pt x="59" y="539"/>
                  </a:lnTo>
                  <a:lnTo>
                    <a:pt x="60" y="541"/>
                  </a:lnTo>
                  <a:lnTo>
                    <a:pt x="63" y="541"/>
                  </a:lnTo>
                  <a:lnTo>
                    <a:pt x="63" y="541"/>
                  </a:lnTo>
                  <a:lnTo>
                    <a:pt x="68" y="538"/>
                  </a:lnTo>
                  <a:lnTo>
                    <a:pt x="72" y="533"/>
                  </a:lnTo>
                  <a:lnTo>
                    <a:pt x="72" y="533"/>
                  </a:lnTo>
                  <a:lnTo>
                    <a:pt x="81" y="533"/>
                  </a:lnTo>
                  <a:lnTo>
                    <a:pt x="86" y="533"/>
                  </a:lnTo>
                  <a:lnTo>
                    <a:pt x="87" y="535"/>
                  </a:lnTo>
                  <a:lnTo>
                    <a:pt x="87" y="535"/>
                  </a:lnTo>
                  <a:lnTo>
                    <a:pt x="90" y="544"/>
                  </a:lnTo>
                  <a:lnTo>
                    <a:pt x="91" y="551"/>
                  </a:lnTo>
                  <a:lnTo>
                    <a:pt x="94" y="559"/>
                  </a:lnTo>
                  <a:lnTo>
                    <a:pt x="94" y="559"/>
                  </a:lnTo>
                  <a:lnTo>
                    <a:pt x="99" y="563"/>
                  </a:lnTo>
                  <a:lnTo>
                    <a:pt x="105" y="566"/>
                  </a:lnTo>
                  <a:lnTo>
                    <a:pt x="109" y="567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21" y="575"/>
                  </a:lnTo>
                  <a:lnTo>
                    <a:pt x="124" y="576"/>
                  </a:lnTo>
                  <a:lnTo>
                    <a:pt x="127" y="573"/>
                  </a:lnTo>
                  <a:lnTo>
                    <a:pt x="127" y="573"/>
                  </a:lnTo>
                  <a:lnTo>
                    <a:pt x="129" y="570"/>
                  </a:lnTo>
                  <a:lnTo>
                    <a:pt x="130" y="567"/>
                  </a:lnTo>
                  <a:lnTo>
                    <a:pt x="131" y="563"/>
                  </a:lnTo>
                  <a:lnTo>
                    <a:pt x="133" y="560"/>
                  </a:lnTo>
                  <a:lnTo>
                    <a:pt x="133" y="560"/>
                  </a:lnTo>
                  <a:lnTo>
                    <a:pt x="137" y="557"/>
                  </a:lnTo>
                  <a:lnTo>
                    <a:pt x="142" y="554"/>
                  </a:lnTo>
                  <a:lnTo>
                    <a:pt x="145" y="551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8" y="539"/>
                  </a:lnTo>
                  <a:lnTo>
                    <a:pt x="149" y="535"/>
                  </a:lnTo>
                  <a:lnTo>
                    <a:pt x="152" y="533"/>
                  </a:lnTo>
                  <a:lnTo>
                    <a:pt x="155" y="533"/>
                  </a:lnTo>
                  <a:lnTo>
                    <a:pt x="157" y="535"/>
                  </a:lnTo>
                  <a:lnTo>
                    <a:pt x="157" y="535"/>
                  </a:lnTo>
                  <a:lnTo>
                    <a:pt x="161" y="541"/>
                  </a:lnTo>
                  <a:lnTo>
                    <a:pt x="163" y="548"/>
                  </a:lnTo>
                  <a:lnTo>
                    <a:pt x="166" y="551"/>
                  </a:lnTo>
                  <a:lnTo>
                    <a:pt x="167" y="551"/>
                  </a:lnTo>
                  <a:lnTo>
                    <a:pt x="168" y="550"/>
                  </a:lnTo>
                  <a:lnTo>
                    <a:pt x="168" y="550"/>
                  </a:lnTo>
                  <a:lnTo>
                    <a:pt x="170" y="545"/>
                  </a:lnTo>
                  <a:lnTo>
                    <a:pt x="170" y="541"/>
                  </a:lnTo>
                  <a:lnTo>
                    <a:pt x="170" y="541"/>
                  </a:lnTo>
                  <a:lnTo>
                    <a:pt x="168" y="533"/>
                  </a:lnTo>
                  <a:lnTo>
                    <a:pt x="168" y="533"/>
                  </a:lnTo>
                  <a:lnTo>
                    <a:pt x="170" y="530"/>
                  </a:lnTo>
                  <a:lnTo>
                    <a:pt x="171" y="529"/>
                  </a:lnTo>
                  <a:lnTo>
                    <a:pt x="179" y="526"/>
                  </a:lnTo>
                  <a:lnTo>
                    <a:pt x="179" y="526"/>
                  </a:lnTo>
                  <a:lnTo>
                    <a:pt x="188" y="524"/>
                  </a:lnTo>
                  <a:lnTo>
                    <a:pt x="191" y="521"/>
                  </a:lnTo>
                  <a:lnTo>
                    <a:pt x="192" y="519"/>
                  </a:lnTo>
                  <a:lnTo>
                    <a:pt x="192" y="519"/>
                  </a:lnTo>
                  <a:lnTo>
                    <a:pt x="189" y="513"/>
                  </a:lnTo>
                  <a:lnTo>
                    <a:pt x="188" y="511"/>
                  </a:lnTo>
                  <a:lnTo>
                    <a:pt x="188" y="508"/>
                  </a:lnTo>
                  <a:lnTo>
                    <a:pt x="188" y="508"/>
                  </a:lnTo>
                  <a:lnTo>
                    <a:pt x="192" y="501"/>
                  </a:lnTo>
                  <a:lnTo>
                    <a:pt x="200" y="490"/>
                  </a:lnTo>
                  <a:lnTo>
                    <a:pt x="211" y="476"/>
                  </a:lnTo>
                  <a:lnTo>
                    <a:pt x="211" y="476"/>
                  </a:lnTo>
                  <a:lnTo>
                    <a:pt x="220" y="473"/>
                  </a:lnTo>
                  <a:lnTo>
                    <a:pt x="228" y="470"/>
                  </a:lnTo>
                  <a:lnTo>
                    <a:pt x="231" y="467"/>
                  </a:lnTo>
                  <a:lnTo>
                    <a:pt x="232" y="465"/>
                  </a:lnTo>
                  <a:lnTo>
                    <a:pt x="232" y="465"/>
                  </a:lnTo>
                  <a:lnTo>
                    <a:pt x="241" y="449"/>
                  </a:lnTo>
                  <a:lnTo>
                    <a:pt x="245" y="440"/>
                  </a:lnTo>
                  <a:lnTo>
                    <a:pt x="247" y="434"/>
                  </a:lnTo>
                  <a:lnTo>
                    <a:pt x="247" y="434"/>
                  </a:lnTo>
                  <a:lnTo>
                    <a:pt x="247" y="430"/>
                  </a:lnTo>
                  <a:lnTo>
                    <a:pt x="248" y="425"/>
                  </a:lnTo>
                  <a:lnTo>
                    <a:pt x="254" y="418"/>
                  </a:lnTo>
                  <a:lnTo>
                    <a:pt x="254" y="418"/>
                  </a:lnTo>
                  <a:lnTo>
                    <a:pt x="262" y="410"/>
                  </a:lnTo>
                  <a:lnTo>
                    <a:pt x="265" y="407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2" y="406"/>
                  </a:lnTo>
                  <a:lnTo>
                    <a:pt x="275" y="404"/>
                  </a:lnTo>
                  <a:lnTo>
                    <a:pt x="278" y="403"/>
                  </a:lnTo>
                  <a:lnTo>
                    <a:pt x="281" y="403"/>
                  </a:lnTo>
                  <a:lnTo>
                    <a:pt x="281" y="403"/>
                  </a:lnTo>
                  <a:lnTo>
                    <a:pt x="288" y="406"/>
                  </a:lnTo>
                  <a:lnTo>
                    <a:pt x="293" y="407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5" y="402"/>
                  </a:lnTo>
                  <a:lnTo>
                    <a:pt x="309" y="400"/>
                  </a:lnTo>
                  <a:lnTo>
                    <a:pt x="315" y="400"/>
                  </a:lnTo>
                  <a:lnTo>
                    <a:pt x="315" y="400"/>
                  </a:lnTo>
                  <a:lnTo>
                    <a:pt x="321" y="404"/>
                  </a:lnTo>
                  <a:lnTo>
                    <a:pt x="328" y="409"/>
                  </a:lnTo>
                  <a:lnTo>
                    <a:pt x="334" y="412"/>
                  </a:lnTo>
                  <a:lnTo>
                    <a:pt x="339" y="412"/>
                  </a:lnTo>
                  <a:lnTo>
                    <a:pt x="342" y="412"/>
                  </a:lnTo>
                  <a:lnTo>
                    <a:pt x="342" y="412"/>
                  </a:lnTo>
                  <a:lnTo>
                    <a:pt x="346" y="407"/>
                  </a:lnTo>
                  <a:lnTo>
                    <a:pt x="351" y="404"/>
                  </a:lnTo>
                  <a:lnTo>
                    <a:pt x="355" y="399"/>
                  </a:lnTo>
                  <a:lnTo>
                    <a:pt x="355" y="399"/>
                  </a:lnTo>
                  <a:lnTo>
                    <a:pt x="358" y="394"/>
                  </a:lnTo>
                  <a:lnTo>
                    <a:pt x="360" y="391"/>
                  </a:lnTo>
                  <a:lnTo>
                    <a:pt x="360" y="387"/>
                  </a:lnTo>
                  <a:lnTo>
                    <a:pt x="360" y="387"/>
                  </a:lnTo>
                  <a:lnTo>
                    <a:pt x="358" y="382"/>
                  </a:lnTo>
                  <a:lnTo>
                    <a:pt x="358" y="379"/>
                  </a:lnTo>
                  <a:lnTo>
                    <a:pt x="361" y="378"/>
                  </a:lnTo>
                  <a:lnTo>
                    <a:pt x="365" y="376"/>
                  </a:lnTo>
                  <a:lnTo>
                    <a:pt x="365" y="376"/>
                  </a:lnTo>
                  <a:lnTo>
                    <a:pt x="376" y="376"/>
                  </a:lnTo>
                  <a:lnTo>
                    <a:pt x="379" y="376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91" y="365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6"/>
                  </a:lnTo>
                  <a:lnTo>
                    <a:pt x="397" y="354"/>
                  </a:lnTo>
                  <a:lnTo>
                    <a:pt x="392" y="350"/>
                  </a:lnTo>
                  <a:lnTo>
                    <a:pt x="388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9" y="347"/>
                  </a:lnTo>
                  <a:lnTo>
                    <a:pt x="374" y="350"/>
                  </a:lnTo>
                  <a:lnTo>
                    <a:pt x="367" y="351"/>
                  </a:lnTo>
                  <a:lnTo>
                    <a:pt x="362" y="351"/>
                  </a:lnTo>
                  <a:lnTo>
                    <a:pt x="358" y="350"/>
                  </a:lnTo>
                  <a:lnTo>
                    <a:pt x="358" y="350"/>
                  </a:lnTo>
                  <a:lnTo>
                    <a:pt x="342" y="342"/>
                  </a:lnTo>
                  <a:lnTo>
                    <a:pt x="334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0" y="341"/>
                  </a:lnTo>
                  <a:lnTo>
                    <a:pt x="309" y="339"/>
                  </a:lnTo>
                  <a:lnTo>
                    <a:pt x="300" y="338"/>
                  </a:lnTo>
                  <a:lnTo>
                    <a:pt x="299" y="336"/>
                  </a:lnTo>
                  <a:lnTo>
                    <a:pt x="299" y="335"/>
                  </a:lnTo>
                  <a:lnTo>
                    <a:pt x="299" y="335"/>
                  </a:lnTo>
                  <a:lnTo>
                    <a:pt x="299" y="330"/>
                  </a:lnTo>
                  <a:lnTo>
                    <a:pt x="300" y="329"/>
                  </a:lnTo>
                  <a:lnTo>
                    <a:pt x="299" y="327"/>
                  </a:lnTo>
                  <a:lnTo>
                    <a:pt x="297" y="326"/>
                  </a:lnTo>
                  <a:lnTo>
                    <a:pt x="293" y="325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74" y="325"/>
                  </a:lnTo>
                  <a:lnTo>
                    <a:pt x="266" y="323"/>
                  </a:lnTo>
                  <a:lnTo>
                    <a:pt x="262" y="322"/>
                  </a:lnTo>
                  <a:lnTo>
                    <a:pt x="259" y="320"/>
                  </a:lnTo>
                  <a:lnTo>
                    <a:pt x="256" y="317"/>
                  </a:lnTo>
                  <a:lnTo>
                    <a:pt x="256" y="316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7" y="308"/>
                  </a:lnTo>
                  <a:lnTo>
                    <a:pt x="259" y="307"/>
                  </a:lnTo>
                  <a:lnTo>
                    <a:pt x="260" y="305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59" y="293"/>
                  </a:lnTo>
                  <a:lnTo>
                    <a:pt x="256" y="285"/>
                  </a:lnTo>
                  <a:lnTo>
                    <a:pt x="256" y="285"/>
                  </a:lnTo>
                  <a:lnTo>
                    <a:pt x="256" y="279"/>
                  </a:lnTo>
                  <a:lnTo>
                    <a:pt x="256" y="270"/>
                  </a:lnTo>
                  <a:lnTo>
                    <a:pt x="256" y="270"/>
                  </a:lnTo>
                  <a:lnTo>
                    <a:pt x="253" y="262"/>
                  </a:lnTo>
                  <a:lnTo>
                    <a:pt x="253" y="258"/>
                  </a:lnTo>
                  <a:lnTo>
                    <a:pt x="253" y="255"/>
                  </a:lnTo>
                  <a:lnTo>
                    <a:pt x="253" y="255"/>
                  </a:lnTo>
                  <a:lnTo>
                    <a:pt x="254" y="249"/>
                  </a:lnTo>
                  <a:lnTo>
                    <a:pt x="259" y="246"/>
                  </a:lnTo>
                  <a:lnTo>
                    <a:pt x="259" y="246"/>
                  </a:lnTo>
                  <a:lnTo>
                    <a:pt x="260" y="243"/>
                  </a:lnTo>
                  <a:lnTo>
                    <a:pt x="260" y="240"/>
                  </a:lnTo>
                  <a:lnTo>
                    <a:pt x="262" y="231"/>
                  </a:lnTo>
                  <a:lnTo>
                    <a:pt x="262" y="224"/>
                  </a:lnTo>
                  <a:lnTo>
                    <a:pt x="263" y="222"/>
                  </a:lnTo>
                  <a:lnTo>
                    <a:pt x="263" y="221"/>
                  </a:lnTo>
                  <a:lnTo>
                    <a:pt x="263" y="221"/>
                  </a:lnTo>
                  <a:lnTo>
                    <a:pt x="268" y="221"/>
                  </a:lnTo>
                  <a:lnTo>
                    <a:pt x="272" y="221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3" y="218"/>
                  </a:lnTo>
                  <a:lnTo>
                    <a:pt x="285" y="215"/>
                  </a:lnTo>
                  <a:lnTo>
                    <a:pt x="288" y="212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9" y="210"/>
                  </a:lnTo>
                  <a:lnTo>
                    <a:pt x="302" y="212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12" y="221"/>
                  </a:lnTo>
                  <a:lnTo>
                    <a:pt x="315" y="224"/>
                  </a:lnTo>
                  <a:lnTo>
                    <a:pt x="318" y="230"/>
                  </a:lnTo>
                  <a:lnTo>
                    <a:pt x="318" y="230"/>
                  </a:lnTo>
                  <a:lnTo>
                    <a:pt x="322" y="234"/>
                  </a:lnTo>
                  <a:lnTo>
                    <a:pt x="322" y="237"/>
                  </a:lnTo>
                  <a:lnTo>
                    <a:pt x="320" y="242"/>
                  </a:lnTo>
                  <a:lnTo>
                    <a:pt x="320" y="242"/>
                  </a:lnTo>
                  <a:lnTo>
                    <a:pt x="315" y="248"/>
                  </a:lnTo>
                  <a:lnTo>
                    <a:pt x="312" y="253"/>
                  </a:lnTo>
                  <a:lnTo>
                    <a:pt x="308" y="265"/>
                  </a:lnTo>
                  <a:lnTo>
                    <a:pt x="308" y="265"/>
                  </a:lnTo>
                  <a:lnTo>
                    <a:pt x="302" y="277"/>
                  </a:lnTo>
                  <a:lnTo>
                    <a:pt x="300" y="282"/>
                  </a:lnTo>
                  <a:lnTo>
                    <a:pt x="302" y="283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8" y="285"/>
                  </a:lnTo>
                  <a:lnTo>
                    <a:pt x="311" y="285"/>
                  </a:lnTo>
                  <a:lnTo>
                    <a:pt x="314" y="285"/>
                  </a:lnTo>
                  <a:lnTo>
                    <a:pt x="317" y="287"/>
                  </a:lnTo>
                  <a:lnTo>
                    <a:pt x="317" y="287"/>
                  </a:lnTo>
                  <a:lnTo>
                    <a:pt x="318" y="289"/>
                  </a:lnTo>
                  <a:lnTo>
                    <a:pt x="320" y="289"/>
                  </a:lnTo>
                  <a:lnTo>
                    <a:pt x="325" y="289"/>
                  </a:lnTo>
                  <a:lnTo>
                    <a:pt x="330" y="289"/>
                  </a:lnTo>
                  <a:lnTo>
                    <a:pt x="331" y="289"/>
                  </a:lnTo>
                  <a:lnTo>
                    <a:pt x="331" y="290"/>
                  </a:lnTo>
                  <a:lnTo>
                    <a:pt x="331" y="290"/>
                  </a:lnTo>
                  <a:lnTo>
                    <a:pt x="331" y="293"/>
                  </a:lnTo>
                  <a:lnTo>
                    <a:pt x="330" y="299"/>
                  </a:lnTo>
                  <a:lnTo>
                    <a:pt x="330" y="304"/>
                  </a:lnTo>
                  <a:lnTo>
                    <a:pt x="331" y="305"/>
                  </a:lnTo>
                  <a:lnTo>
                    <a:pt x="333" y="307"/>
                  </a:lnTo>
                  <a:lnTo>
                    <a:pt x="333" y="307"/>
                  </a:lnTo>
                  <a:lnTo>
                    <a:pt x="337" y="307"/>
                  </a:lnTo>
                  <a:lnTo>
                    <a:pt x="342" y="307"/>
                  </a:lnTo>
                  <a:lnTo>
                    <a:pt x="345" y="304"/>
                  </a:lnTo>
                  <a:lnTo>
                    <a:pt x="346" y="299"/>
                  </a:lnTo>
                  <a:lnTo>
                    <a:pt x="346" y="299"/>
                  </a:lnTo>
                  <a:lnTo>
                    <a:pt x="349" y="287"/>
                  </a:lnTo>
                  <a:lnTo>
                    <a:pt x="349" y="282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5" y="268"/>
                  </a:lnTo>
                  <a:lnTo>
                    <a:pt x="345" y="264"/>
                  </a:lnTo>
                  <a:lnTo>
                    <a:pt x="345" y="264"/>
                  </a:lnTo>
                  <a:lnTo>
                    <a:pt x="348" y="264"/>
                  </a:lnTo>
                  <a:lnTo>
                    <a:pt x="348" y="264"/>
                  </a:lnTo>
                  <a:lnTo>
                    <a:pt x="361" y="264"/>
                  </a:lnTo>
                  <a:lnTo>
                    <a:pt x="368" y="267"/>
                  </a:lnTo>
                  <a:lnTo>
                    <a:pt x="371" y="268"/>
                  </a:lnTo>
                  <a:lnTo>
                    <a:pt x="373" y="270"/>
                  </a:lnTo>
                  <a:lnTo>
                    <a:pt x="373" y="270"/>
                  </a:lnTo>
                  <a:lnTo>
                    <a:pt x="376" y="274"/>
                  </a:lnTo>
                  <a:lnTo>
                    <a:pt x="380" y="279"/>
                  </a:lnTo>
                  <a:lnTo>
                    <a:pt x="383" y="280"/>
                  </a:lnTo>
                  <a:lnTo>
                    <a:pt x="386" y="280"/>
                  </a:lnTo>
                  <a:lnTo>
                    <a:pt x="386" y="280"/>
                  </a:lnTo>
                  <a:lnTo>
                    <a:pt x="391" y="276"/>
                  </a:lnTo>
                  <a:lnTo>
                    <a:pt x="391" y="274"/>
                  </a:lnTo>
                  <a:lnTo>
                    <a:pt x="394" y="273"/>
                  </a:lnTo>
                  <a:lnTo>
                    <a:pt x="394" y="273"/>
                  </a:lnTo>
                  <a:lnTo>
                    <a:pt x="395" y="274"/>
                  </a:lnTo>
                  <a:lnTo>
                    <a:pt x="398" y="276"/>
                  </a:lnTo>
                  <a:lnTo>
                    <a:pt x="402" y="277"/>
                  </a:lnTo>
                  <a:lnTo>
                    <a:pt x="408" y="279"/>
                  </a:lnTo>
                  <a:lnTo>
                    <a:pt x="408" y="279"/>
                  </a:lnTo>
                  <a:lnTo>
                    <a:pt x="425" y="279"/>
                  </a:lnTo>
                  <a:lnTo>
                    <a:pt x="429" y="279"/>
                  </a:lnTo>
                  <a:lnTo>
                    <a:pt x="429" y="277"/>
                  </a:lnTo>
                  <a:lnTo>
                    <a:pt x="429" y="276"/>
                  </a:lnTo>
                  <a:lnTo>
                    <a:pt x="429" y="276"/>
                  </a:lnTo>
                  <a:lnTo>
                    <a:pt x="428" y="273"/>
                  </a:lnTo>
                  <a:lnTo>
                    <a:pt x="423" y="271"/>
                  </a:lnTo>
                  <a:lnTo>
                    <a:pt x="419" y="270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0" y="264"/>
                  </a:lnTo>
                  <a:lnTo>
                    <a:pt x="405" y="262"/>
                  </a:lnTo>
                  <a:lnTo>
                    <a:pt x="404" y="261"/>
                  </a:lnTo>
                  <a:lnTo>
                    <a:pt x="405" y="258"/>
                  </a:lnTo>
                  <a:lnTo>
                    <a:pt x="405" y="258"/>
                  </a:lnTo>
                  <a:lnTo>
                    <a:pt x="414" y="250"/>
                  </a:lnTo>
                  <a:lnTo>
                    <a:pt x="417" y="249"/>
                  </a:lnTo>
                  <a:lnTo>
                    <a:pt x="417" y="246"/>
                  </a:lnTo>
                  <a:lnTo>
                    <a:pt x="417" y="246"/>
                  </a:lnTo>
                  <a:lnTo>
                    <a:pt x="413" y="240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411" y="233"/>
                  </a:lnTo>
                  <a:lnTo>
                    <a:pt x="414" y="228"/>
                  </a:lnTo>
                  <a:lnTo>
                    <a:pt x="419" y="224"/>
                  </a:lnTo>
                  <a:lnTo>
                    <a:pt x="422" y="224"/>
                  </a:lnTo>
                  <a:lnTo>
                    <a:pt x="423" y="224"/>
                  </a:lnTo>
                  <a:lnTo>
                    <a:pt x="423" y="224"/>
                  </a:lnTo>
                  <a:lnTo>
                    <a:pt x="434" y="225"/>
                  </a:lnTo>
                  <a:lnTo>
                    <a:pt x="437" y="224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16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4" y="206"/>
                  </a:lnTo>
                  <a:lnTo>
                    <a:pt x="434" y="206"/>
                  </a:lnTo>
                  <a:lnTo>
                    <a:pt x="429" y="205"/>
                  </a:lnTo>
                  <a:lnTo>
                    <a:pt x="422" y="202"/>
                  </a:lnTo>
                  <a:lnTo>
                    <a:pt x="413" y="199"/>
                  </a:lnTo>
                  <a:lnTo>
                    <a:pt x="411" y="197"/>
                  </a:lnTo>
                  <a:lnTo>
                    <a:pt x="410" y="196"/>
                  </a:lnTo>
                  <a:lnTo>
                    <a:pt x="410" y="196"/>
                  </a:lnTo>
                  <a:lnTo>
                    <a:pt x="411" y="190"/>
                  </a:lnTo>
                  <a:lnTo>
                    <a:pt x="411" y="184"/>
                  </a:lnTo>
                  <a:lnTo>
                    <a:pt x="408" y="178"/>
                  </a:lnTo>
                  <a:lnTo>
                    <a:pt x="405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397" y="175"/>
                  </a:lnTo>
                  <a:lnTo>
                    <a:pt x="391" y="173"/>
                  </a:lnTo>
                  <a:lnTo>
                    <a:pt x="385" y="169"/>
                  </a:lnTo>
                  <a:lnTo>
                    <a:pt x="379" y="165"/>
                  </a:lnTo>
                  <a:lnTo>
                    <a:pt x="379" y="165"/>
                  </a:lnTo>
                  <a:lnTo>
                    <a:pt x="368" y="156"/>
                  </a:lnTo>
                  <a:lnTo>
                    <a:pt x="365" y="151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2" y="138"/>
                  </a:lnTo>
                  <a:lnTo>
                    <a:pt x="362" y="133"/>
                  </a:lnTo>
                  <a:lnTo>
                    <a:pt x="360" y="131"/>
                  </a:lnTo>
                  <a:lnTo>
                    <a:pt x="360" y="131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48" y="129"/>
                  </a:lnTo>
                  <a:lnTo>
                    <a:pt x="339" y="129"/>
                  </a:lnTo>
                  <a:lnTo>
                    <a:pt x="331" y="129"/>
                  </a:lnTo>
                  <a:lnTo>
                    <a:pt x="330" y="128"/>
                  </a:lnTo>
                  <a:lnTo>
                    <a:pt x="328" y="125"/>
                  </a:lnTo>
                  <a:lnTo>
                    <a:pt x="328" y="125"/>
                  </a:lnTo>
                  <a:lnTo>
                    <a:pt x="327" y="101"/>
                  </a:lnTo>
                  <a:lnTo>
                    <a:pt x="325" y="89"/>
                  </a:lnTo>
                  <a:lnTo>
                    <a:pt x="325" y="85"/>
                  </a:lnTo>
                  <a:lnTo>
                    <a:pt x="324" y="83"/>
                  </a:lnTo>
                  <a:lnTo>
                    <a:pt x="324" y="83"/>
                  </a:lnTo>
                  <a:lnTo>
                    <a:pt x="311" y="85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9" y="82"/>
                  </a:lnTo>
                  <a:lnTo>
                    <a:pt x="299" y="82"/>
                  </a:lnTo>
                  <a:lnTo>
                    <a:pt x="296" y="68"/>
                  </a:lnTo>
                  <a:lnTo>
                    <a:pt x="293" y="61"/>
                  </a:lnTo>
                  <a:lnTo>
                    <a:pt x="291" y="58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275" y="59"/>
                  </a:lnTo>
                  <a:lnTo>
                    <a:pt x="268" y="59"/>
                  </a:lnTo>
                  <a:lnTo>
                    <a:pt x="265" y="58"/>
                  </a:lnTo>
                  <a:lnTo>
                    <a:pt x="265" y="55"/>
                  </a:lnTo>
                  <a:lnTo>
                    <a:pt x="265" y="55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9272588" y="7842250"/>
              <a:ext cx="657225" cy="633412"/>
            </a:xfrm>
            <a:custGeom>
              <a:avLst/>
              <a:gdLst>
                <a:gd name="T0" fmla="*/ 305 w 414"/>
                <a:gd name="T1" fmla="*/ 30 h 399"/>
                <a:gd name="T2" fmla="*/ 274 w 414"/>
                <a:gd name="T3" fmla="*/ 13 h 399"/>
                <a:gd name="T4" fmla="*/ 266 w 414"/>
                <a:gd name="T5" fmla="*/ 0 h 399"/>
                <a:gd name="T6" fmla="*/ 240 w 414"/>
                <a:gd name="T7" fmla="*/ 19 h 399"/>
                <a:gd name="T8" fmla="*/ 240 w 414"/>
                <a:gd name="T9" fmla="*/ 49 h 399"/>
                <a:gd name="T10" fmla="*/ 219 w 414"/>
                <a:gd name="T11" fmla="*/ 55 h 399"/>
                <a:gd name="T12" fmla="*/ 195 w 414"/>
                <a:gd name="T13" fmla="*/ 53 h 399"/>
                <a:gd name="T14" fmla="*/ 166 w 414"/>
                <a:gd name="T15" fmla="*/ 40 h 399"/>
                <a:gd name="T16" fmla="*/ 161 w 414"/>
                <a:gd name="T17" fmla="*/ 55 h 399"/>
                <a:gd name="T18" fmla="*/ 160 w 414"/>
                <a:gd name="T19" fmla="*/ 68 h 399"/>
                <a:gd name="T20" fmla="*/ 140 w 414"/>
                <a:gd name="T21" fmla="*/ 82 h 399"/>
                <a:gd name="T22" fmla="*/ 133 w 414"/>
                <a:gd name="T23" fmla="*/ 96 h 399"/>
                <a:gd name="T24" fmla="*/ 112 w 414"/>
                <a:gd name="T25" fmla="*/ 98 h 399"/>
                <a:gd name="T26" fmla="*/ 93 w 414"/>
                <a:gd name="T27" fmla="*/ 98 h 399"/>
                <a:gd name="T28" fmla="*/ 57 w 414"/>
                <a:gd name="T29" fmla="*/ 102 h 399"/>
                <a:gd name="T30" fmla="*/ 34 w 414"/>
                <a:gd name="T31" fmla="*/ 107 h 399"/>
                <a:gd name="T32" fmla="*/ 15 w 414"/>
                <a:gd name="T33" fmla="*/ 116 h 399"/>
                <a:gd name="T34" fmla="*/ 38 w 414"/>
                <a:gd name="T35" fmla="*/ 141 h 399"/>
                <a:gd name="T36" fmla="*/ 49 w 414"/>
                <a:gd name="T37" fmla="*/ 162 h 399"/>
                <a:gd name="T38" fmla="*/ 25 w 414"/>
                <a:gd name="T39" fmla="*/ 172 h 399"/>
                <a:gd name="T40" fmla="*/ 6 w 414"/>
                <a:gd name="T41" fmla="*/ 206 h 399"/>
                <a:gd name="T42" fmla="*/ 32 w 414"/>
                <a:gd name="T43" fmla="*/ 230 h 399"/>
                <a:gd name="T44" fmla="*/ 56 w 414"/>
                <a:gd name="T45" fmla="*/ 267 h 399"/>
                <a:gd name="T46" fmla="*/ 50 w 414"/>
                <a:gd name="T47" fmla="*/ 296 h 399"/>
                <a:gd name="T48" fmla="*/ 80 w 414"/>
                <a:gd name="T49" fmla="*/ 324 h 399"/>
                <a:gd name="T50" fmla="*/ 136 w 414"/>
                <a:gd name="T51" fmla="*/ 339 h 399"/>
                <a:gd name="T52" fmla="*/ 152 w 414"/>
                <a:gd name="T53" fmla="*/ 335 h 399"/>
                <a:gd name="T54" fmla="*/ 180 w 414"/>
                <a:gd name="T55" fmla="*/ 385 h 399"/>
                <a:gd name="T56" fmla="*/ 201 w 414"/>
                <a:gd name="T57" fmla="*/ 399 h 399"/>
                <a:gd name="T58" fmla="*/ 254 w 414"/>
                <a:gd name="T59" fmla="*/ 394 h 399"/>
                <a:gd name="T60" fmla="*/ 288 w 414"/>
                <a:gd name="T61" fmla="*/ 376 h 399"/>
                <a:gd name="T62" fmla="*/ 334 w 414"/>
                <a:gd name="T63" fmla="*/ 385 h 399"/>
                <a:gd name="T64" fmla="*/ 361 w 414"/>
                <a:gd name="T65" fmla="*/ 363 h 399"/>
                <a:gd name="T66" fmla="*/ 394 w 414"/>
                <a:gd name="T67" fmla="*/ 361 h 399"/>
                <a:gd name="T68" fmla="*/ 397 w 414"/>
                <a:gd name="T69" fmla="*/ 347 h 399"/>
                <a:gd name="T70" fmla="*/ 388 w 414"/>
                <a:gd name="T71" fmla="*/ 304 h 399"/>
                <a:gd name="T72" fmla="*/ 382 w 414"/>
                <a:gd name="T73" fmla="*/ 287 h 399"/>
                <a:gd name="T74" fmla="*/ 405 w 414"/>
                <a:gd name="T75" fmla="*/ 279 h 399"/>
                <a:gd name="T76" fmla="*/ 413 w 414"/>
                <a:gd name="T77" fmla="*/ 270 h 399"/>
                <a:gd name="T78" fmla="*/ 385 w 414"/>
                <a:gd name="T79" fmla="*/ 233 h 399"/>
                <a:gd name="T80" fmla="*/ 368 w 414"/>
                <a:gd name="T81" fmla="*/ 197 h 399"/>
                <a:gd name="T82" fmla="*/ 365 w 414"/>
                <a:gd name="T83" fmla="*/ 173 h 399"/>
                <a:gd name="T84" fmla="*/ 363 w 414"/>
                <a:gd name="T85" fmla="*/ 150 h 399"/>
                <a:gd name="T86" fmla="*/ 346 w 414"/>
                <a:gd name="T87" fmla="*/ 150 h 399"/>
                <a:gd name="T88" fmla="*/ 345 w 414"/>
                <a:gd name="T89" fmla="*/ 173 h 399"/>
                <a:gd name="T90" fmla="*/ 323 w 414"/>
                <a:gd name="T91" fmla="*/ 167 h 399"/>
                <a:gd name="T92" fmla="*/ 311 w 414"/>
                <a:gd name="T93" fmla="*/ 150 h 399"/>
                <a:gd name="T94" fmla="*/ 297 w 414"/>
                <a:gd name="T95" fmla="*/ 129 h 399"/>
                <a:gd name="T96" fmla="*/ 314 w 414"/>
                <a:gd name="T97" fmla="*/ 120 h 399"/>
                <a:gd name="T98" fmla="*/ 315 w 414"/>
                <a:gd name="T99" fmla="*/ 95 h 399"/>
                <a:gd name="T100" fmla="*/ 323 w 414"/>
                <a:gd name="T101" fmla="*/ 80 h 399"/>
                <a:gd name="T102" fmla="*/ 343 w 414"/>
                <a:gd name="T103" fmla="*/ 74 h 399"/>
                <a:gd name="T104" fmla="*/ 345 w 414"/>
                <a:gd name="T105" fmla="*/ 43 h 399"/>
                <a:gd name="T106" fmla="*/ 323 w 414"/>
                <a:gd name="T107" fmla="*/ 3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399">
                  <a:moveTo>
                    <a:pt x="323" y="31"/>
                  </a:moveTo>
                  <a:lnTo>
                    <a:pt x="323" y="31"/>
                  </a:lnTo>
                  <a:lnTo>
                    <a:pt x="318" y="28"/>
                  </a:lnTo>
                  <a:lnTo>
                    <a:pt x="314" y="27"/>
                  </a:lnTo>
                  <a:lnTo>
                    <a:pt x="305" y="30"/>
                  </a:lnTo>
                  <a:lnTo>
                    <a:pt x="305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7" y="27"/>
                  </a:lnTo>
                  <a:lnTo>
                    <a:pt x="290" y="22"/>
                  </a:lnTo>
                  <a:lnTo>
                    <a:pt x="290" y="22"/>
                  </a:lnTo>
                  <a:lnTo>
                    <a:pt x="274" y="13"/>
                  </a:lnTo>
                  <a:lnTo>
                    <a:pt x="269" y="10"/>
                  </a:lnTo>
                  <a:lnTo>
                    <a:pt x="269" y="9"/>
                  </a:lnTo>
                  <a:lnTo>
                    <a:pt x="268" y="6"/>
                  </a:lnTo>
                  <a:lnTo>
                    <a:pt x="268" y="6"/>
                  </a:lnTo>
                  <a:lnTo>
                    <a:pt x="268" y="3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3" y="8"/>
                  </a:lnTo>
                  <a:lnTo>
                    <a:pt x="241" y="10"/>
                  </a:lnTo>
                  <a:lnTo>
                    <a:pt x="240" y="19"/>
                  </a:lnTo>
                  <a:lnTo>
                    <a:pt x="240" y="19"/>
                  </a:lnTo>
                  <a:lnTo>
                    <a:pt x="240" y="28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43"/>
                  </a:lnTo>
                  <a:lnTo>
                    <a:pt x="240" y="49"/>
                  </a:lnTo>
                  <a:lnTo>
                    <a:pt x="238" y="52"/>
                  </a:lnTo>
                  <a:lnTo>
                    <a:pt x="234" y="55"/>
                  </a:lnTo>
                  <a:lnTo>
                    <a:pt x="234" y="55"/>
                  </a:lnTo>
                  <a:lnTo>
                    <a:pt x="229" y="56"/>
                  </a:lnTo>
                  <a:lnTo>
                    <a:pt x="225" y="55"/>
                  </a:lnTo>
                  <a:lnTo>
                    <a:pt x="219" y="55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04" y="56"/>
                  </a:lnTo>
                  <a:lnTo>
                    <a:pt x="200" y="56"/>
                  </a:lnTo>
                  <a:lnTo>
                    <a:pt x="195" y="53"/>
                  </a:lnTo>
                  <a:lnTo>
                    <a:pt x="195" y="53"/>
                  </a:lnTo>
                  <a:lnTo>
                    <a:pt x="186" y="48"/>
                  </a:lnTo>
                  <a:lnTo>
                    <a:pt x="180" y="45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67" y="40"/>
                  </a:lnTo>
                  <a:lnTo>
                    <a:pt x="166" y="40"/>
                  </a:lnTo>
                  <a:lnTo>
                    <a:pt x="163" y="42"/>
                  </a:lnTo>
                  <a:lnTo>
                    <a:pt x="161" y="43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5"/>
                  </a:lnTo>
                  <a:lnTo>
                    <a:pt x="163" y="58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4"/>
                  </a:lnTo>
                  <a:lnTo>
                    <a:pt x="164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54" y="74"/>
                  </a:lnTo>
                  <a:lnTo>
                    <a:pt x="151" y="77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37" y="83"/>
                  </a:lnTo>
                  <a:lnTo>
                    <a:pt x="136" y="85"/>
                  </a:lnTo>
                  <a:lnTo>
                    <a:pt x="134" y="90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26" y="95"/>
                  </a:lnTo>
                  <a:lnTo>
                    <a:pt x="121" y="95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12" y="98"/>
                  </a:lnTo>
                  <a:lnTo>
                    <a:pt x="109" y="98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97" y="96"/>
                  </a:lnTo>
                  <a:lnTo>
                    <a:pt x="93" y="98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87" y="102"/>
                  </a:lnTo>
                  <a:lnTo>
                    <a:pt x="78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49" y="102"/>
                  </a:lnTo>
                  <a:lnTo>
                    <a:pt x="41" y="102"/>
                  </a:lnTo>
                  <a:lnTo>
                    <a:pt x="37" y="105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2" y="110"/>
                  </a:lnTo>
                  <a:lnTo>
                    <a:pt x="29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19" y="111"/>
                  </a:lnTo>
                  <a:lnTo>
                    <a:pt x="15" y="116"/>
                  </a:lnTo>
                  <a:lnTo>
                    <a:pt x="13" y="120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6" y="127"/>
                  </a:lnTo>
                  <a:lnTo>
                    <a:pt x="22" y="132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46" y="145"/>
                  </a:lnTo>
                  <a:lnTo>
                    <a:pt x="49" y="150"/>
                  </a:lnTo>
                  <a:lnTo>
                    <a:pt x="49" y="156"/>
                  </a:lnTo>
                  <a:lnTo>
                    <a:pt x="49" y="162"/>
                  </a:lnTo>
                  <a:lnTo>
                    <a:pt x="49" y="162"/>
                  </a:lnTo>
                  <a:lnTo>
                    <a:pt x="47" y="166"/>
                  </a:lnTo>
                  <a:lnTo>
                    <a:pt x="46" y="167"/>
                  </a:lnTo>
                  <a:lnTo>
                    <a:pt x="40" y="170"/>
                  </a:lnTo>
                  <a:lnTo>
                    <a:pt x="32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0" y="173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3" y="194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9" y="213"/>
                  </a:lnTo>
                  <a:lnTo>
                    <a:pt x="12" y="218"/>
                  </a:lnTo>
                  <a:lnTo>
                    <a:pt x="16" y="221"/>
                  </a:lnTo>
                  <a:lnTo>
                    <a:pt x="23" y="224"/>
                  </a:lnTo>
                  <a:lnTo>
                    <a:pt x="23" y="224"/>
                  </a:lnTo>
                  <a:lnTo>
                    <a:pt x="32" y="230"/>
                  </a:lnTo>
                  <a:lnTo>
                    <a:pt x="43" y="239"/>
                  </a:lnTo>
                  <a:lnTo>
                    <a:pt x="52" y="249"/>
                  </a:lnTo>
                  <a:lnTo>
                    <a:pt x="55" y="253"/>
                  </a:lnTo>
                  <a:lnTo>
                    <a:pt x="55" y="259"/>
                  </a:lnTo>
                  <a:lnTo>
                    <a:pt x="55" y="259"/>
                  </a:lnTo>
                  <a:lnTo>
                    <a:pt x="56" y="267"/>
                  </a:lnTo>
                  <a:lnTo>
                    <a:pt x="56" y="273"/>
                  </a:lnTo>
                  <a:lnTo>
                    <a:pt x="55" y="280"/>
                  </a:lnTo>
                  <a:lnTo>
                    <a:pt x="52" y="287"/>
                  </a:lnTo>
                  <a:lnTo>
                    <a:pt x="52" y="287"/>
                  </a:lnTo>
                  <a:lnTo>
                    <a:pt x="50" y="292"/>
                  </a:lnTo>
                  <a:lnTo>
                    <a:pt x="50" y="296"/>
                  </a:lnTo>
                  <a:lnTo>
                    <a:pt x="52" y="301"/>
                  </a:lnTo>
                  <a:lnTo>
                    <a:pt x="55" y="305"/>
                  </a:lnTo>
                  <a:lnTo>
                    <a:pt x="60" y="313"/>
                  </a:lnTo>
                  <a:lnTo>
                    <a:pt x="68" y="319"/>
                  </a:lnTo>
                  <a:lnTo>
                    <a:pt x="68" y="319"/>
                  </a:lnTo>
                  <a:lnTo>
                    <a:pt x="80" y="324"/>
                  </a:lnTo>
                  <a:lnTo>
                    <a:pt x="94" y="330"/>
                  </a:lnTo>
                  <a:lnTo>
                    <a:pt x="109" y="336"/>
                  </a:lnTo>
                  <a:lnTo>
                    <a:pt x="121" y="339"/>
                  </a:lnTo>
                  <a:lnTo>
                    <a:pt x="121" y="339"/>
                  </a:lnTo>
                  <a:lnTo>
                    <a:pt x="130" y="339"/>
                  </a:lnTo>
                  <a:lnTo>
                    <a:pt x="136" y="339"/>
                  </a:lnTo>
                  <a:lnTo>
                    <a:pt x="142" y="338"/>
                  </a:lnTo>
                  <a:lnTo>
                    <a:pt x="146" y="333"/>
                  </a:lnTo>
                  <a:lnTo>
                    <a:pt x="146" y="333"/>
                  </a:lnTo>
                  <a:lnTo>
                    <a:pt x="148" y="332"/>
                  </a:lnTo>
                  <a:lnTo>
                    <a:pt x="149" y="332"/>
                  </a:lnTo>
                  <a:lnTo>
                    <a:pt x="152" y="335"/>
                  </a:lnTo>
                  <a:lnTo>
                    <a:pt x="154" y="344"/>
                  </a:lnTo>
                  <a:lnTo>
                    <a:pt x="154" y="344"/>
                  </a:lnTo>
                  <a:lnTo>
                    <a:pt x="158" y="351"/>
                  </a:lnTo>
                  <a:lnTo>
                    <a:pt x="166" y="361"/>
                  </a:lnTo>
                  <a:lnTo>
                    <a:pt x="174" y="373"/>
                  </a:lnTo>
                  <a:lnTo>
                    <a:pt x="180" y="385"/>
                  </a:lnTo>
                  <a:lnTo>
                    <a:pt x="180" y="385"/>
                  </a:lnTo>
                  <a:lnTo>
                    <a:pt x="183" y="393"/>
                  </a:lnTo>
                  <a:lnTo>
                    <a:pt x="188" y="396"/>
                  </a:lnTo>
                  <a:lnTo>
                    <a:pt x="194" y="397"/>
                  </a:lnTo>
                  <a:lnTo>
                    <a:pt x="201" y="399"/>
                  </a:lnTo>
                  <a:lnTo>
                    <a:pt x="201" y="399"/>
                  </a:lnTo>
                  <a:lnTo>
                    <a:pt x="217" y="397"/>
                  </a:lnTo>
                  <a:lnTo>
                    <a:pt x="235" y="396"/>
                  </a:lnTo>
                  <a:lnTo>
                    <a:pt x="235" y="396"/>
                  </a:lnTo>
                  <a:lnTo>
                    <a:pt x="248" y="394"/>
                  </a:lnTo>
                  <a:lnTo>
                    <a:pt x="248" y="394"/>
                  </a:lnTo>
                  <a:lnTo>
                    <a:pt x="254" y="394"/>
                  </a:lnTo>
                  <a:lnTo>
                    <a:pt x="260" y="393"/>
                  </a:lnTo>
                  <a:lnTo>
                    <a:pt x="268" y="388"/>
                  </a:lnTo>
                  <a:lnTo>
                    <a:pt x="275" y="382"/>
                  </a:lnTo>
                  <a:lnTo>
                    <a:pt x="275" y="382"/>
                  </a:lnTo>
                  <a:lnTo>
                    <a:pt x="281" y="378"/>
                  </a:lnTo>
                  <a:lnTo>
                    <a:pt x="288" y="376"/>
                  </a:lnTo>
                  <a:lnTo>
                    <a:pt x="296" y="378"/>
                  </a:lnTo>
                  <a:lnTo>
                    <a:pt x="306" y="381"/>
                  </a:lnTo>
                  <a:lnTo>
                    <a:pt x="306" y="381"/>
                  </a:lnTo>
                  <a:lnTo>
                    <a:pt x="318" y="385"/>
                  </a:lnTo>
                  <a:lnTo>
                    <a:pt x="327" y="387"/>
                  </a:lnTo>
                  <a:lnTo>
                    <a:pt x="334" y="385"/>
                  </a:lnTo>
                  <a:lnTo>
                    <a:pt x="342" y="382"/>
                  </a:lnTo>
                  <a:lnTo>
                    <a:pt x="342" y="382"/>
                  </a:lnTo>
                  <a:lnTo>
                    <a:pt x="348" y="376"/>
                  </a:lnTo>
                  <a:lnTo>
                    <a:pt x="352" y="370"/>
                  </a:lnTo>
                  <a:lnTo>
                    <a:pt x="358" y="364"/>
                  </a:lnTo>
                  <a:lnTo>
                    <a:pt x="361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79" y="363"/>
                  </a:lnTo>
                  <a:lnTo>
                    <a:pt x="388" y="363"/>
                  </a:lnTo>
                  <a:lnTo>
                    <a:pt x="391" y="363"/>
                  </a:lnTo>
                  <a:lnTo>
                    <a:pt x="394" y="361"/>
                  </a:lnTo>
                  <a:lnTo>
                    <a:pt x="394" y="361"/>
                  </a:lnTo>
                  <a:lnTo>
                    <a:pt x="395" y="359"/>
                  </a:lnTo>
                  <a:lnTo>
                    <a:pt x="395" y="354"/>
                  </a:lnTo>
                  <a:lnTo>
                    <a:pt x="395" y="351"/>
                  </a:lnTo>
                  <a:lnTo>
                    <a:pt x="397" y="347"/>
                  </a:lnTo>
                  <a:lnTo>
                    <a:pt x="397" y="347"/>
                  </a:lnTo>
                  <a:lnTo>
                    <a:pt x="391" y="335"/>
                  </a:lnTo>
                  <a:lnTo>
                    <a:pt x="389" y="329"/>
                  </a:lnTo>
                  <a:lnTo>
                    <a:pt x="389" y="324"/>
                  </a:lnTo>
                  <a:lnTo>
                    <a:pt x="389" y="324"/>
                  </a:lnTo>
                  <a:lnTo>
                    <a:pt x="389" y="311"/>
                  </a:lnTo>
                  <a:lnTo>
                    <a:pt x="388" y="304"/>
                  </a:lnTo>
                  <a:lnTo>
                    <a:pt x="388" y="304"/>
                  </a:lnTo>
                  <a:lnTo>
                    <a:pt x="383" y="298"/>
                  </a:lnTo>
                  <a:lnTo>
                    <a:pt x="382" y="295"/>
                  </a:lnTo>
                  <a:lnTo>
                    <a:pt x="380" y="290"/>
                  </a:lnTo>
                  <a:lnTo>
                    <a:pt x="380" y="290"/>
                  </a:lnTo>
                  <a:lnTo>
                    <a:pt x="382" y="287"/>
                  </a:lnTo>
                  <a:lnTo>
                    <a:pt x="385" y="284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01" y="277"/>
                  </a:lnTo>
                  <a:lnTo>
                    <a:pt x="402" y="277"/>
                  </a:lnTo>
                  <a:lnTo>
                    <a:pt x="405" y="279"/>
                  </a:lnTo>
                  <a:lnTo>
                    <a:pt x="411" y="279"/>
                  </a:lnTo>
                  <a:lnTo>
                    <a:pt x="411" y="279"/>
                  </a:lnTo>
                  <a:lnTo>
                    <a:pt x="414" y="277"/>
                  </a:lnTo>
                  <a:lnTo>
                    <a:pt x="414" y="276"/>
                  </a:lnTo>
                  <a:lnTo>
                    <a:pt x="414" y="273"/>
                  </a:lnTo>
                  <a:lnTo>
                    <a:pt x="413" y="270"/>
                  </a:lnTo>
                  <a:lnTo>
                    <a:pt x="407" y="264"/>
                  </a:lnTo>
                  <a:lnTo>
                    <a:pt x="400" y="256"/>
                  </a:lnTo>
                  <a:lnTo>
                    <a:pt x="400" y="256"/>
                  </a:lnTo>
                  <a:lnTo>
                    <a:pt x="394" y="250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9" y="222"/>
                  </a:lnTo>
                  <a:lnTo>
                    <a:pt x="379" y="222"/>
                  </a:lnTo>
                  <a:lnTo>
                    <a:pt x="374" y="213"/>
                  </a:lnTo>
                  <a:lnTo>
                    <a:pt x="371" y="207"/>
                  </a:lnTo>
                  <a:lnTo>
                    <a:pt x="370" y="202"/>
                  </a:lnTo>
                  <a:lnTo>
                    <a:pt x="368" y="197"/>
                  </a:lnTo>
                  <a:lnTo>
                    <a:pt x="368" y="197"/>
                  </a:lnTo>
                  <a:lnTo>
                    <a:pt x="363" y="187"/>
                  </a:lnTo>
                  <a:lnTo>
                    <a:pt x="361" y="182"/>
                  </a:lnTo>
                  <a:lnTo>
                    <a:pt x="364" y="178"/>
                  </a:lnTo>
                  <a:lnTo>
                    <a:pt x="364" y="178"/>
                  </a:lnTo>
                  <a:lnTo>
                    <a:pt x="365" y="173"/>
                  </a:lnTo>
                  <a:lnTo>
                    <a:pt x="367" y="169"/>
                  </a:lnTo>
                  <a:lnTo>
                    <a:pt x="367" y="166"/>
                  </a:lnTo>
                  <a:lnTo>
                    <a:pt x="367" y="159"/>
                  </a:lnTo>
                  <a:lnTo>
                    <a:pt x="367" y="159"/>
                  </a:lnTo>
                  <a:lnTo>
                    <a:pt x="364" y="153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57" y="147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48" y="148"/>
                  </a:lnTo>
                  <a:lnTo>
                    <a:pt x="346" y="150"/>
                  </a:lnTo>
                  <a:lnTo>
                    <a:pt x="345" y="154"/>
                  </a:lnTo>
                  <a:lnTo>
                    <a:pt x="346" y="160"/>
                  </a:lnTo>
                  <a:lnTo>
                    <a:pt x="346" y="167"/>
                  </a:lnTo>
                  <a:lnTo>
                    <a:pt x="346" y="167"/>
                  </a:lnTo>
                  <a:lnTo>
                    <a:pt x="346" y="170"/>
                  </a:lnTo>
                  <a:lnTo>
                    <a:pt x="345" y="173"/>
                  </a:lnTo>
                  <a:lnTo>
                    <a:pt x="343" y="173"/>
                  </a:lnTo>
                  <a:lnTo>
                    <a:pt x="340" y="175"/>
                  </a:lnTo>
                  <a:lnTo>
                    <a:pt x="336" y="173"/>
                  </a:lnTo>
                  <a:lnTo>
                    <a:pt x="330" y="170"/>
                  </a:lnTo>
                  <a:lnTo>
                    <a:pt x="330" y="170"/>
                  </a:lnTo>
                  <a:lnTo>
                    <a:pt x="323" y="167"/>
                  </a:lnTo>
                  <a:lnTo>
                    <a:pt x="318" y="165"/>
                  </a:lnTo>
                  <a:lnTo>
                    <a:pt x="314" y="160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53"/>
                  </a:lnTo>
                  <a:lnTo>
                    <a:pt x="311" y="150"/>
                  </a:lnTo>
                  <a:lnTo>
                    <a:pt x="306" y="144"/>
                  </a:lnTo>
                  <a:lnTo>
                    <a:pt x="300" y="138"/>
                  </a:lnTo>
                  <a:lnTo>
                    <a:pt x="299" y="135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29"/>
                  </a:lnTo>
                  <a:lnTo>
                    <a:pt x="299" y="127"/>
                  </a:lnTo>
                  <a:lnTo>
                    <a:pt x="303" y="126"/>
                  </a:lnTo>
                  <a:lnTo>
                    <a:pt x="308" y="126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4" y="120"/>
                  </a:lnTo>
                  <a:lnTo>
                    <a:pt x="312" y="116"/>
                  </a:lnTo>
                  <a:lnTo>
                    <a:pt x="311" y="110"/>
                  </a:lnTo>
                  <a:lnTo>
                    <a:pt x="309" y="104"/>
                  </a:lnTo>
                  <a:lnTo>
                    <a:pt x="309" y="104"/>
                  </a:lnTo>
                  <a:lnTo>
                    <a:pt x="312" y="99"/>
                  </a:lnTo>
                  <a:lnTo>
                    <a:pt x="315" y="95"/>
                  </a:lnTo>
                  <a:lnTo>
                    <a:pt x="320" y="89"/>
                  </a:lnTo>
                  <a:lnTo>
                    <a:pt x="321" y="87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21" y="82"/>
                  </a:lnTo>
                  <a:lnTo>
                    <a:pt x="323" y="80"/>
                  </a:lnTo>
                  <a:lnTo>
                    <a:pt x="325" y="77"/>
                  </a:lnTo>
                  <a:lnTo>
                    <a:pt x="330" y="77"/>
                  </a:lnTo>
                  <a:lnTo>
                    <a:pt x="334" y="77"/>
                  </a:lnTo>
                  <a:lnTo>
                    <a:pt x="334" y="77"/>
                  </a:lnTo>
                  <a:lnTo>
                    <a:pt x="340" y="76"/>
                  </a:lnTo>
                  <a:lnTo>
                    <a:pt x="343" y="74"/>
                  </a:lnTo>
                  <a:lnTo>
                    <a:pt x="343" y="74"/>
                  </a:lnTo>
                  <a:lnTo>
                    <a:pt x="346" y="62"/>
                  </a:lnTo>
                  <a:lnTo>
                    <a:pt x="348" y="53"/>
                  </a:lnTo>
                  <a:lnTo>
                    <a:pt x="348" y="53"/>
                  </a:lnTo>
                  <a:lnTo>
                    <a:pt x="348" y="48"/>
                  </a:lnTo>
                  <a:lnTo>
                    <a:pt x="345" y="43"/>
                  </a:lnTo>
                  <a:lnTo>
                    <a:pt x="342" y="40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3" y="39"/>
                  </a:lnTo>
                  <a:lnTo>
                    <a:pt x="330" y="37"/>
                  </a:lnTo>
                  <a:lnTo>
                    <a:pt x="323" y="31"/>
                  </a:lnTo>
                  <a:lnTo>
                    <a:pt x="323" y="31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4329113" y="5865813"/>
              <a:ext cx="196850" cy="280987"/>
            </a:xfrm>
            <a:custGeom>
              <a:avLst/>
              <a:gdLst>
                <a:gd name="T0" fmla="*/ 90 w 124"/>
                <a:gd name="T1" fmla="*/ 83 h 177"/>
                <a:gd name="T2" fmla="*/ 87 w 124"/>
                <a:gd name="T3" fmla="*/ 88 h 177"/>
                <a:gd name="T4" fmla="*/ 77 w 124"/>
                <a:gd name="T5" fmla="*/ 91 h 177"/>
                <a:gd name="T6" fmla="*/ 68 w 124"/>
                <a:gd name="T7" fmla="*/ 97 h 177"/>
                <a:gd name="T8" fmla="*/ 60 w 124"/>
                <a:gd name="T9" fmla="*/ 106 h 177"/>
                <a:gd name="T10" fmla="*/ 49 w 124"/>
                <a:gd name="T11" fmla="*/ 124 h 177"/>
                <a:gd name="T12" fmla="*/ 43 w 124"/>
                <a:gd name="T13" fmla="*/ 128 h 177"/>
                <a:gd name="T14" fmla="*/ 34 w 124"/>
                <a:gd name="T15" fmla="*/ 128 h 177"/>
                <a:gd name="T16" fmla="*/ 25 w 124"/>
                <a:gd name="T17" fmla="*/ 125 h 177"/>
                <a:gd name="T18" fmla="*/ 12 w 124"/>
                <a:gd name="T19" fmla="*/ 120 h 177"/>
                <a:gd name="T20" fmla="*/ 6 w 124"/>
                <a:gd name="T21" fmla="*/ 121 h 177"/>
                <a:gd name="T22" fmla="*/ 4 w 124"/>
                <a:gd name="T23" fmla="*/ 133 h 177"/>
                <a:gd name="T24" fmla="*/ 3 w 124"/>
                <a:gd name="T25" fmla="*/ 149 h 177"/>
                <a:gd name="T26" fmla="*/ 0 w 124"/>
                <a:gd name="T27" fmla="*/ 168 h 177"/>
                <a:gd name="T28" fmla="*/ 3 w 124"/>
                <a:gd name="T29" fmla="*/ 176 h 177"/>
                <a:gd name="T30" fmla="*/ 7 w 124"/>
                <a:gd name="T31" fmla="*/ 177 h 177"/>
                <a:gd name="T32" fmla="*/ 28 w 124"/>
                <a:gd name="T33" fmla="*/ 176 h 177"/>
                <a:gd name="T34" fmla="*/ 41 w 124"/>
                <a:gd name="T35" fmla="*/ 170 h 177"/>
                <a:gd name="T36" fmla="*/ 43 w 124"/>
                <a:gd name="T37" fmla="*/ 167 h 177"/>
                <a:gd name="T38" fmla="*/ 46 w 124"/>
                <a:gd name="T39" fmla="*/ 158 h 177"/>
                <a:gd name="T40" fmla="*/ 52 w 124"/>
                <a:gd name="T41" fmla="*/ 155 h 177"/>
                <a:gd name="T42" fmla="*/ 54 w 124"/>
                <a:gd name="T43" fmla="*/ 155 h 177"/>
                <a:gd name="T44" fmla="*/ 60 w 124"/>
                <a:gd name="T45" fmla="*/ 148 h 177"/>
                <a:gd name="T46" fmla="*/ 69 w 124"/>
                <a:gd name="T47" fmla="*/ 137 h 177"/>
                <a:gd name="T48" fmla="*/ 72 w 124"/>
                <a:gd name="T49" fmla="*/ 137 h 177"/>
                <a:gd name="T50" fmla="*/ 75 w 124"/>
                <a:gd name="T51" fmla="*/ 137 h 177"/>
                <a:gd name="T52" fmla="*/ 80 w 124"/>
                <a:gd name="T53" fmla="*/ 145 h 177"/>
                <a:gd name="T54" fmla="*/ 80 w 124"/>
                <a:gd name="T55" fmla="*/ 152 h 177"/>
                <a:gd name="T56" fmla="*/ 83 w 124"/>
                <a:gd name="T57" fmla="*/ 160 h 177"/>
                <a:gd name="T58" fmla="*/ 89 w 124"/>
                <a:gd name="T59" fmla="*/ 164 h 177"/>
                <a:gd name="T60" fmla="*/ 96 w 124"/>
                <a:gd name="T61" fmla="*/ 167 h 177"/>
                <a:gd name="T62" fmla="*/ 102 w 124"/>
                <a:gd name="T63" fmla="*/ 164 h 177"/>
                <a:gd name="T64" fmla="*/ 115 w 124"/>
                <a:gd name="T65" fmla="*/ 140 h 177"/>
                <a:gd name="T66" fmla="*/ 124 w 124"/>
                <a:gd name="T67" fmla="*/ 118 h 177"/>
                <a:gd name="T68" fmla="*/ 123 w 124"/>
                <a:gd name="T69" fmla="*/ 111 h 177"/>
                <a:gd name="T70" fmla="*/ 111 w 124"/>
                <a:gd name="T71" fmla="*/ 85 h 177"/>
                <a:gd name="T72" fmla="*/ 106 w 124"/>
                <a:gd name="T73" fmla="*/ 77 h 177"/>
                <a:gd name="T74" fmla="*/ 100 w 124"/>
                <a:gd name="T75" fmla="*/ 57 h 177"/>
                <a:gd name="T76" fmla="*/ 97 w 124"/>
                <a:gd name="T77" fmla="*/ 53 h 177"/>
                <a:gd name="T78" fmla="*/ 72 w 124"/>
                <a:gd name="T79" fmla="*/ 34 h 177"/>
                <a:gd name="T80" fmla="*/ 65 w 124"/>
                <a:gd name="T81" fmla="*/ 26 h 177"/>
                <a:gd name="T82" fmla="*/ 56 w 124"/>
                <a:gd name="T83" fmla="*/ 5 h 177"/>
                <a:gd name="T84" fmla="*/ 54 w 124"/>
                <a:gd name="T85" fmla="*/ 4 h 177"/>
                <a:gd name="T86" fmla="*/ 47 w 124"/>
                <a:gd name="T87" fmla="*/ 0 h 177"/>
                <a:gd name="T88" fmla="*/ 40 w 124"/>
                <a:gd name="T89" fmla="*/ 1 h 177"/>
                <a:gd name="T90" fmla="*/ 28 w 124"/>
                <a:gd name="T91" fmla="*/ 13 h 177"/>
                <a:gd name="T92" fmla="*/ 26 w 124"/>
                <a:gd name="T93" fmla="*/ 20 h 177"/>
                <a:gd name="T94" fmla="*/ 31 w 124"/>
                <a:gd name="T95" fmla="*/ 29 h 177"/>
                <a:gd name="T96" fmla="*/ 44 w 124"/>
                <a:gd name="T97" fmla="*/ 50 h 177"/>
                <a:gd name="T98" fmla="*/ 52 w 124"/>
                <a:gd name="T99" fmla="*/ 56 h 177"/>
                <a:gd name="T100" fmla="*/ 56 w 124"/>
                <a:gd name="T101" fmla="*/ 56 h 177"/>
                <a:gd name="T102" fmla="*/ 63 w 124"/>
                <a:gd name="T103" fmla="*/ 53 h 177"/>
                <a:gd name="T104" fmla="*/ 69 w 124"/>
                <a:gd name="T105" fmla="*/ 54 h 177"/>
                <a:gd name="T106" fmla="*/ 75 w 124"/>
                <a:gd name="T107" fmla="*/ 57 h 177"/>
                <a:gd name="T108" fmla="*/ 80 w 124"/>
                <a:gd name="T109" fmla="*/ 66 h 177"/>
                <a:gd name="T110" fmla="*/ 83 w 124"/>
                <a:gd name="T111" fmla="*/ 71 h 177"/>
                <a:gd name="T112" fmla="*/ 89 w 124"/>
                <a:gd name="T113" fmla="*/ 75 h 177"/>
                <a:gd name="T114" fmla="*/ 90 w 124"/>
                <a:gd name="T115" fmla="*/ 8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" h="177">
                  <a:moveTo>
                    <a:pt x="90" y="83"/>
                  </a:moveTo>
                  <a:lnTo>
                    <a:pt x="90" y="83"/>
                  </a:lnTo>
                  <a:lnTo>
                    <a:pt x="89" y="85"/>
                  </a:lnTo>
                  <a:lnTo>
                    <a:pt x="87" y="88"/>
                  </a:lnTo>
                  <a:lnTo>
                    <a:pt x="83" y="90"/>
                  </a:lnTo>
                  <a:lnTo>
                    <a:pt x="77" y="91"/>
                  </a:lnTo>
                  <a:lnTo>
                    <a:pt x="72" y="94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60" y="106"/>
                  </a:lnTo>
                  <a:lnTo>
                    <a:pt x="54" y="115"/>
                  </a:lnTo>
                  <a:lnTo>
                    <a:pt x="49" y="124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38" y="130"/>
                  </a:lnTo>
                  <a:lnTo>
                    <a:pt x="34" y="128"/>
                  </a:lnTo>
                  <a:lnTo>
                    <a:pt x="25" y="125"/>
                  </a:lnTo>
                  <a:lnTo>
                    <a:pt x="25" y="125"/>
                  </a:lnTo>
                  <a:lnTo>
                    <a:pt x="17" y="122"/>
                  </a:lnTo>
                  <a:lnTo>
                    <a:pt x="12" y="120"/>
                  </a:lnTo>
                  <a:lnTo>
                    <a:pt x="9" y="120"/>
                  </a:lnTo>
                  <a:lnTo>
                    <a:pt x="6" y="121"/>
                  </a:lnTo>
                  <a:lnTo>
                    <a:pt x="4" y="125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3" y="149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1" y="173"/>
                  </a:lnTo>
                  <a:lnTo>
                    <a:pt x="3" y="176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17" y="177"/>
                  </a:lnTo>
                  <a:lnTo>
                    <a:pt x="28" y="176"/>
                  </a:lnTo>
                  <a:lnTo>
                    <a:pt x="38" y="173"/>
                  </a:lnTo>
                  <a:lnTo>
                    <a:pt x="41" y="170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44" y="161"/>
                  </a:lnTo>
                  <a:lnTo>
                    <a:pt x="46" y="158"/>
                  </a:lnTo>
                  <a:lnTo>
                    <a:pt x="49" y="157"/>
                  </a:lnTo>
                  <a:lnTo>
                    <a:pt x="52" y="155"/>
                  </a:lnTo>
                  <a:lnTo>
                    <a:pt x="52" y="155"/>
                  </a:lnTo>
                  <a:lnTo>
                    <a:pt x="54" y="155"/>
                  </a:lnTo>
                  <a:lnTo>
                    <a:pt x="56" y="154"/>
                  </a:lnTo>
                  <a:lnTo>
                    <a:pt x="60" y="148"/>
                  </a:lnTo>
                  <a:lnTo>
                    <a:pt x="65" y="143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72" y="137"/>
                  </a:lnTo>
                  <a:lnTo>
                    <a:pt x="74" y="137"/>
                  </a:lnTo>
                  <a:lnTo>
                    <a:pt x="75" y="137"/>
                  </a:lnTo>
                  <a:lnTo>
                    <a:pt x="77" y="139"/>
                  </a:lnTo>
                  <a:lnTo>
                    <a:pt x="80" y="145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1" y="157"/>
                  </a:lnTo>
                  <a:lnTo>
                    <a:pt x="83" y="160"/>
                  </a:lnTo>
                  <a:lnTo>
                    <a:pt x="86" y="162"/>
                  </a:lnTo>
                  <a:lnTo>
                    <a:pt x="89" y="164"/>
                  </a:lnTo>
                  <a:lnTo>
                    <a:pt x="93" y="165"/>
                  </a:lnTo>
                  <a:lnTo>
                    <a:pt x="96" y="167"/>
                  </a:lnTo>
                  <a:lnTo>
                    <a:pt x="99" y="165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15" y="140"/>
                  </a:lnTo>
                  <a:lnTo>
                    <a:pt x="121" y="127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3" y="111"/>
                  </a:lnTo>
                  <a:lnTo>
                    <a:pt x="120" y="103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6" y="77"/>
                  </a:lnTo>
                  <a:lnTo>
                    <a:pt x="103" y="66"/>
                  </a:lnTo>
                  <a:lnTo>
                    <a:pt x="100" y="57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1" y="41"/>
                  </a:lnTo>
                  <a:lnTo>
                    <a:pt x="72" y="34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59" y="16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2" y="7"/>
                  </a:lnTo>
                  <a:lnTo>
                    <a:pt x="28" y="13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1" y="29"/>
                  </a:lnTo>
                  <a:lnTo>
                    <a:pt x="37" y="40"/>
                  </a:lnTo>
                  <a:lnTo>
                    <a:pt x="44" y="50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4"/>
                  </a:lnTo>
                  <a:lnTo>
                    <a:pt x="63" y="53"/>
                  </a:lnTo>
                  <a:lnTo>
                    <a:pt x="66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75" y="57"/>
                  </a:lnTo>
                  <a:lnTo>
                    <a:pt x="77" y="59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3" y="71"/>
                  </a:lnTo>
                  <a:lnTo>
                    <a:pt x="87" y="72"/>
                  </a:lnTo>
                  <a:lnTo>
                    <a:pt x="89" y="75"/>
                  </a:lnTo>
                  <a:lnTo>
                    <a:pt x="90" y="83"/>
                  </a:lnTo>
                  <a:lnTo>
                    <a:pt x="90" y="83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5357813" y="3541713"/>
              <a:ext cx="474663" cy="601662"/>
            </a:xfrm>
            <a:custGeom>
              <a:avLst/>
              <a:gdLst>
                <a:gd name="T0" fmla="*/ 139 w 299"/>
                <a:gd name="T1" fmla="*/ 304 h 379"/>
                <a:gd name="T2" fmla="*/ 156 w 299"/>
                <a:gd name="T3" fmla="*/ 288 h 379"/>
                <a:gd name="T4" fmla="*/ 181 w 299"/>
                <a:gd name="T5" fmla="*/ 280 h 379"/>
                <a:gd name="T6" fmla="*/ 176 w 299"/>
                <a:gd name="T7" fmla="*/ 267 h 379"/>
                <a:gd name="T8" fmla="*/ 196 w 299"/>
                <a:gd name="T9" fmla="*/ 240 h 379"/>
                <a:gd name="T10" fmla="*/ 219 w 299"/>
                <a:gd name="T11" fmla="*/ 224 h 379"/>
                <a:gd name="T12" fmla="*/ 246 w 299"/>
                <a:gd name="T13" fmla="*/ 208 h 379"/>
                <a:gd name="T14" fmla="*/ 249 w 299"/>
                <a:gd name="T15" fmla="*/ 191 h 379"/>
                <a:gd name="T16" fmla="*/ 245 w 299"/>
                <a:gd name="T17" fmla="*/ 160 h 379"/>
                <a:gd name="T18" fmla="*/ 245 w 299"/>
                <a:gd name="T19" fmla="*/ 148 h 379"/>
                <a:gd name="T20" fmla="*/ 256 w 299"/>
                <a:gd name="T21" fmla="*/ 141 h 379"/>
                <a:gd name="T22" fmla="*/ 271 w 299"/>
                <a:gd name="T23" fmla="*/ 156 h 379"/>
                <a:gd name="T24" fmla="*/ 282 w 299"/>
                <a:gd name="T25" fmla="*/ 156 h 379"/>
                <a:gd name="T26" fmla="*/ 286 w 299"/>
                <a:gd name="T27" fmla="*/ 150 h 379"/>
                <a:gd name="T28" fmla="*/ 282 w 299"/>
                <a:gd name="T29" fmla="*/ 128 h 379"/>
                <a:gd name="T30" fmla="*/ 289 w 299"/>
                <a:gd name="T31" fmla="*/ 111 h 379"/>
                <a:gd name="T32" fmla="*/ 283 w 299"/>
                <a:gd name="T33" fmla="*/ 104 h 379"/>
                <a:gd name="T34" fmla="*/ 296 w 299"/>
                <a:gd name="T35" fmla="*/ 94 h 379"/>
                <a:gd name="T36" fmla="*/ 299 w 299"/>
                <a:gd name="T37" fmla="*/ 76 h 379"/>
                <a:gd name="T38" fmla="*/ 293 w 299"/>
                <a:gd name="T39" fmla="*/ 57 h 379"/>
                <a:gd name="T40" fmla="*/ 286 w 299"/>
                <a:gd name="T41" fmla="*/ 30 h 379"/>
                <a:gd name="T42" fmla="*/ 285 w 299"/>
                <a:gd name="T43" fmla="*/ 0 h 379"/>
                <a:gd name="T44" fmla="*/ 240 w 299"/>
                <a:gd name="T45" fmla="*/ 15 h 379"/>
                <a:gd name="T46" fmla="*/ 193 w 299"/>
                <a:gd name="T47" fmla="*/ 43 h 379"/>
                <a:gd name="T48" fmla="*/ 157 w 299"/>
                <a:gd name="T49" fmla="*/ 55 h 379"/>
                <a:gd name="T50" fmla="*/ 132 w 299"/>
                <a:gd name="T51" fmla="*/ 61 h 379"/>
                <a:gd name="T52" fmla="*/ 110 w 299"/>
                <a:gd name="T53" fmla="*/ 94 h 379"/>
                <a:gd name="T54" fmla="*/ 97 w 299"/>
                <a:gd name="T55" fmla="*/ 105 h 379"/>
                <a:gd name="T56" fmla="*/ 79 w 299"/>
                <a:gd name="T57" fmla="*/ 107 h 379"/>
                <a:gd name="T58" fmla="*/ 67 w 299"/>
                <a:gd name="T59" fmla="*/ 108 h 379"/>
                <a:gd name="T60" fmla="*/ 52 w 299"/>
                <a:gd name="T61" fmla="*/ 141 h 379"/>
                <a:gd name="T62" fmla="*/ 24 w 299"/>
                <a:gd name="T63" fmla="*/ 165 h 379"/>
                <a:gd name="T64" fmla="*/ 5 w 299"/>
                <a:gd name="T65" fmla="*/ 181 h 379"/>
                <a:gd name="T66" fmla="*/ 15 w 299"/>
                <a:gd name="T67" fmla="*/ 206 h 379"/>
                <a:gd name="T68" fmla="*/ 6 w 299"/>
                <a:gd name="T69" fmla="*/ 215 h 379"/>
                <a:gd name="T70" fmla="*/ 6 w 299"/>
                <a:gd name="T71" fmla="*/ 225 h 379"/>
                <a:gd name="T72" fmla="*/ 18 w 299"/>
                <a:gd name="T73" fmla="*/ 239 h 379"/>
                <a:gd name="T74" fmla="*/ 9 w 299"/>
                <a:gd name="T75" fmla="*/ 249 h 379"/>
                <a:gd name="T76" fmla="*/ 2 w 299"/>
                <a:gd name="T77" fmla="*/ 265 h 379"/>
                <a:gd name="T78" fmla="*/ 22 w 299"/>
                <a:gd name="T79" fmla="*/ 292 h 379"/>
                <a:gd name="T80" fmla="*/ 33 w 299"/>
                <a:gd name="T81" fmla="*/ 298 h 379"/>
                <a:gd name="T82" fmla="*/ 40 w 299"/>
                <a:gd name="T83" fmla="*/ 325 h 379"/>
                <a:gd name="T84" fmla="*/ 46 w 299"/>
                <a:gd name="T85" fmla="*/ 353 h 379"/>
                <a:gd name="T86" fmla="*/ 62 w 299"/>
                <a:gd name="T87" fmla="*/ 363 h 379"/>
                <a:gd name="T88" fmla="*/ 73 w 299"/>
                <a:gd name="T89" fmla="*/ 379 h 379"/>
                <a:gd name="T90" fmla="*/ 89 w 299"/>
                <a:gd name="T91" fmla="*/ 365 h 379"/>
                <a:gd name="T92" fmla="*/ 114 w 299"/>
                <a:gd name="T93" fmla="*/ 359 h 379"/>
                <a:gd name="T94" fmla="*/ 136 w 299"/>
                <a:gd name="T95" fmla="*/ 342 h 379"/>
                <a:gd name="T96" fmla="*/ 132 w 299"/>
                <a:gd name="T97" fmla="*/ 31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379">
                  <a:moveTo>
                    <a:pt x="132" y="317"/>
                  </a:moveTo>
                  <a:lnTo>
                    <a:pt x="132" y="317"/>
                  </a:lnTo>
                  <a:lnTo>
                    <a:pt x="135" y="311"/>
                  </a:lnTo>
                  <a:lnTo>
                    <a:pt x="139" y="304"/>
                  </a:lnTo>
                  <a:lnTo>
                    <a:pt x="150" y="291"/>
                  </a:lnTo>
                  <a:lnTo>
                    <a:pt x="150" y="291"/>
                  </a:lnTo>
                  <a:lnTo>
                    <a:pt x="153" y="289"/>
                  </a:lnTo>
                  <a:lnTo>
                    <a:pt x="156" y="288"/>
                  </a:lnTo>
                  <a:lnTo>
                    <a:pt x="168" y="289"/>
                  </a:lnTo>
                  <a:lnTo>
                    <a:pt x="182" y="292"/>
                  </a:lnTo>
                  <a:lnTo>
                    <a:pt x="182" y="292"/>
                  </a:lnTo>
                  <a:lnTo>
                    <a:pt x="181" y="280"/>
                  </a:lnTo>
                  <a:lnTo>
                    <a:pt x="179" y="276"/>
                  </a:lnTo>
                  <a:lnTo>
                    <a:pt x="176" y="270"/>
                  </a:lnTo>
                  <a:lnTo>
                    <a:pt x="176" y="270"/>
                  </a:lnTo>
                  <a:lnTo>
                    <a:pt x="176" y="267"/>
                  </a:lnTo>
                  <a:lnTo>
                    <a:pt x="176" y="262"/>
                  </a:lnTo>
                  <a:lnTo>
                    <a:pt x="181" y="255"/>
                  </a:lnTo>
                  <a:lnTo>
                    <a:pt x="188" y="246"/>
                  </a:lnTo>
                  <a:lnTo>
                    <a:pt x="196" y="240"/>
                  </a:lnTo>
                  <a:lnTo>
                    <a:pt x="196" y="240"/>
                  </a:lnTo>
                  <a:lnTo>
                    <a:pt x="206" y="231"/>
                  </a:lnTo>
                  <a:lnTo>
                    <a:pt x="212" y="227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27" y="221"/>
                  </a:lnTo>
                  <a:lnTo>
                    <a:pt x="234" y="217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9" y="205"/>
                  </a:lnTo>
                  <a:lnTo>
                    <a:pt x="249" y="200"/>
                  </a:lnTo>
                  <a:lnTo>
                    <a:pt x="249" y="191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5" y="166"/>
                  </a:lnTo>
                  <a:lnTo>
                    <a:pt x="245" y="160"/>
                  </a:lnTo>
                  <a:lnTo>
                    <a:pt x="245" y="156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48"/>
                  </a:lnTo>
                  <a:lnTo>
                    <a:pt x="245" y="147"/>
                  </a:lnTo>
                  <a:lnTo>
                    <a:pt x="248" y="144"/>
                  </a:lnTo>
                  <a:lnTo>
                    <a:pt x="256" y="141"/>
                  </a:lnTo>
                  <a:lnTo>
                    <a:pt x="256" y="141"/>
                  </a:lnTo>
                  <a:lnTo>
                    <a:pt x="258" y="141"/>
                  </a:lnTo>
                  <a:lnTo>
                    <a:pt x="261" y="143"/>
                  </a:lnTo>
                  <a:lnTo>
                    <a:pt x="264" y="145"/>
                  </a:lnTo>
                  <a:lnTo>
                    <a:pt x="271" y="156"/>
                  </a:lnTo>
                  <a:lnTo>
                    <a:pt x="271" y="156"/>
                  </a:lnTo>
                  <a:lnTo>
                    <a:pt x="273" y="157"/>
                  </a:lnTo>
                  <a:lnTo>
                    <a:pt x="276" y="157"/>
                  </a:lnTo>
                  <a:lnTo>
                    <a:pt x="282" y="156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89" y="151"/>
                  </a:lnTo>
                  <a:lnTo>
                    <a:pt x="286" y="150"/>
                  </a:lnTo>
                  <a:lnTo>
                    <a:pt x="283" y="143"/>
                  </a:lnTo>
                  <a:lnTo>
                    <a:pt x="282" y="135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285" y="123"/>
                  </a:lnTo>
                  <a:lnTo>
                    <a:pt x="288" y="117"/>
                  </a:lnTo>
                  <a:lnTo>
                    <a:pt x="289" y="114"/>
                  </a:lnTo>
                  <a:lnTo>
                    <a:pt x="289" y="111"/>
                  </a:lnTo>
                  <a:lnTo>
                    <a:pt x="289" y="111"/>
                  </a:lnTo>
                  <a:lnTo>
                    <a:pt x="286" y="108"/>
                  </a:lnTo>
                  <a:lnTo>
                    <a:pt x="285" y="105"/>
                  </a:lnTo>
                  <a:lnTo>
                    <a:pt x="283" y="104"/>
                  </a:lnTo>
                  <a:lnTo>
                    <a:pt x="283" y="104"/>
                  </a:lnTo>
                  <a:lnTo>
                    <a:pt x="285" y="101"/>
                  </a:lnTo>
                  <a:lnTo>
                    <a:pt x="289" y="100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8" y="91"/>
                  </a:lnTo>
                  <a:lnTo>
                    <a:pt x="299" y="88"/>
                  </a:lnTo>
                  <a:lnTo>
                    <a:pt x="299" y="76"/>
                  </a:lnTo>
                  <a:lnTo>
                    <a:pt x="298" y="64"/>
                  </a:lnTo>
                  <a:lnTo>
                    <a:pt x="296" y="60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2" y="54"/>
                  </a:lnTo>
                  <a:lnTo>
                    <a:pt x="290" y="51"/>
                  </a:lnTo>
                  <a:lnTo>
                    <a:pt x="289" y="43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5" y="14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40" y="15"/>
                  </a:lnTo>
                  <a:lnTo>
                    <a:pt x="230" y="21"/>
                  </a:lnTo>
                  <a:lnTo>
                    <a:pt x="218" y="27"/>
                  </a:lnTo>
                  <a:lnTo>
                    <a:pt x="218" y="27"/>
                  </a:lnTo>
                  <a:lnTo>
                    <a:pt x="193" y="43"/>
                  </a:lnTo>
                  <a:lnTo>
                    <a:pt x="182" y="49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57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26" y="67"/>
                  </a:lnTo>
                  <a:lnTo>
                    <a:pt x="119" y="76"/>
                  </a:lnTo>
                  <a:lnTo>
                    <a:pt x="113" y="85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7" y="100"/>
                  </a:lnTo>
                  <a:lnTo>
                    <a:pt x="102" y="104"/>
                  </a:lnTo>
                  <a:lnTo>
                    <a:pt x="97" y="105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79" y="107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3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61" y="120"/>
                  </a:lnTo>
                  <a:lnTo>
                    <a:pt x="57" y="131"/>
                  </a:lnTo>
                  <a:lnTo>
                    <a:pt x="52" y="141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39" y="156"/>
                  </a:lnTo>
                  <a:lnTo>
                    <a:pt x="24" y="165"/>
                  </a:lnTo>
                  <a:lnTo>
                    <a:pt x="11" y="174"/>
                  </a:lnTo>
                  <a:lnTo>
                    <a:pt x="6" y="178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6" y="187"/>
                  </a:lnTo>
                  <a:lnTo>
                    <a:pt x="9" y="193"/>
                  </a:lnTo>
                  <a:lnTo>
                    <a:pt x="14" y="200"/>
                  </a:lnTo>
                  <a:lnTo>
                    <a:pt x="15" y="206"/>
                  </a:lnTo>
                  <a:lnTo>
                    <a:pt x="15" y="206"/>
                  </a:lnTo>
                  <a:lnTo>
                    <a:pt x="14" y="209"/>
                  </a:lnTo>
                  <a:lnTo>
                    <a:pt x="11" y="212"/>
                  </a:lnTo>
                  <a:lnTo>
                    <a:pt x="6" y="215"/>
                  </a:lnTo>
                  <a:lnTo>
                    <a:pt x="5" y="218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6" y="225"/>
                  </a:lnTo>
                  <a:lnTo>
                    <a:pt x="6" y="225"/>
                  </a:lnTo>
                  <a:lnTo>
                    <a:pt x="14" y="231"/>
                  </a:lnTo>
                  <a:lnTo>
                    <a:pt x="18" y="237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15" y="245"/>
                  </a:lnTo>
                  <a:lnTo>
                    <a:pt x="15" y="245"/>
                  </a:lnTo>
                  <a:lnTo>
                    <a:pt x="9" y="249"/>
                  </a:lnTo>
                  <a:lnTo>
                    <a:pt x="3" y="255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12" y="282"/>
                  </a:lnTo>
                  <a:lnTo>
                    <a:pt x="18" y="289"/>
                  </a:lnTo>
                  <a:lnTo>
                    <a:pt x="22" y="292"/>
                  </a:lnTo>
                  <a:lnTo>
                    <a:pt x="25" y="294"/>
                  </a:lnTo>
                  <a:lnTo>
                    <a:pt x="25" y="294"/>
                  </a:lnTo>
                  <a:lnTo>
                    <a:pt x="30" y="295"/>
                  </a:lnTo>
                  <a:lnTo>
                    <a:pt x="33" y="298"/>
                  </a:lnTo>
                  <a:lnTo>
                    <a:pt x="37" y="305"/>
                  </a:lnTo>
                  <a:lnTo>
                    <a:pt x="40" y="314"/>
                  </a:lnTo>
                  <a:lnTo>
                    <a:pt x="40" y="325"/>
                  </a:lnTo>
                  <a:lnTo>
                    <a:pt x="40" y="325"/>
                  </a:lnTo>
                  <a:lnTo>
                    <a:pt x="37" y="341"/>
                  </a:lnTo>
                  <a:lnTo>
                    <a:pt x="37" y="341"/>
                  </a:lnTo>
                  <a:lnTo>
                    <a:pt x="42" y="347"/>
                  </a:lnTo>
                  <a:lnTo>
                    <a:pt x="46" y="353"/>
                  </a:lnTo>
                  <a:lnTo>
                    <a:pt x="46" y="353"/>
                  </a:lnTo>
                  <a:lnTo>
                    <a:pt x="49" y="356"/>
                  </a:lnTo>
                  <a:lnTo>
                    <a:pt x="52" y="359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7" y="368"/>
                  </a:lnTo>
                  <a:lnTo>
                    <a:pt x="70" y="372"/>
                  </a:lnTo>
                  <a:lnTo>
                    <a:pt x="73" y="379"/>
                  </a:lnTo>
                  <a:lnTo>
                    <a:pt x="73" y="379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9" y="365"/>
                  </a:lnTo>
                  <a:lnTo>
                    <a:pt x="98" y="362"/>
                  </a:lnTo>
                  <a:lnTo>
                    <a:pt x="105" y="360"/>
                  </a:lnTo>
                  <a:lnTo>
                    <a:pt x="114" y="359"/>
                  </a:lnTo>
                  <a:lnTo>
                    <a:pt x="114" y="359"/>
                  </a:lnTo>
                  <a:lnTo>
                    <a:pt x="129" y="350"/>
                  </a:lnTo>
                  <a:lnTo>
                    <a:pt x="134" y="345"/>
                  </a:lnTo>
                  <a:lnTo>
                    <a:pt x="136" y="342"/>
                  </a:lnTo>
                  <a:lnTo>
                    <a:pt x="136" y="342"/>
                  </a:lnTo>
                  <a:lnTo>
                    <a:pt x="136" y="337"/>
                  </a:lnTo>
                  <a:lnTo>
                    <a:pt x="134" y="331"/>
                  </a:lnTo>
                  <a:lnTo>
                    <a:pt x="132" y="323"/>
                  </a:lnTo>
                  <a:lnTo>
                    <a:pt x="132" y="317"/>
                  </a:lnTo>
                  <a:lnTo>
                    <a:pt x="132" y="31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14960600" y="7373938"/>
              <a:ext cx="631825" cy="1411287"/>
            </a:xfrm>
            <a:custGeom>
              <a:avLst/>
              <a:gdLst>
                <a:gd name="T0" fmla="*/ 105 w 398"/>
                <a:gd name="T1" fmla="*/ 785 h 889"/>
                <a:gd name="T2" fmla="*/ 101 w 398"/>
                <a:gd name="T3" fmla="*/ 834 h 889"/>
                <a:gd name="T4" fmla="*/ 74 w 398"/>
                <a:gd name="T5" fmla="*/ 861 h 889"/>
                <a:gd name="T6" fmla="*/ 128 w 398"/>
                <a:gd name="T7" fmla="*/ 889 h 889"/>
                <a:gd name="T8" fmla="*/ 107 w 398"/>
                <a:gd name="T9" fmla="*/ 871 h 889"/>
                <a:gd name="T10" fmla="*/ 90 w 398"/>
                <a:gd name="T11" fmla="*/ 864 h 889"/>
                <a:gd name="T12" fmla="*/ 123 w 398"/>
                <a:gd name="T13" fmla="*/ 852 h 889"/>
                <a:gd name="T14" fmla="*/ 141 w 398"/>
                <a:gd name="T15" fmla="*/ 813 h 889"/>
                <a:gd name="T16" fmla="*/ 150 w 398"/>
                <a:gd name="T17" fmla="*/ 782 h 889"/>
                <a:gd name="T18" fmla="*/ 173 w 398"/>
                <a:gd name="T19" fmla="*/ 779 h 889"/>
                <a:gd name="T20" fmla="*/ 182 w 398"/>
                <a:gd name="T21" fmla="*/ 741 h 889"/>
                <a:gd name="T22" fmla="*/ 200 w 398"/>
                <a:gd name="T23" fmla="*/ 741 h 889"/>
                <a:gd name="T24" fmla="*/ 212 w 398"/>
                <a:gd name="T25" fmla="*/ 775 h 889"/>
                <a:gd name="T26" fmla="*/ 244 w 398"/>
                <a:gd name="T27" fmla="*/ 759 h 889"/>
                <a:gd name="T28" fmla="*/ 283 w 398"/>
                <a:gd name="T29" fmla="*/ 759 h 889"/>
                <a:gd name="T30" fmla="*/ 342 w 398"/>
                <a:gd name="T31" fmla="*/ 664 h 889"/>
                <a:gd name="T32" fmla="*/ 376 w 398"/>
                <a:gd name="T33" fmla="*/ 565 h 889"/>
                <a:gd name="T34" fmla="*/ 364 w 398"/>
                <a:gd name="T35" fmla="*/ 511 h 889"/>
                <a:gd name="T36" fmla="*/ 379 w 398"/>
                <a:gd name="T37" fmla="*/ 474 h 889"/>
                <a:gd name="T38" fmla="*/ 385 w 398"/>
                <a:gd name="T39" fmla="*/ 397 h 889"/>
                <a:gd name="T40" fmla="*/ 398 w 398"/>
                <a:gd name="T41" fmla="*/ 209 h 889"/>
                <a:gd name="T42" fmla="*/ 382 w 398"/>
                <a:gd name="T43" fmla="*/ 148 h 889"/>
                <a:gd name="T44" fmla="*/ 381 w 398"/>
                <a:gd name="T45" fmla="*/ 64 h 889"/>
                <a:gd name="T46" fmla="*/ 367 w 398"/>
                <a:gd name="T47" fmla="*/ 76 h 889"/>
                <a:gd name="T48" fmla="*/ 353 w 398"/>
                <a:gd name="T49" fmla="*/ 70 h 889"/>
                <a:gd name="T50" fmla="*/ 353 w 398"/>
                <a:gd name="T51" fmla="*/ 52 h 889"/>
                <a:gd name="T52" fmla="*/ 330 w 398"/>
                <a:gd name="T53" fmla="*/ 34 h 889"/>
                <a:gd name="T54" fmla="*/ 326 w 398"/>
                <a:gd name="T55" fmla="*/ 18 h 889"/>
                <a:gd name="T56" fmla="*/ 301 w 398"/>
                <a:gd name="T57" fmla="*/ 12 h 889"/>
                <a:gd name="T58" fmla="*/ 280 w 398"/>
                <a:gd name="T59" fmla="*/ 0 h 889"/>
                <a:gd name="T60" fmla="*/ 279 w 398"/>
                <a:gd name="T61" fmla="*/ 30 h 889"/>
                <a:gd name="T62" fmla="*/ 244 w 398"/>
                <a:gd name="T63" fmla="*/ 55 h 889"/>
                <a:gd name="T64" fmla="*/ 244 w 398"/>
                <a:gd name="T65" fmla="*/ 89 h 889"/>
                <a:gd name="T66" fmla="*/ 271 w 398"/>
                <a:gd name="T67" fmla="*/ 91 h 889"/>
                <a:gd name="T68" fmla="*/ 273 w 398"/>
                <a:gd name="T69" fmla="*/ 101 h 889"/>
                <a:gd name="T70" fmla="*/ 305 w 398"/>
                <a:gd name="T71" fmla="*/ 94 h 889"/>
                <a:gd name="T72" fmla="*/ 317 w 398"/>
                <a:gd name="T73" fmla="*/ 89 h 889"/>
                <a:gd name="T74" fmla="*/ 329 w 398"/>
                <a:gd name="T75" fmla="*/ 106 h 889"/>
                <a:gd name="T76" fmla="*/ 319 w 398"/>
                <a:gd name="T77" fmla="*/ 125 h 889"/>
                <a:gd name="T78" fmla="*/ 301 w 398"/>
                <a:gd name="T79" fmla="*/ 150 h 889"/>
                <a:gd name="T80" fmla="*/ 280 w 398"/>
                <a:gd name="T81" fmla="*/ 156 h 889"/>
                <a:gd name="T82" fmla="*/ 268 w 398"/>
                <a:gd name="T83" fmla="*/ 183 h 889"/>
                <a:gd name="T84" fmla="*/ 276 w 398"/>
                <a:gd name="T85" fmla="*/ 197 h 889"/>
                <a:gd name="T86" fmla="*/ 264 w 398"/>
                <a:gd name="T87" fmla="*/ 227 h 889"/>
                <a:gd name="T88" fmla="*/ 265 w 398"/>
                <a:gd name="T89" fmla="*/ 240 h 889"/>
                <a:gd name="T90" fmla="*/ 231 w 398"/>
                <a:gd name="T91" fmla="*/ 249 h 889"/>
                <a:gd name="T92" fmla="*/ 207 w 398"/>
                <a:gd name="T93" fmla="*/ 258 h 889"/>
                <a:gd name="T94" fmla="*/ 191 w 398"/>
                <a:gd name="T95" fmla="*/ 271 h 889"/>
                <a:gd name="T96" fmla="*/ 179 w 398"/>
                <a:gd name="T97" fmla="*/ 251 h 889"/>
                <a:gd name="T98" fmla="*/ 156 w 398"/>
                <a:gd name="T99" fmla="*/ 264 h 889"/>
                <a:gd name="T100" fmla="*/ 135 w 398"/>
                <a:gd name="T101" fmla="*/ 274 h 889"/>
                <a:gd name="T102" fmla="*/ 138 w 398"/>
                <a:gd name="T103" fmla="*/ 301 h 889"/>
                <a:gd name="T104" fmla="*/ 144 w 398"/>
                <a:gd name="T105" fmla="*/ 328 h 889"/>
                <a:gd name="T106" fmla="*/ 102 w 398"/>
                <a:gd name="T107" fmla="*/ 369 h 889"/>
                <a:gd name="T108" fmla="*/ 120 w 398"/>
                <a:gd name="T109" fmla="*/ 403 h 889"/>
                <a:gd name="T110" fmla="*/ 113 w 398"/>
                <a:gd name="T111" fmla="*/ 440 h 889"/>
                <a:gd name="T112" fmla="*/ 120 w 398"/>
                <a:gd name="T113" fmla="*/ 486 h 889"/>
                <a:gd name="T114" fmla="*/ 126 w 398"/>
                <a:gd name="T115" fmla="*/ 522 h 889"/>
                <a:gd name="T116" fmla="*/ 90 w 398"/>
                <a:gd name="T117" fmla="*/ 538 h 889"/>
                <a:gd name="T118" fmla="*/ 36 w 398"/>
                <a:gd name="T119" fmla="*/ 547 h 889"/>
                <a:gd name="T120" fmla="*/ 13 w 398"/>
                <a:gd name="T121" fmla="*/ 612 h 889"/>
                <a:gd name="T122" fmla="*/ 11 w 398"/>
                <a:gd name="T123" fmla="*/ 648 h 889"/>
                <a:gd name="T124" fmla="*/ 55 w 398"/>
                <a:gd name="T125" fmla="*/ 70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889">
                  <a:moveTo>
                    <a:pt x="77" y="747"/>
                  </a:moveTo>
                  <a:lnTo>
                    <a:pt x="77" y="747"/>
                  </a:lnTo>
                  <a:lnTo>
                    <a:pt x="92" y="762"/>
                  </a:lnTo>
                  <a:lnTo>
                    <a:pt x="101" y="772"/>
                  </a:lnTo>
                  <a:lnTo>
                    <a:pt x="104" y="778"/>
                  </a:lnTo>
                  <a:lnTo>
                    <a:pt x="105" y="785"/>
                  </a:lnTo>
                  <a:lnTo>
                    <a:pt x="105" y="785"/>
                  </a:lnTo>
                  <a:lnTo>
                    <a:pt x="110" y="803"/>
                  </a:lnTo>
                  <a:lnTo>
                    <a:pt x="111" y="816"/>
                  </a:lnTo>
                  <a:lnTo>
                    <a:pt x="110" y="822"/>
                  </a:lnTo>
                  <a:lnTo>
                    <a:pt x="108" y="828"/>
                  </a:lnTo>
                  <a:lnTo>
                    <a:pt x="105" y="833"/>
                  </a:lnTo>
                  <a:lnTo>
                    <a:pt x="101" y="834"/>
                  </a:lnTo>
                  <a:lnTo>
                    <a:pt x="101" y="834"/>
                  </a:lnTo>
                  <a:lnTo>
                    <a:pt x="90" y="839"/>
                  </a:lnTo>
                  <a:lnTo>
                    <a:pt x="83" y="843"/>
                  </a:lnTo>
                  <a:lnTo>
                    <a:pt x="80" y="846"/>
                  </a:lnTo>
                  <a:lnTo>
                    <a:pt x="77" y="850"/>
                  </a:lnTo>
                  <a:lnTo>
                    <a:pt x="74" y="855"/>
                  </a:lnTo>
                  <a:lnTo>
                    <a:pt x="74" y="861"/>
                  </a:lnTo>
                  <a:lnTo>
                    <a:pt x="74" y="861"/>
                  </a:lnTo>
                  <a:lnTo>
                    <a:pt x="74" y="862"/>
                  </a:lnTo>
                  <a:lnTo>
                    <a:pt x="76" y="865"/>
                  </a:lnTo>
                  <a:lnTo>
                    <a:pt x="80" y="870"/>
                  </a:lnTo>
                  <a:lnTo>
                    <a:pt x="88" y="874"/>
                  </a:lnTo>
                  <a:lnTo>
                    <a:pt x="95" y="879"/>
                  </a:lnTo>
                  <a:lnTo>
                    <a:pt x="114" y="885"/>
                  </a:lnTo>
                  <a:lnTo>
                    <a:pt x="128" y="889"/>
                  </a:lnTo>
                  <a:lnTo>
                    <a:pt x="128" y="889"/>
                  </a:lnTo>
                  <a:lnTo>
                    <a:pt x="128" y="886"/>
                  </a:lnTo>
                  <a:lnTo>
                    <a:pt x="128" y="883"/>
                  </a:lnTo>
                  <a:lnTo>
                    <a:pt x="128" y="883"/>
                  </a:lnTo>
                  <a:lnTo>
                    <a:pt x="119" y="876"/>
                  </a:lnTo>
                  <a:lnTo>
                    <a:pt x="113" y="873"/>
                  </a:lnTo>
                  <a:lnTo>
                    <a:pt x="107" y="871"/>
                  </a:lnTo>
                  <a:lnTo>
                    <a:pt x="107" y="871"/>
                  </a:lnTo>
                  <a:lnTo>
                    <a:pt x="101" y="871"/>
                  </a:lnTo>
                  <a:lnTo>
                    <a:pt x="96" y="871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90" y="865"/>
                  </a:lnTo>
                  <a:lnTo>
                    <a:pt x="90" y="864"/>
                  </a:lnTo>
                  <a:lnTo>
                    <a:pt x="90" y="864"/>
                  </a:lnTo>
                  <a:lnTo>
                    <a:pt x="93" y="862"/>
                  </a:lnTo>
                  <a:lnTo>
                    <a:pt x="98" y="861"/>
                  </a:lnTo>
                  <a:lnTo>
                    <a:pt x="107" y="855"/>
                  </a:lnTo>
                  <a:lnTo>
                    <a:pt x="107" y="855"/>
                  </a:lnTo>
                  <a:lnTo>
                    <a:pt x="113" y="853"/>
                  </a:lnTo>
                  <a:lnTo>
                    <a:pt x="123" y="852"/>
                  </a:lnTo>
                  <a:lnTo>
                    <a:pt x="133" y="850"/>
                  </a:lnTo>
                  <a:lnTo>
                    <a:pt x="139" y="848"/>
                  </a:lnTo>
                  <a:lnTo>
                    <a:pt x="139" y="848"/>
                  </a:lnTo>
                  <a:lnTo>
                    <a:pt x="141" y="845"/>
                  </a:lnTo>
                  <a:lnTo>
                    <a:pt x="142" y="840"/>
                  </a:lnTo>
                  <a:lnTo>
                    <a:pt x="142" y="830"/>
                  </a:lnTo>
                  <a:lnTo>
                    <a:pt x="141" y="813"/>
                  </a:lnTo>
                  <a:lnTo>
                    <a:pt x="141" y="813"/>
                  </a:lnTo>
                  <a:lnTo>
                    <a:pt x="142" y="800"/>
                  </a:lnTo>
                  <a:lnTo>
                    <a:pt x="142" y="791"/>
                  </a:lnTo>
                  <a:lnTo>
                    <a:pt x="144" y="784"/>
                  </a:lnTo>
                  <a:lnTo>
                    <a:pt x="144" y="784"/>
                  </a:lnTo>
                  <a:lnTo>
                    <a:pt x="145" y="782"/>
                  </a:lnTo>
                  <a:lnTo>
                    <a:pt x="150" y="782"/>
                  </a:lnTo>
                  <a:lnTo>
                    <a:pt x="160" y="785"/>
                  </a:lnTo>
                  <a:lnTo>
                    <a:pt x="160" y="785"/>
                  </a:lnTo>
                  <a:lnTo>
                    <a:pt x="166" y="785"/>
                  </a:lnTo>
                  <a:lnTo>
                    <a:pt x="169" y="785"/>
                  </a:lnTo>
                  <a:lnTo>
                    <a:pt x="169" y="785"/>
                  </a:lnTo>
                  <a:lnTo>
                    <a:pt x="170" y="784"/>
                  </a:lnTo>
                  <a:lnTo>
                    <a:pt x="173" y="779"/>
                  </a:lnTo>
                  <a:lnTo>
                    <a:pt x="176" y="775"/>
                  </a:lnTo>
                  <a:lnTo>
                    <a:pt x="179" y="768"/>
                  </a:lnTo>
                  <a:lnTo>
                    <a:pt x="179" y="768"/>
                  </a:lnTo>
                  <a:lnTo>
                    <a:pt x="181" y="759"/>
                  </a:lnTo>
                  <a:lnTo>
                    <a:pt x="181" y="751"/>
                  </a:lnTo>
                  <a:lnTo>
                    <a:pt x="181" y="744"/>
                  </a:lnTo>
                  <a:lnTo>
                    <a:pt x="182" y="741"/>
                  </a:lnTo>
                  <a:lnTo>
                    <a:pt x="182" y="741"/>
                  </a:lnTo>
                  <a:lnTo>
                    <a:pt x="190" y="738"/>
                  </a:lnTo>
                  <a:lnTo>
                    <a:pt x="194" y="736"/>
                  </a:lnTo>
                  <a:lnTo>
                    <a:pt x="197" y="736"/>
                  </a:lnTo>
                  <a:lnTo>
                    <a:pt x="197" y="736"/>
                  </a:lnTo>
                  <a:lnTo>
                    <a:pt x="199" y="738"/>
                  </a:lnTo>
                  <a:lnTo>
                    <a:pt x="200" y="741"/>
                  </a:lnTo>
                  <a:lnTo>
                    <a:pt x="200" y="748"/>
                  </a:lnTo>
                  <a:lnTo>
                    <a:pt x="202" y="768"/>
                  </a:lnTo>
                  <a:lnTo>
                    <a:pt x="202" y="768"/>
                  </a:lnTo>
                  <a:lnTo>
                    <a:pt x="202" y="771"/>
                  </a:lnTo>
                  <a:lnTo>
                    <a:pt x="203" y="773"/>
                  </a:lnTo>
                  <a:lnTo>
                    <a:pt x="207" y="775"/>
                  </a:lnTo>
                  <a:lnTo>
                    <a:pt x="212" y="775"/>
                  </a:lnTo>
                  <a:lnTo>
                    <a:pt x="216" y="775"/>
                  </a:lnTo>
                  <a:lnTo>
                    <a:pt x="216" y="775"/>
                  </a:lnTo>
                  <a:lnTo>
                    <a:pt x="222" y="772"/>
                  </a:lnTo>
                  <a:lnTo>
                    <a:pt x="228" y="766"/>
                  </a:lnTo>
                  <a:lnTo>
                    <a:pt x="240" y="759"/>
                  </a:lnTo>
                  <a:lnTo>
                    <a:pt x="240" y="759"/>
                  </a:lnTo>
                  <a:lnTo>
                    <a:pt x="244" y="759"/>
                  </a:lnTo>
                  <a:lnTo>
                    <a:pt x="250" y="762"/>
                  </a:lnTo>
                  <a:lnTo>
                    <a:pt x="256" y="766"/>
                  </a:lnTo>
                  <a:lnTo>
                    <a:pt x="264" y="768"/>
                  </a:lnTo>
                  <a:lnTo>
                    <a:pt x="264" y="768"/>
                  </a:lnTo>
                  <a:lnTo>
                    <a:pt x="270" y="766"/>
                  </a:lnTo>
                  <a:lnTo>
                    <a:pt x="274" y="765"/>
                  </a:lnTo>
                  <a:lnTo>
                    <a:pt x="283" y="759"/>
                  </a:lnTo>
                  <a:lnTo>
                    <a:pt x="283" y="759"/>
                  </a:lnTo>
                  <a:lnTo>
                    <a:pt x="292" y="747"/>
                  </a:lnTo>
                  <a:lnTo>
                    <a:pt x="305" y="726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35" y="680"/>
                  </a:lnTo>
                  <a:lnTo>
                    <a:pt x="342" y="664"/>
                  </a:lnTo>
                  <a:lnTo>
                    <a:pt x="353" y="639"/>
                  </a:lnTo>
                  <a:lnTo>
                    <a:pt x="353" y="639"/>
                  </a:lnTo>
                  <a:lnTo>
                    <a:pt x="363" y="609"/>
                  </a:lnTo>
                  <a:lnTo>
                    <a:pt x="370" y="590"/>
                  </a:lnTo>
                  <a:lnTo>
                    <a:pt x="375" y="575"/>
                  </a:lnTo>
                  <a:lnTo>
                    <a:pt x="375" y="575"/>
                  </a:lnTo>
                  <a:lnTo>
                    <a:pt x="376" y="565"/>
                  </a:lnTo>
                  <a:lnTo>
                    <a:pt x="376" y="556"/>
                  </a:lnTo>
                  <a:lnTo>
                    <a:pt x="375" y="550"/>
                  </a:lnTo>
                  <a:lnTo>
                    <a:pt x="373" y="544"/>
                  </a:lnTo>
                  <a:lnTo>
                    <a:pt x="373" y="544"/>
                  </a:lnTo>
                  <a:lnTo>
                    <a:pt x="367" y="531"/>
                  </a:lnTo>
                  <a:lnTo>
                    <a:pt x="366" y="520"/>
                  </a:lnTo>
                  <a:lnTo>
                    <a:pt x="364" y="511"/>
                  </a:lnTo>
                  <a:lnTo>
                    <a:pt x="364" y="511"/>
                  </a:lnTo>
                  <a:lnTo>
                    <a:pt x="366" y="502"/>
                  </a:lnTo>
                  <a:lnTo>
                    <a:pt x="367" y="494"/>
                  </a:lnTo>
                  <a:lnTo>
                    <a:pt x="372" y="488"/>
                  </a:lnTo>
                  <a:lnTo>
                    <a:pt x="375" y="480"/>
                  </a:lnTo>
                  <a:lnTo>
                    <a:pt x="375" y="480"/>
                  </a:lnTo>
                  <a:lnTo>
                    <a:pt x="379" y="474"/>
                  </a:lnTo>
                  <a:lnTo>
                    <a:pt x="382" y="467"/>
                  </a:lnTo>
                  <a:lnTo>
                    <a:pt x="384" y="460"/>
                  </a:lnTo>
                  <a:lnTo>
                    <a:pt x="384" y="454"/>
                  </a:lnTo>
                  <a:lnTo>
                    <a:pt x="384" y="454"/>
                  </a:lnTo>
                  <a:lnTo>
                    <a:pt x="384" y="427"/>
                  </a:lnTo>
                  <a:lnTo>
                    <a:pt x="385" y="397"/>
                  </a:lnTo>
                  <a:lnTo>
                    <a:pt x="385" y="397"/>
                  </a:lnTo>
                  <a:lnTo>
                    <a:pt x="390" y="354"/>
                  </a:lnTo>
                  <a:lnTo>
                    <a:pt x="393" y="328"/>
                  </a:lnTo>
                  <a:lnTo>
                    <a:pt x="394" y="310"/>
                  </a:lnTo>
                  <a:lnTo>
                    <a:pt x="394" y="310"/>
                  </a:lnTo>
                  <a:lnTo>
                    <a:pt x="397" y="291"/>
                  </a:lnTo>
                  <a:lnTo>
                    <a:pt x="398" y="260"/>
                  </a:lnTo>
                  <a:lnTo>
                    <a:pt x="398" y="209"/>
                  </a:lnTo>
                  <a:lnTo>
                    <a:pt x="398" y="209"/>
                  </a:lnTo>
                  <a:lnTo>
                    <a:pt x="397" y="197"/>
                  </a:lnTo>
                  <a:lnTo>
                    <a:pt x="394" y="183"/>
                  </a:lnTo>
                  <a:lnTo>
                    <a:pt x="390" y="166"/>
                  </a:lnTo>
                  <a:lnTo>
                    <a:pt x="385" y="154"/>
                  </a:lnTo>
                  <a:lnTo>
                    <a:pt x="385" y="154"/>
                  </a:lnTo>
                  <a:lnTo>
                    <a:pt x="382" y="148"/>
                  </a:lnTo>
                  <a:lnTo>
                    <a:pt x="382" y="143"/>
                  </a:lnTo>
                  <a:lnTo>
                    <a:pt x="382" y="131"/>
                  </a:lnTo>
                  <a:lnTo>
                    <a:pt x="382" y="119"/>
                  </a:lnTo>
                  <a:lnTo>
                    <a:pt x="382" y="110"/>
                  </a:lnTo>
                  <a:lnTo>
                    <a:pt x="382" y="110"/>
                  </a:lnTo>
                  <a:lnTo>
                    <a:pt x="381" y="91"/>
                  </a:lnTo>
                  <a:lnTo>
                    <a:pt x="381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5" y="66"/>
                  </a:lnTo>
                  <a:lnTo>
                    <a:pt x="373" y="69"/>
                  </a:lnTo>
                  <a:lnTo>
                    <a:pt x="369" y="74"/>
                  </a:lnTo>
                  <a:lnTo>
                    <a:pt x="369" y="74"/>
                  </a:lnTo>
                  <a:lnTo>
                    <a:pt x="367" y="76"/>
                  </a:lnTo>
                  <a:lnTo>
                    <a:pt x="364" y="77"/>
                  </a:lnTo>
                  <a:lnTo>
                    <a:pt x="361" y="76"/>
                  </a:lnTo>
                  <a:lnTo>
                    <a:pt x="360" y="73"/>
                  </a:lnTo>
                  <a:lnTo>
                    <a:pt x="360" y="73"/>
                  </a:lnTo>
                  <a:lnTo>
                    <a:pt x="357" y="70"/>
                  </a:lnTo>
                  <a:lnTo>
                    <a:pt x="356" y="70"/>
                  </a:lnTo>
                  <a:lnTo>
                    <a:pt x="353" y="70"/>
                  </a:lnTo>
                  <a:lnTo>
                    <a:pt x="348" y="70"/>
                  </a:lnTo>
                  <a:lnTo>
                    <a:pt x="348" y="70"/>
                  </a:lnTo>
                  <a:lnTo>
                    <a:pt x="347" y="67"/>
                  </a:lnTo>
                  <a:lnTo>
                    <a:pt x="347" y="66"/>
                  </a:lnTo>
                  <a:lnTo>
                    <a:pt x="351" y="58"/>
                  </a:lnTo>
                  <a:lnTo>
                    <a:pt x="351" y="58"/>
                  </a:lnTo>
                  <a:lnTo>
                    <a:pt x="353" y="52"/>
                  </a:lnTo>
                  <a:lnTo>
                    <a:pt x="354" y="48"/>
                  </a:lnTo>
                  <a:lnTo>
                    <a:pt x="353" y="39"/>
                  </a:lnTo>
                  <a:lnTo>
                    <a:pt x="353" y="39"/>
                  </a:lnTo>
                  <a:lnTo>
                    <a:pt x="351" y="36"/>
                  </a:lnTo>
                  <a:lnTo>
                    <a:pt x="350" y="36"/>
                  </a:lnTo>
                  <a:lnTo>
                    <a:pt x="344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26" y="33"/>
                  </a:lnTo>
                  <a:lnTo>
                    <a:pt x="324" y="31"/>
                  </a:lnTo>
                  <a:lnTo>
                    <a:pt x="324" y="27"/>
                  </a:lnTo>
                  <a:lnTo>
                    <a:pt x="326" y="23"/>
                  </a:lnTo>
                  <a:lnTo>
                    <a:pt x="326" y="23"/>
                  </a:lnTo>
                  <a:lnTo>
                    <a:pt x="326" y="18"/>
                  </a:lnTo>
                  <a:lnTo>
                    <a:pt x="324" y="15"/>
                  </a:lnTo>
                  <a:lnTo>
                    <a:pt x="321" y="12"/>
                  </a:lnTo>
                  <a:lnTo>
                    <a:pt x="316" y="9"/>
                  </a:lnTo>
                  <a:lnTo>
                    <a:pt x="316" y="9"/>
                  </a:lnTo>
                  <a:lnTo>
                    <a:pt x="310" y="9"/>
                  </a:lnTo>
                  <a:lnTo>
                    <a:pt x="305" y="11"/>
                  </a:lnTo>
                  <a:lnTo>
                    <a:pt x="301" y="12"/>
                  </a:lnTo>
                  <a:lnTo>
                    <a:pt x="296" y="12"/>
                  </a:lnTo>
                  <a:lnTo>
                    <a:pt x="296" y="12"/>
                  </a:lnTo>
                  <a:lnTo>
                    <a:pt x="292" y="11"/>
                  </a:lnTo>
                  <a:lnTo>
                    <a:pt x="289" y="8"/>
                  </a:lnTo>
                  <a:lnTo>
                    <a:pt x="284" y="3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9" y="0"/>
                  </a:lnTo>
                  <a:lnTo>
                    <a:pt x="277" y="2"/>
                  </a:lnTo>
                  <a:lnTo>
                    <a:pt x="277" y="8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6"/>
                  </a:lnTo>
                  <a:lnTo>
                    <a:pt x="279" y="30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64" y="48"/>
                  </a:lnTo>
                  <a:lnTo>
                    <a:pt x="258" y="51"/>
                  </a:lnTo>
                  <a:lnTo>
                    <a:pt x="250" y="54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43" y="57"/>
                  </a:lnTo>
                  <a:lnTo>
                    <a:pt x="242" y="60"/>
                  </a:lnTo>
                  <a:lnTo>
                    <a:pt x="240" y="69"/>
                  </a:lnTo>
                  <a:lnTo>
                    <a:pt x="240" y="79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89"/>
                  </a:lnTo>
                  <a:lnTo>
                    <a:pt x="246" y="91"/>
                  </a:lnTo>
                  <a:lnTo>
                    <a:pt x="255" y="91"/>
                  </a:lnTo>
                  <a:lnTo>
                    <a:pt x="262" y="89"/>
                  </a:lnTo>
                  <a:lnTo>
                    <a:pt x="270" y="89"/>
                  </a:lnTo>
                  <a:lnTo>
                    <a:pt x="270" y="89"/>
                  </a:lnTo>
                  <a:lnTo>
                    <a:pt x="271" y="89"/>
                  </a:lnTo>
                  <a:lnTo>
                    <a:pt x="271" y="91"/>
                  </a:lnTo>
                  <a:lnTo>
                    <a:pt x="270" y="94"/>
                  </a:lnTo>
                  <a:lnTo>
                    <a:pt x="267" y="97"/>
                  </a:lnTo>
                  <a:lnTo>
                    <a:pt x="265" y="101"/>
                  </a:lnTo>
                  <a:lnTo>
                    <a:pt x="265" y="101"/>
                  </a:lnTo>
                  <a:lnTo>
                    <a:pt x="265" y="101"/>
                  </a:lnTo>
                  <a:lnTo>
                    <a:pt x="267" y="103"/>
                  </a:lnTo>
                  <a:lnTo>
                    <a:pt x="273" y="101"/>
                  </a:lnTo>
                  <a:lnTo>
                    <a:pt x="284" y="97"/>
                  </a:lnTo>
                  <a:lnTo>
                    <a:pt x="284" y="97"/>
                  </a:lnTo>
                  <a:lnTo>
                    <a:pt x="287" y="95"/>
                  </a:lnTo>
                  <a:lnTo>
                    <a:pt x="290" y="95"/>
                  </a:lnTo>
                  <a:lnTo>
                    <a:pt x="301" y="95"/>
                  </a:lnTo>
                  <a:lnTo>
                    <a:pt x="301" y="95"/>
                  </a:lnTo>
                  <a:lnTo>
                    <a:pt x="305" y="94"/>
                  </a:lnTo>
                  <a:lnTo>
                    <a:pt x="307" y="91"/>
                  </a:lnTo>
                  <a:lnTo>
                    <a:pt x="308" y="88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4" y="85"/>
                  </a:lnTo>
                  <a:lnTo>
                    <a:pt x="316" y="85"/>
                  </a:lnTo>
                  <a:lnTo>
                    <a:pt x="317" y="89"/>
                  </a:lnTo>
                  <a:lnTo>
                    <a:pt x="319" y="100"/>
                  </a:lnTo>
                  <a:lnTo>
                    <a:pt x="319" y="100"/>
                  </a:lnTo>
                  <a:lnTo>
                    <a:pt x="320" y="101"/>
                  </a:lnTo>
                  <a:lnTo>
                    <a:pt x="323" y="103"/>
                  </a:lnTo>
                  <a:lnTo>
                    <a:pt x="326" y="104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29" y="109"/>
                  </a:lnTo>
                  <a:lnTo>
                    <a:pt x="327" y="111"/>
                  </a:lnTo>
                  <a:lnTo>
                    <a:pt x="326" y="114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1" y="122"/>
                  </a:lnTo>
                  <a:lnTo>
                    <a:pt x="319" y="125"/>
                  </a:lnTo>
                  <a:lnTo>
                    <a:pt x="314" y="126"/>
                  </a:lnTo>
                  <a:lnTo>
                    <a:pt x="310" y="128"/>
                  </a:lnTo>
                  <a:lnTo>
                    <a:pt x="310" y="128"/>
                  </a:lnTo>
                  <a:lnTo>
                    <a:pt x="308" y="128"/>
                  </a:lnTo>
                  <a:lnTo>
                    <a:pt x="307" y="129"/>
                  </a:lnTo>
                  <a:lnTo>
                    <a:pt x="304" y="137"/>
                  </a:lnTo>
                  <a:lnTo>
                    <a:pt x="301" y="150"/>
                  </a:lnTo>
                  <a:lnTo>
                    <a:pt x="301" y="150"/>
                  </a:lnTo>
                  <a:lnTo>
                    <a:pt x="299" y="153"/>
                  </a:lnTo>
                  <a:lnTo>
                    <a:pt x="296" y="154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83" y="154"/>
                  </a:lnTo>
                  <a:lnTo>
                    <a:pt x="280" y="156"/>
                  </a:lnTo>
                  <a:lnTo>
                    <a:pt x="276" y="160"/>
                  </a:lnTo>
                  <a:lnTo>
                    <a:pt x="267" y="169"/>
                  </a:lnTo>
                  <a:lnTo>
                    <a:pt x="267" y="169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7" y="178"/>
                  </a:lnTo>
                  <a:lnTo>
                    <a:pt x="268" y="183"/>
                  </a:lnTo>
                  <a:lnTo>
                    <a:pt x="267" y="188"/>
                  </a:lnTo>
                  <a:lnTo>
                    <a:pt x="267" y="188"/>
                  </a:lnTo>
                  <a:lnTo>
                    <a:pt x="267" y="191"/>
                  </a:lnTo>
                  <a:lnTo>
                    <a:pt x="268" y="194"/>
                  </a:lnTo>
                  <a:lnTo>
                    <a:pt x="271" y="196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7" y="202"/>
                  </a:lnTo>
                  <a:lnTo>
                    <a:pt x="277" y="205"/>
                  </a:lnTo>
                  <a:lnTo>
                    <a:pt x="276" y="217"/>
                  </a:lnTo>
                  <a:lnTo>
                    <a:pt x="276" y="217"/>
                  </a:lnTo>
                  <a:lnTo>
                    <a:pt x="274" y="223"/>
                  </a:lnTo>
                  <a:lnTo>
                    <a:pt x="273" y="224"/>
                  </a:lnTo>
                  <a:lnTo>
                    <a:pt x="264" y="227"/>
                  </a:lnTo>
                  <a:lnTo>
                    <a:pt x="264" y="227"/>
                  </a:lnTo>
                  <a:lnTo>
                    <a:pt x="262" y="228"/>
                  </a:lnTo>
                  <a:lnTo>
                    <a:pt x="261" y="230"/>
                  </a:lnTo>
                  <a:lnTo>
                    <a:pt x="262" y="233"/>
                  </a:lnTo>
                  <a:lnTo>
                    <a:pt x="264" y="237"/>
                  </a:lnTo>
                  <a:lnTo>
                    <a:pt x="265" y="240"/>
                  </a:lnTo>
                  <a:lnTo>
                    <a:pt x="265" y="240"/>
                  </a:lnTo>
                  <a:lnTo>
                    <a:pt x="262" y="242"/>
                  </a:lnTo>
                  <a:lnTo>
                    <a:pt x="258" y="243"/>
                  </a:lnTo>
                  <a:lnTo>
                    <a:pt x="242" y="243"/>
                  </a:lnTo>
                  <a:lnTo>
                    <a:pt x="242" y="243"/>
                  </a:lnTo>
                  <a:lnTo>
                    <a:pt x="237" y="245"/>
                  </a:lnTo>
                  <a:lnTo>
                    <a:pt x="234" y="245"/>
                  </a:lnTo>
                  <a:lnTo>
                    <a:pt x="231" y="249"/>
                  </a:lnTo>
                  <a:lnTo>
                    <a:pt x="228" y="252"/>
                  </a:lnTo>
                  <a:lnTo>
                    <a:pt x="227" y="255"/>
                  </a:lnTo>
                  <a:lnTo>
                    <a:pt x="224" y="257"/>
                  </a:lnTo>
                  <a:lnTo>
                    <a:pt x="224" y="257"/>
                  </a:lnTo>
                  <a:lnTo>
                    <a:pt x="216" y="260"/>
                  </a:lnTo>
                  <a:lnTo>
                    <a:pt x="212" y="260"/>
                  </a:lnTo>
                  <a:lnTo>
                    <a:pt x="207" y="258"/>
                  </a:lnTo>
                  <a:lnTo>
                    <a:pt x="203" y="260"/>
                  </a:lnTo>
                  <a:lnTo>
                    <a:pt x="203" y="260"/>
                  </a:lnTo>
                  <a:lnTo>
                    <a:pt x="199" y="263"/>
                  </a:lnTo>
                  <a:lnTo>
                    <a:pt x="197" y="265"/>
                  </a:lnTo>
                  <a:lnTo>
                    <a:pt x="194" y="270"/>
                  </a:lnTo>
                  <a:lnTo>
                    <a:pt x="191" y="271"/>
                  </a:lnTo>
                  <a:lnTo>
                    <a:pt x="191" y="271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7" y="268"/>
                  </a:lnTo>
                  <a:lnTo>
                    <a:pt x="185" y="258"/>
                  </a:lnTo>
                  <a:lnTo>
                    <a:pt x="185" y="258"/>
                  </a:lnTo>
                  <a:lnTo>
                    <a:pt x="184" y="254"/>
                  </a:lnTo>
                  <a:lnTo>
                    <a:pt x="179" y="251"/>
                  </a:lnTo>
                  <a:lnTo>
                    <a:pt x="169" y="246"/>
                  </a:lnTo>
                  <a:lnTo>
                    <a:pt x="169" y="246"/>
                  </a:lnTo>
                  <a:lnTo>
                    <a:pt x="167" y="246"/>
                  </a:lnTo>
                  <a:lnTo>
                    <a:pt x="165" y="246"/>
                  </a:lnTo>
                  <a:lnTo>
                    <a:pt x="162" y="251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4" y="267"/>
                  </a:lnTo>
                  <a:lnTo>
                    <a:pt x="150" y="268"/>
                  </a:lnTo>
                  <a:lnTo>
                    <a:pt x="139" y="267"/>
                  </a:lnTo>
                  <a:lnTo>
                    <a:pt x="139" y="267"/>
                  </a:lnTo>
                  <a:lnTo>
                    <a:pt x="138" y="267"/>
                  </a:lnTo>
                  <a:lnTo>
                    <a:pt x="136" y="268"/>
                  </a:lnTo>
                  <a:lnTo>
                    <a:pt x="135" y="274"/>
                  </a:lnTo>
                  <a:lnTo>
                    <a:pt x="135" y="280"/>
                  </a:lnTo>
                  <a:lnTo>
                    <a:pt x="136" y="286"/>
                  </a:lnTo>
                  <a:lnTo>
                    <a:pt x="136" y="286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38" y="301"/>
                  </a:lnTo>
                  <a:lnTo>
                    <a:pt x="139" y="304"/>
                  </a:lnTo>
                  <a:lnTo>
                    <a:pt x="142" y="310"/>
                  </a:lnTo>
                  <a:lnTo>
                    <a:pt x="147" y="317"/>
                  </a:lnTo>
                  <a:lnTo>
                    <a:pt x="147" y="320"/>
                  </a:lnTo>
                  <a:lnTo>
                    <a:pt x="147" y="322"/>
                  </a:lnTo>
                  <a:lnTo>
                    <a:pt x="147" y="322"/>
                  </a:lnTo>
                  <a:lnTo>
                    <a:pt x="144" y="328"/>
                  </a:lnTo>
                  <a:lnTo>
                    <a:pt x="138" y="334"/>
                  </a:lnTo>
                  <a:lnTo>
                    <a:pt x="126" y="344"/>
                  </a:lnTo>
                  <a:lnTo>
                    <a:pt x="126" y="344"/>
                  </a:lnTo>
                  <a:lnTo>
                    <a:pt x="113" y="353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102" y="369"/>
                  </a:lnTo>
                  <a:lnTo>
                    <a:pt x="104" y="374"/>
                  </a:lnTo>
                  <a:lnTo>
                    <a:pt x="107" y="377"/>
                  </a:lnTo>
                  <a:lnTo>
                    <a:pt x="107" y="377"/>
                  </a:lnTo>
                  <a:lnTo>
                    <a:pt x="113" y="381"/>
                  </a:lnTo>
                  <a:lnTo>
                    <a:pt x="116" y="387"/>
                  </a:lnTo>
                  <a:lnTo>
                    <a:pt x="119" y="393"/>
                  </a:lnTo>
                  <a:lnTo>
                    <a:pt x="120" y="403"/>
                  </a:lnTo>
                  <a:lnTo>
                    <a:pt x="120" y="403"/>
                  </a:lnTo>
                  <a:lnTo>
                    <a:pt x="119" y="412"/>
                  </a:lnTo>
                  <a:lnTo>
                    <a:pt x="117" y="420"/>
                  </a:lnTo>
                  <a:lnTo>
                    <a:pt x="114" y="425"/>
                  </a:lnTo>
                  <a:lnTo>
                    <a:pt x="113" y="431"/>
                  </a:lnTo>
                  <a:lnTo>
                    <a:pt x="113" y="431"/>
                  </a:lnTo>
                  <a:lnTo>
                    <a:pt x="113" y="440"/>
                  </a:lnTo>
                  <a:lnTo>
                    <a:pt x="116" y="449"/>
                  </a:lnTo>
                  <a:lnTo>
                    <a:pt x="122" y="460"/>
                  </a:lnTo>
                  <a:lnTo>
                    <a:pt x="122" y="460"/>
                  </a:lnTo>
                  <a:lnTo>
                    <a:pt x="123" y="462"/>
                  </a:lnTo>
                  <a:lnTo>
                    <a:pt x="125" y="468"/>
                  </a:lnTo>
                  <a:lnTo>
                    <a:pt x="123" y="477"/>
                  </a:lnTo>
                  <a:lnTo>
                    <a:pt x="120" y="486"/>
                  </a:lnTo>
                  <a:lnTo>
                    <a:pt x="120" y="486"/>
                  </a:lnTo>
                  <a:lnTo>
                    <a:pt x="116" y="494"/>
                  </a:lnTo>
                  <a:lnTo>
                    <a:pt x="114" y="499"/>
                  </a:lnTo>
                  <a:lnTo>
                    <a:pt x="116" y="504"/>
                  </a:lnTo>
                  <a:lnTo>
                    <a:pt x="120" y="513"/>
                  </a:lnTo>
                  <a:lnTo>
                    <a:pt x="120" y="513"/>
                  </a:lnTo>
                  <a:lnTo>
                    <a:pt x="126" y="522"/>
                  </a:lnTo>
                  <a:lnTo>
                    <a:pt x="128" y="525"/>
                  </a:lnTo>
                  <a:lnTo>
                    <a:pt x="126" y="528"/>
                  </a:lnTo>
                  <a:lnTo>
                    <a:pt x="123" y="531"/>
                  </a:lnTo>
                  <a:lnTo>
                    <a:pt x="117" y="534"/>
                  </a:lnTo>
                  <a:lnTo>
                    <a:pt x="107" y="535"/>
                  </a:lnTo>
                  <a:lnTo>
                    <a:pt x="90" y="538"/>
                  </a:lnTo>
                  <a:lnTo>
                    <a:pt x="90" y="538"/>
                  </a:lnTo>
                  <a:lnTo>
                    <a:pt x="74" y="539"/>
                  </a:lnTo>
                  <a:lnTo>
                    <a:pt x="62" y="541"/>
                  </a:lnTo>
                  <a:lnTo>
                    <a:pt x="46" y="541"/>
                  </a:lnTo>
                  <a:lnTo>
                    <a:pt x="42" y="541"/>
                  </a:lnTo>
                  <a:lnTo>
                    <a:pt x="39" y="541"/>
                  </a:lnTo>
                  <a:lnTo>
                    <a:pt x="36" y="542"/>
                  </a:lnTo>
                  <a:lnTo>
                    <a:pt x="36" y="547"/>
                  </a:lnTo>
                  <a:lnTo>
                    <a:pt x="36" y="547"/>
                  </a:lnTo>
                  <a:lnTo>
                    <a:pt x="33" y="568"/>
                  </a:lnTo>
                  <a:lnTo>
                    <a:pt x="30" y="590"/>
                  </a:lnTo>
                  <a:lnTo>
                    <a:pt x="30" y="590"/>
                  </a:lnTo>
                  <a:lnTo>
                    <a:pt x="28" y="594"/>
                  </a:lnTo>
                  <a:lnTo>
                    <a:pt x="24" y="600"/>
                  </a:lnTo>
                  <a:lnTo>
                    <a:pt x="13" y="612"/>
                  </a:lnTo>
                  <a:lnTo>
                    <a:pt x="3" y="624"/>
                  </a:lnTo>
                  <a:lnTo>
                    <a:pt x="0" y="630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2" y="639"/>
                  </a:lnTo>
                  <a:lnTo>
                    <a:pt x="5" y="643"/>
                  </a:lnTo>
                  <a:lnTo>
                    <a:pt x="11" y="648"/>
                  </a:lnTo>
                  <a:lnTo>
                    <a:pt x="19" y="654"/>
                  </a:lnTo>
                  <a:lnTo>
                    <a:pt x="19" y="654"/>
                  </a:lnTo>
                  <a:lnTo>
                    <a:pt x="25" y="656"/>
                  </a:lnTo>
                  <a:lnTo>
                    <a:pt x="30" y="662"/>
                  </a:lnTo>
                  <a:lnTo>
                    <a:pt x="39" y="674"/>
                  </a:lnTo>
                  <a:lnTo>
                    <a:pt x="55" y="704"/>
                  </a:lnTo>
                  <a:lnTo>
                    <a:pt x="55" y="704"/>
                  </a:lnTo>
                  <a:lnTo>
                    <a:pt x="62" y="717"/>
                  </a:lnTo>
                  <a:lnTo>
                    <a:pt x="68" y="729"/>
                  </a:lnTo>
                  <a:lnTo>
                    <a:pt x="73" y="739"/>
                  </a:lnTo>
                  <a:lnTo>
                    <a:pt x="77" y="747"/>
                  </a:lnTo>
                  <a:lnTo>
                    <a:pt x="77" y="74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7010400" y="5041900"/>
              <a:ext cx="927100" cy="955675"/>
            </a:xfrm>
            <a:custGeom>
              <a:avLst/>
              <a:gdLst>
                <a:gd name="T0" fmla="*/ 310 w 584"/>
                <a:gd name="T1" fmla="*/ 65 h 602"/>
                <a:gd name="T2" fmla="*/ 290 w 584"/>
                <a:gd name="T3" fmla="*/ 67 h 602"/>
                <a:gd name="T4" fmla="*/ 295 w 584"/>
                <a:gd name="T5" fmla="*/ 43 h 602"/>
                <a:gd name="T6" fmla="*/ 264 w 584"/>
                <a:gd name="T7" fmla="*/ 27 h 602"/>
                <a:gd name="T8" fmla="*/ 249 w 584"/>
                <a:gd name="T9" fmla="*/ 18 h 602"/>
                <a:gd name="T10" fmla="*/ 199 w 584"/>
                <a:gd name="T11" fmla="*/ 14 h 602"/>
                <a:gd name="T12" fmla="*/ 206 w 584"/>
                <a:gd name="T13" fmla="*/ 36 h 602"/>
                <a:gd name="T14" fmla="*/ 203 w 584"/>
                <a:gd name="T15" fmla="*/ 55 h 602"/>
                <a:gd name="T16" fmla="*/ 200 w 584"/>
                <a:gd name="T17" fmla="*/ 88 h 602"/>
                <a:gd name="T18" fmla="*/ 237 w 584"/>
                <a:gd name="T19" fmla="*/ 108 h 602"/>
                <a:gd name="T20" fmla="*/ 231 w 584"/>
                <a:gd name="T21" fmla="*/ 138 h 602"/>
                <a:gd name="T22" fmla="*/ 193 w 584"/>
                <a:gd name="T23" fmla="*/ 160 h 602"/>
                <a:gd name="T24" fmla="*/ 169 w 584"/>
                <a:gd name="T25" fmla="*/ 175 h 602"/>
                <a:gd name="T26" fmla="*/ 162 w 584"/>
                <a:gd name="T27" fmla="*/ 203 h 602"/>
                <a:gd name="T28" fmla="*/ 160 w 584"/>
                <a:gd name="T29" fmla="*/ 225 h 602"/>
                <a:gd name="T30" fmla="*/ 151 w 584"/>
                <a:gd name="T31" fmla="*/ 249 h 602"/>
                <a:gd name="T32" fmla="*/ 134 w 584"/>
                <a:gd name="T33" fmla="*/ 256 h 602"/>
                <a:gd name="T34" fmla="*/ 120 w 584"/>
                <a:gd name="T35" fmla="*/ 282 h 602"/>
                <a:gd name="T36" fmla="*/ 105 w 584"/>
                <a:gd name="T37" fmla="*/ 307 h 602"/>
                <a:gd name="T38" fmla="*/ 80 w 584"/>
                <a:gd name="T39" fmla="*/ 354 h 602"/>
                <a:gd name="T40" fmla="*/ 65 w 584"/>
                <a:gd name="T41" fmla="*/ 373 h 602"/>
                <a:gd name="T42" fmla="*/ 57 w 584"/>
                <a:gd name="T43" fmla="*/ 390 h 602"/>
                <a:gd name="T44" fmla="*/ 36 w 584"/>
                <a:gd name="T45" fmla="*/ 413 h 602"/>
                <a:gd name="T46" fmla="*/ 9 w 584"/>
                <a:gd name="T47" fmla="*/ 416 h 602"/>
                <a:gd name="T48" fmla="*/ 0 w 584"/>
                <a:gd name="T49" fmla="*/ 419 h 602"/>
                <a:gd name="T50" fmla="*/ 19 w 584"/>
                <a:gd name="T51" fmla="*/ 471 h 602"/>
                <a:gd name="T52" fmla="*/ 24 w 584"/>
                <a:gd name="T53" fmla="*/ 493 h 602"/>
                <a:gd name="T54" fmla="*/ 37 w 584"/>
                <a:gd name="T55" fmla="*/ 520 h 602"/>
                <a:gd name="T56" fmla="*/ 62 w 584"/>
                <a:gd name="T57" fmla="*/ 529 h 602"/>
                <a:gd name="T58" fmla="*/ 74 w 584"/>
                <a:gd name="T59" fmla="*/ 554 h 602"/>
                <a:gd name="T60" fmla="*/ 101 w 584"/>
                <a:gd name="T61" fmla="*/ 572 h 602"/>
                <a:gd name="T62" fmla="*/ 131 w 584"/>
                <a:gd name="T63" fmla="*/ 600 h 602"/>
                <a:gd name="T64" fmla="*/ 169 w 584"/>
                <a:gd name="T65" fmla="*/ 553 h 602"/>
                <a:gd name="T66" fmla="*/ 182 w 584"/>
                <a:gd name="T67" fmla="*/ 542 h 602"/>
                <a:gd name="T68" fmla="*/ 225 w 584"/>
                <a:gd name="T69" fmla="*/ 559 h 602"/>
                <a:gd name="T70" fmla="*/ 237 w 584"/>
                <a:gd name="T71" fmla="*/ 544 h 602"/>
                <a:gd name="T72" fmla="*/ 249 w 584"/>
                <a:gd name="T73" fmla="*/ 513 h 602"/>
                <a:gd name="T74" fmla="*/ 271 w 584"/>
                <a:gd name="T75" fmla="*/ 511 h 602"/>
                <a:gd name="T76" fmla="*/ 301 w 584"/>
                <a:gd name="T77" fmla="*/ 523 h 602"/>
                <a:gd name="T78" fmla="*/ 308 w 584"/>
                <a:gd name="T79" fmla="*/ 496 h 602"/>
                <a:gd name="T80" fmla="*/ 338 w 584"/>
                <a:gd name="T81" fmla="*/ 471 h 602"/>
                <a:gd name="T82" fmla="*/ 353 w 584"/>
                <a:gd name="T83" fmla="*/ 479 h 602"/>
                <a:gd name="T84" fmla="*/ 387 w 584"/>
                <a:gd name="T85" fmla="*/ 461 h 602"/>
                <a:gd name="T86" fmla="*/ 381 w 584"/>
                <a:gd name="T87" fmla="*/ 437 h 602"/>
                <a:gd name="T88" fmla="*/ 406 w 584"/>
                <a:gd name="T89" fmla="*/ 416 h 602"/>
                <a:gd name="T90" fmla="*/ 402 w 584"/>
                <a:gd name="T91" fmla="*/ 382 h 602"/>
                <a:gd name="T92" fmla="*/ 409 w 584"/>
                <a:gd name="T93" fmla="*/ 362 h 602"/>
                <a:gd name="T94" fmla="*/ 399 w 584"/>
                <a:gd name="T95" fmla="*/ 338 h 602"/>
                <a:gd name="T96" fmla="*/ 430 w 584"/>
                <a:gd name="T97" fmla="*/ 328 h 602"/>
                <a:gd name="T98" fmla="*/ 462 w 584"/>
                <a:gd name="T99" fmla="*/ 319 h 602"/>
                <a:gd name="T100" fmla="*/ 520 w 584"/>
                <a:gd name="T101" fmla="*/ 282 h 602"/>
                <a:gd name="T102" fmla="*/ 545 w 584"/>
                <a:gd name="T103" fmla="*/ 248 h 602"/>
                <a:gd name="T104" fmla="*/ 564 w 584"/>
                <a:gd name="T105" fmla="*/ 206 h 602"/>
                <a:gd name="T106" fmla="*/ 584 w 584"/>
                <a:gd name="T107" fmla="*/ 188 h 602"/>
                <a:gd name="T108" fmla="*/ 566 w 584"/>
                <a:gd name="T109" fmla="*/ 179 h 602"/>
                <a:gd name="T110" fmla="*/ 495 w 584"/>
                <a:gd name="T111" fmla="*/ 129 h 602"/>
                <a:gd name="T112" fmla="*/ 459 w 584"/>
                <a:gd name="T113" fmla="*/ 117 h 602"/>
                <a:gd name="T114" fmla="*/ 444 w 584"/>
                <a:gd name="T115" fmla="*/ 105 h 602"/>
                <a:gd name="T116" fmla="*/ 415 w 584"/>
                <a:gd name="T117" fmla="*/ 116 h 602"/>
                <a:gd name="T118" fmla="*/ 402 w 584"/>
                <a:gd name="T119" fmla="*/ 105 h 602"/>
                <a:gd name="T120" fmla="*/ 388 w 584"/>
                <a:gd name="T121" fmla="*/ 110 h 602"/>
                <a:gd name="T122" fmla="*/ 369 w 584"/>
                <a:gd name="T123" fmla="*/ 105 h 602"/>
                <a:gd name="T124" fmla="*/ 351 w 584"/>
                <a:gd name="T125" fmla="*/ 1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602">
                  <a:moveTo>
                    <a:pt x="347" y="105"/>
                  </a:moveTo>
                  <a:lnTo>
                    <a:pt x="347" y="105"/>
                  </a:lnTo>
                  <a:lnTo>
                    <a:pt x="342" y="101"/>
                  </a:lnTo>
                  <a:lnTo>
                    <a:pt x="342" y="101"/>
                  </a:lnTo>
                  <a:lnTo>
                    <a:pt x="326" y="82"/>
                  </a:lnTo>
                  <a:lnTo>
                    <a:pt x="310" y="65"/>
                  </a:lnTo>
                  <a:lnTo>
                    <a:pt x="310" y="65"/>
                  </a:lnTo>
                  <a:lnTo>
                    <a:pt x="307" y="64"/>
                  </a:lnTo>
                  <a:lnTo>
                    <a:pt x="305" y="64"/>
                  </a:lnTo>
                  <a:lnTo>
                    <a:pt x="299" y="70"/>
                  </a:lnTo>
                  <a:lnTo>
                    <a:pt x="299" y="70"/>
                  </a:lnTo>
                  <a:lnTo>
                    <a:pt x="296" y="70"/>
                  </a:lnTo>
                  <a:lnTo>
                    <a:pt x="295" y="70"/>
                  </a:lnTo>
                  <a:lnTo>
                    <a:pt x="290" y="67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3" y="56"/>
                  </a:lnTo>
                  <a:lnTo>
                    <a:pt x="283" y="55"/>
                  </a:lnTo>
                  <a:lnTo>
                    <a:pt x="288" y="51"/>
                  </a:lnTo>
                  <a:lnTo>
                    <a:pt x="295" y="43"/>
                  </a:lnTo>
                  <a:lnTo>
                    <a:pt x="295" y="43"/>
                  </a:lnTo>
                  <a:lnTo>
                    <a:pt x="293" y="40"/>
                  </a:lnTo>
                  <a:lnTo>
                    <a:pt x="286" y="34"/>
                  </a:lnTo>
                  <a:lnTo>
                    <a:pt x="279" y="28"/>
                  </a:lnTo>
                  <a:lnTo>
                    <a:pt x="274" y="25"/>
                  </a:lnTo>
                  <a:lnTo>
                    <a:pt x="274" y="25"/>
                  </a:lnTo>
                  <a:lnTo>
                    <a:pt x="268" y="25"/>
                  </a:lnTo>
                  <a:lnTo>
                    <a:pt x="264" y="27"/>
                  </a:lnTo>
                  <a:lnTo>
                    <a:pt x="264" y="27"/>
                  </a:lnTo>
                  <a:lnTo>
                    <a:pt x="261" y="27"/>
                  </a:lnTo>
                  <a:lnTo>
                    <a:pt x="259" y="25"/>
                  </a:lnTo>
                  <a:lnTo>
                    <a:pt x="256" y="22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49" y="18"/>
                  </a:lnTo>
                  <a:lnTo>
                    <a:pt x="246" y="19"/>
                  </a:lnTo>
                  <a:lnTo>
                    <a:pt x="245" y="21"/>
                  </a:lnTo>
                  <a:lnTo>
                    <a:pt x="243" y="19"/>
                  </a:lnTo>
                  <a:lnTo>
                    <a:pt x="243" y="19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8" y="34"/>
                  </a:lnTo>
                  <a:lnTo>
                    <a:pt x="206" y="36"/>
                  </a:lnTo>
                  <a:lnTo>
                    <a:pt x="205" y="37"/>
                  </a:lnTo>
                  <a:lnTo>
                    <a:pt x="203" y="40"/>
                  </a:lnTo>
                  <a:lnTo>
                    <a:pt x="203" y="40"/>
                  </a:lnTo>
                  <a:lnTo>
                    <a:pt x="203" y="45"/>
                  </a:lnTo>
                  <a:lnTo>
                    <a:pt x="203" y="48"/>
                  </a:lnTo>
                  <a:lnTo>
                    <a:pt x="205" y="52"/>
                  </a:lnTo>
                  <a:lnTo>
                    <a:pt x="203" y="55"/>
                  </a:lnTo>
                  <a:lnTo>
                    <a:pt x="203" y="55"/>
                  </a:lnTo>
                  <a:lnTo>
                    <a:pt x="202" y="59"/>
                  </a:lnTo>
                  <a:lnTo>
                    <a:pt x="199" y="62"/>
                  </a:lnTo>
                  <a:lnTo>
                    <a:pt x="193" y="65"/>
                  </a:lnTo>
                  <a:lnTo>
                    <a:pt x="193" y="65"/>
                  </a:lnTo>
                  <a:lnTo>
                    <a:pt x="197" y="77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3" y="92"/>
                  </a:lnTo>
                  <a:lnTo>
                    <a:pt x="208" y="95"/>
                  </a:lnTo>
                  <a:lnTo>
                    <a:pt x="219" y="102"/>
                  </a:lnTo>
                  <a:lnTo>
                    <a:pt x="230" y="107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40" y="110"/>
                  </a:lnTo>
                  <a:lnTo>
                    <a:pt x="239" y="113"/>
                  </a:lnTo>
                  <a:lnTo>
                    <a:pt x="237" y="117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4" y="129"/>
                  </a:lnTo>
                  <a:lnTo>
                    <a:pt x="231" y="138"/>
                  </a:lnTo>
                  <a:lnTo>
                    <a:pt x="227" y="147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1" y="154"/>
                  </a:lnTo>
                  <a:lnTo>
                    <a:pt x="216" y="157"/>
                  </a:lnTo>
                  <a:lnTo>
                    <a:pt x="208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0" y="162"/>
                  </a:lnTo>
                  <a:lnTo>
                    <a:pt x="185" y="165"/>
                  </a:lnTo>
                  <a:lnTo>
                    <a:pt x="181" y="169"/>
                  </a:lnTo>
                  <a:lnTo>
                    <a:pt x="176" y="172"/>
                  </a:lnTo>
                  <a:lnTo>
                    <a:pt x="176" y="172"/>
                  </a:lnTo>
                  <a:lnTo>
                    <a:pt x="169" y="175"/>
                  </a:lnTo>
                  <a:lnTo>
                    <a:pt x="165" y="179"/>
                  </a:lnTo>
                  <a:lnTo>
                    <a:pt x="160" y="184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6" y="193"/>
                  </a:lnTo>
                  <a:lnTo>
                    <a:pt x="157" y="196"/>
                  </a:lnTo>
                  <a:lnTo>
                    <a:pt x="162" y="203"/>
                  </a:lnTo>
                  <a:lnTo>
                    <a:pt x="169" y="211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21"/>
                  </a:lnTo>
                  <a:lnTo>
                    <a:pt x="172" y="222"/>
                  </a:lnTo>
                  <a:lnTo>
                    <a:pt x="160" y="225"/>
                  </a:lnTo>
                  <a:lnTo>
                    <a:pt x="160" y="225"/>
                  </a:lnTo>
                  <a:lnTo>
                    <a:pt x="156" y="227"/>
                  </a:lnTo>
                  <a:lnTo>
                    <a:pt x="154" y="230"/>
                  </a:lnTo>
                  <a:lnTo>
                    <a:pt x="153" y="234"/>
                  </a:lnTo>
                  <a:lnTo>
                    <a:pt x="151" y="240"/>
                  </a:lnTo>
                  <a:lnTo>
                    <a:pt x="153" y="246"/>
                  </a:lnTo>
                  <a:lnTo>
                    <a:pt x="153" y="246"/>
                  </a:lnTo>
                  <a:lnTo>
                    <a:pt x="151" y="249"/>
                  </a:lnTo>
                  <a:lnTo>
                    <a:pt x="147" y="252"/>
                  </a:lnTo>
                  <a:lnTo>
                    <a:pt x="147" y="252"/>
                  </a:lnTo>
                  <a:lnTo>
                    <a:pt x="147" y="252"/>
                  </a:lnTo>
                  <a:lnTo>
                    <a:pt x="347" y="105"/>
                  </a:lnTo>
                  <a:close/>
                  <a:moveTo>
                    <a:pt x="147" y="252"/>
                  </a:moveTo>
                  <a:lnTo>
                    <a:pt x="147" y="252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8" y="261"/>
                  </a:lnTo>
                  <a:lnTo>
                    <a:pt x="120" y="267"/>
                  </a:lnTo>
                  <a:lnTo>
                    <a:pt x="114" y="273"/>
                  </a:lnTo>
                  <a:lnTo>
                    <a:pt x="114" y="273"/>
                  </a:lnTo>
                  <a:lnTo>
                    <a:pt x="119" y="279"/>
                  </a:lnTo>
                  <a:lnTo>
                    <a:pt x="120" y="282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4" y="290"/>
                  </a:lnTo>
                  <a:lnTo>
                    <a:pt x="110" y="296"/>
                  </a:lnTo>
                  <a:lnTo>
                    <a:pt x="107" y="301"/>
                  </a:lnTo>
                  <a:lnTo>
                    <a:pt x="105" y="307"/>
                  </a:lnTo>
                  <a:lnTo>
                    <a:pt x="105" y="307"/>
                  </a:lnTo>
                  <a:lnTo>
                    <a:pt x="105" y="320"/>
                  </a:lnTo>
                  <a:lnTo>
                    <a:pt x="104" y="326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91" y="345"/>
                  </a:lnTo>
                  <a:lnTo>
                    <a:pt x="80" y="354"/>
                  </a:lnTo>
                  <a:lnTo>
                    <a:pt x="80" y="354"/>
                  </a:lnTo>
                  <a:lnTo>
                    <a:pt x="79" y="359"/>
                  </a:lnTo>
                  <a:lnTo>
                    <a:pt x="77" y="362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4" y="370"/>
                  </a:lnTo>
                  <a:lnTo>
                    <a:pt x="71" y="372"/>
                  </a:lnTo>
                  <a:lnTo>
                    <a:pt x="65" y="373"/>
                  </a:lnTo>
                  <a:lnTo>
                    <a:pt x="58" y="375"/>
                  </a:lnTo>
                  <a:lnTo>
                    <a:pt x="55" y="376"/>
                  </a:lnTo>
                  <a:lnTo>
                    <a:pt x="55" y="376"/>
                  </a:lnTo>
                  <a:lnTo>
                    <a:pt x="54" y="379"/>
                  </a:lnTo>
                  <a:lnTo>
                    <a:pt x="55" y="382"/>
                  </a:lnTo>
                  <a:lnTo>
                    <a:pt x="57" y="390"/>
                  </a:lnTo>
                  <a:lnTo>
                    <a:pt x="57" y="390"/>
                  </a:lnTo>
                  <a:lnTo>
                    <a:pt x="58" y="403"/>
                  </a:lnTo>
                  <a:lnTo>
                    <a:pt x="57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43" y="413"/>
                  </a:lnTo>
                  <a:lnTo>
                    <a:pt x="36" y="413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17" y="419"/>
                  </a:lnTo>
                  <a:lnTo>
                    <a:pt x="11" y="419"/>
                  </a:lnTo>
                  <a:lnTo>
                    <a:pt x="9" y="418"/>
                  </a:lnTo>
                  <a:lnTo>
                    <a:pt x="9" y="416"/>
                  </a:lnTo>
                  <a:lnTo>
                    <a:pt x="9" y="416"/>
                  </a:lnTo>
                  <a:lnTo>
                    <a:pt x="8" y="413"/>
                  </a:lnTo>
                  <a:lnTo>
                    <a:pt x="8" y="410"/>
                  </a:lnTo>
                  <a:lnTo>
                    <a:pt x="5" y="410"/>
                  </a:lnTo>
                  <a:lnTo>
                    <a:pt x="2" y="413"/>
                  </a:lnTo>
                  <a:lnTo>
                    <a:pt x="2" y="413"/>
                  </a:lnTo>
                  <a:lnTo>
                    <a:pt x="0" y="416"/>
                  </a:lnTo>
                  <a:lnTo>
                    <a:pt x="0" y="419"/>
                  </a:lnTo>
                  <a:lnTo>
                    <a:pt x="2" y="427"/>
                  </a:lnTo>
                  <a:lnTo>
                    <a:pt x="3" y="434"/>
                  </a:lnTo>
                  <a:lnTo>
                    <a:pt x="3" y="445"/>
                  </a:lnTo>
                  <a:lnTo>
                    <a:pt x="3" y="445"/>
                  </a:lnTo>
                  <a:lnTo>
                    <a:pt x="2" y="462"/>
                  </a:lnTo>
                  <a:lnTo>
                    <a:pt x="3" y="473"/>
                  </a:lnTo>
                  <a:lnTo>
                    <a:pt x="19" y="471"/>
                  </a:lnTo>
                  <a:lnTo>
                    <a:pt x="19" y="471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9" y="487"/>
                  </a:lnTo>
                  <a:lnTo>
                    <a:pt x="21" y="490"/>
                  </a:lnTo>
                  <a:lnTo>
                    <a:pt x="24" y="493"/>
                  </a:lnTo>
                  <a:lnTo>
                    <a:pt x="24" y="493"/>
                  </a:lnTo>
                  <a:lnTo>
                    <a:pt x="25" y="502"/>
                  </a:lnTo>
                  <a:lnTo>
                    <a:pt x="27" y="508"/>
                  </a:lnTo>
                  <a:lnTo>
                    <a:pt x="28" y="510"/>
                  </a:lnTo>
                  <a:lnTo>
                    <a:pt x="28" y="510"/>
                  </a:lnTo>
                  <a:lnTo>
                    <a:pt x="31" y="513"/>
                  </a:lnTo>
                  <a:lnTo>
                    <a:pt x="34" y="516"/>
                  </a:lnTo>
                  <a:lnTo>
                    <a:pt x="37" y="520"/>
                  </a:lnTo>
                  <a:lnTo>
                    <a:pt x="39" y="526"/>
                  </a:lnTo>
                  <a:lnTo>
                    <a:pt x="39" y="526"/>
                  </a:lnTo>
                  <a:lnTo>
                    <a:pt x="39" y="526"/>
                  </a:lnTo>
                  <a:lnTo>
                    <a:pt x="39" y="529"/>
                  </a:lnTo>
                  <a:lnTo>
                    <a:pt x="42" y="530"/>
                  </a:lnTo>
                  <a:lnTo>
                    <a:pt x="49" y="530"/>
                  </a:lnTo>
                  <a:lnTo>
                    <a:pt x="62" y="529"/>
                  </a:lnTo>
                  <a:lnTo>
                    <a:pt x="62" y="529"/>
                  </a:lnTo>
                  <a:lnTo>
                    <a:pt x="65" y="529"/>
                  </a:lnTo>
                  <a:lnTo>
                    <a:pt x="67" y="532"/>
                  </a:lnTo>
                  <a:lnTo>
                    <a:pt x="70" y="539"/>
                  </a:lnTo>
                  <a:lnTo>
                    <a:pt x="73" y="553"/>
                  </a:lnTo>
                  <a:lnTo>
                    <a:pt x="73" y="553"/>
                  </a:lnTo>
                  <a:lnTo>
                    <a:pt x="74" y="554"/>
                  </a:lnTo>
                  <a:lnTo>
                    <a:pt x="76" y="554"/>
                  </a:lnTo>
                  <a:lnTo>
                    <a:pt x="85" y="556"/>
                  </a:lnTo>
                  <a:lnTo>
                    <a:pt x="98" y="554"/>
                  </a:lnTo>
                  <a:lnTo>
                    <a:pt x="98" y="554"/>
                  </a:lnTo>
                  <a:lnTo>
                    <a:pt x="99" y="556"/>
                  </a:lnTo>
                  <a:lnTo>
                    <a:pt x="99" y="560"/>
                  </a:lnTo>
                  <a:lnTo>
                    <a:pt x="101" y="572"/>
                  </a:lnTo>
                  <a:lnTo>
                    <a:pt x="104" y="596"/>
                  </a:lnTo>
                  <a:lnTo>
                    <a:pt x="104" y="596"/>
                  </a:lnTo>
                  <a:lnTo>
                    <a:pt x="104" y="599"/>
                  </a:lnTo>
                  <a:lnTo>
                    <a:pt x="105" y="600"/>
                  </a:lnTo>
                  <a:lnTo>
                    <a:pt x="113" y="600"/>
                  </a:lnTo>
                  <a:lnTo>
                    <a:pt x="122" y="600"/>
                  </a:lnTo>
                  <a:lnTo>
                    <a:pt x="131" y="600"/>
                  </a:lnTo>
                  <a:lnTo>
                    <a:pt x="131" y="600"/>
                  </a:lnTo>
                  <a:lnTo>
                    <a:pt x="134" y="602"/>
                  </a:lnTo>
                  <a:lnTo>
                    <a:pt x="136" y="597"/>
                  </a:lnTo>
                  <a:lnTo>
                    <a:pt x="156" y="572"/>
                  </a:lnTo>
                  <a:lnTo>
                    <a:pt x="156" y="572"/>
                  </a:lnTo>
                  <a:lnTo>
                    <a:pt x="165" y="559"/>
                  </a:lnTo>
                  <a:lnTo>
                    <a:pt x="169" y="553"/>
                  </a:lnTo>
                  <a:lnTo>
                    <a:pt x="172" y="547"/>
                  </a:lnTo>
                  <a:lnTo>
                    <a:pt x="172" y="547"/>
                  </a:lnTo>
                  <a:lnTo>
                    <a:pt x="173" y="542"/>
                  </a:lnTo>
                  <a:lnTo>
                    <a:pt x="176" y="541"/>
                  </a:lnTo>
                  <a:lnTo>
                    <a:pt x="179" y="541"/>
                  </a:lnTo>
                  <a:lnTo>
                    <a:pt x="182" y="542"/>
                  </a:lnTo>
                  <a:lnTo>
                    <a:pt x="182" y="542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13" y="551"/>
                  </a:lnTo>
                  <a:lnTo>
                    <a:pt x="218" y="554"/>
                  </a:lnTo>
                  <a:lnTo>
                    <a:pt x="221" y="556"/>
                  </a:lnTo>
                  <a:lnTo>
                    <a:pt x="225" y="559"/>
                  </a:lnTo>
                  <a:lnTo>
                    <a:pt x="225" y="559"/>
                  </a:lnTo>
                  <a:lnTo>
                    <a:pt x="227" y="559"/>
                  </a:lnTo>
                  <a:lnTo>
                    <a:pt x="228" y="557"/>
                  </a:lnTo>
                  <a:lnTo>
                    <a:pt x="230" y="554"/>
                  </a:lnTo>
                  <a:lnTo>
                    <a:pt x="231" y="548"/>
                  </a:lnTo>
                  <a:lnTo>
                    <a:pt x="233" y="545"/>
                  </a:lnTo>
                  <a:lnTo>
                    <a:pt x="237" y="544"/>
                  </a:lnTo>
                  <a:lnTo>
                    <a:pt x="237" y="544"/>
                  </a:lnTo>
                  <a:lnTo>
                    <a:pt x="240" y="541"/>
                  </a:lnTo>
                  <a:lnTo>
                    <a:pt x="243" y="538"/>
                  </a:lnTo>
                  <a:lnTo>
                    <a:pt x="246" y="529"/>
                  </a:lnTo>
                  <a:lnTo>
                    <a:pt x="248" y="522"/>
                  </a:lnTo>
                  <a:lnTo>
                    <a:pt x="248" y="516"/>
                  </a:lnTo>
                  <a:lnTo>
                    <a:pt x="248" y="516"/>
                  </a:lnTo>
                  <a:lnTo>
                    <a:pt x="249" y="513"/>
                  </a:lnTo>
                  <a:lnTo>
                    <a:pt x="255" y="510"/>
                  </a:lnTo>
                  <a:lnTo>
                    <a:pt x="261" y="507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68" y="507"/>
                  </a:lnTo>
                  <a:lnTo>
                    <a:pt x="270" y="507"/>
                  </a:lnTo>
                  <a:lnTo>
                    <a:pt x="271" y="511"/>
                  </a:lnTo>
                  <a:lnTo>
                    <a:pt x="274" y="522"/>
                  </a:lnTo>
                  <a:lnTo>
                    <a:pt x="274" y="522"/>
                  </a:lnTo>
                  <a:lnTo>
                    <a:pt x="276" y="523"/>
                  </a:lnTo>
                  <a:lnTo>
                    <a:pt x="277" y="524"/>
                  </a:lnTo>
                  <a:lnTo>
                    <a:pt x="285" y="526"/>
                  </a:lnTo>
                  <a:lnTo>
                    <a:pt x="293" y="524"/>
                  </a:lnTo>
                  <a:lnTo>
                    <a:pt x="301" y="523"/>
                  </a:lnTo>
                  <a:lnTo>
                    <a:pt x="301" y="523"/>
                  </a:lnTo>
                  <a:lnTo>
                    <a:pt x="307" y="522"/>
                  </a:lnTo>
                  <a:lnTo>
                    <a:pt x="310" y="517"/>
                  </a:lnTo>
                  <a:lnTo>
                    <a:pt x="311" y="511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08" y="496"/>
                  </a:lnTo>
                  <a:lnTo>
                    <a:pt x="310" y="486"/>
                  </a:lnTo>
                  <a:lnTo>
                    <a:pt x="311" y="480"/>
                  </a:lnTo>
                  <a:lnTo>
                    <a:pt x="313" y="477"/>
                  </a:lnTo>
                  <a:lnTo>
                    <a:pt x="316" y="474"/>
                  </a:lnTo>
                  <a:lnTo>
                    <a:pt x="320" y="473"/>
                  </a:lnTo>
                  <a:lnTo>
                    <a:pt x="320" y="473"/>
                  </a:lnTo>
                  <a:lnTo>
                    <a:pt x="338" y="471"/>
                  </a:lnTo>
                  <a:lnTo>
                    <a:pt x="338" y="471"/>
                  </a:lnTo>
                  <a:lnTo>
                    <a:pt x="341" y="473"/>
                  </a:lnTo>
                  <a:lnTo>
                    <a:pt x="342" y="474"/>
                  </a:lnTo>
                  <a:lnTo>
                    <a:pt x="345" y="477"/>
                  </a:lnTo>
                  <a:lnTo>
                    <a:pt x="348" y="479"/>
                  </a:lnTo>
                  <a:lnTo>
                    <a:pt x="348" y="479"/>
                  </a:lnTo>
                  <a:lnTo>
                    <a:pt x="353" y="479"/>
                  </a:lnTo>
                  <a:lnTo>
                    <a:pt x="356" y="477"/>
                  </a:lnTo>
                  <a:lnTo>
                    <a:pt x="360" y="476"/>
                  </a:lnTo>
                  <a:lnTo>
                    <a:pt x="366" y="474"/>
                  </a:lnTo>
                  <a:lnTo>
                    <a:pt x="366" y="474"/>
                  </a:lnTo>
                  <a:lnTo>
                    <a:pt x="375" y="471"/>
                  </a:lnTo>
                  <a:lnTo>
                    <a:pt x="382" y="467"/>
                  </a:lnTo>
                  <a:lnTo>
                    <a:pt x="387" y="461"/>
                  </a:lnTo>
                  <a:lnTo>
                    <a:pt x="388" y="458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384" y="449"/>
                  </a:lnTo>
                  <a:lnTo>
                    <a:pt x="381" y="442"/>
                  </a:lnTo>
                  <a:lnTo>
                    <a:pt x="381" y="442"/>
                  </a:lnTo>
                  <a:lnTo>
                    <a:pt x="381" y="437"/>
                  </a:lnTo>
                  <a:lnTo>
                    <a:pt x="382" y="433"/>
                  </a:lnTo>
                  <a:lnTo>
                    <a:pt x="387" y="431"/>
                  </a:lnTo>
                  <a:lnTo>
                    <a:pt x="393" y="430"/>
                  </a:lnTo>
                  <a:lnTo>
                    <a:pt x="393" y="430"/>
                  </a:lnTo>
                  <a:lnTo>
                    <a:pt x="396" y="428"/>
                  </a:lnTo>
                  <a:lnTo>
                    <a:pt x="400" y="425"/>
                  </a:lnTo>
                  <a:lnTo>
                    <a:pt x="406" y="416"/>
                  </a:lnTo>
                  <a:lnTo>
                    <a:pt x="410" y="407"/>
                  </a:lnTo>
                  <a:lnTo>
                    <a:pt x="412" y="402"/>
                  </a:lnTo>
                  <a:lnTo>
                    <a:pt x="412" y="399"/>
                  </a:lnTo>
                  <a:lnTo>
                    <a:pt x="412" y="399"/>
                  </a:lnTo>
                  <a:lnTo>
                    <a:pt x="409" y="393"/>
                  </a:lnTo>
                  <a:lnTo>
                    <a:pt x="406" y="388"/>
                  </a:lnTo>
                  <a:lnTo>
                    <a:pt x="402" y="382"/>
                  </a:lnTo>
                  <a:lnTo>
                    <a:pt x="399" y="376"/>
                  </a:lnTo>
                  <a:lnTo>
                    <a:pt x="399" y="376"/>
                  </a:lnTo>
                  <a:lnTo>
                    <a:pt x="399" y="373"/>
                  </a:lnTo>
                  <a:lnTo>
                    <a:pt x="399" y="370"/>
                  </a:lnTo>
                  <a:lnTo>
                    <a:pt x="402" y="366"/>
                  </a:lnTo>
                  <a:lnTo>
                    <a:pt x="409" y="362"/>
                  </a:lnTo>
                  <a:lnTo>
                    <a:pt x="409" y="362"/>
                  </a:lnTo>
                  <a:lnTo>
                    <a:pt x="412" y="357"/>
                  </a:lnTo>
                  <a:lnTo>
                    <a:pt x="410" y="353"/>
                  </a:lnTo>
                  <a:lnTo>
                    <a:pt x="407" y="348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399" y="339"/>
                  </a:lnTo>
                  <a:lnTo>
                    <a:pt x="399" y="338"/>
                  </a:lnTo>
                  <a:lnTo>
                    <a:pt x="399" y="338"/>
                  </a:lnTo>
                  <a:lnTo>
                    <a:pt x="403" y="336"/>
                  </a:lnTo>
                  <a:lnTo>
                    <a:pt x="406" y="335"/>
                  </a:lnTo>
                  <a:lnTo>
                    <a:pt x="406" y="335"/>
                  </a:lnTo>
                  <a:lnTo>
                    <a:pt x="412" y="332"/>
                  </a:lnTo>
                  <a:lnTo>
                    <a:pt x="421" y="329"/>
                  </a:lnTo>
                  <a:lnTo>
                    <a:pt x="430" y="328"/>
                  </a:lnTo>
                  <a:lnTo>
                    <a:pt x="439" y="328"/>
                  </a:lnTo>
                  <a:lnTo>
                    <a:pt x="439" y="328"/>
                  </a:lnTo>
                  <a:lnTo>
                    <a:pt x="446" y="328"/>
                  </a:lnTo>
                  <a:lnTo>
                    <a:pt x="452" y="326"/>
                  </a:lnTo>
                  <a:lnTo>
                    <a:pt x="458" y="323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68" y="313"/>
                  </a:lnTo>
                  <a:lnTo>
                    <a:pt x="477" y="305"/>
                  </a:lnTo>
                  <a:lnTo>
                    <a:pt x="486" y="299"/>
                  </a:lnTo>
                  <a:lnTo>
                    <a:pt x="493" y="295"/>
                  </a:lnTo>
                  <a:lnTo>
                    <a:pt x="493" y="295"/>
                  </a:lnTo>
                  <a:lnTo>
                    <a:pt x="510" y="288"/>
                  </a:lnTo>
                  <a:lnTo>
                    <a:pt x="520" y="282"/>
                  </a:lnTo>
                  <a:lnTo>
                    <a:pt x="530" y="274"/>
                  </a:lnTo>
                  <a:lnTo>
                    <a:pt x="530" y="274"/>
                  </a:lnTo>
                  <a:lnTo>
                    <a:pt x="538" y="267"/>
                  </a:lnTo>
                  <a:lnTo>
                    <a:pt x="542" y="259"/>
                  </a:lnTo>
                  <a:lnTo>
                    <a:pt x="545" y="253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7" y="243"/>
                  </a:lnTo>
                  <a:lnTo>
                    <a:pt x="550" y="239"/>
                  </a:lnTo>
                  <a:lnTo>
                    <a:pt x="554" y="227"/>
                  </a:lnTo>
                  <a:lnTo>
                    <a:pt x="554" y="227"/>
                  </a:lnTo>
                  <a:lnTo>
                    <a:pt x="558" y="215"/>
                  </a:lnTo>
                  <a:lnTo>
                    <a:pt x="561" y="211"/>
                  </a:lnTo>
                  <a:lnTo>
                    <a:pt x="564" y="206"/>
                  </a:lnTo>
                  <a:lnTo>
                    <a:pt x="564" y="206"/>
                  </a:lnTo>
                  <a:lnTo>
                    <a:pt x="569" y="203"/>
                  </a:lnTo>
                  <a:lnTo>
                    <a:pt x="573" y="200"/>
                  </a:lnTo>
                  <a:lnTo>
                    <a:pt x="579" y="197"/>
                  </a:lnTo>
                  <a:lnTo>
                    <a:pt x="582" y="193"/>
                  </a:lnTo>
                  <a:lnTo>
                    <a:pt x="582" y="193"/>
                  </a:lnTo>
                  <a:lnTo>
                    <a:pt x="584" y="188"/>
                  </a:lnTo>
                  <a:lnTo>
                    <a:pt x="584" y="185"/>
                  </a:lnTo>
                  <a:lnTo>
                    <a:pt x="584" y="185"/>
                  </a:lnTo>
                  <a:lnTo>
                    <a:pt x="582" y="182"/>
                  </a:lnTo>
                  <a:lnTo>
                    <a:pt x="581" y="181"/>
                  </a:lnTo>
                  <a:lnTo>
                    <a:pt x="576" y="179"/>
                  </a:lnTo>
                  <a:lnTo>
                    <a:pt x="576" y="179"/>
                  </a:lnTo>
                  <a:lnTo>
                    <a:pt x="566" y="179"/>
                  </a:lnTo>
                  <a:lnTo>
                    <a:pt x="557" y="179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33" y="171"/>
                  </a:lnTo>
                  <a:lnTo>
                    <a:pt x="517" y="159"/>
                  </a:lnTo>
                  <a:lnTo>
                    <a:pt x="496" y="144"/>
                  </a:lnTo>
                  <a:lnTo>
                    <a:pt x="495" y="129"/>
                  </a:lnTo>
                  <a:lnTo>
                    <a:pt x="495" y="129"/>
                  </a:lnTo>
                  <a:lnTo>
                    <a:pt x="486" y="128"/>
                  </a:lnTo>
                  <a:lnTo>
                    <a:pt x="471" y="126"/>
                  </a:lnTo>
                  <a:lnTo>
                    <a:pt x="471" y="126"/>
                  </a:lnTo>
                  <a:lnTo>
                    <a:pt x="467" y="125"/>
                  </a:lnTo>
                  <a:lnTo>
                    <a:pt x="464" y="122"/>
                  </a:lnTo>
                  <a:lnTo>
                    <a:pt x="459" y="117"/>
                  </a:lnTo>
                  <a:lnTo>
                    <a:pt x="459" y="117"/>
                  </a:lnTo>
                  <a:lnTo>
                    <a:pt x="456" y="113"/>
                  </a:lnTo>
                  <a:lnTo>
                    <a:pt x="455" y="110"/>
                  </a:lnTo>
                  <a:lnTo>
                    <a:pt x="453" y="107"/>
                  </a:lnTo>
                  <a:lnTo>
                    <a:pt x="449" y="105"/>
                  </a:lnTo>
                  <a:lnTo>
                    <a:pt x="449" y="105"/>
                  </a:lnTo>
                  <a:lnTo>
                    <a:pt x="444" y="105"/>
                  </a:lnTo>
                  <a:lnTo>
                    <a:pt x="439" y="108"/>
                  </a:lnTo>
                  <a:lnTo>
                    <a:pt x="434" y="111"/>
                  </a:lnTo>
                  <a:lnTo>
                    <a:pt x="431" y="114"/>
                  </a:lnTo>
                  <a:lnTo>
                    <a:pt x="431" y="114"/>
                  </a:lnTo>
                  <a:lnTo>
                    <a:pt x="428" y="117"/>
                  </a:lnTo>
                  <a:lnTo>
                    <a:pt x="425" y="117"/>
                  </a:lnTo>
                  <a:lnTo>
                    <a:pt x="415" y="116"/>
                  </a:lnTo>
                  <a:lnTo>
                    <a:pt x="415" y="116"/>
                  </a:lnTo>
                  <a:lnTo>
                    <a:pt x="410" y="114"/>
                  </a:lnTo>
                  <a:lnTo>
                    <a:pt x="407" y="111"/>
                  </a:lnTo>
                  <a:lnTo>
                    <a:pt x="406" y="108"/>
                  </a:lnTo>
                  <a:lnTo>
                    <a:pt x="404" y="105"/>
                  </a:lnTo>
                  <a:lnTo>
                    <a:pt x="404" y="105"/>
                  </a:lnTo>
                  <a:lnTo>
                    <a:pt x="402" y="105"/>
                  </a:lnTo>
                  <a:lnTo>
                    <a:pt x="399" y="108"/>
                  </a:lnTo>
                  <a:lnTo>
                    <a:pt x="397" y="111"/>
                  </a:lnTo>
                  <a:lnTo>
                    <a:pt x="394" y="113"/>
                  </a:lnTo>
                  <a:lnTo>
                    <a:pt x="394" y="113"/>
                  </a:lnTo>
                  <a:lnTo>
                    <a:pt x="393" y="114"/>
                  </a:lnTo>
                  <a:lnTo>
                    <a:pt x="391" y="113"/>
                  </a:lnTo>
                  <a:lnTo>
                    <a:pt x="388" y="110"/>
                  </a:lnTo>
                  <a:lnTo>
                    <a:pt x="384" y="105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76" y="101"/>
                  </a:lnTo>
                  <a:lnTo>
                    <a:pt x="375" y="101"/>
                  </a:lnTo>
                  <a:lnTo>
                    <a:pt x="369" y="105"/>
                  </a:lnTo>
                  <a:lnTo>
                    <a:pt x="369" y="105"/>
                  </a:lnTo>
                  <a:lnTo>
                    <a:pt x="367" y="105"/>
                  </a:lnTo>
                  <a:lnTo>
                    <a:pt x="365" y="104"/>
                  </a:lnTo>
                  <a:lnTo>
                    <a:pt x="363" y="102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56" y="101"/>
                  </a:lnTo>
                  <a:lnTo>
                    <a:pt x="351" y="102"/>
                  </a:lnTo>
                  <a:lnTo>
                    <a:pt x="347" y="105"/>
                  </a:lnTo>
                  <a:lnTo>
                    <a:pt x="147" y="252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7243763" y="5041900"/>
              <a:ext cx="317500" cy="400050"/>
            </a:xfrm>
            <a:custGeom>
              <a:avLst/>
              <a:gdLst>
                <a:gd name="T0" fmla="*/ 200 w 200"/>
                <a:gd name="T1" fmla="*/ 105 h 252"/>
                <a:gd name="T2" fmla="*/ 195 w 200"/>
                <a:gd name="T3" fmla="*/ 101 h 252"/>
                <a:gd name="T4" fmla="*/ 163 w 200"/>
                <a:gd name="T5" fmla="*/ 65 h 252"/>
                <a:gd name="T6" fmla="*/ 160 w 200"/>
                <a:gd name="T7" fmla="*/ 64 h 252"/>
                <a:gd name="T8" fmla="*/ 152 w 200"/>
                <a:gd name="T9" fmla="*/ 70 h 252"/>
                <a:gd name="T10" fmla="*/ 149 w 200"/>
                <a:gd name="T11" fmla="*/ 70 h 252"/>
                <a:gd name="T12" fmla="*/ 143 w 200"/>
                <a:gd name="T13" fmla="*/ 67 h 252"/>
                <a:gd name="T14" fmla="*/ 136 w 200"/>
                <a:gd name="T15" fmla="*/ 59 h 252"/>
                <a:gd name="T16" fmla="*/ 136 w 200"/>
                <a:gd name="T17" fmla="*/ 55 h 252"/>
                <a:gd name="T18" fmla="*/ 148 w 200"/>
                <a:gd name="T19" fmla="*/ 43 h 252"/>
                <a:gd name="T20" fmla="*/ 146 w 200"/>
                <a:gd name="T21" fmla="*/ 40 h 252"/>
                <a:gd name="T22" fmla="*/ 132 w 200"/>
                <a:gd name="T23" fmla="*/ 28 h 252"/>
                <a:gd name="T24" fmla="*/ 127 w 200"/>
                <a:gd name="T25" fmla="*/ 25 h 252"/>
                <a:gd name="T26" fmla="*/ 117 w 200"/>
                <a:gd name="T27" fmla="*/ 27 h 252"/>
                <a:gd name="T28" fmla="*/ 114 w 200"/>
                <a:gd name="T29" fmla="*/ 27 h 252"/>
                <a:gd name="T30" fmla="*/ 109 w 200"/>
                <a:gd name="T31" fmla="*/ 22 h 252"/>
                <a:gd name="T32" fmla="*/ 106 w 200"/>
                <a:gd name="T33" fmla="*/ 19 h 252"/>
                <a:gd name="T34" fmla="*/ 99 w 200"/>
                <a:gd name="T35" fmla="*/ 19 h 252"/>
                <a:gd name="T36" fmla="*/ 96 w 200"/>
                <a:gd name="T37" fmla="*/ 19 h 252"/>
                <a:gd name="T38" fmla="*/ 72 w 200"/>
                <a:gd name="T39" fmla="*/ 0 h 252"/>
                <a:gd name="T40" fmla="*/ 52 w 200"/>
                <a:gd name="T41" fmla="*/ 14 h 252"/>
                <a:gd name="T42" fmla="*/ 50 w 200"/>
                <a:gd name="T43" fmla="*/ 17 h 252"/>
                <a:gd name="T44" fmla="*/ 59 w 200"/>
                <a:gd name="T45" fmla="*/ 30 h 252"/>
                <a:gd name="T46" fmla="*/ 61 w 200"/>
                <a:gd name="T47" fmla="*/ 34 h 252"/>
                <a:gd name="T48" fmla="*/ 58 w 200"/>
                <a:gd name="T49" fmla="*/ 37 h 252"/>
                <a:gd name="T50" fmla="*/ 56 w 200"/>
                <a:gd name="T51" fmla="*/ 40 h 252"/>
                <a:gd name="T52" fmla="*/ 56 w 200"/>
                <a:gd name="T53" fmla="*/ 48 h 252"/>
                <a:gd name="T54" fmla="*/ 56 w 200"/>
                <a:gd name="T55" fmla="*/ 55 h 252"/>
                <a:gd name="T56" fmla="*/ 55 w 200"/>
                <a:gd name="T57" fmla="*/ 59 h 252"/>
                <a:gd name="T58" fmla="*/ 46 w 200"/>
                <a:gd name="T59" fmla="*/ 65 h 252"/>
                <a:gd name="T60" fmla="*/ 50 w 200"/>
                <a:gd name="T61" fmla="*/ 77 h 252"/>
                <a:gd name="T62" fmla="*/ 53 w 200"/>
                <a:gd name="T63" fmla="*/ 88 h 252"/>
                <a:gd name="T64" fmla="*/ 61 w 200"/>
                <a:gd name="T65" fmla="*/ 95 h 252"/>
                <a:gd name="T66" fmla="*/ 83 w 200"/>
                <a:gd name="T67" fmla="*/ 107 h 252"/>
                <a:gd name="T68" fmla="*/ 90 w 200"/>
                <a:gd name="T69" fmla="*/ 108 h 252"/>
                <a:gd name="T70" fmla="*/ 92 w 200"/>
                <a:gd name="T71" fmla="*/ 113 h 252"/>
                <a:gd name="T72" fmla="*/ 89 w 200"/>
                <a:gd name="T73" fmla="*/ 122 h 252"/>
                <a:gd name="T74" fmla="*/ 87 w 200"/>
                <a:gd name="T75" fmla="*/ 129 h 252"/>
                <a:gd name="T76" fmla="*/ 80 w 200"/>
                <a:gd name="T77" fmla="*/ 147 h 252"/>
                <a:gd name="T78" fmla="*/ 75 w 200"/>
                <a:gd name="T79" fmla="*/ 153 h 252"/>
                <a:gd name="T80" fmla="*/ 69 w 200"/>
                <a:gd name="T81" fmla="*/ 157 h 252"/>
                <a:gd name="T82" fmla="*/ 46 w 200"/>
                <a:gd name="T83" fmla="*/ 160 h 252"/>
                <a:gd name="T84" fmla="*/ 43 w 200"/>
                <a:gd name="T85" fmla="*/ 162 h 252"/>
                <a:gd name="T86" fmla="*/ 34 w 200"/>
                <a:gd name="T87" fmla="*/ 169 h 252"/>
                <a:gd name="T88" fmla="*/ 29 w 200"/>
                <a:gd name="T89" fmla="*/ 172 h 252"/>
                <a:gd name="T90" fmla="*/ 18 w 200"/>
                <a:gd name="T91" fmla="*/ 179 h 252"/>
                <a:gd name="T92" fmla="*/ 10 w 200"/>
                <a:gd name="T93" fmla="*/ 190 h 252"/>
                <a:gd name="T94" fmla="*/ 9 w 200"/>
                <a:gd name="T95" fmla="*/ 193 h 252"/>
                <a:gd name="T96" fmla="*/ 15 w 200"/>
                <a:gd name="T97" fmla="*/ 203 h 252"/>
                <a:gd name="T98" fmla="*/ 26 w 200"/>
                <a:gd name="T99" fmla="*/ 216 h 252"/>
                <a:gd name="T100" fmla="*/ 26 w 200"/>
                <a:gd name="T101" fmla="*/ 221 h 252"/>
                <a:gd name="T102" fmla="*/ 13 w 200"/>
                <a:gd name="T103" fmla="*/ 225 h 252"/>
                <a:gd name="T104" fmla="*/ 9 w 200"/>
                <a:gd name="T105" fmla="*/ 227 h 252"/>
                <a:gd name="T106" fmla="*/ 6 w 200"/>
                <a:gd name="T107" fmla="*/ 234 h 252"/>
                <a:gd name="T108" fmla="*/ 6 w 200"/>
                <a:gd name="T109" fmla="*/ 246 h 252"/>
                <a:gd name="T110" fmla="*/ 4 w 200"/>
                <a:gd name="T111" fmla="*/ 249 h 252"/>
                <a:gd name="T112" fmla="*/ 0 w 200"/>
                <a:gd name="T1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252">
                  <a:moveTo>
                    <a:pt x="200" y="105"/>
                  </a:moveTo>
                  <a:lnTo>
                    <a:pt x="200" y="105"/>
                  </a:lnTo>
                  <a:lnTo>
                    <a:pt x="195" y="101"/>
                  </a:lnTo>
                  <a:lnTo>
                    <a:pt x="195" y="101"/>
                  </a:lnTo>
                  <a:lnTo>
                    <a:pt x="179" y="82"/>
                  </a:lnTo>
                  <a:lnTo>
                    <a:pt x="163" y="65"/>
                  </a:lnTo>
                  <a:lnTo>
                    <a:pt x="163" y="65"/>
                  </a:lnTo>
                  <a:lnTo>
                    <a:pt x="160" y="64"/>
                  </a:lnTo>
                  <a:lnTo>
                    <a:pt x="158" y="64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49" y="70"/>
                  </a:lnTo>
                  <a:lnTo>
                    <a:pt x="148" y="70"/>
                  </a:lnTo>
                  <a:lnTo>
                    <a:pt x="143" y="67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41" y="51"/>
                  </a:lnTo>
                  <a:lnTo>
                    <a:pt x="148" y="43"/>
                  </a:lnTo>
                  <a:lnTo>
                    <a:pt x="148" y="43"/>
                  </a:lnTo>
                  <a:lnTo>
                    <a:pt x="146" y="40"/>
                  </a:lnTo>
                  <a:lnTo>
                    <a:pt x="139" y="34"/>
                  </a:lnTo>
                  <a:lnTo>
                    <a:pt x="132" y="28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21" y="25"/>
                  </a:lnTo>
                  <a:lnTo>
                    <a:pt x="117" y="27"/>
                  </a:lnTo>
                  <a:lnTo>
                    <a:pt x="117" y="27"/>
                  </a:lnTo>
                  <a:lnTo>
                    <a:pt x="114" y="27"/>
                  </a:lnTo>
                  <a:lnTo>
                    <a:pt x="112" y="25"/>
                  </a:lnTo>
                  <a:lnTo>
                    <a:pt x="109" y="22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2" y="18"/>
                  </a:lnTo>
                  <a:lnTo>
                    <a:pt x="99" y="19"/>
                  </a:lnTo>
                  <a:lnTo>
                    <a:pt x="98" y="21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7"/>
                  </a:lnTo>
                  <a:lnTo>
                    <a:pt x="53" y="1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1" y="34"/>
                  </a:lnTo>
                  <a:lnTo>
                    <a:pt x="59" y="36"/>
                  </a:lnTo>
                  <a:lnTo>
                    <a:pt x="58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5" y="59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50" y="77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6" y="92"/>
                  </a:lnTo>
                  <a:lnTo>
                    <a:pt x="61" y="95"/>
                  </a:lnTo>
                  <a:lnTo>
                    <a:pt x="72" y="102"/>
                  </a:lnTo>
                  <a:lnTo>
                    <a:pt x="83" y="10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3" y="110"/>
                  </a:lnTo>
                  <a:lnTo>
                    <a:pt x="92" y="113"/>
                  </a:lnTo>
                  <a:lnTo>
                    <a:pt x="90" y="117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7" y="129"/>
                  </a:lnTo>
                  <a:lnTo>
                    <a:pt x="84" y="138"/>
                  </a:lnTo>
                  <a:lnTo>
                    <a:pt x="80" y="147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4"/>
                  </a:lnTo>
                  <a:lnTo>
                    <a:pt x="69" y="157"/>
                  </a:lnTo>
                  <a:lnTo>
                    <a:pt x="61" y="159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3" y="162"/>
                  </a:lnTo>
                  <a:lnTo>
                    <a:pt x="38" y="165"/>
                  </a:lnTo>
                  <a:lnTo>
                    <a:pt x="34" y="169"/>
                  </a:lnTo>
                  <a:lnTo>
                    <a:pt x="29" y="172"/>
                  </a:lnTo>
                  <a:lnTo>
                    <a:pt x="29" y="172"/>
                  </a:lnTo>
                  <a:lnTo>
                    <a:pt x="22" y="175"/>
                  </a:lnTo>
                  <a:lnTo>
                    <a:pt x="18" y="179"/>
                  </a:lnTo>
                  <a:lnTo>
                    <a:pt x="13" y="184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9" y="193"/>
                  </a:lnTo>
                  <a:lnTo>
                    <a:pt x="10" y="196"/>
                  </a:lnTo>
                  <a:lnTo>
                    <a:pt x="15" y="203"/>
                  </a:lnTo>
                  <a:lnTo>
                    <a:pt x="22" y="211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6" y="221"/>
                  </a:lnTo>
                  <a:lnTo>
                    <a:pt x="25" y="222"/>
                  </a:lnTo>
                  <a:lnTo>
                    <a:pt x="13" y="225"/>
                  </a:lnTo>
                  <a:lnTo>
                    <a:pt x="13" y="225"/>
                  </a:lnTo>
                  <a:lnTo>
                    <a:pt x="9" y="227"/>
                  </a:lnTo>
                  <a:lnTo>
                    <a:pt x="7" y="230"/>
                  </a:lnTo>
                  <a:lnTo>
                    <a:pt x="6" y="234"/>
                  </a:lnTo>
                  <a:lnTo>
                    <a:pt x="4" y="240"/>
                  </a:lnTo>
                  <a:lnTo>
                    <a:pt x="6" y="246"/>
                  </a:lnTo>
                  <a:lnTo>
                    <a:pt x="6" y="246"/>
                  </a:lnTo>
                  <a:lnTo>
                    <a:pt x="4" y="249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7010400" y="5202238"/>
              <a:ext cx="927100" cy="795337"/>
            </a:xfrm>
            <a:custGeom>
              <a:avLst/>
              <a:gdLst>
                <a:gd name="T0" fmla="*/ 120 w 584"/>
                <a:gd name="T1" fmla="*/ 166 h 501"/>
                <a:gd name="T2" fmla="*/ 119 w 584"/>
                <a:gd name="T3" fmla="*/ 185 h 501"/>
                <a:gd name="T4" fmla="*/ 105 w 584"/>
                <a:gd name="T5" fmla="*/ 219 h 501"/>
                <a:gd name="T6" fmla="*/ 80 w 584"/>
                <a:gd name="T7" fmla="*/ 253 h 501"/>
                <a:gd name="T8" fmla="*/ 71 w 584"/>
                <a:gd name="T9" fmla="*/ 271 h 501"/>
                <a:gd name="T10" fmla="*/ 55 w 584"/>
                <a:gd name="T11" fmla="*/ 281 h 501"/>
                <a:gd name="T12" fmla="*/ 55 w 584"/>
                <a:gd name="T13" fmla="*/ 311 h 501"/>
                <a:gd name="T14" fmla="*/ 17 w 584"/>
                <a:gd name="T15" fmla="*/ 318 h 501"/>
                <a:gd name="T16" fmla="*/ 8 w 584"/>
                <a:gd name="T17" fmla="*/ 309 h 501"/>
                <a:gd name="T18" fmla="*/ 2 w 584"/>
                <a:gd name="T19" fmla="*/ 326 h 501"/>
                <a:gd name="T20" fmla="*/ 19 w 584"/>
                <a:gd name="T21" fmla="*/ 370 h 501"/>
                <a:gd name="T22" fmla="*/ 24 w 584"/>
                <a:gd name="T23" fmla="*/ 392 h 501"/>
                <a:gd name="T24" fmla="*/ 31 w 584"/>
                <a:gd name="T25" fmla="*/ 412 h 501"/>
                <a:gd name="T26" fmla="*/ 39 w 584"/>
                <a:gd name="T27" fmla="*/ 428 h 501"/>
                <a:gd name="T28" fmla="*/ 67 w 584"/>
                <a:gd name="T29" fmla="*/ 431 h 501"/>
                <a:gd name="T30" fmla="*/ 85 w 584"/>
                <a:gd name="T31" fmla="*/ 455 h 501"/>
                <a:gd name="T32" fmla="*/ 104 w 584"/>
                <a:gd name="T33" fmla="*/ 495 h 501"/>
                <a:gd name="T34" fmla="*/ 131 w 584"/>
                <a:gd name="T35" fmla="*/ 499 h 501"/>
                <a:gd name="T36" fmla="*/ 165 w 584"/>
                <a:gd name="T37" fmla="*/ 458 h 501"/>
                <a:gd name="T38" fmla="*/ 179 w 584"/>
                <a:gd name="T39" fmla="*/ 440 h 501"/>
                <a:gd name="T40" fmla="*/ 218 w 584"/>
                <a:gd name="T41" fmla="*/ 453 h 501"/>
                <a:gd name="T42" fmla="*/ 230 w 584"/>
                <a:gd name="T43" fmla="*/ 453 h 501"/>
                <a:gd name="T44" fmla="*/ 243 w 584"/>
                <a:gd name="T45" fmla="*/ 437 h 501"/>
                <a:gd name="T46" fmla="*/ 255 w 584"/>
                <a:gd name="T47" fmla="*/ 409 h 501"/>
                <a:gd name="T48" fmla="*/ 271 w 584"/>
                <a:gd name="T49" fmla="*/ 410 h 501"/>
                <a:gd name="T50" fmla="*/ 293 w 584"/>
                <a:gd name="T51" fmla="*/ 423 h 501"/>
                <a:gd name="T52" fmla="*/ 310 w 584"/>
                <a:gd name="T53" fmla="*/ 404 h 501"/>
                <a:gd name="T54" fmla="*/ 316 w 584"/>
                <a:gd name="T55" fmla="*/ 373 h 501"/>
                <a:gd name="T56" fmla="*/ 342 w 584"/>
                <a:gd name="T57" fmla="*/ 373 h 501"/>
                <a:gd name="T58" fmla="*/ 360 w 584"/>
                <a:gd name="T59" fmla="*/ 375 h 501"/>
                <a:gd name="T60" fmla="*/ 388 w 584"/>
                <a:gd name="T61" fmla="*/ 357 h 501"/>
                <a:gd name="T62" fmla="*/ 381 w 584"/>
                <a:gd name="T63" fmla="*/ 336 h 501"/>
                <a:gd name="T64" fmla="*/ 400 w 584"/>
                <a:gd name="T65" fmla="*/ 324 h 501"/>
                <a:gd name="T66" fmla="*/ 409 w 584"/>
                <a:gd name="T67" fmla="*/ 292 h 501"/>
                <a:gd name="T68" fmla="*/ 399 w 584"/>
                <a:gd name="T69" fmla="*/ 269 h 501"/>
                <a:gd name="T70" fmla="*/ 407 w 584"/>
                <a:gd name="T71" fmla="*/ 247 h 501"/>
                <a:gd name="T72" fmla="*/ 403 w 584"/>
                <a:gd name="T73" fmla="*/ 235 h 501"/>
                <a:gd name="T74" fmla="*/ 439 w 584"/>
                <a:gd name="T75" fmla="*/ 227 h 501"/>
                <a:gd name="T76" fmla="*/ 462 w 584"/>
                <a:gd name="T77" fmla="*/ 218 h 501"/>
                <a:gd name="T78" fmla="*/ 510 w 584"/>
                <a:gd name="T79" fmla="*/ 187 h 501"/>
                <a:gd name="T80" fmla="*/ 545 w 584"/>
                <a:gd name="T81" fmla="*/ 152 h 501"/>
                <a:gd name="T82" fmla="*/ 554 w 584"/>
                <a:gd name="T83" fmla="*/ 126 h 501"/>
                <a:gd name="T84" fmla="*/ 573 w 584"/>
                <a:gd name="T85" fmla="*/ 99 h 501"/>
                <a:gd name="T86" fmla="*/ 584 w 584"/>
                <a:gd name="T87" fmla="*/ 84 h 501"/>
                <a:gd name="T88" fmla="*/ 557 w 584"/>
                <a:gd name="T89" fmla="*/ 78 h 501"/>
                <a:gd name="T90" fmla="*/ 495 w 584"/>
                <a:gd name="T91" fmla="*/ 28 h 501"/>
                <a:gd name="T92" fmla="*/ 464 w 584"/>
                <a:gd name="T93" fmla="*/ 21 h 501"/>
                <a:gd name="T94" fmla="*/ 449 w 584"/>
                <a:gd name="T95" fmla="*/ 4 h 501"/>
                <a:gd name="T96" fmla="*/ 431 w 584"/>
                <a:gd name="T97" fmla="*/ 13 h 501"/>
                <a:gd name="T98" fmla="*/ 407 w 584"/>
                <a:gd name="T99" fmla="*/ 10 h 501"/>
                <a:gd name="T100" fmla="*/ 397 w 584"/>
                <a:gd name="T101" fmla="*/ 10 h 501"/>
                <a:gd name="T102" fmla="*/ 384 w 584"/>
                <a:gd name="T103" fmla="*/ 4 h 501"/>
                <a:gd name="T104" fmla="*/ 369 w 584"/>
                <a:gd name="T105" fmla="*/ 4 h 501"/>
                <a:gd name="T106" fmla="*/ 356 w 584"/>
                <a:gd name="T10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4" h="501">
                  <a:moveTo>
                    <a:pt x="147" y="151"/>
                  </a:moveTo>
                  <a:lnTo>
                    <a:pt x="147" y="151"/>
                  </a:lnTo>
                  <a:lnTo>
                    <a:pt x="134" y="155"/>
                  </a:lnTo>
                  <a:lnTo>
                    <a:pt x="134" y="155"/>
                  </a:lnTo>
                  <a:lnTo>
                    <a:pt x="128" y="160"/>
                  </a:lnTo>
                  <a:lnTo>
                    <a:pt x="120" y="166"/>
                  </a:lnTo>
                  <a:lnTo>
                    <a:pt x="114" y="172"/>
                  </a:lnTo>
                  <a:lnTo>
                    <a:pt x="114" y="172"/>
                  </a:lnTo>
                  <a:lnTo>
                    <a:pt x="119" y="178"/>
                  </a:lnTo>
                  <a:lnTo>
                    <a:pt x="120" y="181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4" y="189"/>
                  </a:lnTo>
                  <a:lnTo>
                    <a:pt x="110" y="195"/>
                  </a:lnTo>
                  <a:lnTo>
                    <a:pt x="107" y="200"/>
                  </a:lnTo>
                  <a:lnTo>
                    <a:pt x="105" y="206"/>
                  </a:lnTo>
                  <a:lnTo>
                    <a:pt x="105" y="206"/>
                  </a:lnTo>
                  <a:lnTo>
                    <a:pt x="105" y="219"/>
                  </a:lnTo>
                  <a:lnTo>
                    <a:pt x="104" y="225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91" y="244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79" y="258"/>
                  </a:lnTo>
                  <a:lnTo>
                    <a:pt x="77" y="26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4" y="269"/>
                  </a:lnTo>
                  <a:lnTo>
                    <a:pt x="71" y="271"/>
                  </a:lnTo>
                  <a:lnTo>
                    <a:pt x="65" y="272"/>
                  </a:lnTo>
                  <a:lnTo>
                    <a:pt x="58" y="274"/>
                  </a:lnTo>
                  <a:lnTo>
                    <a:pt x="55" y="275"/>
                  </a:lnTo>
                  <a:lnTo>
                    <a:pt x="55" y="275"/>
                  </a:lnTo>
                  <a:lnTo>
                    <a:pt x="54" y="278"/>
                  </a:lnTo>
                  <a:lnTo>
                    <a:pt x="55" y="281"/>
                  </a:lnTo>
                  <a:lnTo>
                    <a:pt x="57" y="289"/>
                  </a:lnTo>
                  <a:lnTo>
                    <a:pt x="57" y="289"/>
                  </a:lnTo>
                  <a:lnTo>
                    <a:pt x="58" y="302"/>
                  </a:lnTo>
                  <a:lnTo>
                    <a:pt x="57" y="308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43" y="312"/>
                  </a:lnTo>
                  <a:lnTo>
                    <a:pt x="36" y="312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17" y="318"/>
                  </a:lnTo>
                  <a:lnTo>
                    <a:pt x="11" y="318"/>
                  </a:lnTo>
                  <a:lnTo>
                    <a:pt x="9" y="317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8" y="312"/>
                  </a:lnTo>
                  <a:lnTo>
                    <a:pt x="8" y="309"/>
                  </a:lnTo>
                  <a:lnTo>
                    <a:pt x="5" y="309"/>
                  </a:lnTo>
                  <a:lnTo>
                    <a:pt x="2" y="312"/>
                  </a:lnTo>
                  <a:lnTo>
                    <a:pt x="2" y="312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2" y="326"/>
                  </a:lnTo>
                  <a:lnTo>
                    <a:pt x="3" y="333"/>
                  </a:lnTo>
                  <a:lnTo>
                    <a:pt x="3" y="344"/>
                  </a:lnTo>
                  <a:lnTo>
                    <a:pt x="3" y="344"/>
                  </a:lnTo>
                  <a:lnTo>
                    <a:pt x="2" y="361"/>
                  </a:lnTo>
                  <a:lnTo>
                    <a:pt x="3" y="372"/>
                  </a:lnTo>
                  <a:lnTo>
                    <a:pt x="19" y="370"/>
                  </a:lnTo>
                  <a:lnTo>
                    <a:pt x="19" y="370"/>
                  </a:lnTo>
                  <a:lnTo>
                    <a:pt x="18" y="384"/>
                  </a:lnTo>
                  <a:lnTo>
                    <a:pt x="18" y="384"/>
                  </a:lnTo>
                  <a:lnTo>
                    <a:pt x="19" y="386"/>
                  </a:lnTo>
                  <a:lnTo>
                    <a:pt x="21" y="389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5" y="401"/>
                  </a:lnTo>
                  <a:lnTo>
                    <a:pt x="27" y="407"/>
                  </a:lnTo>
                  <a:lnTo>
                    <a:pt x="28" y="409"/>
                  </a:lnTo>
                  <a:lnTo>
                    <a:pt x="28" y="409"/>
                  </a:lnTo>
                  <a:lnTo>
                    <a:pt x="31" y="412"/>
                  </a:lnTo>
                  <a:lnTo>
                    <a:pt x="34" y="415"/>
                  </a:lnTo>
                  <a:lnTo>
                    <a:pt x="37" y="419"/>
                  </a:lnTo>
                  <a:lnTo>
                    <a:pt x="39" y="425"/>
                  </a:lnTo>
                  <a:lnTo>
                    <a:pt x="39" y="425"/>
                  </a:lnTo>
                  <a:lnTo>
                    <a:pt x="39" y="425"/>
                  </a:lnTo>
                  <a:lnTo>
                    <a:pt x="39" y="428"/>
                  </a:lnTo>
                  <a:lnTo>
                    <a:pt x="42" y="429"/>
                  </a:lnTo>
                  <a:lnTo>
                    <a:pt x="49" y="429"/>
                  </a:lnTo>
                  <a:lnTo>
                    <a:pt x="62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7" y="431"/>
                  </a:lnTo>
                  <a:lnTo>
                    <a:pt x="70" y="438"/>
                  </a:lnTo>
                  <a:lnTo>
                    <a:pt x="73" y="452"/>
                  </a:lnTo>
                  <a:lnTo>
                    <a:pt x="73" y="452"/>
                  </a:lnTo>
                  <a:lnTo>
                    <a:pt x="74" y="453"/>
                  </a:lnTo>
                  <a:lnTo>
                    <a:pt x="76" y="453"/>
                  </a:lnTo>
                  <a:lnTo>
                    <a:pt x="85" y="455"/>
                  </a:lnTo>
                  <a:lnTo>
                    <a:pt x="98" y="453"/>
                  </a:lnTo>
                  <a:lnTo>
                    <a:pt x="98" y="453"/>
                  </a:lnTo>
                  <a:lnTo>
                    <a:pt x="99" y="455"/>
                  </a:lnTo>
                  <a:lnTo>
                    <a:pt x="99" y="459"/>
                  </a:lnTo>
                  <a:lnTo>
                    <a:pt x="101" y="471"/>
                  </a:lnTo>
                  <a:lnTo>
                    <a:pt x="104" y="495"/>
                  </a:lnTo>
                  <a:lnTo>
                    <a:pt x="104" y="495"/>
                  </a:lnTo>
                  <a:lnTo>
                    <a:pt x="104" y="498"/>
                  </a:lnTo>
                  <a:lnTo>
                    <a:pt x="105" y="499"/>
                  </a:lnTo>
                  <a:lnTo>
                    <a:pt x="113" y="499"/>
                  </a:lnTo>
                  <a:lnTo>
                    <a:pt x="122" y="499"/>
                  </a:lnTo>
                  <a:lnTo>
                    <a:pt x="131" y="499"/>
                  </a:lnTo>
                  <a:lnTo>
                    <a:pt x="131" y="499"/>
                  </a:lnTo>
                  <a:lnTo>
                    <a:pt x="134" y="501"/>
                  </a:lnTo>
                  <a:lnTo>
                    <a:pt x="136" y="496"/>
                  </a:lnTo>
                  <a:lnTo>
                    <a:pt x="156" y="471"/>
                  </a:lnTo>
                  <a:lnTo>
                    <a:pt x="156" y="471"/>
                  </a:lnTo>
                  <a:lnTo>
                    <a:pt x="165" y="458"/>
                  </a:lnTo>
                  <a:lnTo>
                    <a:pt x="169" y="452"/>
                  </a:lnTo>
                  <a:lnTo>
                    <a:pt x="172" y="446"/>
                  </a:lnTo>
                  <a:lnTo>
                    <a:pt x="172" y="446"/>
                  </a:lnTo>
                  <a:lnTo>
                    <a:pt x="173" y="441"/>
                  </a:lnTo>
                  <a:lnTo>
                    <a:pt x="176" y="440"/>
                  </a:lnTo>
                  <a:lnTo>
                    <a:pt x="179" y="440"/>
                  </a:lnTo>
                  <a:lnTo>
                    <a:pt x="182" y="441"/>
                  </a:lnTo>
                  <a:lnTo>
                    <a:pt x="182" y="441"/>
                  </a:lnTo>
                  <a:lnTo>
                    <a:pt x="208" y="449"/>
                  </a:lnTo>
                  <a:lnTo>
                    <a:pt x="208" y="449"/>
                  </a:lnTo>
                  <a:lnTo>
                    <a:pt x="213" y="450"/>
                  </a:lnTo>
                  <a:lnTo>
                    <a:pt x="218" y="453"/>
                  </a:lnTo>
                  <a:lnTo>
                    <a:pt x="221" y="455"/>
                  </a:lnTo>
                  <a:lnTo>
                    <a:pt x="225" y="458"/>
                  </a:lnTo>
                  <a:lnTo>
                    <a:pt x="225" y="458"/>
                  </a:lnTo>
                  <a:lnTo>
                    <a:pt x="227" y="458"/>
                  </a:lnTo>
                  <a:lnTo>
                    <a:pt x="228" y="456"/>
                  </a:lnTo>
                  <a:lnTo>
                    <a:pt x="230" y="453"/>
                  </a:lnTo>
                  <a:lnTo>
                    <a:pt x="231" y="447"/>
                  </a:lnTo>
                  <a:lnTo>
                    <a:pt x="233" y="444"/>
                  </a:lnTo>
                  <a:lnTo>
                    <a:pt x="237" y="443"/>
                  </a:lnTo>
                  <a:lnTo>
                    <a:pt x="237" y="443"/>
                  </a:lnTo>
                  <a:lnTo>
                    <a:pt x="240" y="440"/>
                  </a:lnTo>
                  <a:lnTo>
                    <a:pt x="243" y="437"/>
                  </a:lnTo>
                  <a:lnTo>
                    <a:pt x="246" y="428"/>
                  </a:lnTo>
                  <a:lnTo>
                    <a:pt x="248" y="421"/>
                  </a:lnTo>
                  <a:lnTo>
                    <a:pt x="248" y="415"/>
                  </a:lnTo>
                  <a:lnTo>
                    <a:pt x="248" y="415"/>
                  </a:lnTo>
                  <a:lnTo>
                    <a:pt x="249" y="412"/>
                  </a:lnTo>
                  <a:lnTo>
                    <a:pt x="255" y="409"/>
                  </a:lnTo>
                  <a:lnTo>
                    <a:pt x="261" y="406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68" y="406"/>
                  </a:lnTo>
                  <a:lnTo>
                    <a:pt x="270" y="406"/>
                  </a:lnTo>
                  <a:lnTo>
                    <a:pt x="271" y="410"/>
                  </a:lnTo>
                  <a:lnTo>
                    <a:pt x="274" y="421"/>
                  </a:lnTo>
                  <a:lnTo>
                    <a:pt x="274" y="421"/>
                  </a:lnTo>
                  <a:lnTo>
                    <a:pt x="276" y="422"/>
                  </a:lnTo>
                  <a:lnTo>
                    <a:pt x="277" y="423"/>
                  </a:lnTo>
                  <a:lnTo>
                    <a:pt x="285" y="425"/>
                  </a:lnTo>
                  <a:lnTo>
                    <a:pt x="293" y="423"/>
                  </a:lnTo>
                  <a:lnTo>
                    <a:pt x="301" y="422"/>
                  </a:lnTo>
                  <a:lnTo>
                    <a:pt x="301" y="422"/>
                  </a:lnTo>
                  <a:lnTo>
                    <a:pt x="307" y="421"/>
                  </a:lnTo>
                  <a:lnTo>
                    <a:pt x="310" y="416"/>
                  </a:lnTo>
                  <a:lnTo>
                    <a:pt x="311" y="410"/>
                  </a:lnTo>
                  <a:lnTo>
                    <a:pt x="310" y="404"/>
                  </a:lnTo>
                  <a:lnTo>
                    <a:pt x="310" y="404"/>
                  </a:lnTo>
                  <a:lnTo>
                    <a:pt x="308" y="395"/>
                  </a:lnTo>
                  <a:lnTo>
                    <a:pt x="310" y="385"/>
                  </a:lnTo>
                  <a:lnTo>
                    <a:pt x="311" y="379"/>
                  </a:lnTo>
                  <a:lnTo>
                    <a:pt x="313" y="376"/>
                  </a:lnTo>
                  <a:lnTo>
                    <a:pt x="316" y="373"/>
                  </a:lnTo>
                  <a:lnTo>
                    <a:pt x="320" y="372"/>
                  </a:lnTo>
                  <a:lnTo>
                    <a:pt x="320" y="372"/>
                  </a:lnTo>
                  <a:lnTo>
                    <a:pt x="338" y="370"/>
                  </a:lnTo>
                  <a:lnTo>
                    <a:pt x="338" y="370"/>
                  </a:lnTo>
                  <a:lnTo>
                    <a:pt x="341" y="372"/>
                  </a:lnTo>
                  <a:lnTo>
                    <a:pt x="342" y="373"/>
                  </a:lnTo>
                  <a:lnTo>
                    <a:pt x="345" y="376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53" y="378"/>
                  </a:lnTo>
                  <a:lnTo>
                    <a:pt x="356" y="376"/>
                  </a:lnTo>
                  <a:lnTo>
                    <a:pt x="360" y="375"/>
                  </a:lnTo>
                  <a:lnTo>
                    <a:pt x="366" y="373"/>
                  </a:lnTo>
                  <a:lnTo>
                    <a:pt x="366" y="373"/>
                  </a:lnTo>
                  <a:lnTo>
                    <a:pt x="375" y="370"/>
                  </a:lnTo>
                  <a:lnTo>
                    <a:pt x="382" y="366"/>
                  </a:lnTo>
                  <a:lnTo>
                    <a:pt x="387" y="360"/>
                  </a:lnTo>
                  <a:lnTo>
                    <a:pt x="388" y="357"/>
                  </a:lnTo>
                  <a:lnTo>
                    <a:pt x="388" y="354"/>
                  </a:lnTo>
                  <a:lnTo>
                    <a:pt x="388" y="354"/>
                  </a:lnTo>
                  <a:lnTo>
                    <a:pt x="384" y="348"/>
                  </a:lnTo>
                  <a:lnTo>
                    <a:pt x="381" y="341"/>
                  </a:lnTo>
                  <a:lnTo>
                    <a:pt x="381" y="341"/>
                  </a:lnTo>
                  <a:lnTo>
                    <a:pt x="381" y="336"/>
                  </a:lnTo>
                  <a:lnTo>
                    <a:pt x="382" y="332"/>
                  </a:lnTo>
                  <a:lnTo>
                    <a:pt x="387" y="330"/>
                  </a:lnTo>
                  <a:lnTo>
                    <a:pt x="393" y="329"/>
                  </a:lnTo>
                  <a:lnTo>
                    <a:pt x="393" y="329"/>
                  </a:lnTo>
                  <a:lnTo>
                    <a:pt x="396" y="327"/>
                  </a:lnTo>
                  <a:lnTo>
                    <a:pt x="400" y="324"/>
                  </a:lnTo>
                  <a:lnTo>
                    <a:pt x="406" y="315"/>
                  </a:lnTo>
                  <a:lnTo>
                    <a:pt x="410" y="306"/>
                  </a:lnTo>
                  <a:lnTo>
                    <a:pt x="412" y="301"/>
                  </a:lnTo>
                  <a:lnTo>
                    <a:pt x="412" y="298"/>
                  </a:lnTo>
                  <a:lnTo>
                    <a:pt x="412" y="298"/>
                  </a:lnTo>
                  <a:lnTo>
                    <a:pt x="409" y="292"/>
                  </a:lnTo>
                  <a:lnTo>
                    <a:pt x="406" y="287"/>
                  </a:lnTo>
                  <a:lnTo>
                    <a:pt x="402" y="281"/>
                  </a:lnTo>
                  <a:lnTo>
                    <a:pt x="399" y="275"/>
                  </a:lnTo>
                  <a:lnTo>
                    <a:pt x="399" y="275"/>
                  </a:lnTo>
                  <a:lnTo>
                    <a:pt x="399" y="272"/>
                  </a:lnTo>
                  <a:lnTo>
                    <a:pt x="399" y="269"/>
                  </a:lnTo>
                  <a:lnTo>
                    <a:pt x="402" y="265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2" y="256"/>
                  </a:lnTo>
                  <a:lnTo>
                    <a:pt x="410" y="252"/>
                  </a:lnTo>
                  <a:lnTo>
                    <a:pt x="407" y="247"/>
                  </a:lnTo>
                  <a:lnTo>
                    <a:pt x="402" y="241"/>
                  </a:lnTo>
                  <a:lnTo>
                    <a:pt x="402" y="241"/>
                  </a:lnTo>
                  <a:lnTo>
                    <a:pt x="399" y="238"/>
                  </a:lnTo>
                  <a:lnTo>
                    <a:pt x="399" y="237"/>
                  </a:lnTo>
                  <a:lnTo>
                    <a:pt x="399" y="237"/>
                  </a:lnTo>
                  <a:lnTo>
                    <a:pt x="403" y="235"/>
                  </a:lnTo>
                  <a:lnTo>
                    <a:pt x="406" y="234"/>
                  </a:lnTo>
                  <a:lnTo>
                    <a:pt x="406" y="234"/>
                  </a:lnTo>
                  <a:lnTo>
                    <a:pt x="412" y="231"/>
                  </a:lnTo>
                  <a:lnTo>
                    <a:pt x="421" y="228"/>
                  </a:lnTo>
                  <a:lnTo>
                    <a:pt x="430" y="227"/>
                  </a:lnTo>
                  <a:lnTo>
                    <a:pt x="439" y="227"/>
                  </a:lnTo>
                  <a:lnTo>
                    <a:pt x="439" y="227"/>
                  </a:lnTo>
                  <a:lnTo>
                    <a:pt x="446" y="227"/>
                  </a:lnTo>
                  <a:lnTo>
                    <a:pt x="452" y="225"/>
                  </a:lnTo>
                  <a:lnTo>
                    <a:pt x="458" y="222"/>
                  </a:lnTo>
                  <a:lnTo>
                    <a:pt x="462" y="218"/>
                  </a:lnTo>
                  <a:lnTo>
                    <a:pt x="462" y="218"/>
                  </a:lnTo>
                  <a:lnTo>
                    <a:pt x="468" y="212"/>
                  </a:lnTo>
                  <a:lnTo>
                    <a:pt x="477" y="204"/>
                  </a:lnTo>
                  <a:lnTo>
                    <a:pt x="486" y="198"/>
                  </a:lnTo>
                  <a:lnTo>
                    <a:pt x="493" y="194"/>
                  </a:lnTo>
                  <a:lnTo>
                    <a:pt x="493" y="194"/>
                  </a:lnTo>
                  <a:lnTo>
                    <a:pt x="510" y="187"/>
                  </a:lnTo>
                  <a:lnTo>
                    <a:pt x="520" y="181"/>
                  </a:lnTo>
                  <a:lnTo>
                    <a:pt x="530" y="173"/>
                  </a:lnTo>
                  <a:lnTo>
                    <a:pt x="530" y="173"/>
                  </a:lnTo>
                  <a:lnTo>
                    <a:pt x="538" y="166"/>
                  </a:lnTo>
                  <a:lnTo>
                    <a:pt x="542" y="158"/>
                  </a:lnTo>
                  <a:lnTo>
                    <a:pt x="545" y="152"/>
                  </a:lnTo>
                  <a:lnTo>
                    <a:pt x="545" y="147"/>
                  </a:lnTo>
                  <a:lnTo>
                    <a:pt x="545" y="147"/>
                  </a:lnTo>
                  <a:lnTo>
                    <a:pt x="547" y="142"/>
                  </a:lnTo>
                  <a:lnTo>
                    <a:pt x="550" y="138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8" y="114"/>
                  </a:lnTo>
                  <a:lnTo>
                    <a:pt x="561" y="110"/>
                  </a:lnTo>
                  <a:lnTo>
                    <a:pt x="564" y="105"/>
                  </a:lnTo>
                  <a:lnTo>
                    <a:pt x="564" y="105"/>
                  </a:lnTo>
                  <a:lnTo>
                    <a:pt x="569" y="102"/>
                  </a:lnTo>
                  <a:lnTo>
                    <a:pt x="573" y="99"/>
                  </a:lnTo>
                  <a:lnTo>
                    <a:pt x="579" y="96"/>
                  </a:lnTo>
                  <a:lnTo>
                    <a:pt x="582" y="92"/>
                  </a:lnTo>
                  <a:lnTo>
                    <a:pt x="582" y="92"/>
                  </a:lnTo>
                  <a:lnTo>
                    <a:pt x="584" y="87"/>
                  </a:lnTo>
                  <a:lnTo>
                    <a:pt x="584" y="84"/>
                  </a:lnTo>
                  <a:lnTo>
                    <a:pt x="584" y="84"/>
                  </a:lnTo>
                  <a:lnTo>
                    <a:pt x="582" y="81"/>
                  </a:lnTo>
                  <a:lnTo>
                    <a:pt x="581" y="80"/>
                  </a:lnTo>
                  <a:lnTo>
                    <a:pt x="576" y="78"/>
                  </a:lnTo>
                  <a:lnTo>
                    <a:pt x="576" y="78"/>
                  </a:lnTo>
                  <a:lnTo>
                    <a:pt x="566" y="78"/>
                  </a:lnTo>
                  <a:lnTo>
                    <a:pt x="557" y="78"/>
                  </a:lnTo>
                  <a:lnTo>
                    <a:pt x="547" y="77"/>
                  </a:lnTo>
                  <a:lnTo>
                    <a:pt x="547" y="77"/>
                  </a:lnTo>
                  <a:lnTo>
                    <a:pt x="533" y="70"/>
                  </a:lnTo>
                  <a:lnTo>
                    <a:pt x="517" y="58"/>
                  </a:lnTo>
                  <a:lnTo>
                    <a:pt x="496" y="43"/>
                  </a:lnTo>
                  <a:lnTo>
                    <a:pt x="495" y="28"/>
                  </a:lnTo>
                  <a:lnTo>
                    <a:pt x="495" y="28"/>
                  </a:lnTo>
                  <a:lnTo>
                    <a:pt x="486" y="27"/>
                  </a:lnTo>
                  <a:lnTo>
                    <a:pt x="471" y="25"/>
                  </a:lnTo>
                  <a:lnTo>
                    <a:pt x="471" y="25"/>
                  </a:lnTo>
                  <a:lnTo>
                    <a:pt x="467" y="24"/>
                  </a:lnTo>
                  <a:lnTo>
                    <a:pt x="464" y="21"/>
                  </a:lnTo>
                  <a:lnTo>
                    <a:pt x="459" y="16"/>
                  </a:lnTo>
                  <a:lnTo>
                    <a:pt x="459" y="16"/>
                  </a:lnTo>
                  <a:lnTo>
                    <a:pt x="456" y="12"/>
                  </a:lnTo>
                  <a:lnTo>
                    <a:pt x="455" y="9"/>
                  </a:lnTo>
                  <a:lnTo>
                    <a:pt x="453" y="6"/>
                  </a:lnTo>
                  <a:lnTo>
                    <a:pt x="449" y="4"/>
                  </a:lnTo>
                  <a:lnTo>
                    <a:pt x="449" y="4"/>
                  </a:lnTo>
                  <a:lnTo>
                    <a:pt x="444" y="4"/>
                  </a:lnTo>
                  <a:lnTo>
                    <a:pt x="439" y="7"/>
                  </a:lnTo>
                  <a:lnTo>
                    <a:pt x="434" y="10"/>
                  </a:lnTo>
                  <a:lnTo>
                    <a:pt x="431" y="13"/>
                  </a:lnTo>
                  <a:lnTo>
                    <a:pt x="431" y="13"/>
                  </a:lnTo>
                  <a:lnTo>
                    <a:pt x="428" y="16"/>
                  </a:lnTo>
                  <a:lnTo>
                    <a:pt x="425" y="16"/>
                  </a:lnTo>
                  <a:lnTo>
                    <a:pt x="415" y="15"/>
                  </a:lnTo>
                  <a:lnTo>
                    <a:pt x="415" y="15"/>
                  </a:lnTo>
                  <a:lnTo>
                    <a:pt x="410" y="13"/>
                  </a:lnTo>
                  <a:lnTo>
                    <a:pt x="407" y="10"/>
                  </a:lnTo>
                  <a:lnTo>
                    <a:pt x="406" y="7"/>
                  </a:lnTo>
                  <a:lnTo>
                    <a:pt x="404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399" y="7"/>
                  </a:lnTo>
                  <a:lnTo>
                    <a:pt x="397" y="10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3" y="13"/>
                  </a:lnTo>
                  <a:lnTo>
                    <a:pt x="391" y="12"/>
                  </a:lnTo>
                  <a:lnTo>
                    <a:pt x="388" y="9"/>
                  </a:lnTo>
                  <a:lnTo>
                    <a:pt x="384" y="4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76" y="0"/>
                  </a:lnTo>
                  <a:lnTo>
                    <a:pt x="375" y="0"/>
                  </a:lnTo>
                  <a:lnTo>
                    <a:pt x="369" y="4"/>
                  </a:lnTo>
                  <a:lnTo>
                    <a:pt x="369" y="4"/>
                  </a:lnTo>
                  <a:lnTo>
                    <a:pt x="367" y="4"/>
                  </a:lnTo>
                  <a:lnTo>
                    <a:pt x="365" y="3"/>
                  </a:lnTo>
                  <a:lnTo>
                    <a:pt x="363" y="1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56" y="0"/>
                  </a:lnTo>
                  <a:lnTo>
                    <a:pt x="351" y="1"/>
                  </a:lnTo>
                  <a:lnTo>
                    <a:pt x="347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5699125" y="5226050"/>
              <a:ext cx="425450" cy="509587"/>
            </a:xfrm>
            <a:custGeom>
              <a:avLst/>
              <a:gdLst>
                <a:gd name="T0" fmla="*/ 16 w 268"/>
                <a:gd name="T1" fmla="*/ 163 h 321"/>
                <a:gd name="T2" fmla="*/ 16 w 268"/>
                <a:gd name="T3" fmla="*/ 180 h 321"/>
                <a:gd name="T4" fmla="*/ 40 w 268"/>
                <a:gd name="T5" fmla="*/ 201 h 321"/>
                <a:gd name="T6" fmla="*/ 59 w 268"/>
                <a:gd name="T7" fmla="*/ 229 h 321"/>
                <a:gd name="T8" fmla="*/ 67 w 268"/>
                <a:gd name="T9" fmla="*/ 229 h 321"/>
                <a:gd name="T10" fmla="*/ 84 w 268"/>
                <a:gd name="T11" fmla="*/ 228 h 321"/>
                <a:gd name="T12" fmla="*/ 89 w 268"/>
                <a:gd name="T13" fmla="*/ 240 h 321"/>
                <a:gd name="T14" fmla="*/ 89 w 268"/>
                <a:gd name="T15" fmla="*/ 254 h 321"/>
                <a:gd name="T16" fmla="*/ 102 w 268"/>
                <a:gd name="T17" fmla="*/ 263 h 321"/>
                <a:gd name="T18" fmla="*/ 132 w 268"/>
                <a:gd name="T19" fmla="*/ 278 h 321"/>
                <a:gd name="T20" fmla="*/ 123 w 268"/>
                <a:gd name="T21" fmla="*/ 284 h 321"/>
                <a:gd name="T22" fmla="*/ 139 w 268"/>
                <a:gd name="T23" fmla="*/ 299 h 321"/>
                <a:gd name="T24" fmla="*/ 157 w 268"/>
                <a:gd name="T25" fmla="*/ 297 h 321"/>
                <a:gd name="T26" fmla="*/ 170 w 268"/>
                <a:gd name="T27" fmla="*/ 296 h 321"/>
                <a:gd name="T28" fmla="*/ 194 w 268"/>
                <a:gd name="T29" fmla="*/ 318 h 321"/>
                <a:gd name="T30" fmla="*/ 201 w 268"/>
                <a:gd name="T31" fmla="*/ 321 h 321"/>
                <a:gd name="T32" fmla="*/ 216 w 268"/>
                <a:gd name="T33" fmla="*/ 315 h 321"/>
                <a:gd name="T34" fmla="*/ 221 w 268"/>
                <a:gd name="T35" fmla="*/ 306 h 321"/>
                <a:gd name="T36" fmla="*/ 238 w 268"/>
                <a:gd name="T37" fmla="*/ 299 h 321"/>
                <a:gd name="T38" fmla="*/ 250 w 268"/>
                <a:gd name="T39" fmla="*/ 283 h 321"/>
                <a:gd name="T40" fmla="*/ 253 w 268"/>
                <a:gd name="T41" fmla="*/ 274 h 321"/>
                <a:gd name="T42" fmla="*/ 247 w 268"/>
                <a:gd name="T43" fmla="*/ 257 h 321"/>
                <a:gd name="T44" fmla="*/ 249 w 268"/>
                <a:gd name="T45" fmla="*/ 226 h 321"/>
                <a:gd name="T46" fmla="*/ 256 w 268"/>
                <a:gd name="T47" fmla="*/ 207 h 321"/>
                <a:gd name="T48" fmla="*/ 261 w 268"/>
                <a:gd name="T49" fmla="*/ 192 h 321"/>
                <a:gd name="T50" fmla="*/ 268 w 268"/>
                <a:gd name="T51" fmla="*/ 185 h 321"/>
                <a:gd name="T52" fmla="*/ 261 w 268"/>
                <a:gd name="T53" fmla="*/ 174 h 321"/>
                <a:gd name="T54" fmla="*/ 234 w 268"/>
                <a:gd name="T55" fmla="*/ 154 h 321"/>
                <a:gd name="T56" fmla="*/ 216 w 268"/>
                <a:gd name="T57" fmla="*/ 136 h 321"/>
                <a:gd name="T58" fmla="*/ 200 w 268"/>
                <a:gd name="T59" fmla="*/ 121 h 321"/>
                <a:gd name="T60" fmla="*/ 185 w 268"/>
                <a:gd name="T61" fmla="*/ 124 h 321"/>
                <a:gd name="T62" fmla="*/ 173 w 268"/>
                <a:gd name="T63" fmla="*/ 129 h 321"/>
                <a:gd name="T64" fmla="*/ 166 w 268"/>
                <a:gd name="T65" fmla="*/ 111 h 321"/>
                <a:gd name="T66" fmla="*/ 158 w 268"/>
                <a:gd name="T67" fmla="*/ 102 h 321"/>
                <a:gd name="T68" fmla="*/ 160 w 268"/>
                <a:gd name="T69" fmla="*/ 90 h 321"/>
                <a:gd name="T70" fmla="*/ 158 w 268"/>
                <a:gd name="T71" fmla="*/ 68 h 321"/>
                <a:gd name="T72" fmla="*/ 144 w 268"/>
                <a:gd name="T73" fmla="*/ 46 h 321"/>
                <a:gd name="T74" fmla="*/ 135 w 268"/>
                <a:gd name="T75" fmla="*/ 49 h 321"/>
                <a:gd name="T76" fmla="*/ 113 w 268"/>
                <a:gd name="T77" fmla="*/ 38 h 321"/>
                <a:gd name="T78" fmla="*/ 96 w 268"/>
                <a:gd name="T79" fmla="*/ 20 h 321"/>
                <a:gd name="T80" fmla="*/ 92 w 268"/>
                <a:gd name="T81" fmla="*/ 13 h 321"/>
                <a:gd name="T82" fmla="*/ 96 w 268"/>
                <a:gd name="T83" fmla="*/ 9 h 321"/>
                <a:gd name="T84" fmla="*/ 77 w 268"/>
                <a:gd name="T85" fmla="*/ 9 h 321"/>
                <a:gd name="T86" fmla="*/ 62 w 268"/>
                <a:gd name="T87" fmla="*/ 20 h 321"/>
                <a:gd name="T88" fmla="*/ 56 w 268"/>
                <a:gd name="T89" fmla="*/ 29 h 321"/>
                <a:gd name="T90" fmla="*/ 43 w 268"/>
                <a:gd name="T91" fmla="*/ 38 h 321"/>
                <a:gd name="T92" fmla="*/ 43 w 268"/>
                <a:gd name="T93" fmla="*/ 44 h 321"/>
                <a:gd name="T94" fmla="*/ 55 w 268"/>
                <a:gd name="T95" fmla="*/ 69 h 321"/>
                <a:gd name="T96" fmla="*/ 53 w 268"/>
                <a:gd name="T97" fmla="*/ 86 h 321"/>
                <a:gd name="T98" fmla="*/ 38 w 268"/>
                <a:gd name="T99" fmla="*/ 123 h 321"/>
                <a:gd name="T100" fmla="*/ 24 w 268"/>
                <a:gd name="T101" fmla="*/ 142 h 321"/>
                <a:gd name="T102" fmla="*/ 16 w 268"/>
                <a:gd name="T103" fmla="*/ 142 h 321"/>
                <a:gd name="T104" fmla="*/ 0 w 268"/>
                <a:gd name="T105" fmla="*/ 149 h 321"/>
                <a:gd name="T106" fmla="*/ 3 w 268"/>
                <a:gd name="T107" fmla="*/ 1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321">
                  <a:moveTo>
                    <a:pt x="12" y="160"/>
                  </a:moveTo>
                  <a:lnTo>
                    <a:pt x="12" y="160"/>
                  </a:lnTo>
                  <a:lnTo>
                    <a:pt x="15" y="161"/>
                  </a:lnTo>
                  <a:lnTo>
                    <a:pt x="16" y="163"/>
                  </a:lnTo>
                  <a:lnTo>
                    <a:pt x="18" y="167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6" y="180"/>
                  </a:lnTo>
                  <a:lnTo>
                    <a:pt x="19" y="183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40" y="201"/>
                  </a:lnTo>
                  <a:lnTo>
                    <a:pt x="50" y="214"/>
                  </a:lnTo>
                  <a:lnTo>
                    <a:pt x="50" y="214"/>
                  </a:lnTo>
                  <a:lnTo>
                    <a:pt x="56" y="222"/>
                  </a:lnTo>
                  <a:lnTo>
                    <a:pt x="59" y="229"/>
                  </a:lnTo>
                  <a:lnTo>
                    <a:pt x="59" y="229"/>
                  </a:lnTo>
                  <a:lnTo>
                    <a:pt x="61" y="231"/>
                  </a:lnTo>
                  <a:lnTo>
                    <a:pt x="62" y="231"/>
                  </a:lnTo>
                  <a:lnTo>
                    <a:pt x="67" y="229"/>
                  </a:lnTo>
                  <a:lnTo>
                    <a:pt x="73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4" y="228"/>
                  </a:lnTo>
                  <a:lnTo>
                    <a:pt x="86" y="228"/>
                  </a:lnTo>
                  <a:lnTo>
                    <a:pt x="87" y="231"/>
                  </a:lnTo>
                  <a:lnTo>
                    <a:pt x="89" y="232"/>
                  </a:lnTo>
                  <a:lnTo>
                    <a:pt x="89" y="240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7" y="252"/>
                  </a:lnTo>
                  <a:lnTo>
                    <a:pt x="89" y="254"/>
                  </a:lnTo>
                  <a:lnTo>
                    <a:pt x="92" y="256"/>
                  </a:lnTo>
                  <a:lnTo>
                    <a:pt x="96" y="259"/>
                  </a:lnTo>
                  <a:lnTo>
                    <a:pt x="96" y="259"/>
                  </a:lnTo>
                  <a:lnTo>
                    <a:pt x="102" y="263"/>
                  </a:lnTo>
                  <a:lnTo>
                    <a:pt x="108" y="266"/>
                  </a:lnTo>
                  <a:lnTo>
                    <a:pt x="127" y="274"/>
                  </a:lnTo>
                  <a:lnTo>
                    <a:pt x="127" y="274"/>
                  </a:lnTo>
                  <a:lnTo>
                    <a:pt x="132" y="278"/>
                  </a:lnTo>
                  <a:lnTo>
                    <a:pt x="133" y="280"/>
                  </a:lnTo>
                  <a:lnTo>
                    <a:pt x="132" y="281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6"/>
                  </a:lnTo>
                  <a:lnTo>
                    <a:pt x="123" y="289"/>
                  </a:lnTo>
                  <a:lnTo>
                    <a:pt x="130" y="293"/>
                  </a:lnTo>
                  <a:lnTo>
                    <a:pt x="139" y="299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2" y="300"/>
                  </a:lnTo>
                  <a:lnTo>
                    <a:pt x="157" y="297"/>
                  </a:lnTo>
                  <a:lnTo>
                    <a:pt x="161" y="296"/>
                  </a:lnTo>
                  <a:lnTo>
                    <a:pt x="167" y="294"/>
                  </a:lnTo>
                  <a:lnTo>
                    <a:pt x="167" y="294"/>
                  </a:lnTo>
                  <a:lnTo>
                    <a:pt x="170" y="296"/>
                  </a:lnTo>
                  <a:lnTo>
                    <a:pt x="173" y="297"/>
                  </a:lnTo>
                  <a:lnTo>
                    <a:pt x="179" y="302"/>
                  </a:lnTo>
                  <a:lnTo>
                    <a:pt x="187" y="309"/>
                  </a:lnTo>
                  <a:lnTo>
                    <a:pt x="194" y="318"/>
                  </a:lnTo>
                  <a:lnTo>
                    <a:pt x="194" y="318"/>
                  </a:lnTo>
                  <a:lnTo>
                    <a:pt x="197" y="320"/>
                  </a:lnTo>
                  <a:lnTo>
                    <a:pt x="197" y="320"/>
                  </a:lnTo>
                  <a:lnTo>
                    <a:pt x="201" y="321"/>
                  </a:lnTo>
                  <a:lnTo>
                    <a:pt x="206" y="321"/>
                  </a:lnTo>
                  <a:lnTo>
                    <a:pt x="209" y="321"/>
                  </a:lnTo>
                  <a:lnTo>
                    <a:pt x="212" y="320"/>
                  </a:lnTo>
                  <a:lnTo>
                    <a:pt x="216" y="315"/>
                  </a:lnTo>
                  <a:lnTo>
                    <a:pt x="218" y="309"/>
                  </a:lnTo>
                  <a:lnTo>
                    <a:pt x="218" y="309"/>
                  </a:lnTo>
                  <a:lnTo>
                    <a:pt x="219" y="308"/>
                  </a:lnTo>
                  <a:lnTo>
                    <a:pt x="221" y="306"/>
                  </a:lnTo>
                  <a:lnTo>
                    <a:pt x="227" y="303"/>
                  </a:lnTo>
                  <a:lnTo>
                    <a:pt x="232" y="302"/>
                  </a:lnTo>
                  <a:lnTo>
                    <a:pt x="238" y="299"/>
                  </a:lnTo>
                  <a:lnTo>
                    <a:pt x="238" y="299"/>
                  </a:lnTo>
                  <a:lnTo>
                    <a:pt x="241" y="294"/>
                  </a:lnTo>
                  <a:lnTo>
                    <a:pt x="244" y="290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0" y="283"/>
                  </a:lnTo>
                  <a:lnTo>
                    <a:pt x="252" y="281"/>
                  </a:lnTo>
                  <a:lnTo>
                    <a:pt x="252" y="280"/>
                  </a:lnTo>
                  <a:lnTo>
                    <a:pt x="253" y="274"/>
                  </a:lnTo>
                  <a:lnTo>
                    <a:pt x="252" y="268"/>
                  </a:lnTo>
                  <a:lnTo>
                    <a:pt x="249" y="263"/>
                  </a:lnTo>
                  <a:lnTo>
                    <a:pt x="249" y="263"/>
                  </a:lnTo>
                  <a:lnTo>
                    <a:pt x="247" y="257"/>
                  </a:lnTo>
                  <a:lnTo>
                    <a:pt x="246" y="250"/>
                  </a:lnTo>
                  <a:lnTo>
                    <a:pt x="246" y="235"/>
                  </a:lnTo>
                  <a:lnTo>
                    <a:pt x="246" y="235"/>
                  </a:lnTo>
                  <a:lnTo>
                    <a:pt x="249" y="226"/>
                  </a:lnTo>
                  <a:lnTo>
                    <a:pt x="253" y="216"/>
                  </a:lnTo>
                  <a:lnTo>
                    <a:pt x="253" y="216"/>
                  </a:lnTo>
                  <a:lnTo>
                    <a:pt x="256" y="212"/>
                  </a:lnTo>
                  <a:lnTo>
                    <a:pt x="256" y="207"/>
                  </a:lnTo>
                  <a:lnTo>
                    <a:pt x="255" y="201"/>
                  </a:lnTo>
                  <a:lnTo>
                    <a:pt x="255" y="201"/>
                  </a:lnTo>
                  <a:lnTo>
                    <a:pt x="256" y="197"/>
                  </a:lnTo>
                  <a:lnTo>
                    <a:pt x="261" y="192"/>
                  </a:lnTo>
                  <a:lnTo>
                    <a:pt x="265" y="188"/>
                  </a:lnTo>
                  <a:lnTo>
                    <a:pt x="267" y="186"/>
                  </a:lnTo>
                  <a:lnTo>
                    <a:pt x="268" y="185"/>
                  </a:lnTo>
                  <a:lnTo>
                    <a:pt x="268" y="185"/>
                  </a:lnTo>
                  <a:lnTo>
                    <a:pt x="267" y="182"/>
                  </a:lnTo>
                  <a:lnTo>
                    <a:pt x="265" y="179"/>
                  </a:lnTo>
                  <a:lnTo>
                    <a:pt x="261" y="174"/>
                  </a:lnTo>
                  <a:lnTo>
                    <a:pt x="261" y="174"/>
                  </a:lnTo>
                  <a:lnTo>
                    <a:pt x="250" y="167"/>
                  </a:lnTo>
                  <a:lnTo>
                    <a:pt x="250" y="167"/>
                  </a:lnTo>
                  <a:lnTo>
                    <a:pt x="240" y="158"/>
                  </a:lnTo>
                  <a:lnTo>
                    <a:pt x="234" y="154"/>
                  </a:lnTo>
                  <a:lnTo>
                    <a:pt x="228" y="148"/>
                  </a:lnTo>
                  <a:lnTo>
                    <a:pt x="228" y="148"/>
                  </a:lnTo>
                  <a:lnTo>
                    <a:pt x="222" y="142"/>
                  </a:lnTo>
                  <a:lnTo>
                    <a:pt x="216" y="136"/>
                  </a:lnTo>
                  <a:lnTo>
                    <a:pt x="212" y="132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00" y="121"/>
                  </a:lnTo>
                  <a:lnTo>
                    <a:pt x="195" y="120"/>
                  </a:lnTo>
                  <a:lnTo>
                    <a:pt x="191" y="121"/>
                  </a:lnTo>
                  <a:lnTo>
                    <a:pt x="185" y="124"/>
                  </a:lnTo>
                  <a:lnTo>
                    <a:pt x="185" y="124"/>
                  </a:lnTo>
                  <a:lnTo>
                    <a:pt x="181" y="132"/>
                  </a:lnTo>
                  <a:lnTo>
                    <a:pt x="178" y="132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2" y="126"/>
                  </a:lnTo>
                  <a:lnTo>
                    <a:pt x="170" y="123"/>
                  </a:lnTo>
                  <a:lnTo>
                    <a:pt x="167" y="117"/>
                  </a:lnTo>
                  <a:lnTo>
                    <a:pt x="166" y="111"/>
                  </a:lnTo>
                  <a:lnTo>
                    <a:pt x="164" y="108"/>
                  </a:lnTo>
                  <a:lnTo>
                    <a:pt x="161" y="105"/>
                  </a:lnTo>
                  <a:lnTo>
                    <a:pt x="161" y="105"/>
                  </a:lnTo>
                  <a:lnTo>
                    <a:pt x="158" y="102"/>
                  </a:lnTo>
                  <a:lnTo>
                    <a:pt x="157" y="99"/>
                  </a:lnTo>
                  <a:lnTo>
                    <a:pt x="157" y="97"/>
                  </a:lnTo>
                  <a:lnTo>
                    <a:pt x="157" y="96"/>
                  </a:lnTo>
                  <a:lnTo>
                    <a:pt x="160" y="90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1" y="75"/>
                  </a:lnTo>
                  <a:lnTo>
                    <a:pt x="158" y="68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45" y="47"/>
                  </a:lnTo>
                  <a:lnTo>
                    <a:pt x="144" y="46"/>
                  </a:lnTo>
                  <a:lnTo>
                    <a:pt x="142" y="46"/>
                  </a:lnTo>
                  <a:lnTo>
                    <a:pt x="139" y="47"/>
                  </a:lnTo>
                  <a:lnTo>
                    <a:pt x="135" y="49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27" y="47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5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89" y="4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7" y="9"/>
                  </a:lnTo>
                  <a:lnTo>
                    <a:pt x="73" y="15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2" y="20"/>
                  </a:lnTo>
                  <a:lnTo>
                    <a:pt x="59" y="22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32"/>
                  </a:lnTo>
                  <a:lnTo>
                    <a:pt x="55" y="34"/>
                  </a:lnTo>
                  <a:lnTo>
                    <a:pt x="52" y="37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3" y="4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3" y="60"/>
                  </a:lnTo>
                  <a:lnTo>
                    <a:pt x="55" y="69"/>
                  </a:lnTo>
                  <a:lnTo>
                    <a:pt x="56" y="78"/>
                  </a:lnTo>
                  <a:lnTo>
                    <a:pt x="55" y="83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49" y="93"/>
                  </a:lnTo>
                  <a:lnTo>
                    <a:pt x="46" y="103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1" y="136"/>
                  </a:lnTo>
                  <a:lnTo>
                    <a:pt x="27" y="140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6" y="142"/>
                  </a:lnTo>
                  <a:lnTo>
                    <a:pt x="12" y="145"/>
                  </a:lnTo>
                  <a:lnTo>
                    <a:pt x="7" y="148"/>
                  </a:lnTo>
                  <a:lnTo>
                    <a:pt x="4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3" y="158"/>
                  </a:lnTo>
                  <a:lnTo>
                    <a:pt x="4" y="160"/>
                  </a:lnTo>
                  <a:lnTo>
                    <a:pt x="12" y="160"/>
                  </a:lnTo>
                  <a:lnTo>
                    <a:pt x="12" y="16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5170488" y="4699000"/>
              <a:ext cx="288925" cy="355600"/>
            </a:xfrm>
            <a:custGeom>
              <a:avLst/>
              <a:gdLst>
                <a:gd name="T0" fmla="*/ 75 w 182"/>
                <a:gd name="T1" fmla="*/ 222 h 224"/>
                <a:gd name="T2" fmla="*/ 86 w 182"/>
                <a:gd name="T3" fmla="*/ 219 h 224"/>
                <a:gd name="T4" fmla="*/ 100 w 182"/>
                <a:gd name="T5" fmla="*/ 213 h 224"/>
                <a:gd name="T6" fmla="*/ 108 w 182"/>
                <a:gd name="T7" fmla="*/ 219 h 224"/>
                <a:gd name="T8" fmla="*/ 114 w 182"/>
                <a:gd name="T9" fmla="*/ 216 h 224"/>
                <a:gd name="T10" fmla="*/ 121 w 182"/>
                <a:gd name="T11" fmla="*/ 201 h 224"/>
                <a:gd name="T12" fmla="*/ 126 w 182"/>
                <a:gd name="T13" fmla="*/ 187 h 224"/>
                <a:gd name="T14" fmla="*/ 129 w 182"/>
                <a:gd name="T15" fmla="*/ 184 h 224"/>
                <a:gd name="T16" fmla="*/ 138 w 182"/>
                <a:gd name="T17" fmla="*/ 182 h 224"/>
                <a:gd name="T18" fmla="*/ 169 w 182"/>
                <a:gd name="T19" fmla="*/ 160 h 224"/>
                <a:gd name="T20" fmla="*/ 170 w 182"/>
                <a:gd name="T21" fmla="*/ 151 h 224"/>
                <a:gd name="T22" fmla="*/ 169 w 182"/>
                <a:gd name="T23" fmla="*/ 144 h 224"/>
                <a:gd name="T24" fmla="*/ 170 w 182"/>
                <a:gd name="T25" fmla="*/ 135 h 224"/>
                <a:gd name="T26" fmla="*/ 179 w 182"/>
                <a:gd name="T27" fmla="*/ 133 h 224"/>
                <a:gd name="T28" fmla="*/ 180 w 182"/>
                <a:gd name="T29" fmla="*/ 127 h 224"/>
                <a:gd name="T30" fmla="*/ 173 w 182"/>
                <a:gd name="T31" fmla="*/ 120 h 224"/>
                <a:gd name="T32" fmla="*/ 152 w 182"/>
                <a:gd name="T33" fmla="*/ 99 h 224"/>
                <a:gd name="T34" fmla="*/ 152 w 182"/>
                <a:gd name="T35" fmla="*/ 93 h 224"/>
                <a:gd name="T36" fmla="*/ 152 w 182"/>
                <a:gd name="T37" fmla="*/ 74 h 224"/>
                <a:gd name="T38" fmla="*/ 146 w 182"/>
                <a:gd name="T39" fmla="*/ 67 h 224"/>
                <a:gd name="T40" fmla="*/ 149 w 182"/>
                <a:gd name="T41" fmla="*/ 55 h 224"/>
                <a:gd name="T42" fmla="*/ 154 w 182"/>
                <a:gd name="T43" fmla="*/ 28 h 224"/>
                <a:gd name="T44" fmla="*/ 155 w 182"/>
                <a:gd name="T45" fmla="*/ 24 h 224"/>
                <a:gd name="T46" fmla="*/ 143 w 182"/>
                <a:gd name="T47" fmla="*/ 15 h 224"/>
                <a:gd name="T48" fmla="*/ 130 w 182"/>
                <a:gd name="T49" fmla="*/ 7 h 224"/>
                <a:gd name="T50" fmla="*/ 115 w 182"/>
                <a:gd name="T51" fmla="*/ 12 h 224"/>
                <a:gd name="T52" fmla="*/ 98 w 182"/>
                <a:gd name="T53" fmla="*/ 6 h 224"/>
                <a:gd name="T54" fmla="*/ 80 w 182"/>
                <a:gd name="T55" fmla="*/ 6 h 224"/>
                <a:gd name="T56" fmla="*/ 75 w 182"/>
                <a:gd name="T57" fmla="*/ 12 h 224"/>
                <a:gd name="T58" fmla="*/ 72 w 182"/>
                <a:gd name="T59" fmla="*/ 27 h 224"/>
                <a:gd name="T60" fmla="*/ 62 w 182"/>
                <a:gd name="T61" fmla="*/ 16 h 224"/>
                <a:gd name="T62" fmla="*/ 52 w 182"/>
                <a:gd name="T63" fmla="*/ 13 h 224"/>
                <a:gd name="T64" fmla="*/ 47 w 182"/>
                <a:gd name="T65" fmla="*/ 16 h 224"/>
                <a:gd name="T66" fmla="*/ 40 w 182"/>
                <a:gd name="T67" fmla="*/ 28 h 224"/>
                <a:gd name="T68" fmla="*/ 18 w 182"/>
                <a:gd name="T69" fmla="*/ 31 h 224"/>
                <a:gd name="T70" fmla="*/ 6 w 182"/>
                <a:gd name="T71" fmla="*/ 34 h 224"/>
                <a:gd name="T72" fmla="*/ 1 w 182"/>
                <a:gd name="T73" fmla="*/ 47 h 224"/>
                <a:gd name="T74" fmla="*/ 9 w 182"/>
                <a:gd name="T75" fmla="*/ 56 h 224"/>
                <a:gd name="T76" fmla="*/ 23 w 182"/>
                <a:gd name="T77" fmla="*/ 64 h 224"/>
                <a:gd name="T78" fmla="*/ 26 w 182"/>
                <a:gd name="T79" fmla="*/ 73 h 224"/>
                <a:gd name="T80" fmla="*/ 22 w 182"/>
                <a:gd name="T81" fmla="*/ 87 h 224"/>
                <a:gd name="T82" fmla="*/ 25 w 182"/>
                <a:gd name="T83" fmla="*/ 96 h 224"/>
                <a:gd name="T84" fmla="*/ 32 w 182"/>
                <a:gd name="T85" fmla="*/ 107 h 224"/>
                <a:gd name="T86" fmla="*/ 43 w 182"/>
                <a:gd name="T87" fmla="*/ 121 h 224"/>
                <a:gd name="T88" fmla="*/ 50 w 182"/>
                <a:gd name="T89" fmla="*/ 124 h 224"/>
                <a:gd name="T90" fmla="*/ 55 w 182"/>
                <a:gd name="T91" fmla="*/ 136 h 224"/>
                <a:gd name="T92" fmla="*/ 55 w 182"/>
                <a:gd name="T93" fmla="*/ 169 h 224"/>
                <a:gd name="T94" fmla="*/ 58 w 182"/>
                <a:gd name="T95" fmla="*/ 184 h 224"/>
                <a:gd name="T96" fmla="*/ 59 w 182"/>
                <a:gd name="T97" fmla="*/ 195 h 224"/>
                <a:gd name="T98" fmla="*/ 65 w 182"/>
                <a:gd name="T99" fmla="*/ 203 h 224"/>
                <a:gd name="T100" fmla="*/ 72 w 182"/>
                <a:gd name="T101" fmla="*/ 21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224">
                  <a:moveTo>
                    <a:pt x="72" y="219"/>
                  </a:moveTo>
                  <a:lnTo>
                    <a:pt x="72" y="219"/>
                  </a:lnTo>
                  <a:lnTo>
                    <a:pt x="75" y="222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86" y="219"/>
                  </a:lnTo>
                  <a:lnTo>
                    <a:pt x="93" y="215"/>
                  </a:lnTo>
                  <a:lnTo>
                    <a:pt x="100" y="213"/>
                  </a:lnTo>
                  <a:lnTo>
                    <a:pt x="100" y="213"/>
                  </a:lnTo>
                  <a:lnTo>
                    <a:pt x="103" y="215"/>
                  </a:lnTo>
                  <a:lnTo>
                    <a:pt x="106" y="216"/>
                  </a:lnTo>
                  <a:lnTo>
                    <a:pt x="108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4" y="216"/>
                  </a:lnTo>
                  <a:lnTo>
                    <a:pt x="117" y="212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4" y="197"/>
                  </a:lnTo>
                  <a:lnTo>
                    <a:pt x="124" y="193"/>
                  </a:lnTo>
                  <a:lnTo>
                    <a:pt x="126" y="187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9" y="184"/>
                  </a:lnTo>
                  <a:lnTo>
                    <a:pt x="130" y="185"/>
                  </a:lnTo>
                  <a:lnTo>
                    <a:pt x="133" y="185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55" y="170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70" y="157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6" y="138"/>
                  </a:lnTo>
                  <a:lnTo>
                    <a:pt x="166" y="135"/>
                  </a:lnTo>
                  <a:lnTo>
                    <a:pt x="170" y="135"/>
                  </a:lnTo>
                  <a:lnTo>
                    <a:pt x="170" y="135"/>
                  </a:lnTo>
                  <a:lnTo>
                    <a:pt x="176" y="133"/>
                  </a:lnTo>
                  <a:lnTo>
                    <a:pt x="179" y="133"/>
                  </a:lnTo>
                  <a:lnTo>
                    <a:pt x="180" y="132"/>
                  </a:lnTo>
                  <a:lnTo>
                    <a:pt x="182" y="129"/>
                  </a:lnTo>
                  <a:lnTo>
                    <a:pt x="180" y="127"/>
                  </a:lnTo>
                  <a:lnTo>
                    <a:pt x="179" y="123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64" y="111"/>
                  </a:lnTo>
                  <a:lnTo>
                    <a:pt x="157" y="105"/>
                  </a:lnTo>
                  <a:lnTo>
                    <a:pt x="152" y="99"/>
                  </a:lnTo>
                  <a:lnTo>
                    <a:pt x="152" y="96"/>
                  </a:lnTo>
                  <a:lnTo>
                    <a:pt x="152" y="93"/>
                  </a:lnTo>
                  <a:lnTo>
                    <a:pt x="152" y="93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48" y="70"/>
                  </a:lnTo>
                  <a:lnTo>
                    <a:pt x="146" y="67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9" y="55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54" y="28"/>
                  </a:lnTo>
                  <a:lnTo>
                    <a:pt x="160" y="25"/>
                  </a:lnTo>
                  <a:lnTo>
                    <a:pt x="160" y="25"/>
                  </a:lnTo>
                  <a:lnTo>
                    <a:pt x="155" y="24"/>
                  </a:lnTo>
                  <a:lnTo>
                    <a:pt x="151" y="21"/>
                  </a:lnTo>
                  <a:lnTo>
                    <a:pt x="151" y="21"/>
                  </a:lnTo>
                  <a:lnTo>
                    <a:pt x="143" y="15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0" y="7"/>
                  </a:lnTo>
                  <a:lnTo>
                    <a:pt x="126" y="9"/>
                  </a:lnTo>
                  <a:lnTo>
                    <a:pt x="121" y="10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06" y="9"/>
                  </a:lnTo>
                  <a:lnTo>
                    <a:pt x="98" y="6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0" y="6"/>
                  </a:lnTo>
                  <a:lnTo>
                    <a:pt x="77" y="9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22"/>
                  </a:lnTo>
                  <a:lnTo>
                    <a:pt x="74" y="25"/>
                  </a:lnTo>
                  <a:lnTo>
                    <a:pt x="72" y="2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62" y="16"/>
                  </a:lnTo>
                  <a:lnTo>
                    <a:pt x="56" y="13"/>
                  </a:lnTo>
                  <a:lnTo>
                    <a:pt x="53" y="12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9" y="15"/>
                  </a:lnTo>
                  <a:lnTo>
                    <a:pt x="47" y="16"/>
                  </a:lnTo>
                  <a:lnTo>
                    <a:pt x="46" y="22"/>
                  </a:lnTo>
                  <a:lnTo>
                    <a:pt x="43" y="27"/>
                  </a:lnTo>
                  <a:lnTo>
                    <a:pt x="40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4" y="52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5" y="59"/>
                  </a:lnTo>
                  <a:lnTo>
                    <a:pt x="19" y="61"/>
                  </a:lnTo>
                  <a:lnTo>
                    <a:pt x="23" y="64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6" y="73"/>
                  </a:lnTo>
                  <a:lnTo>
                    <a:pt x="25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90"/>
                  </a:lnTo>
                  <a:lnTo>
                    <a:pt x="22" y="93"/>
                  </a:lnTo>
                  <a:lnTo>
                    <a:pt x="25" y="96"/>
                  </a:lnTo>
                  <a:lnTo>
                    <a:pt x="29" y="101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7" y="118"/>
                  </a:lnTo>
                  <a:lnTo>
                    <a:pt x="38" y="121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7" y="123"/>
                  </a:lnTo>
                  <a:lnTo>
                    <a:pt x="50" y="124"/>
                  </a:lnTo>
                  <a:lnTo>
                    <a:pt x="53" y="129"/>
                  </a:lnTo>
                  <a:lnTo>
                    <a:pt x="55" y="136"/>
                  </a:lnTo>
                  <a:lnTo>
                    <a:pt x="55" y="136"/>
                  </a:lnTo>
                  <a:lnTo>
                    <a:pt x="56" y="147"/>
                  </a:lnTo>
                  <a:lnTo>
                    <a:pt x="56" y="155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73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90"/>
                  </a:lnTo>
                  <a:lnTo>
                    <a:pt x="59" y="195"/>
                  </a:lnTo>
                  <a:lnTo>
                    <a:pt x="62" y="200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9" y="212"/>
                  </a:lnTo>
                  <a:lnTo>
                    <a:pt x="72" y="219"/>
                  </a:lnTo>
                  <a:lnTo>
                    <a:pt x="72" y="21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6194425" y="5937250"/>
              <a:ext cx="860425" cy="1087437"/>
            </a:xfrm>
            <a:custGeom>
              <a:avLst/>
              <a:gdLst>
                <a:gd name="T0" fmla="*/ 289 w 542"/>
                <a:gd name="T1" fmla="*/ 301 h 685"/>
                <a:gd name="T2" fmla="*/ 292 w 542"/>
                <a:gd name="T3" fmla="*/ 273 h 685"/>
                <a:gd name="T4" fmla="*/ 304 w 542"/>
                <a:gd name="T5" fmla="*/ 266 h 685"/>
                <a:gd name="T6" fmla="*/ 320 w 542"/>
                <a:gd name="T7" fmla="*/ 252 h 685"/>
                <a:gd name="T8" fmla="*/ 310 w 542"/>
                <a:gd name="T9" fmla="*/ 223 h 685"/>
                <a:gd name="T10" fmla="*/ 323 w 542"/>
                <a:gd name="T11" fmla="*/ 197 h 685"/>
                <a:gd name="T12" fmla="*/ 304 w 542"/>
                <a:gd name="T13" fmla="*/ 160 h 685"/>
                <a:gd name="T14" fmla="*/ 292 w 542"/>
                <a:gd name="T15" fmla="*/ 128 h 685"/>
                <a:gd name="T16" fmla="*/ 295 w 542"/>
                <a:gd name="T17" fmla="*/ 66 h 685"/>
                <a:gd name="T18" fmla="*/ 294 w 542"/>
                <a:gd name="T19" fmla="*/ 35 h 685"/>
                <a:gd name="T20" fmla="*/ 282 w 542"/>
                <a:gd name="T21" fmla="*/ 6 h 685"/>
                <a:gd name="T22" fmla="*/ 251 w 542"/>
                <a:gd name="T23" fmla="*/ 24 h 685"/>
                <a:gd name="T24" fmla="*/ 200 w 542"/>
                <a:gd name="T25" fmla="*/ 48 h 685"/>
                <a:gd name="T26" fmla="*/ 180 w 542"/>
                <a:gd name="T27" fmla="*/ 70 h 685"/>
                <a:gd name="T28" fmla="*/ 168 w 542"/>
                <a:gd name="T29" fmla="*/ 91 h 685"/>
                <a:gd name="T30" fmla="*/ 150 w 542"/>
                <a:gd name="T31" fmla="*/ 92 h 685"/>
                <a:gd name="T32" fmla="*/ 119 w 542"/>
                <a:gd name="T33" fmla="*/ 100 h 685"/>
                <a:gd name="T34" fmla="*/ 97 w 542"/>
                <a:gd name="T35" fmla="*/ 92 h 685"/>
                <a:gd name="T36" fmla="*/ 82 w 542"/>
                <a:gd name="T37" fmla="*/ 115 h 685"/>
                <a:gd name="T38" fmla="*/ 33 w 542"/>
                <a:gd name="T39" fmla="*/ 138 h 685"/>
                <a:gd name="T40" fmla="*/ 2 w 542"/>
                <a:gd name="T41" fmla="*/ 138 h 685"/>
                <a:gd name="T42" fmla="*/ 26 w 542"/>
                <a:gd name="T43" fmla="*/ 202 h 685"/>
                <a:gd name="T44" fmla="*/ 71 w 542"/>
                <a:gd name="T45" fmla="*/ 211 h 685"/>
                <a:gd name="T46" fmla="*/ 91 w 542"/>
                <a:gd name="T47" fmla="*/ 270 h 685"/>
                <a:gd name="T48" fmla="*/ 110 w 542"/>
                <a:gd name="T49" fmla="*/ 372 h 685"/>
                <a:gd name="T50" fmla="*/ 95 w 542"/>
                <a:gd name="T51" fmla="*/ 409 h 685"/>
                <a:gd name="T52" fmla="*/ 132 w 542"/>
                <a:gd name="T53" fmla="*/ 411 h 685"/>
                <a:gd name="T54" fmla="*/ 157 w 542"/>
                <a:gd name="T55" fmla="*/ 473 h 685"/>
                <a:gd name="T56" fmla="*/ 214 w 542"/>
                <a:gd name="T57" fmla="*/ 468 h 685"/>
                <a:gd name="T58" fmla="*/ 240 w 542"/>
                <a:gd name="T59" fmla="*/ 483 h 685"/>
                <a:gd name="T60" fmla="*/ 273 w 542"/>
                <a:gd name="T61" fmla="*/ 483 h 685"/>
                <a:gd name="T62" fmla="*/ 277 w 542"/>
                <a:gd name="T63" fmla="*/ 520 h 685"/>
                <a:gd name="T64" fmla="*/ 313 w 542"/>
                <a:gd name="T65" fmla="*/ 529 h 685"/>
                <a:gd name="T66" fmla="*/ 344 w 542"/>
                <a:gd name="T67" fmla="*/ 556 h 685"/>
                <a:gd name="T68" fmla="*/ 365 w 542"/>
                <a:gd name="T69" fmla="*/ 627 h 685"/>
                <a:gd name="T70" fmla="*/ 388 w 542"/>
                <a:gd name="T71" fmla="*/ 651 h 685"/>
                <a:gd name="T72" fmla="*/ 439 w 542"/>
                <a:gd name="T73" fmla="*/ 668 h 685"/>
                <a:gd name="T74" fmla="*/ 505 w 542"/>
                <a:gd name="T75" fmla="*/ 683 h 685"/>
                <a:gd name="T76" fmla="*/ 542 w 542"/>
                <a:gd name="T77" fmla="*/ 633 h 685"/>
                <a:gd name="T78" fmla="*/ 533 w 542"/>
                <a:gd name="T79" fmla="*/ 577 h 685"/>
                <a:gd name="T80" fmla="*/ 522 w 542"/>
                <a:gd name="T81" fmla="*/ 556 h 685"/>
                <a:gd name="T82" fmla="*/ 510 w 542"/>
                <a:gd name="T83" fmla="*/ 522 h 685"/>
                <a:gd name="T84" fmla="*/ 533 w 542"/>
                <a:gd name="T85" fmla="*/ 497 h 685"/>
                <a:gd name="T86" fmla="*/ 522 w 542"/>
                <a:gd name="T87" fmla="*/ 482 h 685"/>
                <a:gd name="T88" fmla="*/ 505 w 542"/>
                <a:gd name="T89" fmla="*/ 468 h 685"/>
                <a:gd name="T90" fmla="*/ 485 w 542"/>
                <a:gd name="T91" fmla="*/ 457 h 685"/>
                <a:gd name="T92" fmla="*/ 474 w 542"/>
                <a:gd name="T93" fmla="*/ 449 h 685"/>
                <a:gd name="T94" fmla="*/ 455 w 542"/>
                <a:gd name="T95" fmla="*/ 458 h 685"/>
                <a:gd name="T96" fmla="*/ 437 w 542"/>
                <a:gd name="T97" fmla="*/ 442 h 685"/>
                <a:gd name="T98" fmla="*/ 421 w 542"/>
                <a:gd name="T99" fmla="*/ 467 h 685"/>
                <a:gd name="T100" fmla="*/ 402 w 542"/>
                <a:gd name="T101" fmla="*/ 477 h 685"/>
                <a:gd name="T102" fmla="*/ 378 w 542"/>
                <a:gd name="T103" fmla="*/ 451 h 685"/>
                <a:gd name="T104" fmla="*/ 351 w 542"/>
                <a:gd name="T105" fmla="*/ 448 h 685"/>
                <a:gd name="T106" fmla="*/ 331 w 542"/>
                <a:gd name="T107" fmla="*/ 442 h 685"/>
                <a:gd name="T108" fmla="*/ 322 w 542"/>
                <a:gd name="T109" fmla="*/ 421 h 685"/>
                <a:gd name="T110" fmla="*/ 308 w 542"/>
                <a:gd name="T111" fmla="*/ 421 h 685"/>
                <a:gd name="T112" fmla="*/ 307 w 542"/>
                <a:gd name="T113" fmla="*/ 403 h 685"/>
                <a:gd name="T114" fmla="*/ 323 w 542"/>
                <a:gd name="T115" fmla="*/ 368 h 685"/>
                <a:gd name="T116" fmla="*/ 356 w 542"/>
                <a:gd name="T117" fmla="*/ 323 h 685"/>
                <a:gd name="T118" fmla="*/ 338 w 542"/>
                <a:gd name="T119" fmla="*/ 310 h 685"/>
                <a:gd name="T120" fmla="*/ 314 w 542"/>
                <a:gd name="T121" fmla="*/ 31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2" h="685">
                  <a:moveTo>
                    <a:pt x="297" y="319"/>
                  </a:moveTo>
                  <a:lnTo>
                    <a:pt x="297" y="319"/>
                  </a:lnTo>
                  <a:lnTo>
                    <a:pt x="294" y="316"/>
                  </a:lnTo>
                  <a:lnTo>
                    <a:pt x="292" y="313"/>
                  </a:lnTo>
                  <a:lnTo>
                    <a:pt x="289" y="306"/>
                  </a:lnTo>
                  <a:lnTo>
                    <a:pt x="289" y="306"/>
                  </a:lnTo>
                  <a:lnTo>
                    <a:pt x="288" y="304"/>
                  </a:lnTo>
                  <a:lnTo>
                    <a:pt x="289" y="301"/>
                  </a:lnTo>
                  <a:lnTo>
                    <a:pt x="294" y="297"/>
                  </a:lnTo>
                  <a:lnTo>
                    <a:pt x="302" y="289"/>
                  </a:lnTo>
                  <a:lnTo>
                    <a:pt x="302" y="289"/>
                  </a:lnTo>
                  <a:lnTo>
                    <a:pt x="304" y="286"/>
                  </a:lnTo>
                  <a:lnTo>
                    <a:pt x="302" y="282"/>
                  </a:lnTo>
                  <a:lnTo>
                    <a:pt x="298" y="277"/>
                  </a:lnTo>
                  <a:lnTo>
                    <a:pt x="292" y="273"/>
                  </a:lnTo>
                  <a:lnTo>
                    <a:pt x="292" y="273"/>
                  </a:lnTo>
                  <a:lnTo>
                    <a:pt x="291" y="272"/>
                  </a:lnTo>
                  <a:lnTo>
                    <a:pt x="291" y="270"/>
                  </a:lnTo>
                  <a:lnTo>
                    <a:pt x="292" y="267"/>
                  </a:lnTo>
                  <a:lnTo>
                    <a:pt x="297" y="266"/>
                  </a:lnTo>
                  <a:lnTo>
                    <a:pt x="300" y="266"/>
                  </a:lnTo>
                  <a:lnTo>
                    <a:pt x="300" y="266"/>
                  </a:lnTo>
                  <a:lnTo>
                    <a:pt x="301" y="267"/>
                  </a:lnTo>
                  <a:lnTo>
                    <a:pt x="304" y="266"/>
                  </a:lnTo>
                  <a:lnTo>
                    <a:pt x="307" y="264"/>
                  </a:lnTo>
                  <a:lnTo>
                    <a:pt x="308" y="261"/>
                  </a:lnTo>
                  <a:lnTo>
                    <a:pt x="308" y="261"/>
                  </a:lnTo>
                  <a:lnTo>
                    <a:pt x="310" y="257"/>
                  </a:lnTo>
                  <a:lnTo>
                    <a:pt x="314" y="255"/>
                  </a:lnTo>
                  <a:lnTo>
                    <a:pt x="319" y="254"/>
                  </a:lnTo>
                  <a:lnTo>
                    <a:pt x="320" y="252"/>
                  </a:lnTo>
                  <a:lnTo>
                    <a:pt x="320" y="252"/>
                  </a:lnTo>
                  <a:lnTo>
                    <a:pt x="319" y="249"/>
                  </a:lnTo>
                  <a:lnTo>
                    <a:pt x="314" y="245"/>
                  </a:lnTo>
                  <a:lnTo>
                    <a:pt x="310" y="239"/>
                  </a:lnTo>
                  <a:lnTo>
                    <a:pt x="305" y="233"/>
                  </a:lnTo>
                  <a:lnTo>
                    <a:pt x="305" y="233"/>
                  </a:lnTo>
                  <a:lnTo>
                    <a:pt x="305" y="230"/>
                  </a:lnTo>
                  <a:lnTo>
                    <a:pt x="305" y="227"/>
                  </a:lnTo>
                  <a:lnTo>
                    <a:pt x="310" y="223"/>
                  </a:lnTo>
                  <a:lnTo>
                    <a:pt x="314" y="218"/>
                  </a:lnTo>
                  <a:lnTo>
                    <a:pt x="319" y="215"/>
                  </a:lnTo>
                  <a:lnTo>
                    <a:pt x="319" y="215"/>
                  </a:lnTo>
                  <a:lnTo>
                    <a:pt x="320" y="214"/>
                  </a:lnTo>
                  <a:lnTo>
                    <a:pt x="322" y="212"/>
                  </a:lnTo>
                  <a:lnTo>
                    <a:pt x="323" y="206"/>
                  </a:lnTo>
                  <a:lnTo>
                    <a:pt x="323" y="197"/>
                  </a:lnTo>
                  <a:lnTo>
                    <a:pt x="323" y="197"/>
                  </a:lnTo>
                  <a:lnTo>
                    <a:pt x="307" y="192"/>
                  </a:lnTo>
                  <a:lnTo>
                    <a:pt x="307" y="192"/>
                  </a:lnTo>
                  <a:lnTo>
                    <a:pt x="305" y="190"/>
                  </a:lnTo>
                  <a:lnTo>
                    <a:pt x="304" y="189"/>
                  </a:lnTo>
                  <a:lnTo>
                    <a:pt x="304" y="183"/>
                  </a:lnTo>
                  <a:lnTo>
                    <a:pt x="304" y="166"/>
                  </a:lnTo>
                  <a:lnTo>
                    <a:pt x="304" y="166"/>
                  </a:lnTo>
                  <a:lnTo>
                    <a:pt x="304" y="160"/>
                  </a:lnTo>
                  <a:lnTo>
                    <a:pt x="301" y="157"/>
                  </a:lnTo>
                  <a:lnTo>
                    <a:pt x="295" y="153"/>
                  </a:lnTo>
                  <a:lnTo>
                    <a:pt x="295" y="153"/>
                  </a:lnTo>
                  <a:lnTo>
                    <a:pt x="292" y="147"/>
                  </a:lnTo>
                  <a:lnTo>
                    <a:pt x="291" y="141"/>
                  </a:lnTo>
                  <a:lnTo>
                    <a:pt x="291" y="134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5" y="113"/>
                  </a:lnTo>
                  <a:lnTo>
                    <a:pt x="298" y="98"/>
                  </a:lnTo>
                  <a:lnTo>
                    <a:pt x="298" y="73"/>
                  </a:lnTo>
                  <a:lnTo>
                    <a:pt x="298" y="73"/>
                  </a:lnTo>
                  <a:lnTo>
                    <a:pt x="295" y="73"/>
                  </a:lnTo>
                  <a:lnTo>
                    <a:pt x="295" y="72"/>
                  </a:lnTo>
                  <a:lnTo>
                    <a:pt x="295" y="66"/>
                  </a:lnTo>
                  <a:lnTo>
                    <a:pt x="295" y="66"/>
                  </a:lnTo>
                  <a:lnTo>
                    <a:pt x="295" y="58"/>
                  </a:lnTo>
                  <a:lnTo>
                    <a:pt x="294" y="55"/>
                  </a:lnTo>
                  <a:lnTo>
                    <a:pt x="291" y="52"/>
                  </a:lnTo>
                  <a:lnTo>
                    <a:pt x="291" y="52"/>
                  </a:lnTo>
                  <a:lnTo>
                    <a:pt x="289" y="48"/>
                  </a:lnTo>
                  <a:lnTo>
                    <a:pt x="289" y="45"/>
                  </a:lnTo>
                  <a:lnTo>
                    <a:pt x="292" y="40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4" y="27"/>
                  </a:lnTo>
                  <a:lnTo>
                    <a:pt x="292" y="20"/>
                  </a:lnTo>
                  <a:lnTo>
                    <a:pt x="288" y="5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6" y="2"/>
                  </a:lnTo>
                  <a:lnTo>
                    <a:pt x="282" y="6"/>
                  </a:lnTo>
                  <a:lnTo>
                    <a:pt x="282" y="6"/>
                  </a:lnTo>
                  <a:lnTo>
                    <a:pt x="279" y="9"/>
                  </a:lnTo>
                  <a:lnTo>
                    <a:pt x="276" y="9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60" y="15"/>
                  </a:lnTo>
                  <a:lnTo>
                    <a:pt x="251" y="24"/>
                  </a:lnTo>
                  <a:lnTo>
                    <a:pt x="251" y="24"/>
                  </a:lnTo>
                  <a:lnTo>
                    <a:pt x="246" y="29"/>
                  </a:lnTo>
                  <a:lnTo>
                    <a:pt x="240" y="33"/>
                  </a:lnTo>
                  <a:lnTo>
                    <a:pt x="234" y="38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11" y="45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196" y="49"/>
                  </a:lnTo>
                  <a:lnTo>
                    <a:pt x="193" y="51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7" y="61"/>
                  </a:lnTo>
                  <a:lnTo>
                    <a:pt x="184" y="66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4" y="75"/>
                  </a:lnTo>
                  <a:lnTo>
                    <a:pt x="171" y="76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6" y="83"/>
                  </a:lnTo>
                  <a:lnTo>
                    <a:pt x="166" y="88"/>
                  </a:lnTo>
                  <a:lnTo>
                    <a:pt x="168" y="91"/>
                  </a:lnTo>
                  <a:lnTo>
                    <a:pt x="166" y="95"/>
                  </a:lnTo>
                  <a:lnTo>
                    <a:pt x="166" y="95"/>
                  </a:lnTo>
                  <a:lnTo>
                    <a:pt x="166" y="97"/>
                  </a:lnTo>
                  <a:lnTo>
                    <a:pt x="163" y="97"/>
                  </a:lnTo>
                  <a:lnTo>
                    <a:pt x="160" y="95"/>
                  </a:lnTo>
                  <a:lnTo>
                    <a:pt x="154" y="94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0" y="92"/>
                  </a:lnTo>
                  <a:lnTo>
                    <a:pt x="135" y="91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29" y="89"/>
                  </a:lnTo>
                  <a:lnTo>
                    <a:pt x="126" y="91"/>
                  </a:lnTo>
                  <a:lnTo>
                    <a:pt x="119" y="100"/>
                  </a:lnTo>
                  <a:lnTo>
                    <a:pt x="119" y="100"/>
                  </a:lnTo>
                  <a:lnTo>
                    <a:pt x="116" y="101"/>
                  </a:lnTo>
                  <a:lnTo>
                    <a:pt x="113" y="103"/>
                  </a:lnTo>
                  <a:lnTo>
                    <a:pt x="109" y="101"/>
                  </a:lnTo>
                  <a:lnTo>
                    <a:pt x="103" y="98"/>
                  </a:lnTo>
                  <a:lnTo>
                    <a:pt x="101" y="95"/>
                  </a:lnTo>
                  <a:lnTo>
                    <a:pt x="101" y="95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5" y="95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89" y="106"/>
                  </a:lnTo>
                  <a:lnTo>
                    <a:pt x="89" y="109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1" y="123"/>
                  </a:lnTo>
                  <a:lnTo>
                    <a:pt x="69" y="129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8" y="138"/>
                  </a:lnTo>
                  <a:lnTo>
                    <a:pt x="33" y="138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18" y="135"/>
                  </a:lnTo>
                  <a:lnTo>
                    <a:pt x="11" y="134"/>
                  </a:lnTo>
                  <a:lnTo>
                    <a:pt x="3" y="13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8"/>
                  </a:lnTo>
                  <a:lnTo>
                    <a:pt x="2" y="146"/>
                  </a:lnTo>
                  <a:lnTo>
                    <a:pt x="5" y="163"/>
                  </a:lnTo>
                  <a:lnTo>
                    <a:pt x="6" y="172"/>
                  </a:lnTo>
                  <a:lnTo>
                    <a:pt x="9" y="181"/>
                  </a:lnTo>
                  <a:lnTo>
                    <a:pt x="14" y="190"/>
                  </a:lnTo>
                  <a:lnTo>
                    <a:pt x="20" y="197"/>
                  </a:lnTo>
                  <a:lnTo>
                    <a:pt x="20" y="197"/>
                  </a:lnTo>
                  <a:lnTo>
                    <a:pt x="26" y="202"/>
                  </a:lnTo>
                  <a:lnTo>
                    <a:pt x="32" y="205"/>
                  </a:lnTo>
                  <a:lnTo>
                    <a:pt x="36" y="208"/>
                  </a:lnTo>
                  <a:lnTo>
                    <a:pt x="42" y="208"/>
                  </a:lnTo>
                  <a:lnTo>
                    <a:pt x="52" y="208"/>
                  </a:lnTo>
                  <a:lnTo>
                    <a:pt x="66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1" y="211"/>
                  </a:lnTo>
                  <a:lnTo>
                    <a:pt x="74" y="217"/>
                  </a:lnTo>
                  <a:lnTo>
                    <a:pt x="76" y="224"/>
                  </a:lnTo>
                  <a:lnTo>
                    <a:pt x="77" y="232"/>
                  </a:lnTo>
                  <a:lnTo>
                    <a:pt x="79" y="249"/>
                  </a:lnTo>
                  <a:lnTo>
                    <a:pt x="80" y="257"/>
                  </a:lnTo>
                  <a:lnTo>
                    <a:pt x="83" y="261"/>
                  </a:lnTo>
                  <a:lnTo>
                    <a:pt x="83" y="261"/>
                  </a:lnTo>
                  <a:lnTo>
                    <a:pt x="91" y="270"/>
                  </a:lnTo>
                  <a:lnTo>
                    <a:pt x="97" y="279"/>
                  </a:lnTo>
                  <a:lnTo>
                    <a:pt x="101" y="291"/>
                  </a:lnTo>
                  <a:lnTo>
                    <a:pt x="106" y="309"/>
                  </a:lnTo>
                  <a:lnTo>
                    <a:pt x="106" y="309"/>
                  </a:lnTo>
                  <a:lnTo>
                    <a:pt x="110" y="347"/>
                  </a:lnTo>
                  <a:lnTo>
                    <a:pt x="111" y="360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07" y="378"/>
                  </a:lnTo>
                  <a:lnTo>
                    <a:pt x="106" y="381"/>
                  </a:lnTo>
                  <a:lnTo>
                    <a:pt x="100" y="387"/>
                  </a:lnTo>
                  <a:lnTo>
                    <a:pt x="95" y="393"/>
                  </a:lnTo>
                  <a:lnTo>
                    <a:pt x="94" y="396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5" y="409"/>
                  </a:lnTo>
                  <a:lnTo>
                    <a:pt x="100" y="417"/>
                  </a:lnTo>
                  <a:lnTo>
                    <a:pt x="103" y="420"/>
                  </a:lnTo>
                  <a:lnTo>
                    <a:pt x="106" y="421"/>
                  </a:lnTo>
                  <a:lnTo>
                    <a:pt x="110" y="423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25" y="417"/>
                  </a:lnTo>
                  <a:lnTo>
                    <a:pt x="132" y="411"/>
                  </a:lnTo>
                  <a:lnTo>
                    <a:pt x="138" y="403"/>
                  </a:lnTo>
                  <a:lnTo>
                    <a:pt x="138" y="403"/>
                  </a:lnTo>
                  <a:lnTo>
                    <a:pt x="140" y="414"/>
                  </a:lnTo>
                  <a:lnTo>
                    <a:pt x="144" y="436"/>
                  </a:lnTo>
                  <a:lnTo>
                    <a:pt x="147" y="449"/>
                  </a:lnTo>
                  <a:lnTo>
                    <a:pt x="150" y="461"/>
                  </a:lnTo>
                  <a:lnTo>
                    <a:pt x="154" y="470"/>
                  </a:lnTo>
                  <a:lnTo>
                    <a:pt x="157" y="473"/>
                  </a:lnTo>
                  <a:lnTo>
                    <a:pt x="160" y="474"/>
                  </a:lnTo>
                  <a:lnTo>
                    <a:pt x="160" y="474"/>
                  </a:lnTo>
                  <a:lnTo>
                    <a:pt x="172" y="477"/>
                  </a:lnTo>
                  <a:lnTo>
                    <a:pt x="184" y="477"/>
                  </a:lnTo>
                  <a:lnTo>
                    <a:pt x="196" y="476"/>
                  </a:lnTo>
                  <a:lnTo>
                    <a:pt x="206" y="473"/>
                  </a:lnTo>
                  <a:lnTo>
                    <a:pt x="206" y="473"/>
                  </a:lnTo>
                  <a:lnTo>
                    <a:pt x="214" y="468"/>
                  </a:lnTo>
                  <a:lnTo>
                    <a:pt x="221" y="466"/>
                  </a:lnTo>
                  <a:lnTo>
                    <a:pt x="224" y="464"/>
                  </a:lnTo>
                  <a:lnTo>
                    <a:pt x="227" y="466"/>
                  </a:lnTo>
                  <a:lnTo>
                    <a:pt x="231" y="468"/>
                  </a:lnTo>
                  <a:lnTo>
                    <a:pt x="234" y="474"/>
                  </a:lnTo>
                  <a:lnTo>
                    <a:pt x="234" y="474"/>
                  </a:lnTo>
                  <a:lnTo>
                    <a:pt x="237" y="479"/>
                  </a:lnTo>
                  <a:lnTo>
                    <a:pt x="240" y="483"/>
                  </a:lnTo>
                  <a:lnTo>
                    <a:pt x="243" y="485"/>
                  </a:lnTo>
                  <a:lnTo>
                    <a:pt x="246" y="486"/>
                  </a:lnTo>
                  <a:lnTo>
                    <a:pt x="252" y="486"/>
                  </a:lnTo>
                  <a:lnTo>
                    <a:pt x="258" y="483"/>
                  </a:lnTo>
                  <a:lnTo>
                    <a:pt x="258" y="483"/>
                  </a:lnTo>
                  <a:lnTo>
                    <a:pt x="264" y="482"/>
                  </a:lnTo>
                  <a:lnTo>
                    <a:pt x="268" y="482"/>
                  </a:lnTo>
                  <a:lnTo>
                    <a:pt x="273" y="483"/>
                  </a:lnTo>
                  <a:lnTo>
                    <a:pt x="276" y="485"/>
                  </a:lnTo>
                  <a:lnTo>
                    <a:pt x="277" y="489"/>
                  </a:lnTo>
                  <a:lnTo>
                    <a:pt x="279" y="494"/>
                  </a:lnTo>
                  <a:lnTo>
                    <a:pt x="277" y="501"/>
                  </a:lnTo>
                  <a:lnTo>
                    <a:pt x="277" y="501"/>
                  </a:lnTo>
                  <a:lnTo>
                    <a:pt x="274" y="508"/>
                  </a:lnTo>
                  <a:lnTo>
                    <a:pt x="276" y="514"/>
                  </a:lnTo>
                  <a:lnTo>
                    <a:pt x="277" y="520"/>
                  </a:lnTo>
                  <a:lnTo>
                    <a:pt x="282" y="525"/>
                  </a:lnTo>
                  <a:lnTo>
                    <a:pt x="286" y="528"/>
                  </a:lnTo>
                  <a:lnTo>
                    <a:pt x="292" y="531"/>
                  </a:lnTo>
                  <a:lnTo>
                    <a:pt x="298" y="531"/>
                  </a:lnTo>
                  <a:lnTo>
                    <a:pt x="302" y="531"/>
                  </a:lnTo>
                  <a:lnTo>
                    <a:pt x="302" y="531"/>
                  </a:lnTo>
                  <a:lnTo>
                    <a:pt x="308" y="529"/>
                  </a:lnTo>
                  <a:lnTo>
                    <a:pt x="313" y="529"/>
                  </a:lnTo>
                  <a:lnTo>
                    <a:pt x="319" y="529"/>
                  </a:lnTo>
                  <a:lnTo>
                    <a:pt x="325" y="531"/>
                  </a:lnTo>
                  <a:lnTo>
                    <a:pt x="329" y="534"/>
                  </a:lnTo>
                  <a:lnTo>
                    <a:pt x="334" y="537"/>
                  </a:lnTo>
                  <a:lnTo>
                    <a:pt x="338" y="541"/>
                  </a:lnTo>
                  <a:lnTo>
                    <a:pt x="340" y="545"/>
                  </a:lnTo>
                  <a:lnTo>
                    <a:pt x="340" y="545"/>
                  </a:lnTo>
                  <a:lnTo>
                    <a:pt x="344" y="556"/>
                  </a:lnTo>
                  <a:lnTo>
                    <a:pt x="348" y="569"/>
                  </a:lnTo>
                  <a:lnTo>
                    <a:pt x="353" y="584"/>
                  </a:lnTo>
                  <a:lnTo>
                    <a:pt x="359" y="599"/>
                  </a:lnTo>
                  <a:lnTo>
                    <a:pt x="359" y="599"/>
                  </a:lnTo>
                  <a:lnTo>
                    <a:pt x="365" y="611"/>
                  </a:lnTo>
                  <a:lnTo>
                    <a:pt x="366" y="617"/>
                  </a:lnTo>
                  <a:lnTo>
                    <a:pt x="366" y="623"/>
                  </a:lnTo>
                  <a:lnTo>
                    <a:pt x="365" y="627"/>
                  </a:lnTo>
                  <a:lnTo>
                    <a:pt x="365" y="627"/>
                  </a:lnTo>
                  <a:lnTo>
                    <a:pt x="365" y="631"/>
                  </a:lnTo>
                  <a:lnTo>
                    <a:pt x="366" y="636"/>
                  </a:lnTo>
                  <a:lnTo>
                    <a:pt x="368" y="640"/>
                  </a:lnTo>
                  <a:lnTo>
                    <a:pt x="372" y="643"/>
                  </a:lnTo>
                  <a:lnTo>
                    <a:pt x="377" y="648"/>
                  </a:lnTo>
                  <a:lnTo>
                    <a:pt x="382" y="649"/>
                  </a:lnTo>
                  <a:lnTo>
                    <a:pt x="388" y="651"/>
                  </a:lnTo>
                  <a:lnTo>
                    <a:pt x="393" y="651"/>
                  </a:lnTo>
                  <a:lnTo>
                    <a:pt x="393" y="651"/>
                  </a:lnTo>
                  <a:lnTo>
                    <a:pt x="415" y="649"/>
                  </a:lnTo>
                  <a:lnTo>
                    <a:pt x="425" y="649"/>
                  </a:lnTo>
                  <a:lnTo>
                    <a:pt x="425" y="649"/>
                  </a:lnTo>
                  <a:lnTo>
                    <a:pt x="427" y="652"/>
                  </a:lnTo>
                  <a:lnTo>
                    <a:pt x="433" y="662"/>
                  </a:lnTo>
                  <a:lnTo>
                    <a:pt x="439" y="668"/>
                  </a:lnTo>
                  <a:lnTo>
                    <a:pt x="445" y="674"/>
                  </a:lnTo>
                  <a:lnTo>
                    <a:pt x="452" y="679"/>
                  </a:lnTo>
                  <a:lnTo>
                    <a:pt x="462" y="682"/>
                  </a:lnTo>
                  <a:lnTo>
                    <a:pt x="462" y="682"/>
                  </a:lnTo>
                  <a:lnTo>
                    <a:pt x="473" y="685"/>
                  </a:lnTo>
                  <a:lnTo>
                    <a:pt x="483" y="685"/>
                  </a:lnTo>
                  <a:lnTo>
                    <a:pt x="495" y="685"/>
                  </a:lnTo>
                  <a:lnTo>
                    <a:pt x="505" y="683"/>
                  </a:lnTo>
                  <a:lnTo>
                    <a:pt x="516" y="682"/>
                  </a:lnTo>
                  <a:lnTo>
                    <a:pt x="525" y="677"/>
                  </a:lnTo>
                  <a:lnTo>
                    <a:pt x="532" y="671"/>
                  </a:lnTo>
                  <a:lnTo>
                    <a:pt x="538" y="662"/>
                  </a:lnTo>
                  <a:lnTo>
                    <a:pt x="538" y="662"/>
                  </a:lnTo>
                  <a:lnTo>
                    <a:pt x="541" y="654"/>
                  </a:lnTo>
                  <a:lnTo>
                    <a:pt x="542" y="643"/>
                  </a:lnTo>
                  <a:lnTo>
                    <a:pt x="542" y="633"/>
                  </a:lnTo>
                  <a:lnTo>
                    <a:pt x="541" y="624"/>
                  </a:lnTo>
                  <a:lnTo>
                    <a:pt x="536" y="608"/>
                  </a:lnTo>
                  <a:lnTo>
                    <a:pt x="535" y="602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6" y="584"/>
                  </a:lnTo>
                  <a:lnTo>
                    <a:pt x="535" y="578"/>
                  </a:lnTo>
                  <a:lnTo>
                    <a:pt x="533" y="577"/>
                  </a:lnTo>
                  <a:lnTo>
                    <a:pt x="532" y="575"/>
                  </a:lnTo>
                  <a:lnTo>
                    <a:pt x="532" y="575"/>
                  </a:lnTo>
                  <a:lnTo>
                    <a:pt x="523" y="571"/>
                  </a:lnTo>
                  <a:lnTo>
                    <a:pt x="522" y="568"/>
                  </a:lnTo>
                  <a:lnTo>
                    <a:pt x="522" y="562"/>
                  </a:lnTo>
                  <a:lnTo>
                    <a:pt x="522" y="562"/>
                  </a:lnTo>
                  <a:lnTo>
                    <a:pt x="522" y="559"/>
                  </a:lnTo>
                  <a:lnTo>
                    <a:pt x="522" y="556"/>
                  </a:lnTo>
                  <a:lnTo>
                    <a:pt x="519" y="550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1" y="540"/>
                  </a:lnTo>
                  <a:lnTo>
                    <a:pt x="511" y="540"/>
                  </a:lnTo>
                  <a:lnTo>
                    <a:pt x="513" y="538"/>
                  </a:lnTo>
                  <a:lnTo>
                    <a:pt x="513" y="538"/>
                  </a:lnTo>
                  <a:lnTo>
                    <a:pt x="510" y="522"/>
                  </a:lnTo>
                  <a:lnTo>
                    <a:pt x="511" y="514"/>
                  </a:lnTo>
                  <a:lnTo>
                    <a:pt x="511" y="511"/>
                  </a:lnTo>
                  <a:lnTo>
                    <a:pt x="514" y="508"/>
                  </a:lnTo>
                  <a:lnTo>
                    <a:pt x="514" y="508"/>
                  </a:lnTo>
                  <a:lnTo>
                    <a:pt x="519" y="506"/>
                  </a:lnTo>
                  <a:lnTo>
                    <a:pt x="526" y="503"/>
                  </a:lnTo>
                  <a:lnTo>
                    <a:pt x="532" y="498"/>
                  </a:lnTo>
                  <a:lnTo>
                    <a:pt x="533" y="497"/>
                  </a:lnTo>
                  <a:lnTo>
                    <a:pt x="535" y="494"/>
                  </a:lnTo>
                  <a:lnTo>
                    <a:pt x="535" y="494"/>
                  </a:lnTo>
                  <a:lnTo>
                    <a:pt x="533" y="489"/>
                  </a:lnTo>
                  <a:lnTo>
                    <a:pt x="532" y="488"/>
                  </a:lnTo>
                  <a:lnTo>
                    <a:pt x="528" y="488"/>
                  </a:lnTo>
                  <a:lnTo>
                    <a:pt x="523" y="485"/>
                  </a:lnTo>
                  <a:lnTo>
                    <a:pt x="523" y="485"/>
                  </a:lnTo>
                  <a:lnTo>
                    <a:pt x="522" y="482"/>
                  </a:lnTo>
                  <a:lnTo>
                    <a:pt x="522" y="479"/>
                  </a:lnTo>
                  <a:lnTo>
                    <a:pt x="523" y="477"/>
                  </a:lnTo>
                  <a:lnTo>
                    <a:pt x="522" y="474"/>
                  </a:lnTo>
                  <a:lnTo>
                    <a:pt x="522" y="474"/>
                  </a:lnTo>
                  <a:lnTo>
                    <a:pt x="520" y="473"/>
                  </a:lnTo>
                  <a:lnTo>
                    <a:pt x="516" y="471"/>
                  </a:lnTo>
                  <a:lnTo>
                    <a:pt x="511" y="471"/>
                  </a:lnTo>
                  <a:lnTo>
                    <a:pt x="505" y="468"/>
                  </a:lnTo>
                  <a:lnTo>
                    <a:pt x="505" y="468"/>
                  </a:lnTo>
                  <a:lnTo>
                    <a:pt x="501" y="464"/>
                  </a:lnTo>
                  <a:lnTo>
                    <a:pt x="499" y="461"/>
                  </a:lnTo>
                  <a:lnTo>
                    <a:pt x="498" y="458"/>
                  </a:lnTo>
                  <a:lnTo>
                    <a:pt x="494" y="455"/>
                  </a:lnTo>
                  <a:lnTo>
                    <a:pt x="494" y="455"/>
                  </a:lnTo>
                  <a:lnTo>
                    <a:pt x="488" y="455"/>
                  </a:lnTo>
                  <a:lnTo>
                    <a:pt x="485" y="457"/>
                  </a:lnTo>
                  <a:lnTo>
                    <a:pt x="483" y="460"/>
                  </a:lnTo>
                  <a:lnTo>
                    <a:pt x="480" y="463"/>
                  </a:lnTo>
                  <a:lnTo>
                    <a:pt x="480" y="463"/>
                  </a:lnTo>
                  <a:lnTo>
                    <a:pt x="477" y="463"/>
                  </a:lnTo>
                  <a:lnTo>
                    <a:pt x="476" y="461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4" y="449"/>
                  </a:lnTo>
                  <a:lnTo>
                    <a:pt x="473" y="448"/>
                  </a:lnTo>
                  <a:lnTo>
                    <a:pt x="467" y="448"/>
                  </a:lnTo>
                  <a:lnTo>
                    <a:pt x="458" y="448"/>
                  </a:lnTo>
                  <a:lnTo>
                    <a:pt x="458" y="448"/>
                  </a:lnTo>
                  <a:lnTo>
                    <a:pt x="458" y="452"/>
                  </a:lnTo>
                  <a:lnTo>
                    <a:pt x="456" y="457"/>
                  </a:lnTo>
                  <a:lnTo>
                    <a:pt x="456" y="457"/>
                  </a:lnTo>
                  <a:lnTo>
                    <a:pt x="455" y="458"/>
                  </a:lnTo>
                  <a:lnTo>
                    <a:pt x="454" y="458"/>
                  </a:lnTo>
                  <a:lnTo>
                    <a:pt x="451" y="455"/>
                  </a:lnTo>
                  <a:lnTo>
                    <a:pt x="449" y="448"/>
                  </a:lnTo>
                  <a:lnTo>
                    <a:pt x="445" y="442"/>
                  </a:lnTo>
                  <a:lnTo>
                    <a:pt x="445" y="442"/>
                  </a:lnTo>
                  <a:lnTo>
                    <a:pt x="443" y="440"/>
                  </a:lnTo>
                  <a:lnTo>
                    <a:pt x="440" y="440"/>
                  </a:lnTo>
                  <a:lnTo>
                    <a:pt x="437" y="442"/>
                  </a:lnTo>
                  <a:lnTo>
                    <a:pt x="436" y="446"/>
                  </a:lnTo>
                  <a:lnTo>
                    <a:pt x="434" y="452"/>
                  </a:lnTo>
                  <a:lnTo>
                    <a:pt x="434" y="452"/>
                  </a:lnTo>
                  <a:lnTo>
                    <a:pt x="433" y="458"/>
                  </a:lnTo>
                  <a:lnTo>
                    <a:pt x="430" y="461"/>
                  </a:lnTo>
                  <a:lnTo>
                    <a:pt x="425" y="464"/>
                  </a:lnTo>
                  <a:lnTo>
                    <a:pt x="421" y="467"/>
                  </a:lnTo>
                  <a:lnTo>
                    <a:pt x="421" y="467"/>
                  </a:lnTo>
                  <a:lnTo>
                    <a:pt x="419" y="470"/>
                  </a:lnTo>
                  <a:lnTo>
                    <a:pt x="418" y="474"/>
                  </a:lnTo>
                  <a:lnTo>
                    <a:pt x="417" y="477"/>
                  </a:lnTo>
                  <a:lnTo>
                    <a:pt x="415" y="480"/>
                  </a:lnTo>
                  <a:lnTo>
                    <a:pt x="415" y="480"/>
                  </a:lnTo>
                  <a:lnTo>
                    <a:pt x="412" y="483"/>
                  </a:lnTo>
                  <a:lnTo>
                    <a:pt x="409" y="482"/>
                  </a:lnTo>
                  <a:lnTo>
                    <a:pt x="402" y="477"/>
                  </a:lnTo>
                  <a:lnTo>
                    <a:pt x="402" y="477"/>
                  </a:lnTo>
                  <a:lnTo>
                    <a:pt x="397" y="474"/>
                  </a:lnTo>
                  <a:lnTo>
                    <a:pt x="393" y="473"/>
                  </a:lnTo>
                  <a:lnTo>
                    <a:pt x="387" y="471"/>
                  </a:lnTo>
                  <a:lnTo>
                    <a:pt x="382" y="466"/>
                  </a:lnTo>
                  <a:lnTo>
                    <a:pt x="382" y="466"/>
                  </a:lnTo>
                  <a:lnTo>
                    <a:pt x="379" y="458"/>
                  </a:lnTo>
                  <a:lnTo>
                    <a:pt x="378" y="451"/>
                  </a:lnTo>
                  <a:lnTo>
                    <a:pt x="375" y="442"/>
                  </a:lnTo>
                  <a:lnTo>
                    <a:pt x="375" y="442"/>
                  </a:lnTo>
                  <a:lnTo>
                    <a:pt x="374" y="440"/>
                  </a:lnTo>
                  <a:lnTo>
                    <a:pt x="369" y="440"/>
                  </a:lnTo>
                  <a:lnTo>
                    <a:pt x="360" y="440"/>
                  </a:lnTo>
                  <a:lnTo>
                    <a:pt x="360" y="440"/>
                  </a:lnTo>
                  <a:lnTo>
                    <a:pt x="356" y="445"/>
                  </a:lnTo>
                  <a:lnTo>
                    <a:pt x="351" y="448"/>
                  </a:lnTo>
                  <a:lnTo>
                    <a:pt x="351" y="448"/>
                  </a:lnTo>
                  <a:lnTo>
                    <a:pt x="348" y="448"/>
                  </a:lnTo>
                  <a:lnTo>
                    <a:pt x="347" y="446"/>
                  </a:lnTo>
                  <a:lnTo>
                    <a:pt x="341" y="442"/>
                  </a:lnTo>
                  <a:lnTo>
                    <a:pt x="341" y="442"/>
                  </a:lnTo>
                  <a:lnTo>
                    <a:pt x="338" y="439"/>
                  </a:lnTo>
                  <a:lnTo>
                    <a:pt x="335" y="440"/>
                  </a:lnTo>
                  <a:lnTo>
                    <a:pt x="331" y="442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0" y="442"/>
                  </a:lnTo>
                  <a:lnTo>
                    <a:pt x="319" y="439"/>
                  </a:lnTo>
                  <a:lnTo>
                    <a:pt x="322" y="430"/>
                  </a:lnTo>
                  <a:lnTo>
                    <a:pt x="322" y="430"/>
                  </a:lnTo>
                  <a:lnTo>
                    <a:pt x="323" y="426"/>
                  </a:lnTo>
                  <a:lnTo>
                    <a:pt x="322" y="421"/>
                  </a:lnTo>
                  <a:lnTo>
                    <a:pt x="317" y="414"/>
                  </a:lnTo>
                  <a:lnTo>
                    <a:pt x="317" y="414"/>
                  </a:lnTo>
                  <a:lnTo>
                    <a:pt x="316" y="412"/>
                  </a:lnTo>
                  <a:lnTo>
                    <a:pt x="314" y="414"/>
                  </a:lnTo>
                  <a:lnTo>
                    <a:pt x="311" y="420"/>
                  </a:lnTo>
                  <a:lnTo>
                    <a:pt x="311" y="420"/>
                  </a:lnTo>
                  <a:lnTo>
                    <a:pt x="310" y="421"/>
                  </a:lnTo>
                  <a:lnTo>
                    <a:pt x="308" y="421"/>
                  </a:lnTo>
                  <a:lnTo>
                    <a:pt x="305" y="420"/>
                  </a:lnTo>
                  <a:lnTo>
                    <a:pt x="302" y="415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0" y="409"/>
                  </a:lnTo>
                  <a:lnTo>
                    <a:pt x="301" y="408"/>
                  </a:lnTo>
                  <a:lnTo>
                    <a:pt x="307" y="403"/>
                  </a:lnTo>
                  <a:lnTo>
                    <a:pt x="307" y="403"/>
                  </a:lnTo>
                  <a:lnTo>
                    <a:pt x="310" y="402"/>
                  </a:lnTo>
                  <a:lnTo>
                    <a:pt x="310" y="397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14" y="378"/>
                  </a:lnTo>
                  <a:lnTo>
                    <a:pt x="323" y="368"/>
                  </a:lnTo>
                  <a:lnTo>
                    <a:pt x="323" y="368"/>
                  </a:lnTo>
                  <a:lnTo>
                    <a:pt x="328" y="363"/>
                  </a:lnTo>
                  <a:lnTo>
                    <a:pt x="331" y="356"/>
                  </a:lnTo>
                  <a:lnTo>
                    <a:pt x="335" y="343"/>
                  </a:lnTo>
                  <a:lnTo>
                    <a:pt x="335" y="343"/>
                  </a:lnTo>
                  <a:lnTo>
                    <a:pt x="340" y="337"/>
                  </a:lnTo>
                  <a:lnTo>
                    <a:pt x="345" y="329"/>
                  </a:lnTo>
                  <a:lnTo>
                    <a:pt x="356" y="323"/>
                  </a:lnTo>
                  <a:lnTo>
                    <a:pt x="356" y="323"/>
                  </a:lnTo>
                  <a:lnTo>
                    <a:pt x="354" y="322"/>
                  </a:lnTo>
                  <a:lnTo>
                    <a:pt x="351" y="320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1" y="319"/>
                  </a:lnTo>
                  <a:lnTo>
                    <a:pt x="340" y="316"/>
                  </a:lnTo>
                  <a:lnTo>
                    <a:pt x="338" y="310"/>
                  </a:lnTo>
                  <a:lnTo>
                    <a:pt x="338" y="310"/>
                  </a:lnTo>
                  <a:lnTo>
                    <a:pt x="337" y="307"/>
                  </a:lnTo>
                  <a:lnTo>
                    <a:pt x="334" y="307"/>
                  </a:lnTo>
                  <a:lnTo>
                    <a:pt x="325" y="307"/>
                  </a:lnTo>
                  <a:lnTo>
                    <a:pt x="325" y="307"/>
                  </a:lnTo>
                  <a:lnTo>
                    <a:pt x="322" y="307"/>
                  </a:lnTo>
                  <a:lnTo>
                    <a:pt x="319" y="309"/>
                  </a:lnTo>
                  <a:lnTo>
                    <a:pt x="314" y="313"/>
                  </a:lnTo>
                  <a:lnTo>
                    <a:pt x="314" y="313"/>
                  </a:lnTo>
                  <a:lnTo>
                    <a:pt x="311" y="316"/>
                  </a:lnTo>
                  <a:lnTo>
                    <a:pt x="305" y="319"/>
                  </a:lnTo>
                  <a:lnTo>
                    <a:pt x="301" y="319"/>
                  </a:lnTo>
                  <a:lnTo>
                    <a:pt x="297" y="319"/>
                  </a:lnTo>
                  <a:lnTo>
                    <a:pt x="297" y="31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8167688" y="6330950"/>
              <a:ext cx="715963" cy="974725"/>
            </a:xfrm>
            <a:custGeom>
              <a:avLst/>
              <a:gdLst>
                <a:gd name="T0" fmla="*/ 306 w 451"/>
                <a:gd name="T1" fmla="*/ 456 h 614"/>
                <a:gd name="T2" fmla="*/ 314 w 451"/>
                <a:gd name="T3" fmla="*/ 422 h 614"/>
                <a:gd name="T4" fmla="*/ 320 w 451"/>
                <a:gd name="T5" fmla="*/ 401 h 614"/>
                <a:gd name="T6" fmla="*/ 336 w 451"/>
                <a:gd name="T7" fmla="*/ 386 h 614"/>
                <a:gd name="T8" fmla="*/ 357 w 451"/>
                <a:gd name="T9" fmla="*/ 369 h 614"/>
                <a:gd name="T10" fmla="*/ 398 w 451"/>
                <a:gd name="T11" fmla="*/ 375 h 614"/>
                <a:gd name="T12" fmla="*/ 394 w 451"/>
                <a:gd name="T13" fmla="*/ 355 h 614"/>
                <a:gd name="T14" fmla="*/ 388 w 451"/>
                <a:gd name="T15" fmla="*/ 337 h 614"/>
                <a:gd name="T16" fmla="*/ 423 w 451"/>
                <a:gd name="T17" fmla="*/ 312 h 614"/>
                <a:gd name="T18" fmla="*/ 440 w 451"/>
                <a:gd name="T19" fmla="*/ 244 h 614"/>
                <a:gd name="T20" fmla="*/ 428 w 451"/>
                <a:gd name="T21" fmla="*/ 225 h 614"/>
                <a:gd name="T22" fmla="*/ 425 w 451"/>
                <a:gd name="T23" fmla="*/ 197 h 614"/>
                <a:gd name="T24" fmla="*/ 428 w 451"/>
                <a:gd name="T25" fmla="*/ 155 h 614"/>
                <a:gd name="T26" fmla="*/ 432 w 451"/>
                <a:gd name="T27" fmla="*/ 123 h 614"/>
                <a:gd name="T28" fmla="*/ 444 w 451"/>
                <a:gd name="T29" fmla="*/ 103 h 614"/>
                <a:gd name="T30" fmla="*/ 416 w 451"/>
                <a:gd name="T31" fmla="*/ 112 h 614"/>
                <a:gd name="T32" fmla="*/ 370 w 451"/>
                <a:gd name="T33" fmla="*/ 121 h 614"/>
                <a:gd name="T34" fmla="*/ 324 w 451"/>
                <a:gd name="T35" fmla="*/ 93 h 614"/>
                <a:gd name="T36" fmla="*/ 291 w 451"/>
                <a:gd name="T37" fmla="*/ 105 h 614"/>
                <a:gd name="T38" fmla="*/ 256 w 451"/>
                <a:gd name="T39" fmla="*/ 66 h 614"/>
                <a:gd name="T40" fmla="*/ 225 w 451"/>
                <a:gd name="T41" fmla="*/ 52 h 614"/>
                <a:gd name="T42" fmla="*/ 229 w 451"/>
                <a:gd name="T43" fmla="*/ 19 h 614"/>
                <a:gd name="T44" fmla="*/ 214 w 451"/>
                <a:gd name="T45" fmla="*/ 0 h 614"/>
                <a:gd name="T46" fmla="*/ 154 w 451"/>
                <a:gd name="T47" fmla="*/ 56 h 614"/>
                <a:gd name="T48" fmla="*/ 149 w 451"/>
                <a:gd name="T49" fmla="*/ 98 h 614"/>
                <a:gd name="T50" fmla="*/ 127 w 451"/>
                <a:gd name="T51" fmla="*/ 106 h 614"/>
                <a:gd name="T52" fmla="*/ 135 w 451"/>
                <a:gd name="T53" fmla="*/ 124 h 614"/>
                <a:gd name="T54" fmla="*/ 148 w 451"/>
                <a:gd name="T55" fmla="*/ 133 h 614"/>
                <a:gd name="T56" fmla="*/ 170 w 451"/>
                <a:gd name="T57" fmla="*/ 132 h 614"/>
                <a:gd name="T58" fmla="*/ 172 w 451"/>
                <a:gd name="T59" fmla="*/ 172 h 614"/>
                <a:gd name="T60" fmla="*/ 160 w 451"/>
                <a:gd name="T61" fmla="*/ 206 h 614"/>
                <a:gd name="T62" fmla="*/ 142 w 451"/>
                <a:gd name="T63" fmla="*/ 197 h 614"/>
                <a:gd name="T64" fmla="*/ 120 w 451"/>
                <a:gd name="T65" fmla="*/ 204 h 614"/>
                <a:gd name="T66" fmla="*/ 108 w 451"/>
                <a:gd name="T67" fmla="*/ 223 h 614"/>
                <a:gd name="T68" fmla="*/ 96 w 451"/>
                <a:gd name="T69" fmla="*/ 243 h 614"/>
                <a:gd name="T70" fmla="*/ 65 w 451"/>
                <a:gd name="T71" fmla="*/ 278 h 614"/>
                <a:gd name="T72" fmla="*/ 52 w 451"/>
                <a:gd name="T73" fmla="*/ 287 h 614"/>
                <a:gd name="T74" fmla="*/ 44 w 451"/>
                <a:gd name="T75" fmla="*/ 300 h 614"/>
                <a:gd name="T76" fmla="*/ 29 w 451"/>
                <a:gd name="T77" fmla="*/ 330 h 614"/>
                <a:gd name="T78" fmla="*/ 28 w 451"/>
                <a:gd name="T79" fmla="*/ 366 h 614"/>
                <a:gd name="T80" fmla="*/ 32 w 451"/>
                <a:gd name="T81" fmla="*/ 401 h 614"/>
                <a:gd name="T82" fmla="*/ 1 w 451"/>
                <a:gd name="T83" fmla="*/ 417 h 614"/>
                <a:gd name="T84" fmla="*/ 12 w 451"/>
                <a:gd name="T85" fmla="*/ 459 h 614"/>
                <a:gd name="T86" fmla="*/ 47 w 451"/>
                <a:gd name="T87" fmla="*/ 475 h 614"/>
                <a:gd name="T88" fmla="*/ 68 w 451"/>
                <a:gd name="T89" fmla="*/ 494 h 614"/>
                <a:gd name="T90" fmla="*/ 102 w 451"/>
                <a:gd name="T91" fmla="*/ 512 h 614"/>
                <a:gd name="T92" fmla="*/ 112 w 451"/>
                <a:gd name="T93" fmla="*/ 546 h 614"/>
                <a:gd name="T94" fmla="*/ 114 w 451"/>
                <a:gd name="T95" fmla="*/ 588 h 614"/>
                <a:gd name="T96" fmla="*/ 148 w 451"/>
                <a:gd name="T97" fmla="*/ 586 h 614"/>
                <a:gd name="T98" fmla="*/ 166 w 451"/>
                <a:gd name="T99" fmla="*/ 614 h 614"/>
                <a:gd name="T100" fmla="*/ 207 w 451"/>
                <a:gd name="T101" fmla="*/ 600 h 614"/>
                <a:gd name="T102" fmla="*/ 265 w 451"/>
                <a:gd name="T103" fmla="*/ 592 h 614"/>
                <a:gd name="T104" fmla="*/ 290 w 451"/>
                <a:gd name="T105" fmla="*/ 567 h 614"/>
                <a:gd name="T106" fmla="*/ 303 w 451"/>
                <a:gd name="T107" fmla="*/ 542 h 614"/>
                <a:gd name="T108" fmla="*/ 305 w 451"/>
                <a:gd name="T109" fmla="*/ 514 h 614"/>
                <a:gd name="T110" fmla="*/ 296 w 451"/>
                <a:gd name="T111" fmla="*/ 49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" h="614">
                  <a:moveTo>
                    <a:pt x="291" y="490"/>
                  </a:moveTo>
                  <a:lnTo>
                    <a:pt x="291" y="490"/>
                  </a:lnTo>
                  <a:lnTo>
                    <a:pt x="293" y="487"/>
                  </a:lnTo>
                  <a:lnTo>
                    <a:pt x="294" y="483"/>
                  </a:lnTo>
                  <a:lnTo>
                    <a:pt x="302" y="474"/>
                  </a:lnTo>
                  <a:lnTo>
                    <a:pt x="302" y="474"/>
                  </a:lnTo>
                  <a:lnTo>
                    <a:pt x="305" y="465"/>
                  </a:lnTo>
                  <a:lnTo>
                    <a:pt x="306" y="456"/>
                  </a:lnTo>
                  <a:lnTo>
                    <a:pt x="306" y="447"/>
                  </a:lnTo>
                  <a:lnTo>
                    <a:pt x="306" y="441"/>
                  </a:lnTo>
                  <a:lnTo>
                    <a:pt x="306" y="441"/>
                  </a:lnTo>
                  <a:lnTo>
                    <a:pt x="308" y="438"/>
                  </a:lnTo>
                  <a:lnTo>
                    <a:pt x="309" y="435"/>
                  </a:lnTo>
                  <a:lnTo>
                    <a:pt x="312" y="429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15" y="413"/>
                  </a:lnTo>
                  <a:lnTo>
                    <a:pt x="315" y="413"/>
                  </a:lnTo>
                  <a:lnTo>
                    <a:pt x="317" y="412"/>
                  </a:lnTo>
                  <a:lnTo>
                    <a:pt x="317" y="412"/>
                  </a:lnTo>
                  <a:lnTo>
                    <a:pt x="317" y="409"/>
                  </a:lnTo>
                  <a:lnTo>
                    <a:pt x="320" y="406"/>
                  </a:lnTo>
                  <a:lnTo>
                    <a:pt x="321" y="404"/>
                  </a:lnTo>
                  <a:lnTo>
                    <a:pt x="320" y="401"/>
                  </a:lnTo>
                  <a:lnTo>
                    <a:pt x="320" y="401"/>
                  </a:lnTo>
                  <a:lnTo>
                    <a:pt x="320" y="398"/>
                  </a:lnTo>
                  <a:lnTo>
                    <a:pt x="321" y="395"/>
                  </a:lnTo>
                  <a:lnTo>
                    <a:pt x="324" y="394"/>
                  </a:lnTo>
                  <a:lnTo>
                    <a:pt x="330" y="391"/>
                  </a:lnTo>
                  <a:lnTo>
                    <a:pt x="330" y="391"/>
                  </a:lnTo>
                  <a:lnTo>
                    <a:pt x="334" y="389"/>
                  </a:lnTo>
                  <a:lnTo>
                    <a:pt x="336" y="386"/>
                  </a:lnTo>
                  <a:lnTo>
                    <a:pt x="336" y="383"/>
                  </a:lnTo>
                  <a:lnTo>
                    <a:pt x="333" y="379"/>
                  </a:lnTo>
                  <a:lnTo>
                    <a:pt x="333" y="379"/>
                  </a:lnTo>
                  <a:lnTo>
                    <a:pt x="333" y="377"/>
                  </a:lnTo>
                  <a:lnTo>
                    <a:pt x="333" y="376"/>
                  </a:lnTo>
                  <a:lnTo>
                    <a:pt x="339" y="372"/>
                  </a:lnTo>
                  <a:lnTo>
                    <a:pt x="346" y="370"/>
                  </a:lnTo>
                  <a:lnTo>
                    <a:pt x="357" y="369"/>
                  </a:lnTo>
                  <a:lnTo>
                    <a:pt x="357" y="369"/>
                  </a:lnTo>
                  <a:lnTo>
                    <a:pt x="367" y="369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83" y="370"/>
                  </a:lnTo>
                  <a:lnTo>
                    <a:pt x="389" y="372"/>
                  </a:lnTo>
                  <a:lnTo>
                    <a:pt x="395" y="373"/>
                  </a:lnTo>
                  <a:lnTo>
                    <a:pt x="398" y="375"/>
                  </a:lnTo>
                  <a:lnTo>
                    <a:pt x="398" y="375"/>
                  </a:lnTo>
                  <a:lnTo>
                    <a:pt x="401" y="373"/>
                  </a:lnTo>
                  <a:lnTo>
                    <a:pt x="401" y="370"/>
                  </a:lnTo>
                  <a:lnTo>
                    <a:pt x="400" y="366"/>
                  </a:lnTo>
                  <a:lnTo>
                    <a:pt x="395" y="363"/>
                  </a:lnTo>
                  <a:lnTo>
                    <a:pt x="395" y="363"/>
                  </a:lnTo>
                  <a:lnTo>
                    <a:pt x="392" y="360"/>
                  </a:lnTo>
                  <a:lnTo>
                    <a:pt x="394" y="355"/>
                  </a:lnTo>
                  <a:lnTo>
                    <a:pt x="398" y="346"/>
                  </a:lnTo>
                  <a:lnTo>
                    <a:pt x="398" y="346"/>
                  </a:lnTo>
                  <a:lnTo>
                    <a:pt x="398" y="343"/>
                  </a:lnTo>
                  <a:lnTo>
                    <a:pt x="398" y="342"/>
                  </a:lnTo>
                  <a:lnTo>
                    <a:pt x="395" y="340"/>
                  </a:lnTo>
                  <a:lnTo>
                    <a:pt x="392" y="339"/>
                  </a:lnTo>
                  <a:lnTo>
                    <a:pt x="388" y="337"/>
                  </a:lnTo>
                  <a:lnTo>
                    <a:pt x="388" y="337"/>
                  </a:lnTo>
                  <a:lnTo>
                    <a:pt x="388" y="336"/>
                  </a:lnTo>
                  <a:lnTo>
                    <a:pt x="389" y="335"/>
                  </a:lnTo>
                  <a:lnTo>
                    <a:pt x="394" y="332"/>
                  </a:lnTo>
                  <a:lnTo>
                    <a:pt x="410" y="324"/>
                  </a:lnTo>
                  <a:lnTo>
                    <a:pt x="410" y="324"/>
                  </a:lnTo>
                  <a:lnTo>
                    <a:pt x="414" y="323"/>
                  </a:lnTo>
                  <a:lnTo>
                    <a:pt x="417" y="320"/>
                  </a:lnTo>
                  <a:lnTo>
                    <a:pt x="423" y="312"/>
                  </a:lnTo>
                  <a:lnTo>
                    <a:pt x="428" y="300"/>
                  </a:lnTo>
                  <a:lnTo>
                    <a:pt x="431" y="289"/>
                  </a:lnTo>
                  <a:lnTo>
                    <a:pt x="431" y="289"/>
                  </a:lnTo>
                  <a:lnTo>
                    <a:pt x="434" y="271"/>
                  </a:lnTo>
                  <a:lnTo>
                    <a:pt x="438" y="255"/>
                  </a:lnTo>
                  <a:lnTo>
                    <a:pt x="438" y="252"/>
                  </a:lnTo>
                  <a:lnTo>
                    <a:pt x="438" y="252"/>
                  </a:lnTo>
                  <a:lnTo>
                    <a:pt x="440" y="244"/>
                  </a:lnTo>
                  <a:lnTo>
                    <a:pt x="440" y="243"/>
                  </a:lnTo>
                  <a:lnTo>
                    <a:pt x="438" y="241"/>
                  </a:lnTo>
                  <a:lnTo>
                    <a:pt x="435" y="240"/>
                  </a:lnTo>
                  <a:lnTo>
                    <a:pt x="429" y="237"/>
                  </a:lnTo>
                  <a:lnTo>
                    <a:pt x="429" y="237"/>
                  </a:lnTo>
                  <a:lnTo>
                    <a:pt x="428" y="235"/>
                  </a:lnTo>
                  <a:lnTo>
                    <a:pt x="426" y="232"/>
                  </a:lnTo>
                  <a:lnTo>
                    <a:pt x="428" y="225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4" y="210"/>
                  </a:lnTo>
                  <a:lnTo>
                    <a:pt x="432" y="207"/>
                  </a:lnTo>
                  <a:lnTo>
                    <a:pt x="429" y="204"/>
                  </a:lnTo>
                  <a:lnTo>
                    <a:pt x="426" y="201"/>
                  </a:lnTo>
                  <a:lnTo>
                    <a:pt x="425" y="200"/>
                  </a:lnTo>
                  <a:lnTo>
                    <a:pt x="425" y="197"/>
                  </a:lnTo>
                  <a:lnTo>
                    <a:pt x="425" y="197"/>
                  </a:lnTo>
                  <a:lnTo>
                    <a:pt x="428" y="191"/>
                  </a:lnTo>
                  <a:lnTo>
                    <a:pt x="431" y="183"/>
                  </a:lnTo>
                  <a:lnTo>
                    <a:pt x="434" y="176"/>
                  </a:lnTo>
                  <a:lnTo>
                    <a:pt x="434" y="172"/>
                  </a:lnTo>
                  <a:lnTo>
                    <a:pt x="434" y="169"/>
                  </a:lnTo>
                  <a:lnTo>
                    <a:pt x="434" y="169"/>
                  </a:lnTo>
                  <a:lnTo>
                    <a:pt x="428" y="155"/>
                  </a:lnTo>
                  <a:lnTo>
                    <a:pt x="425" y="149"/>
                  </a:lnTo>
                  <a:lnTo>
                    <a:pt x="423" y="143"/>
                  </a:lnTo>
                  <a:lnTo>
                    <a:pt x="423" y="143"/>
                  </a:lnTo>
                  <a:lnTo>
                    <a:pt x="423" y="141"/>
                  </a:lnTo>
                  <a:lnTo>
                    <a:pt x="423" y="138"/>
                  </a:lnTo>
                  <a:lnTo>
                    <a:pt x="426" y="133"/>
                  </a:lnTo>
                  <a:lnTo>
                    <a:pt x="429" y="129"/>
                  </a:lnTo>
                  <a:lnTo>
                    <a:pt x="432" y="123"/>
                  </a:lnTo>
                  <a:lnTo>
                    <a:pt x="432" y="123"/>
                  </a:lnTo>
                  <a:lnTo>
                    <a:pt x="435" y="118"/>
                  </a:lnTo>
                  <a:lnTo>
                    <a:pt x="438" y="115"/>
                  </a:lnTo>
                  <a:lnTo>
                    <a:pt x="448" y="114"/>
                  </a:lnTo>
                  <a:lnTo>
                    <a:pt x="448" y="114"/>
                  </a:lnTo>
                  <a:lnTo>
                    <a:pt x="451" y="111"/>
                  </a:lnTo>
                  <a:lnTo>
                    <a:pt x="450" y="109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32" y="112"/>
                  </a:lnTo>
                  <a:lnTo>
                    <a:pt x="432" y="112"/>
                  </a:lnTo>
                  <a:lnTo>
                    <a:pt x="431" y="115"/>
                  </a:lnTo>
                  <a:lnTo>
                    <a:pt x="426" y="115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16" y="112"/>
                  </a:lnTo>
                  <a:lnTo>
                    <a:pt x="411" y="112"/>
                  </a:lnTo>
                  <a:lnTo>
                    <a:pt x="401" y="114"/>
                  </a:lnTo>
                  <a:lnTo>
                    <a:pt x="401" y="114"/>
                  </a:lnTo>
                  <a:lnTo>
                    <a:pt x="388" y="118"/>
                  </a:lnTo>
                  <a:lnTo>
                    <a:pt x="380" y="121"/>
                  </a:lnTo>
                  <a:lnTo>
                    <a:pt x="373" y="123"/>
                  </a:lnTo>
                  <a:lnTo>
                    <a:pt x="373" y="123"/>
                  </a:lnTo>
                  <a:lnTo>
                    <a:pt x="370" y="121"/>
                  </a:lnTo>
                  <a:lnTo>
                    <a:pt x="367" y="120"/>
                  </a:lnTo>
                  <a:lnTo>
                    <a:pt x="360" y="115"/>
                  </a:lnTo>
                  <a:lnTo>
                    <a:pt x="352" y="108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37" y="101"/>
                  </a:lnTo>
                  <a:lnTo>
                    <a:pt x="330" y="98"/>
                  </a:lnTo>
                  <a:lnTo>
                    <a:pt x="324" y="93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15" y="90"/>
                  </a:lnTo>
                  <a:lnTo>
                    <a:pt x="312" y="92"/>
                  </a:lnTo>
                  <a:lnTo>
                    <a:pt x="305" y="95"/>
                  </a:lnTo>
                  <a:lnTo>
                    <a:pt x="294" y="103"/>
                  </a:lnTo>
                  <a:lnTo>
                    <a:pt x="294" y="103"/>
                  </a:lnTo>
                  <a:lnTo>
                    <a:pt x="291" y="105"/>
                  </a:lnTo>
                  <a:lnTo>
                    <a:pt x="289" y="103"/>
                  </a:lnTo>
                  <a:lnTo>
                    <a:pt x="281" y="101"/>
                  </a:lnTo>
                  <a:lnTo>
                    <a:pt x="265" y="89"/>
                  </a:lnTo>
                  <a:lnTo>
                    <a:pt x="265" y="89"/>
                  </a:lnTo>
                  <a:lnTo>
                    <a:pt x="259" y="84"/>
                  </a:lnTo>
                  <a:lnTo>
                    <a:pt x="256" y="78"/>
                  </a:lnTo>
                  <a:lnTo>
                    <a:pt x="256" y="74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4" y="61"/>
                  </a:lnTo>
                  <a:lnTo>
                    <a:pt x="250" y="61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32" y="55"/>
                  </a:lnTo>
                  <a:lnTo>
                    <a:pt x="225" y="52"/>
                  </a:lnTo>
                  <a:lnTo>
                    <a:pt x="219" y="49"/>
                  </a:lnTo>
                  <a:lnTo>
                    <a:pt x="219" y="49"/>
                  </a:lnTo>
                  <a:lnTo>
                    <a:pt x="216" y="46"/>
                  </a:lnTo>
                  <a:lnTo>
                    <a:pt x="217" y="41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9" y="22"/>
                  </a:lnTo>
                  <a:lnTo>
                    <a:pt x="229" y="19"/>
                  </a:lnTo>
                  <a:lnTo>
                    <a:pt x="228" y="18"/>
                  </a:lnTo>
                  <a:lnTo>
                    <a:pt x="225" y="13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19" y="7"/>
                  </a:lnTo>
                  <a:lnTo>
                    <a:pt x="219" y="4"/>
                  </a:lnTo>
                  <a:lnTo>
                    <a:pt x="217" y="3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0" y="1"/>
                  </a:lnTo>
                  <a:lnTo>
                    <a:pt x="206" y="4"/>
                  </a:lnTo>
                  <a:lnTo>
                    <a:pt x="195" y="13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3" y="46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2" y="59"/>
                  </a:lnTo>
                  <a:lnTo>
                    <a:pt x="152" y="62"/>
                  </a:lnTo>
                  <a:lnTo>
                    <a:pt x="152" y="71"/>
                  </a:lnTo>
                  <a:lnTo>
                    <a:pt x="155" y="86"/>
                  </a:lnTo>
                  <a:lnTo>
                    <a:pt x="155" y="86"/>
                  </a:lnTo>
                  <a:lnTo>
                    <a:pt x="154" y="90"/>
                  </a:lnTo>
                  <a:lnTo>
                    <a:pt x="149" y="98"/>
                  </a:lnTo>
                  <a:lnTo>
                    <a:pt x="146" y="101"/>
                  </a:lnTo>
                  <a:lnTo>
                    <a:pt x="143" y="103"/>
                  </a:lnTo>
                  <a:lnTo>
                    <a:pt x="139" y="105"/>
                  </a:lnTo>
                  <a:lnTo>
                    <a:pt x="135" y="105"/>
                  </a:lnTo>
                  <a:lnTo>
                    <a:pt x="135" y="105"/>
                  </a:lnTo>
                  <a:lnTo>
                    <a:pt x="129" y="105"/>
                  </a:lnTo>
                  <a:lnTo>
                    <a:pt x="127" y="105"/>
                  </a:lnTo>
                  <a:lnTo>
                    <a:pt x="127" y="106"/>
                  </a:lnTo>
                  <a:lnTo>
                    <a:pt x="127" y="111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6" y="120"/>
                  </a:lnTo>
                  <a:lnTo>
                    <a:pt x="127" y="121"/>
                  </a:lnTo>
                  <a:lnTo>
                    <a:pt x="130" y="123"/>
                  </a:lnTo>
                  <a:lnTo>
                    <a:pt x="135" y="124"/>
                  </a:lnTo>
                  <a:lnTo>
                    <a:pt x="135" y="124"/>
                  </a:lnTo>
                  <a:lnTo>
                    <a:pt x="136" y="127"/>
                  </a:lnTo>
                  <a:lnTo>
                    <a:pt x="137" y="132"/>
                  </a:lnTo>
                  <a:lnTo>
                    <a:pt x="139" y="135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3" y="138"/>
                  </a:lnTo>
                  <a:lnTo>
                    <a:pt x="145" y="136"/>
                  </a:lnTo>
                  <a:lnTo>
                    <a:pt x="148" y="133"/>
                  </a:lnTo>
                  <a:lnTo>
                    <a:pt x="151" y="129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60" y="123"/>
                  </a:lnTo>
                  <a:lnTo>
                    <a:pt x="164" y="124"/>
                  </a:lnTo>
                  <a:lnTo>
                    <a:pt x="167" y="127"/>
                  </a:lnTo>
                  <a:lnTo>
                    <a:pt x="170" y="132"/>
                  </a:lnTo>
                  <a:lnTo>
                    <a:pt x="170" y="132"/>
                  </a:lnTo>
                  <a:lnTo>
                    <a:pt x="172" y="135"/>
                  </a:lnTo>
                  <a:lnTo>
                    <a:pt x="170" y="138"/>
                  </a:lnTo>
                  <a:lnTo>
                    <a:pt x="169" y="142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7" y="155"/>
                  </a:lnTo>
                  <a:lnTo>
                    <a:pt x="169" y="164"/>
                  </a:lnTo>
                  <a:lnTo>
                    <a:pt x="172" y="172"/>
                  </a:lnTo>
                  <a:lnTo>
                    <a:pt x="173" y="179"/>
                  </a:lnTo>
                  <a:lnTo>
                    <a:pt x="173" y="179"/>
                  </a:lnTo>
                  <a:lnTo>
                    <a:pt x="172" y="185"/>
                  </a:lnTo>
                  <a:lnTo>
                    <a:pt x="170" y="192"/>
                  </a:lnTo>
                  <a:lnTo>
                    <a:pt x="169" y="198"/>
                  </a:lnTo>
                  <a:lnTo>
                    <a:pt x="164" y="203"/>
                  </a:lnTo>
                  <a:lnTo>
                    <a:pt x="164" y="203"/>
                  </a:lnTo>
                  <a:lnTo>
                    <a:pt x="160" y="206"/>
                  </a:lnTo>
                  <a:lnTo>
                    <a:pt x="157" y="207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51" y="206"/>
                  </a:lnTo>
                  <a:lnTo>
                    <a:pt x="148" y="203"/>
                  </a:lnTo>
                  <a:lnTo>
                    <a:pt x="145" y="20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36" y="194"/>
                  </a:lnTo>
                  <a:lnTo>
                    <a:pt x="135" y="192"/>
                  </a:lnTo>
                  <a:lnTo>
                    <a:pt x="130" y="191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6" y="192"/>
                  </a:lnTo>
                  <a:lnTo>
                    <a:pt x="123" y="198"/>
                  </a:lnTo>
                  <a:lnTo>
                    <a:pt x="120" y="204"/>
                  </a:lnTo>
                  <a:lnTo>
                    <a:pt x="118" y="207"/>
                  </a:lnTo>
                  <a:lnTo>
                    <a:pt x="118" y="207"/>
                  </a:lnTo>
                  <a:lnTo>
                    <a:pt x="117" y="207"/>
                  </a:lnTo>
                  <a:lnTo>
                    <a:pt x="115" y="210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1" y="222"/>
                  </a:lnTo>
                  <a:lnTo>
                    <a:pt x="108" y="223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3" y="222"/>
                  </a:lnTo>
                  <a:lnTo>
                    <a:pt x="102" y="225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96" y="243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0" y="265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2" y="277"/>
                  </a:lnTo>
                  <a:lnTo>
                    <a:pt x="68" y="278"/>
                  </a:lnTo>
                  <a:lnTo>
                    <a:pt x="65" y="278"/>
                  </a:lnTo>
                  <a:lnTo>
                    <a:pt x="60" y="277"/>
                  </a:lnTo>
                  <a:lnTo>
                    <a:pt x="60" y="277"/>
                  </a:lnTo>
                  <a:lnTo>
                    <a:pt x="58" y="277"/>
                  </a:lnTo>
                  <a:lnTo>
                    <a:pt x="55" y="278"/>
                  </a:lnTo>
                  <a:lnTo>
                    <a:pt x="52" y="281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7"/>
                  </a:lnTo>
                  <a:lnTo>
                    <a:pt x="53" y="289"/>
                  </a:lnTo>
                  <a:lnTo>
                    <a:pt x="56" y="292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60" y="299"/>
                  </a:lnTo>
                  <a:lnTo>
                    <a:pt x="59" y="300"/>
                  </a:lnTo>
                  <a:lnTo>
                    <a:pt x="56" y="302"/>
                  </a:lnTo>
                  <a:lnTo>
                    <a:pt x="44" y="300"/>
                  </a:lnTo>
                  <a:lnTo>
                    <a:pt x="44" y="300"/>
                  </a:lnTo>
                  <a:lnTo>
                    <a:pt x="40" y="300"/>
                  </a:lnTo>
                  <a:lnTo>
                    <a:pt x="38" y="303"/>
                  </a:lnTo>
                  <a:lnTo>
                    <a:pt x="38" y="305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29" y="330"/>
                  </a:lnTo>
                  <a:lnTo>
                    <a:pt x="29" y="330"/>
                  </a:lnTo>
                  <a:lnTo>
                    <a:pt x="34" y="332"/>
                  </a:lnTo>
                  <a:lnTo>
                    <a:pt x="35" y="333"/>
                  </a:lnTo>
                  <a:lnTo>
                    <a:pt x="35" y="333"/>
                  </a:lnTo>
                  <a:lnTo>
                    <a:pt x="35" y="336"/>
                  </a:lnTo>
                  <a:lnTo>
                    <a:pt x="35" y="339"/>
                  </a:lnTo>
                  <a:lnTo>
                    <a:pt x="32" y="349"/>
                  </a:lnTo>
                  <a:lnTo>
                    <a:pt x="28" y="360"/>
                  </a:lnTo>
                  <a:lnTo>
                    <a:pt x="28" y="366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29" y="379"/>
                  </a:lnTo>
                  <a:lnTo>
                    <a:pt x="31" y="383"/>
                  </a:lnTo>
                  <a:lnTo>
                    <a:pt x="35" y="391"/>
                  </a:lnTo>
                  <a:lnTo>
                    <a:pt x="35" y="394"/>
                  </a:lnTo>
                  <a:lnTo>
                    <a:pt x="35" y="397"/>
                  </a:lnTo>
                  <a:lnTo>
                    <a:pt x="32" y="401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2" y="407"/>
                  </a:lnTo>
                  <a:lnTo>
                    <a:pt x="18" y="409"/>
                  </a:lnTo>
                  <a:lnTo>
                    <a:pt x="9" y="412"/>
                  </a:lnTo>
                  <a:lnTo>
                    <a:pt x="4" y="412"/>
                  </a:lnTo>
                  <a:lnTo>
                    <a:pt x="3" y="414"/>
                  </a:lnTo>
                  <a:lnTo>
                    <a:pt x="1" y="417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35"/>
                  </a:lnTo>
                  <a:lnTo>
                    <a:pt x="1" y="444"/>
                  </a:lnTo>
                  <a:lnTo>
                    <a:pt x="4" y="452"/>
                  </a:lnTo>
                  <a:lnTo>
                    <a:pt x="7" y="456"/>
                  </a:lnTo>
                  <a:lnTo>
                    <a:pt x="7" y="456"/>
                  </a:lnTo>
                  <a:lnTo>
                    <a:pt x="12" y="459"/>
                  </a:lnTo>
                  <a:lnTo>
                    <a:pt x="18" y="460"/>
                  </a:lnTo>
                  <a:lnTo>
                    <a:pt x="22" y="462"/>
                  </a:lnTo>
                  <a:lnTo>
                    <a:pt x="28" y="465"/>
                  </a:lnTo>
                  <a:lnTo>
                    <a:pt x="28" y="465"/>
                  </a:lnTo>
                  <a:lnTo>
                    <a:pt x="34" y="469"/>
                  </a:lnTo>
                  <a:lnTo>
                    <a:pt x="37" y="472"/>
                  </a:lnTo>
                  <a:lnTo>
                    <a:pt x="40" y="475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56" y="475"/>
                  </a:lnTo>
                  <a:lnTo>
                    <a:pt x="63" y="478"/>
                  </a:lnTo>
                  <a:lnTo>
                    <a:pt x="69" y="481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69" y="487"/>
                  </a:lnTo>
                  <a:lnTo>
                    <a:pt x="68" y="494"/>
                  </a:lnTo>
                  <a:lnTo>
                    <a:pt x="66" y="499"/>
                  </a:lnTo>
                  <a:lnTo>
                    <a:pt x="66" y="502"/>
                  </a:lnTo>
                  <a:lnTo>
                    <a:pt x="69" y="506"/>
                  </a:lnTo>
                  <a:lnTo>
                    <a:pt x="74" y="509"/>
                  </a:lnTo>
                  <a:lnTo>
                    <a:pt x="74" y="509"/>
                  </a:lnTo>
                  <a:lnTo>
                    <a:pt x="83" y="512"/>
                  </a:lnTo>
                  <a:lnTo>
                    <a:pt x="92" y="514"/>
                  </a:lnTo>
                  <a:lnTo>
                    <a:pt x="102" y="512"/>
                  </a:lnTo>
                  <a:lnTo>
                    <a:pt x="102" y="512"/>
                  </a:lnTo>
                  <a:lnTo>
                    <a:pt x="105" y="514"/>
                  </a:lnTo>
                  <a:lnTo>
                    <a:pt x="108" y="517"/>
                  </a:lnTo>
                  <a:lnTo>
                    <a:pt x="115" y="526"/>
                  </a:lnTo>
                  <a:lnTo>
                    <a:pt x="126" y="539"/>
                  </a:lnTo>
                  <a:lnTo>
                    <a:pt x="126" y="539"/>
                  </a:lnTo>
                  <a:lnTo>
                    <a:pt x="121" y="540"/>
                  </a:lnTo>
                  <a:lnTo>
                    <a:pt x="112" y="546"/>
                  </a:lnTo>
                  <a:lnTo>
                    <a:pt x="106" y="551"/>
                  </a:lnTo>
                  <a:lnTo>
                    <a:pt x="103" y="555"/>
                  </a:lnTo>
                  <a:lnTo>
                    <a:pt x="100" y="560"/>
                  </a:lnTo>
                  <a:lnTo>
                    <a:pt x="100" y="564"/>
                  </a:lnTo>
                  <a:lnTo>
                    <a:pt x="100" y="564"/>
                  </a:lnTo>
                  <a:lnTo>
                    <a:pt x="103" y="574"/>
                  </a:lnTo>
                  <a:lnTo>
                    <a:pt x="109" y="585"/>
                  </a:lnTo>
                  <a:lnTo>
                    <a:pt x="114" y="588"/>
                  </a:lnTo>
                  <a:lnTo>
                    <a:pt x="118" y="591"/>
                  </a:lnTo>
                  <a:lnTo>
                    <a:pt x="123" y="592"/>
                  </a:lnTo>
                  <a:lnTo>
                    <a:pt x="127" y="592"/>
                  </a:lnTo>
                  <a:lnTo>
                    <a:pt x="127" y="592"/>
                  </a:lnTo>
                  <a:lnTo>
                    <a:pt x="135" y="589"/>
                  </a:lnTo>
                  <a:lnTo>
                    <a:pt x="142" y="586"/>
                  </a:lnTo>
                  <a:lnTo>
                    <a:pt x="145" y="586"/>
                  </a:lnTo>
                  <a:lnTo>
                    <a:pt x="148" y="586"/>
                  </a:lnTo>
                  <a:lnTo>
                    <a:pt x="151" y="588"/>
                  </a:lnTo>
                  <a:lnTo>
                    <a:pt x="154" y="592"/>
                  </a:lnTo>
                  <a:lnTo>
                    <a:pt x="154" y="592"/>
                  </a:lnTo>
                  <a:lnTo>
                    <a:pt x="157" y="600"/>
                  </a:lnTo>
                  <a:lnTo>
                    <a:pt x="160" y="607"/>
                  </a:lnTo>
                  <a:lnTo>
                    <a:pt x="163" y="613"/>
                  </a:lnTo>
                  <a:lnTo>
                    <a:pt x="164" y="614"/>
                  </a:lnTo>
                  <a:lnTo>
                    <a:pt x="166" y="614"/>
                  </a:lnTo>
                  <a:lnTo>
                    <a:pt x="166" y="614"/>
                  </a:lnTo>
                  <a:lnTo>
                    <a:pt x="173" y="614"/>
                  </a:lnTo>
                  <a:lnTo>
                    <a:pt x="182" y="611"/>
                  </a:lnTo>
                  <a:lnTo>
                    <a:pt x="191" y="607"/>
                  </a:lnTo>
                  <a:lnTo>
                    <a:pt x="200" y="603"/>
                  </a:lnTo>
                  <a:lnTo>
                    <a:pt x="200" y="603"/>
                  </a:lnTo>
                  <a:lnTo>
                    <a:pt x="203" y="601"/>
                  </a:lnTo>
                  <a:lnTo>
                    <a:pt x="207" y="600"/>
                  </a:lnTo>
                  <a:lnTo>
                    <a:pt x="217" y="601"/>
                  </a:lnTo>
                  <a:lnTo>
                    <a:pt x="228" y="601"/>
                  </a:lnTo>
                  <a:lnTo>
                    <a:pt x="234" y="603"/>
                  </a:lnTo>
                  <a:lnTo>
                    <a:pt x="234" y="603"/>
                  </a:lnTo>
                  <a:lnTo>
                    <a:pt x="249" y="598"/>
                  </a:lnTo>
                  <a:lnTo>
                    <a:pt x="259" y="595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8" y="589"/>
                  </a:lnTo>
                  <a:lnTo>
                    <a:pt x="271" y="588"/>
                  </a:lnTo>
                  <a:lnTo>
                    <a:pt x="278" y="588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291" y="577"/>
                  </a:lnTo>
                  <a:lnTo>
                    <a:pt x="290" y="571"/>
                  </a:lnTo>
                  <a:lnTo>
                    <a:pt x="290" y="567"/>
                  </a:lnTo>
                  <a:lnTo>
                    <a:pt x="290" y="567"/>
                  </a:lnTo>
                  <a:lnTo>
                    <a:pt x="293" y="558"/>
                  </a:lnTo>
                  <a:lnTo>
                    <a:pt x="294" y="549"/>
                  </a:lnTo>
                  <a:lnTo>
                    <a:pt x="294" y="549"/>
                  </a:lnTo>
                  <a:lnTo>
                    <a:pt x="296" y="546"/>
                  </a:lnTo>
                  <a:lnTo>
                    <a:pt x="297" y="545"/>
                  </a:lnTo>
                  <a:lnTo>
                    <a:pt x="303" y="542"/>
                  </a:lnTo>
                  <a:lnTo>
                    <a:pt x="303" y="542"/>
                  </a:lnTo>
                  <a:lnTo>
                    <a:pt x="306" y="540"/>
                  </a:lnTo>
                  <a:lnTo>
                    <a:pt x="308" y="536"/>
                  </a:lnTo>
                  <a:lnTo>
                    <a:pt x="306" y="532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3" y="521"/>
                  </a:lnTo>
                  <a:lnTo>
                    <a:pt x="303" y="517"/>
                  </a:lnTo>
                  <a:lnTo>
                    <a:pt x="305" y="514"/>
                  </a:lnTo>
                  <a:lnTo>
                    <a:pt x="303" y="512"/>
                  </a:lnTo>
                  <a:lnTo>
                    <a:pt x="303" y="512"/>
                  </a:lnTo>
                  <a:lnTo>
                    <a:pt x="302" y="511"/>
                  </a:lnTo>
                  <a:lnTo>
                    <a:pt x="300" y="508"/>
                  </a:lnTo>
                  <a:lnTo>
                    <a:pt x="299" y="500"/>
                  </a:lnTo>
                  <a:lnTo>
                    <a:pt x="299" y="500"/>
                  </a:lnTo>
                  <a:lnTo>
                    <a:pt x="299" y="497"/>
                  </a:lnTo>
                  <a:lnTo>
                    <a:pt x="296" y="496"/>
                  </a:lnTo>
                  <a:lnTo>
                    <a:pt x="293" y="493"/>
                  </a:lnTo>
                  <a:lnTo>
                    <a:pt x="291" y="490"/>
                  </a:lnTo>
                  <a:lnTo>
                    <a:pt x="291" y="49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8628063" y="6735763"/>
              <a:ext cx="957263" cy="842962"/>
            </a:xfrm>
            <a:custGeom>
              <a:avLst/>
              <a:gdLst>
                <a:gd name="T0" fmla="*/ 323 w 603"/>
                <a:gd name="T1" fmla="*/ 404 h 531"/>
                <a:gd name="T2" fmla="*/ 335 w 603"/>
                <a:gd name="T3" fmla="*/ 436 h 531"/>
                <a:gd name="T4" fmla="*/ 357 w 603"/>
                <a:gd name="T5" fmla="*/ 463 h 531"/>
                <a:gd name="T6" fmla="*/ 366 w 603"/>
                <a:gd name="T7" fmla="*/ 484 h 531"/>
                <a:gd name="T8" fmla="*/ 363 w 603"/>
                <a:gd name="T9" fmla="*/ 508 h 531"/>
                <a:gd name="T10" fmla="*/ 401 w 603"/>
                <a:gd name="T11" fmla="*/ 528 h 531"/>
                <a:gd name="T12" fmla="*/ 441 w 603"/>
                <a:gd name="T13" fmla="*/ 491 h 531"/>
                <a:gd name="T14" fmla="*/ 515 w 603"/>
                <a:gd name="T15" fmla="*/ 485 h 531"/>
                <a:gd name="T16" fmla="*/ 546 w 603"/>
                <a:gd name="T17" fmla="*/ 500 h 531"/>
                <a:gd name="T18" fmla="*/ 572 w 603"/>
                <a:gd name="T19" fmla="*/ 488 h 531"/>
                <a:gd name="T20" fmla="*/ 577 w 603"/>
                <a:gd name="T21" fmla="*/ 469 h 531"/>
                <a:gd name="T22" fmla="*/ 586 w 603"/>
                <a:gd name="T23" fmla="*/ 444 h 531"/>
                <a:gd name="T24" fmla="*/ 586 w 603"/>
                <a:gd name="T25" fmla="*/ 417 h 531"/>
                <a:gd name="T26" fmla="*/ 591 w 603"/>
                <a:gd name="T27" fmla="*/ 395 h 531"/>
                <a:gd name="T28" fmla="*/ 586 w 603"/>
                <a:gd name="T29" fmla="*/ 365 h 531"/>
                <a:gd name="T30" fmla="*/ 589 w 603"/>
                <a:gd name="T31" fmla="*/ 343 h 531"/>
                <a:gd name="T32" fmla="*/ 600 w 603"/>
                <a:gd name="T33" fmla="*/ 302 h 531"/>
                <a:gd name="T34" fmla="*/ 589 w 603"/>
                <a:gd name="T35" fmla="*/ 287 h 531"/>
                <a:gd name="T36" fmla="*/ 564 w 603"/>
                <a:gd name="T37" fmla="*/ 288 h 531"/>
                <a:gd name="T38" fmla="*/ 539 w 603"/>
                <a:gd name="T39" fmla="*/ 299 h 531"/>
                <a:gd name="T40" fmla="*/ 506 w 603"/>
                <a:gd name="T41" fmla="*/ 305 h 531"/>
                <a:gd name="T42" fmla="*/ 523 w 603"/>
                <a:gd name="T43" fmla="*/ 282 h 531"/>
                <a:gd name="T44" fmla="*/ 526 w 603"/>
                <a:gd name="T45" fmla="*/ 237 h 531"/>
                <a:gd name="T46" fmla="*/ 527 w 603"/>
                <a:gd name="T47" fmla="*/ 214 h 531"/>
                <a:gd name="T48" fmla="*/ 505 w 603"/>
                <a:gd name="T49" fmla="*/ 207 h 531"/>
                <a:gd name="T50" fmla="*/ 490 w 603"/>
                <a:gd name="T51" fmla="*/ 219 h 531"/>
                <a:gd name="T52" fmla="*/ 438 w 603"/>
                <a:gd name="T53" fmla="*/ 214 h 531"/>
                <a:gd name="T54" fmla="*/ 415 w 603"/>
                <a:gd name="T55" fmla="*/ 183 h 531"/>
                <a:gd name="T56" fmla="*/ 360 w 603"/>
                <a:gd name="T57" fmla="*/ 177 h 531"/>
                <a:gd name="T58" fmla="*/ 335 w 603"/>
                <a:gd name="T59" fmla="*/ 122 h 531"/>
                <a:gd name="T60" fmla="*/ 287 w 603"/>
                <a:gd name="T61" fmla="*/ 81 h 531"/>
                <a:gd name="T62" fmla="*/ 268 w 603"/>
                <a:gd name="T63" fmla="*/ 59 h 531"/>
                <a:gd name="T64" fmla="*/ 224 w 603"/>
                <a:gd name="T65" fmla="*/ 42 h 531"/>
                <a:gd name="T66" fmla="*/ 164 w 603"/>
                <a:gd name="T67" fmla="*/ 8 h 531"/>
                <a:gd name="T68" fmla="*/ 138 w 603"/>
                <a:gd name="T69" fmla="*/ 45 h 531"/>
                <a:gd name="T70" fmla="*/ 99 w 603"/>
                <a:gd name="T71" fmla="*/ 80 h 531"/>
                <a:gd name="T72" fmla="*/ 108 w 603"/>
                <a:gd name="T73" fmla="*/ 88 h 531"/>
                <a:gd name="T74" fmla="*/ 110 w 603"/>
                <a:gd name="T75" fmla="*/ 111 h 531"/>
                <a:gd name="T76" fmla="*/ 93 w 603"/>
                <a:gd name="T77" fmla="*/ 115 h 531"/>
                <a:gd name="T78" fmla="*/ 49 w 603"/>
                <a:gd name="T79" fmla="*/ 117 h 531"/>
                <a:gd name="T80" fmla="*/ 44 w 603"/>
                <a:gd name="T81" fmla="*/ 134 h 531"/>
                <a:gd name="T82" fmla="*/ 30 w 603"/>
                <a:gd name="T83" fmla="*/ 146 h 531"/>
                <a:gd name="T84" fmla="*/ 25 w 603"/>
                <a:gd name="T85" fmla="*/ 158 h 531"/>
                <a:gd name="T86" fmla="*/ 16 w 603"/>
                <a:gd name="T87" fmla="*/ 186 h 531"/>
                <a:gd name="T88" fmla="*/ 3 w 603"/>
                <a:gd name="T89" fmla="*/ 232 h 531"/>
                <a:gd name="T90" fmla="*/ 9 w 603"/>
                <a:gd name="T91" fmla="*/ 245 h 531"/>
                <a:gd name="T92" fmla="*/ 13 w 603"/>
                <a:gd name="T93" fmla="*/ 266 h 531"/>
                <a:gd name="T94" fmla="*/ 13 w 603"/>
                <a:gd name="T95" fmla="*/ 287 h 531"/>
                <a:gd name="T96" fmla="*/ 0 w 603"/>
                <a:gd name="T97" fmla="*/ 312 h 531"/>
                <a:gd name="T98" fmla="*/ 24 w 603"/>
                <a:gd name="T99" fmla="*/ 333 h 531"/>
                <a:gd name="T100" fmla="*/ 47 w 603"/>
                <a:gd name="T101" fmla="*/ 336 h 531"/>
                <a:gd name="T102" fmla="*/ 71 w 603"/>
                <a:gd name="T103" fmla="*/ 410 h 531"/>
                <a:gd name="T104" fmla="*/ 108 w 603"/>
                <a:gd name="T105" fmla="*/ 442 h 531"/>
                <a:gd name="T106" fmla="*/ 118 w 603"/>
                <a:gd name="T107" fmla="*/ 428 h 531"/>
                <a:gd name="T108" fmla="*/ 132 w 603"/>
                <a:gd name="T109" fmla="*/ 445 h 531"/>
                <a:gd name="T110" fmla="*/ 154 w 603"/>
                <a:gd name="T111" fmla="*/ 439 h 531"/>
                <a:gd name="T112" fmla="*/ 204 w 603"/>
                <a:gd name="T113" fmla="*/ 451 h 531"/>
                <a:gd name="T114" fmla="*/ 225 w 603"/>
                <a:gd name="T115" fmla="*/ 436 h 531"/>
                <a:gd name="T116" fmla="*/ 250 w 603"/>
                <a:gd name="T117" fmla="*/ 428 h 531"/>
                <a:gd name="T118" fmla="*/ 275 w 603"/>
                <a:gd name="T119" fmla="*/ 428 h 531"/>
                <a:gd name="T120" fmla="*/ 302 w 603"/>
                <a:gd name="T121" fmla="*/ 42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3" h="531">
                  <a:moveTo>
                    <a:pt x="315" y="419"/>
                  </a:moveTo>
                  <a:lnTo>
                    <a:pt x="315" y="419"/>
                  </a:lnTo>
                  <a:lnTo>
                    <a:pt x="317" y="414"/>
                  </a:lnTo>
                  <a:lnTo>
                    <a:pt x="318" y="408"/>
                  </a:lnTo>
                  <a:lnTo>
                    <a:pt x="320" y="405"/>
                  </a:lnTo>
                  <a:lnTo>
                    <a:pt x="321" y="404"/>
                  </a:lnTo>
                  <a:lnTo>
                    <a:pt x="323" y="404"/>
                  </a:lnTo>
                  <a:lnTo>
                    <a:pt x="323" y="404"/>
                  </a:lnTo>
                  <a:lnTo>
                    <a:pt x="326" y="408"/>
                  </a:lnTo>
                  <a:lnTo>
                    <a:pt x="327" y="413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2" y="432"/>
                  </a:lnTo>
                  <a:lnTo>
                    <a:pt x="335" y="436"/>
                  </a:lnTo>
                  <a:lnTo>
                    <a:pt x="344" y="447"/>
                  </a:lnTo>
                  <a:lnTo>
                    <a:pt x="344" y="447"/>
                  </a:lnTo>
                  <a:lnTo>
                    <a:pt x="352" y="456"/>
                  </a:lnTo>
                  <a:lnTo>
                    <a:pt x="355" y="457"/>
                  </a:lnTo>
                  <a:lnTo>
                    <a:pt x="355" y="460"/>
                  </a:lnTo>
                  <a:lnTo>
                    <a:pt x="355" y="460"/>
                  </a:lnTo>
                  <a:lnTo>
                    <a:pt x="357" y="463"/>
                  </a:lnTo>
                  <a:lnTo>
                    <a:pt x="358" y="465"/>
                  </a:lnTo>
                  <a:lnTo>
                    <a:pt x="363" y="466"/>
                  </a:lnTo>
                  <a:lnTo>
                    <a:pt x="363" y="466"/>
                  </a:lnTo>
                  <a:lnTo>
                    <a:pt x="367" y="468"/>
                  </a:lnTo>
                  <a:lnTo>
                    <a:pt x="369" y="472"/>
                  </a:lnTo>
                  <a:lnTo>
                    <a:pt x="370" y="476"/>
                  </a:lnTo>
                  <a:lnTo>
                    <a:pt x="366" y="484"/>
                  </a:lnTo>
                  <a:lnTo>
                    <a:pt x="366" y="484"/>
                  </a:lnTo>
                  <a:lnTo>
                    <a:pt x="361" y="491"/>
                  </a:lnTo>
                  <a:lnTo>
                    <a:pt x="357" y="497"/>
                  </a:lnTo>
                  <a:lnTo>
                    <a:pt x="357" y="499"/>
                  </a:lnTo>
                  <a:lnTo>
                    <a:pt x="357" y="502"/>
                  </a:lnTo>
                  <a:lnTo>
                    <a:pt x="358" y="505"/>
                  </a:lnTo>
                  <a:lnTo>
                    <a:pt x="363" y="508"/>
                  </a:lnTo>
                  <a:lnTo>
                    <a:pt x="363" y="508"/>
                  </a:lnTo>
                  <a:lnTo>
                    <a:pt x="382" y="522"/>
                  </a:lnTo>
                  <a:lnTo>
                    <a:pt x="391" y="528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400" y="530"/>
                  </a:lnTo>
                  <a:lnTo>
                    <a:pt x="401" y="528"/>
                  </a:lnTo>
                  <a:lnTo>
                    <a:pt x="404" y="524"/>
                  </a:lnTo>
                  <a:lnTo>
                    <a:pt x="409" y="516"/>
                  </a:lnTo>
                  <a:lnTo>
                    <a:pt x="412" y="511"/>
                  </a:lnTo>
                  <a:lnTo>
                    <a:pt x="412" y="511"/>
                  </a:lnTo>
                  <a:lnTo>
                    <a:pt x="419" y="505"/>
                  </a:lnTo>
                  <a:lnTo>
                    <a:pt x="429" y="497"/>
                  </a:lnTo>
                  <a:lnTo>
                    <a:pt x="441" y="491"/>
                  </a:lnTo>
                  <a:lnTo>
                    <a:pt x="450" y="487"/>
                  </a:lnTo>
                  <a:lnTo>
                    <a:pt x="450" y="487"/>
                  </a:lnTo>
                  <a:lnTo>
                    <a:pt x="459" y="485"/>
                  </a:lnTo>
                  <a:lnTo>
                    <a:pt x="471" y="484"/>
                  </a:lnTo>
                  <a:lnTo>
                    <a:pt x="500" y="485"/>
                  </a:lnTo>
                  <a:lnTo>
                    <a:pt x="500" y="485"/>
                  </a:lnTo>
                  <a:lnTo>
                    <a:pt x="515" y="485"/>
                  </a:lnTo>
                  <a:lnTo>
                    <a:pt x="524" y="488"/>
                  </a:lnTo>
                  <a:lnTo>
                    <a:pt x="532" y="490"/>
                  </a:lnTo>
                  <a:lnTo>
                    <a:pt x="536" y="494"/>
                  </a:lnTo>
                  <a:lnTo>
                    <a:pt x="536" y="494"/>
                  </a:lnTo>
                  <a:lnTo>
                    <a:pt x="540" y="499"/>
                  </a:lnTo>
                  <a:lnTo>
                    <a:pt x="543" y="502"/>
                  </a:lnTo>
                  <a:lnTo>
                    <a:pt x="546" y="500"/>
                  </a:lnTo>
                  <a:lnTo>
                    <a:pt x="551" y="497"/>
                  </a:lnTo>
                  <a:lnTo>
                    <a:pt x="551" y="497"/>
                  </a:lnTo>
                  <a:lnTo>
                    <a:pt x="555" y="493"/>
                  </a:lnTo>
                  <a:lnTo>
                    <a:pt x="558" y="490"/>
                  </a:lnTo>
                  <a:lnTo>
                    <a:pt x="564" y="488"/>
                  </a:lnTo>
                  <a:lnTo>
                    <a:pt x="572" y="488"/>
                  </a:lnTo>
                  <a:lnTo>
                    <a:pt x="572" y="488"/>
                  </a:lnTo>
                  <a:lnTo>
                    <a:pt x="583" y="487"/>
                  </a:lnTo>
                  <a:lnTo>
                    <a:pt x="586" y="485"/>
                  </a:lnTo>
                  <a:lnTo>
                    <a:pt x="588" y="484"/>
                  </a:lnTo>
                  <a:lnTo>
                    <a:pt x="588" y="484"/>
                  </a:lnTo>
                  <a:lnTo>
                    <a:pt x="586" y="481"/>
                  </a:lnTo>
                  <a:lnTo>
                    <a:pt x="582" y="475"/>
                  </a:lnTo>
                  <a:lnTo>
                    <a:pt x="577" y="469"/>
                  </a:lnTo>
                  <a:lnTo>
                    <a:pt x="575" y="465"/>
                  </a:lnTo>
                  <a:lnTo>
                    <a:pt x="575" y="465"/>
                  </a:lnTo>
                  <a:lnTo>
                    <a:pt x="577" y="456"/>
                  </a:lnTo>
                  <a:lnTo>
                    <a:pt x="580" y="451"/>
                  </a:lnTo>
                  <a:lnTo>
                    <a:pt x="583" y="447"/>
                  </a:lnTo>
                  <a:lnTo>
                    <a:pt x="583" y="447"/>
                  </a:lnTo>
                  <a:lnTo>
                    <a:pt x="586" y="444"/>
                  </a:lnTo>
                  <a:lnTo>
                    <a:pt x="591" y="442"/>
                  </a:lnTo>
                  <a:lnTo>
                    <a:pt x="594" y="441"/>
                  </a:lnTo>
                  <a:lnTo>
                    <a:pt x="595" y="438"/>
                  </a:lnTo>
                  <a:lnTo>
                    <a:pt x="595" y="438"/>
                  </a:lnTo>
                  <a:lnTo>
                    <a:pt x="594" y="433"/>
                  </a:lnTo>
                  <a:lnTo>
                    <a:pt x="592" y="429"/>
                  </a:lnTo>
                  <a:lnTo>
                    <a:pt x="586" y="417"/>
                  </a:lnTo>
                  <a:lnTo>
                    <a:pt x="586" y="417"/>
                  </a:lnTo>
                  <a:lnTo>
                    <a:pt x="585" y="411"/>
                  </a:lnTo>
                  <a:lnTo>
                    <a:pt x="585" y="408"/>
                  </a:lnTo>
                  <a:lnTo>
                    <a:pt x="585" y="405"/>
                  </a:lnTo>
                  <a:lnTo>
                    <a:pt x="588" y="401"/>
                  </a:lnTo>
                  <a:lnTo>
                    <a:pt x="588" y="401"/>
                  </a:lnTo>
                  <a:lnTo>
                    <a:pt x="591" y="395"/>
                  </a:lnTo>
                  <a:lnTo>
                    <a:pt x="592" y="388"/>
                  </a:lnTo>
                  <a:lnTo>
                    <a:pt x="594" y="380"/>
                  </a:lnTo>
                  <a:lnTo>
                    <a:pt x="592" y="373"/>
                  </a:lnTo>
                  <a:lnTo>
                    <a:pt x="592" y="373"/>
                  </a:lnTo>
                  <a:lnTo>
                    <a:pt x="591" y="370"/>
                  </a:lnTo>
                  <a:lnTo>
                    <a:pt x="588" y="367"/>
                  </a:lnTo>
                  <a:lnTo>
                    <a:pt x="586" y="365"/>
                  </a:lnTo>
                  <a:lnTo>
                    <a:pt x="586" y="362"/>
                  </a:lnTo>
                  <a:lnTo>
                    <a:pt x="586" y="362"/>
                  </a:lnTo>
                  <a:lnTo>
                    <a:pt x="586" y="361"/>
                  </a:lnTo>
                  <a:lnTo>
                    <a:pt x="586" y="356"/>
                  </a:lnTo>
                  <a:lnTo>
                    <a:pt x="586" y="351"/>
                  </a:lnTo>
                  <a:lnTo>
                    <a:pt x="589" y="343"/>
                  </a:lnTo>
                  <a:lnTo>
                    <a:pt x="589" y="343"/>
                  </a:lnTo>
                  <a:lnTo>
                    <a:pt x="594" y="330"/>
                  </a:lnTo>
                  <a:lnTo>
                    <a:pt x="594" y="319"/>
                  </a:lnTo>
                  <a:lnTo>
                    <a:pt x="594" y="319"/>
                  </a:lnTo>
                  <a:lnTo>
                    <a:pt x="595" y="312"/>
                  </a:lnTo>
                  <a:lnTo>
                    <a:pt x="598" y="306"/>
                  </a:lnTo>
                  <a:lnTo>
                    <a:pt x="598" y="306"/>
                  </a:lnTo>
                  <a:lnTo>
                    <a:pt x="600" y="302"/>
                  </a:lnTo>
                  <a:lnTo>
                    <a:pt x="601" y="296"/>
                  </a:lnTo>
                  <a:lnTo>
                    <a:pt x="603" y="290"/>
                  </a:lnTo>
                  <a:lnTo>
                    <a:pt x="603" y="290"/>
                  </a:lnTo>
                  <a:lnTo>
                    <a:pt x="598" y="290"/>
                  </a:lnTo>
                  <a:lnTo>
                    <a:pt x="598" y="290"/>
                  </a:lnTo>
                  <a:lnTo>
                    <a:pt x="594" y="288"/>
                  </a:lnTo>
                  <a:lnTo>
                    <a:pt x="589" y="287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5" y="281"/>
                  </a:lnTo>
                  <a:lnTo>
                    <a:pt x="570" y="282"/>
                  </a:lnTo>
                  <a:lnTo>
                    <a:pt x="567" y="284"/>
                  </a:lnTo>
                  <a:lnTo>
                    <a:pt x="564" y="288"/>
                  </a:lnTo>
                  <a:lnTo>
                    <a:pt x="564" y="288"/>
                  </a:lnTo>
                  <a:lnTo>
                    <a:pt x="561" y="291"/>
                  </a:lnTo>
                  <a:lnTo>
                    <a:pt x="558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45" y="291"/>
                  </a:lnTo>
                  <a:lnTo>
                    <a:pt x="542" y="293"/>
                  </a:lnTo>
                  <a:lnTo>
                    <a:pt x="539" y="299"/>
                  </a:lnTo>
                  <a:lnTo>
                    <a:pt x="536" y="305"/>
                  </a:lnTo>
                  <a:lnTo>
                    <a:pt x="533" y="308"/>
                  </a:lnTo>
                  <a:lnTo>
                    <a:pt x="533" y="308"/>
                  </a:lnTo>
                  <a:lnTo>
                    <a:pt x="527" y="309"/>
                  </a:lnTo>
                  <a:lnTo>
                    <a:pt x="520" y="308"/>
                  </a:lnTo>
                  <a:lnTo>
                    <a:pt x="506" y="305"/>
                  </a:lnTo>
                  <a:lnTo>
                    <a:pt x="506" y="305"/>
                  </a:lnTo>
                  <a:lnTo>
                    <a:pt x="506" y="303"/>
                  </a:lnTo>
                  <a:lnTo>
                    <a:pt x="508" y="302"/>
                  </a:lnTo>
                  <a:lnTo>
                    <a:pt x="511" y="299"/>
                  </a:lnTo>
                  <a:lnTo>
                    <a:pt x="520" y="290"/>
                  </a:lnTo>
                  <a:lnTo>
                    <a:pt x="520" y="290"/>
                  </a:lnTo>
                  <a:lnTo>
                    <a:pt x="521" y="287"/>
                  </a:lnTo>
                  <a:lnTo>
                    <a:pt x="523" y="282"/>
                  </a:lnTo>
                  <a:lnTo>
                    <a:pt x="523" y="271"/>
                  </a:lnTo>
                  <a:lnTo>
                    <a:pt x="521" y="245"/>
                  </a:lnTo>
                  <a:lnTo>
                    <a:pt x="521" y="245"/>
                  </a:lnTo>
                  <a:lnTo>
                    <a:pt x="521" y="238"/>
                  </a:lnTo>
                  <a:lnTo>
                    <a:pt x="521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32" y="237"/>
                  </a:lnTo>
                  <a:lnTo>
                    <a:pt x="532" y="237"/>
                  </a:lnTo>
                  <a:lnTo>
                    <a:pt x="533" y="235"/>
                  </a:lnTo>
                  <a:lnTo>
                    <a:pt x="535" y="232"/>
                  </a:lnTo>
                  <a:lnTo>
                    <a:pt x="533" y="226"/>
                  </a:lnTo>
                  <a:lnTo>
                    <a:pt x="530" y="219"/>
                  </a:lnTo>
                  <a:lnTo>
                    <a:pt x="527" y="214"/>
                  </a:lnTo>
                  <a:lnTo>
                    <a:pt x="527" y="214"/>
                  </a:lnTo>
                  <a:lnTo>
                    <a:pt x="524" y="210"/>
                  </a:lnTo>
                  <a:lnTo>
                    <a:pt x="520" y="207"/>
                  </a:lnTo>
                  <a:lnTo>
                    <a:pt x="515" y="205"/>
                  </a:lnTo>
                  <a:lnTo>
                    <a:pt x="508" y="205"/>
                  </a:lnTo>
                  <a:lnTo>
                    <a:pt x="508" y="205"/>
                  </a:lnTo>
                  <a:lnTo>
                    <a:pt x="505" y="207"/>
                  </a:lnTo>
                  <a:lnTo>
                    <a:pt x="503" y="208"/>
                  </a:lnTo>
                  <a:lnTo>
                    <a:pt x="502" y="213"/>
                  </a:lnTo>
                  <a:lnTo>
                    <a:pt x="502" y="217"/>
                  </a:lnTo>
                  <a:lnTo>
                    <a:pt x="502" y="220"/>
                  </a:lnTo>
                  <a:lnTo>
                    <a:pt x="502" y="220"/>
                  </a:lnTo>
                  <a:lnTo>
                    <a:pt x="498" y="220"/>
                  </a:lnTo>
                  <a:lnTo>
                    <a:pt x="490" y="219"/>
                  </a:lnTo>
                  <a:lnTo>
                    <a:pt x="474" y="217"/>
                  </a:lnTo>
                  <a:lnTo>
                    <a:pt x="474" y="217"/>
                  </a:lnTo>
                  <a:lnTo>
                    <a:pt x="459" y="214"/>
                  </a:lnTo>
                  <a:lnTo>
                    <a:pt x="452" y="214"/>
                  </a:lnTo>
                  <a:lnTo>
                    <a:pt x="446" y="214"/>
                  </a:lnTo>
                  <a:lnTo>
                    <a:pt x="446" y="214"/>
                  </a:lnTo>
                  <a:lnTo>
                    <a:pt x="438" y="214"/>
                  </a:lnTo>
                  <a:lnTo>
                    <a:pt x="431" y="214"/>
                  </a:lnTo>
                  <a:lnTo>
                    <a:pt x="425" y="213"/>
                  </a:lnTo>
                  <a:lnTo>
                    <a:pt x="422" y="210"/>
                  </a:lnTo>
                  <a:lnTo>
                    <a:pt x="421" y="207"/>
                  </a:lnTo>
                  <a:lnTo>
                    <a:pt x="421" y="207"/>
                  </a:lnTo>
                  <a:lnTo>
                    <a:pt x="416" y="191"/>
                  </a:lnTo>
                  <a:lnTo>
                    <a:pt x="415" y="183"/>
                  </a:lnTo>
                  <a:lnTo>
                    <a:pt x="413" y="180"/>
                  </a:lnTo>
                  <a:lnTo>
                    <a:pt x="412" y="179"/>
                  </a:lnTo>
                  <a:lnTo>
                    <a:pt x="412" y="179"/>
                  </a:lnTo>
                  <a:lnTo>
                    <a:pt x="403" y="179"/>
                  </a:lnTo>
                  <a:lnTo>
                    <a:pt x="388" y="177"/>
                  </a:lnTo>
                  <a:lnTo>
                    <a:pt x="360" y="177"/>
                  </a:lnTo>
                  <a:lnTo>
                    <a:pt x="360" y="177"/>
                  </a:lnTo>
                  <a:lnTo>
                    <a:pt x="352" y="176"/>
                  </a:lnTo>
                  <a:lnTo>
                    <a:pt x="348" y="173"/>
                  </a:lnTo>
                  <a:lnTo>
                    <a:pt x="345" y="168"/>
                  </a:lnTo>
                  <a:lnTo>
                    <a:pt x="344" y="161"/>
                  </a:lnTo>
                  <a:lnTo>
                    <a:pt x="344" y="161"/>
                  </a:lnTo>
                  <a:lnTo>
                    <a:pt x="339" y="14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2" y="115"/>
                  </a:lnTo>
                  <a:lnTo>
                    <a:pt x="327" y="111"/>
                  </a:lnTo>
                  <a:lnTo>
                    <a:pt x="314" y="100"/>
                  </a:lnTo>
                  <a:lnTo>
                    <a:pt x="314" y="100"/>
                  </a:lnTo>
                  <a:lnTo>
                    <a:pt x="296" y="87"/>
                  </a:lnTo>
                  <a:lnTo>
                    <a:pt x="287" y="81"/>
                  </a:lnTo>
                  <a:lnTo>
                    <a:pt x="278" y="77"/>
                  </a:lnTo>
                  <a:lnTo>
                    <a:pt x="278" y="77"/>
                  </a:lnTo>
                  <a:lnTo>
                    <a:pt x="274" y="75"/>
                  </a:lnTo>
                  <a:lnTo>
                    <a:pt x="272" y="72"/>
                  </a:lnTo>
                  <a:lnTo>
                    <a:pt x="269" y="68"/>
                  </a:lnTo>
                  <a:lnTo>
                    <a:pt x="268" y="62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264" y="56"/>
                  </a:lnTo>
                  <a:lnTo>
                    <a:pt x="258" y="54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32" y="47"/>
                  </a:lnTo>
                  <a:lnTo>
                    <a:pt x="224" y="42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195" y="29"/>
                  </a:lnTo>
                  <a:lnTo>
                    <a:pt x="187" y="2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4" y="8"/>
                  </a:lnTo>
                  <a:lnTo>
                    <a:pt x="157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4" y="16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38" y="45"/>
                  </a:lnTo>
                  <a:lnTo>
                    <a:pt x="133" y="57"/>
                  </a:lnTo>
                  <a:lnTo>
                    <a:pt x="127" y="65"/>
                  </a:lnTo>
                  <a:lnTo>
                    <a:pt x="124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04" y="77"/>
                  </a:lnTo>
                  <a:lnTo>
                    <a:pt x="99" y="80"/>
                  </a:lnTo>
                  <a:lnTo>
                    <a:pt x="98" y="81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2" y="84"/>
                  </a:lnTo>
                  <a:lnTo>
                    <a:pt x="105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4" y="100"/>
                  </a:lnTo>
                  <a:lnTo>
                    <a:pt x="102" y="103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10" y="111"/>
                  </a:lnTo>
                  <a:lnTo>
                    <a:pt x="111" y="115"/>
                  </a:lnTo>
                  <a:lnTo>
                    <a:pt x="111" y="118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5" y="118"/>
                  </a:lnTo>
                  <a:lnTo>
                    <a:pt x="99" y="117"/>
                  </a:lnTo>
                  <a:lnTo>
                    <a:pt x="93" y="115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7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56" y="115"/>
                  </a:lnTo>
                  <a:lnTo>
                    <a:pt x="49" y="117"/>
                  </a:lnTo>
                  <a:lnTo>
                    <a:pt x="43" y="121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3" y="124"/>
                  </a:lnTo>
                  <a:lnTo>
                    <a:pt x="46" y="128"/>
                  </a:lnTo>
                  <a:lnTo>
                    <a:pt x="46" y="131"/>
                  </a:lnTo>
                  <a:lnTo>
                    <a:pt x="44" y="13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4" y="139"/>
                  </a:lnTo>
                  <a:lnTo>
                    <a:pt x="31" y="140"/>
                  </a:lnTo>
                  <a:lnTo>
                    <a:pt x="30" y="143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31" y="149"/>
                  </a:lnTo>
                  <a:lnTo>
                    <a:pt x="30" y="151"/>
                  </a:lnTo>
                  <a:lnTo>
                    <a:pt x="27" y="154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22" y="174"/>
                  </a:lnTo>
                  <a:lnTo>
                    <a:pt x="19" y="180"/>
                  </a:lnTo>
                  <a:lnTo>
                    <a:pt x="18" y="183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92"/>
                  </a:lnTo>
                  <a:lnTo>
                    <a:pt x="16" y="201"/>
                  </a:lnTo>
                  <a:lnTo>
                    <a:pt x="15" y="210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4" y="228"/>
                  </a:lnTo>
                  <a:lnTo>
                    <a:pt x="3" y="232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6" y="241"/>
                  </a:lnTo>
                  <a:lnTo>
                    <a:pt x="9" y="242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10" y="253"/>
                  </a:lnTo>
                  <a:lnTo>
                    <a:pt x="12" y="256"/>
                  </a:lnTo>
                  <a:lnTo>
                    <a:pt x="13" y="257"/>
                  </a:lnTo>
                  <a:lnTo>
                    <a:pt x="13" y="257"/>
                  </a:lnTo>
                  <a:lnTo>
                    <a:pt x="15" y="259"/>
                  </a:lnTo>
                  <a:lnTo>
                    <a:pt x="13" y="262"/>
                  </a:lnTo>
                  <a:lnTo>
                    <a:pt x="13" y="266"/>
                  </a:lnTo>
                  <a:lnTo>
                    <a:pt x="15" y="271"/>
                  </a:lnTo>
                  <a:lnTo>
                    <a:pt x="15" y="271"/>
                  </a:lnTo>
                  <a:lnTo>
                    <a:pt x="16" y="277"/>
                  </a:lnTo>
                  <a:lnTo>
                    <a:pt x="18" y="281"/>
                  </a:lnTo>
                  <a:lnTo>
                    <a:pt x="16" y="285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7" y="290"/>
                  </a:lnTo>
                  <a:lnTo>
                    <a:pt x="6" y="291"/>
                  </a:lnTo>
                  <a:lnTo>
                    <a:pt x="4" y="294"/>
                  </a:lnTo>
                  <a:lnTo>
                    <a:pt x="4" y="294"/>
                  </a:lnTo>
                  <a:lnTo>
                    <a:pt x="3" y="303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6"/>
                  </a:lnTo>
                  <a:lnTo>
                    <a:pt x="1" y="322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4" y="333"/>
                  </a:lnTo>
                  <a:lnTo>
                    <a:pt x="4" y="333"/>
                  </a:lnTo>
                  <a:lnTo>
                    <a:pt x="24" y="333"/>
                  </a:lnTo>
                  <a:lnTo>
                    <a:pt x="40" y="331"/>
                  </a:lnTo>
                  <a:lnTo>
                    <a:pt x="52" y="330"/>
                  </a:lnTo>
                  <a:lnTo>
                    <a:pt x="59" y="328"/>
                  </a:lnTo>
                  <a:lnTo>
                    <a:pt x="59" y="328"/>
                  </a:lnTo>
                  <a:lnTo>
                    <a:pt x="56" y="330"/>
                  </a:lnTo>
                  <a:lnTo>
                    <a:pt x="52" y="333"/>
                  </a:lnTo>
                  <a:lnTo>
                    <a:pt x="47" y="336"/>
                  </a:lnTo>
                  <a:lnTo>
                    <a:pt x="44" y="342"/>
                  </a:lnTo>
                  <a:lnTo>
                    <a:pt x="43" y="349"/>
                  </a:lnTo>
                  <a:lnTo>
                    <a:pt x="44" y="359"/>
                  </a:lnTo>
                  <a:lnTo>
                    <a:pt x="49" y="371"/>
                  </a:lnTo>
                  <a:lnTo>
                    <a:pt x="49" y="371"/>
                  </a:lnTo>
                  <a:lnTo>
                    <a:pt x="59" y="391"/>
                  </a:lnTo>
                  <a:lnTo>
                    <a:pt x="71" y="410"/>
                  </a:lnTo>
                  <a:lnTo>
                    <a:pt x="81" y="428"/>
                  </a:lnTo>
                  <a:lnTo>
                    <a:pt x="89" y="442"/>
                  </a:lnTo>
                  <a:lnTo>
                    <a:pt x="89" y="442"/>
                  </a:lnTo>
                  <a:lnTo>
                    <a:pt x="93" y="442"/>
                  </a:lnTo>
                  <a:lnTo>
                    <a:pt x="99" y="444"/>
                  </a:lnTo>
                  <a:lnTo>
                    <a:pt x="104" y="444"/>
                  </a:lnTo>
                  <a:lnTo>
                    <a:pt x="108" y="442"/>
                  </a:lnTo>
                  <a:lnTo>
                    <a:pt x="108" y="442"/>
                  </a:lnTo>
                  <a:lnTo>
                    <a:pt x="110" y="439"/>
                  </a:lnTo>
                  <a:lnTo>
                    <a:pt x="111" y="436"/>
                  </a:lnTo>
                  <a:lnTo>
                    <a:pt x="113" y="432"/>
                  </a:lnTo>
                  <a:lnTo>
                    <a:pt x="113" y="432"/>
                  </a:lnTo>
                  <a:lnTo>
                    <a:pt x="114" y="429"/>
                  </a:lnTo>
                  <a:lnTo>
                    <a:pt x="118" y="428"/>
                  </a:lnTo>
                  <a:lnTo>
                    <a:pt x="123" y="429"/>
                  </a:lnTo>
                  <a:lnTo>
                    <a:pt x="126" y="431"/>
                  </a:lnTo>
                  <a:lnTo>
                    <a:pt x="126" y="432"/>
                  </a:lnTo>
                  <a:lnTo>
                    <a:pt x="126" y="432"/>
                  </a:lnTo>
                  <a:lnTo>
                    <a:pt x="127" y="436"/>
                  </a:lnTo>
                  <a:lnTo>
                    <a:pt x="129" y="441"/>
                  </a:lnTo>
                  <a:lnTo>
                    <a:pt x="132" y="445"/>
                  </a:lnTo>
                  <a:lnTo>
                    <a:pt x="136" y="447"/>
                  </a:lnTo>
                  <a:lnTo>
                    <a:pt x="136" y="447"/>
                  </a:lnTo>
                  <a:lnTo>
                    <a:pt x="147" y="445"/>
                  </a:lnTo>
                  <a:lnTo>
                    <a:pt x="150" y="444"/>
                  </a:lnTo>
                  <a:lnTo>
                    <a:pt x="153" y="442"/>
                  </a:lnTo>
                  <a:lnTo>
                    <a:pt x="153" y="442"/>
                  </a:lnTo>
                  <a:lnTo>
                    <a:pt x="154" y="439"/>
                  </a:lnTo>
                  <a:lnTo>
                    <a:pt x="155" y="438"/>
                  </a:lnTo>
                  <a:lnTo>
                    <a:pt x="160" y="438"/>
                  </a:lnTo>
                  <a:lnTo>
                    <a:pt x="167" y="439"/>
                  </a:lnTo>
                  <a:lnTo>
                    <a:pt x="167" y="439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204" y="451"/>
                  </a:lnTo>
                  <a:lnTo>
                    <a:pt x="209" y="451"/>
                  </a:lnTo>
                  <a:lnTo>
                    <a:pt x="215" y="448"/>
                  </a:lnTo>
                  <a:lnTo>
                    <a:pt x="215" y="448"/>
                  </a:lnTo>
                  <a:lnTo>
                    <a:pt x="219" y="445"/>
                  </a:lnTo>
                  <a:lnTo>
                    <a:pt x="221" y="441"/>
                  </a:lnTo>
                  <a:lnTo>
                    <a:pt x="222" y="438"/>
                  </a:lnTo>
                  <a:lnTo>
                    <a:pt x="225" y="436"/>
                  </a:lnTo>
                  <a:lnTo>
                    <a:pt x="225" y="436"/>
                  </a:lnTo>
                  <a:lnTo>
                    <a:pt x="227" y="436"/>
                  </a:lnTo>
                  <a:lnTo>
                    <a:pt x="230" y="436"/>
                  </a:lnTo>
                  <a:lnTo>
                    <a:pt x="237" y="436"/>
                  </a:lnTo>
                  <a:lnTo>
                    <a:pt x="237" y="436"/>
                  </a:lnTo>
                  <a:lnTo>
                    <a:pt x="244" y="433"/>
                  </a:lnTo>
                  <a:lnTo>
                    <a:pt x="250" y="428"/>
                  </a:lnTo>
                  <a:lnTo>
                    <a:pt x="250" y="428"/>
                  </a:lnTo>
                  <a:lnTo>
                    <a:pt x="256" y="422"/>
                  </a:lnTo>
                  <a:lnTo>
                    <a:pt x="258" y="422"/>
                  </a:lnTo>
                  <a:lnTo>
                    <a:pt x="262" y="422"/>
                  </a:lnTo>
                  <a:lnTo>
                    <a:pt x="262" y="422"/>
                  </a:lnTo>
                  <a:lnTo>
                    <a:pt x="271" y="426"/>
                  </a:lnTo>
                  <a:lnTo>
                    <a:pt x="275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92" y="428"/>
                  </a:lnTo>
                  <a:lnTo>
                    <a:pt x="296" y="428"/>
                  </a:lnTo>
                  <a:lnTo>
                    <a:pt x="299" y="426"/>
                  </a:lnTo>
                  <a:lnTo>
                    <a:pt x="299" y="426"/>
                  </a:lnTo>
                  <a:lnTo>
                    <a:pt x="302" y="425"/>
                  </a:lnTo>
                  <a:lnTo>
                    <a:pt x="307" y="423"/>
                  </a:lnTo>
                  <a:lnTo>
                    <a:pt x="311" y="422"/>
                  </a:lnTo>
                  <a:lnTo>
                    <a:pt x="315" y="419"/>
                  </a:lnTo>
                  <a:lnTo>
                    <a:pt x="315" y="41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5637213" y="3763963"/>
              <a:ext cx="527050" cy="474662"/>
            </a:xfrm>
            <a:custGeom>
              <a:avLst/>
              <a:gdLst>
                <a:gd name="T0" fmla="*/ 12 w 332"/>
                <a:gd name="T1" fmla="*/ 165 h 299"/>
                <a:gd name="T2" fmla="*/ 35 w 332"/>
                <a:gd name="T3" fmla="*/ 179 h 299"/>
                <a:gd name="T4" fmla="*/ 43 w 332"/>
                <a:gd name="T5" fmla="*/ 185 h 299"/>
                <a:gd name="T6" fmla="*/ 61 w 332"/>
                <a:gd name="T7" fmla="*/ 189 h 299"/>
                <a:gd name="T8" fmla="*/ 79 w 332"/>
                <a:gd name="T9" fmla="*/ 194 h 299"/>
                <a:gd name="T10" fmla="*/ 88 w 332"/>
                <a:gd name="T11" fmla="*/ 202 h 299"/>
                <a:gd name="T12" fmla="*/ 103 w 332"/>
                <a:gd name="T13" fmla="*/ 205 h 299"/>
                <a:gd name="T14" fmla="*/ 110 w 332"/>
                <a:gd name="T15" fmla="*/ 217 h 299"/>
                <a:gd name="T16" fmla="*/ 114 w 332"/>
                <a:gd name="T17" fmla="*/ 225 h 299"/>
                <a:gd name="T18" fmla="*/ 120 w 332"/>
                <a:gd name="T19" fmla="*/ 223 h 299"/>
                <a:gd name="T20" fmla="*/ 132 w 332"/>
                <a:gd name="T21" fmla="*/ 219 h 299"/>
                <a:gd name="T22" fmla="*/ 156 w 332"/>
                <a:gd name="T23" fmla="*/ 225 h 299"/>
                <a:gd name="T24" fmla="*/ 180 w 332"/>
                <a:gd name="T25" fmla="*/ 217 h 299"/>
                <a:gd name="T26" fmla="*/ 187 w 332"/>
                <a:gd name="T27" fmla="*/ 207 h 299"/>
                <a:gd name="T28" fmla="*/ 206 w 332"/>
                <a:gd name="T29" fmla="*/ 210 h 299"/>
                <a:gd name="T30" fmla="*/ 218 w 332"/>
                <a:gd name="T31" fmla="*/ 225 h 299"/>
                <a:gd name="T32" fmla="*/ 224 w 332"/>
                <a:gd name="T33" fmla="*/ 253 h 299"/>
                <a:gd name="T34" fmla="*/ 245 w 332"/>
                <a:gd name="T35" fmla="*/ 257 h 299"/>
                <a:gd name="T36" fmla="*/ 248 w 332"/>
                <a:gd name="T37" fmla="*/ 271 h 299"/>
                <a:gd name="T38" fmla="*/ 257 w 332"/>
                <a:gd name="T39" fmla="*/ 276 h 299"/>
                <a:gd name="T40" fmla="*/ 282 w 332"/>
                <a:gd name="T41" fmla="*/ 276 h 299"/>
                <a:gd name="T42" fmla="*/ 294 w 332"/>
                <a:gd name="T43" fmla="*/ 287 h 299"/>
                <a:gd name="T44" fmla="*/ 301 w 332"/>
                <a:gd name="T45" fmla="*/ 297 h 299"/>
                <a:gd name="T46" fmla="*/ 314 w 332"/>
                <a:gd name="T47" fmla="*/ 299 h 299"/>
                <a:gd name="T48" fmla="*/ 325 w 332"/>
                <a:gd name="T49" fmla="*/ 290 h 299"/>
                <a:gd name="T50" fmla="*/ 328 w 332"/>
                <a:gd name="T51" fmla="*/ 250 h 299"/>
                <a:gd name="T52" fmla="*/ 320 w 332"/>
                <a:gd name="T53" fmla="*/ 231 h 299"/>
                <a:gd name="T54" fmla="*/ 325 w 332"/>
                <a:gd name="T55" fmla="*/ 211 h 299"/>
                <a:gd name="T56" fmla="*/ 326 w 332"/>
                <a:gd name="T57" fmla="*/ 201 h 299"/>
                <a:gd name="T58" fmla="*/ 323 w 332"/>
                <a:gd name="T59" fmla="*/ 179 h 299"/>
                <a:gd name="T60" fmla="*/ 314 w 332"/>
                <a:gd name="T61" fmla="*/ 165 h 299"/>
                <a:gd name="T62" fmla="*/ 311 w 332"/>
                <a:gd name="T63" fmla="*/ 142 h 299"/>
                <a:gd name="T64" fmla="*/ 310 w 332"/>
                <a:gd name="T65" fmla="*/ 125 h 299"/>
                <a:gd name="T66" fmla="*/ 300 w 332"/>
                <a:gd name="T67" fmla="*/ 117 h 299"/>
                <a:gd name="T68" fmla="*/ 289 w 332"/>
                <a:gd name="T69" fmla="*/ 97 h 299"/>
                <a:gd name="T70" fmla="*/ 274 w 332"/>
                <a:gd name="T71" fmla="*/ 99 h 299"/>
                <a:gd name="T72" fmla="*/ 258 w 332"/>
                <a:gd name="T73" fmla="*/ 97 h 299"/>
                <a:gd name="T74" fmla="*/ 258 w 332"/>
                <a:gd name="T75" fmla="*/ 84 h 299"/>
                <a:gd name="T76" fmla="*/ 268 w 332"/>
                <a:gd name="T77" fmla="*/ 59 h 299"/>
                <a:gd name="T78" fmla="*/ 261 w 332"/>
                <a:gd name="T79" fmla="*/ 44 h 299"/>
                <a:gd name="T80" fmla="*/ 257 w 332"/>
                <a:gd name="T81" fmla="*/ 28 h 299"/>
                <a:gd name="T82" fmla="*/ 242 w 332"/>
                <a:gd name="T83" fmla="*/ 29 h 299"/>
                <a:gd name="T84" fmla="*/ 217 w 332"/>
                <a:gd name="T85" fmla="*/ 40 h 299"/>
                <a:gd name="T86" fmla="*/ 205 w 332"/>
                <a:gd name="T87" fmla="*/ 32 h 299"/>
                <a:gd name="T88" fmla="*/ 187 w 332"/>
                <a:gd name="T89" fmla="*/ 28 h 299"/>
                <a:gd name="T90" fmla="*/ 157 w 332"/>
                <a:gd name="T91" fmla="*/ 11 h 299"/>
                <a:gd name="T92" fmla="*/ 140 w 332"/>
                <a:gd name="T93" fmla="*/ 0 h 299"/>
                <a:gd name="T94" fmla="*/ 126 w 332"/>
                <a:gd name="T95" fmla="*/ 5 h 299"/>
                <a:gd name="T96" fmla="*/ 114 w 332"/>
                <a:gd name="T97" fmla="*/ 13 h 299"/>
                <a:gd name="T98" fmla="*/ 95 w 332"/>
                <a:gd name="T99" fmla="*/ 16 h 299"/>
                <a:gd name="T100" fmla="*/ 82 w 332"/>
                <a:gd name="T101" fmla="*/ 1 h 299"/>
                <a:gd name="T102" fmla="*/ 69 w 332"/>
                <a:gd name="T103" fmla="*/ 7 h 299"/>
                <a:gd name="T104" fmla="*/ 69 w 332"/>
                <a:gd name="T105" fmla="*/ 16 h 299"/>
                <a:gd name="T106" fmla="*/ 70 w 332"/>
                <a:gd name="T107" fmla="*/ 34 h 299"/>
                <a:gd name="T108" fmla="*/ 70 w 332"/>
                <a:gd name="T109" fmla="*/ 68 h 299"/>
                <a:gd name="T110" fmla="*/ 43 w 332"/>
                <a:gd name="T111" fmla="*/ 84 h 299"/>
                <a:gd name="T112" fmla="*/ 20 w 332"/>
                <a:gd name="T113" fmla="*/ 100 h 299"/>
                <a:gd name="T114" fmla="*/ 0 w 332"/>
                <a:gd name="T115" fmla="*/ 122 h 299"/>
                <a:gd name="T116" fmla="*/ 3 w 332"/>
                <a:gd name="T117" fmla="*/ 1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299">
                  <a:moveTo>
                    <a:pt x="6" y="152"/>
                  </a:moveTo>
                  <a:lnTo>
                    <a:pt x="6" y="152"/>
                  </a:lnTo>
                  <a:lnTo>
                    <a:pt x="9" y="161"/>
                  </a:lnTo>
                  <a:lnTo>
                    <a:pt x="12" y="165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26" y="176"/>
                  </a:lnTo>
                  <a:lnTo>
                    <a:pt x="35" y="179"/>
                  </a:lnTo>
                  <a:lnTo>
                    <a:pt x="35" y="179"/>
                  </a:lnTo>
                  <a:lnTo>
                    <a:pt x="39" y="180"/>
                  </a:lnTo>
                  <a:lnTo>
                    <a:pt x="42" y="183"/>
                  </a:lnTo>
                  <a:lnTo>
                    <a:pt x="43" y="185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52" y="189"/>
                  </a:lnTo>
                  <a:lnTo>
                    <a:pt x="61" y="189"/>
                  </a:lnTo>
                  <a:lnTo>
                    <a:pt x="69" y="189"/>
                  </a:lnTo>
                  <a:lnTo>
                    <a:pt x="75" y="191"/>
                  </a:lnTo>
                  <a:lnTo>
                    <a:pt x="75" y="191"/>
                  </a:lnTo>
                  <a:lnTo>
                    <a:pt x="79" y="194"/>
                  </a:lnTo>
                  <a:lnTo>
                    <a:pt x="82" y="198"/>
                  </a:lnTo>
                  <a:lnTo>
                    <a:pt x="85" y="201"/>
                  </a:lnTo>
                  <a:lnTo>
                    <a:pt x="88" y="202"/>
                  </a:lnTo>
                  <a:lnTo>
                    <a:pt x="88" y="202"/>
                  </a:lnTo>
                  <a:lnTo>
                    <a:pt x="95" y="202"/>
                  </a:lnTo>
                  <a:lnTo>
                    <a:pt x="100" y="202"/>
                  </a:lnTo>
                  <a:lnTo>
                    <a:pt x="103" y="205"/>
                  </a:lnTo>
                  <a:lnTo>
                    <a:pt x="103" y="205"/>
                  </a:lnTo>
                  <a:lnTo>
                    <a:pt x="106" y="211"/>
                  </a:lnTo>
                  <a:lnTo>
                    <a:pt x="107" y="214"/>
                  </a:lnTo>
                  <a:lnTo>
                    <a:pt x="110" y="217"/>
                  </a:lnTo>
                  <a:lnTo>
                    <a:pt x="110" y="217"/>
                  </a:lnTo>
                  <a:lnTo>
                    <a:pt x="112" y="219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6" y="226"/>
                  </a:lnTo>
                  <a:lnTo>
                    <a:pt x="117" y="225"/>
                  </a:lnTo>
                  <a:lnTo>
                    <a:pt x="120" y="223"/>
                  </a:lnTo>
                  <a:lnTo>
                    <a:pt x="125" y="220"/>
                  </a:lnTo>
                  <a:lnTo>
                    <a:pt x="128" y="219"/>
                  </a:lnTo>
                  <a:lnTo>
                    <a:pt x="132" y="219"/>
                  </a:lnTo>
                  <a:lnTo>
                    <a:pt x="132" y="219"/>
                  </a:lnTo>
                  <a:lnTo>
                    <a:pt x="140" y="220"/>
                  </a:lnTo>
                  <a:lnTo>
                    <a:pt x="146" y="222"/>
                  </a:lnTo>
                  <a:lnTo>
                    <a:pt x="150" y="223"/>
                  </a:lnTo>
                  <a:lnTo>
                    <a:pt x="156" y="225"/>
                  </a:lnTo>
                  <a:lnTo>
                    <a:pt x="156" y="225"/>
                  </a:lnTo>
                  <a:lnTo>
                    <a:pt x="165" y="225"/>
                  </a:lnTo>
                  <a:lnTo>
                    <a:pt x="174" y="222"/>
                  </a:lnTo>
                  <a:lnTo>
                    <a:pt x="180" y="217"/>
                  </a:lnTo>
                  <a:lnTo>
                    <a:pt x="183" y="214"/>
                  </a:lnTo>
                  <a:lnTo>
                    <a:pt x="183" y="214"/>
                  </a:lnTo>
                  <a:lnTo>
                    <a:pt x="184" y="210"/>
                  </a:lnTo>
                  <a:lnTo>
                    <a:pt x="187" y="207"/>
                  </a:lnTo>
                  <a:lnTo>
                    <a:pt x="191" y="205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206" y="210"/>
                  </a:lnTo>
                  <a:lnTo>
                    <a:pt x="212" y="211"/>
                  </a:lnTo>
                  <a:lnTo>
                    <a:pt x="214" y="213"/>
                  </a:lnTo>
                  <a:lnTo>
                    <a:pt x="215" y="214"/>
                  </a:lnTo>
                  <a:lnTo>
                    <a:pt x="218" y="225"/>
                  </a:lnTo>
                  <a:lnTo>
                    <a:pt x="218" y="225"/>
                  </a:lnTo>
                  <a:lnTo>
                    <a:pt x="220" y="245"/>
                  </a:lnTo>
                  <a:lnTo>
                    <a:pt x="223" y="251"/>
                  </a:lnTo>
                  <a:lnTo>
                    <a:pt x="224" y="253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40" y="256"/>
                  </a:lnTo>
                  <a:lnTo>
                    <a:pt x="245" y="257"/>
                  </a:lnTo>
                  <a:lnTo>
                    <a:pt x="246" y="259"/>
                  </a:lnTo>
                  <a:lnTo>
                    <a:pt x="248" y="260"/>
                  </a:lnTo>
                  <a:lnTo>
                    <a:pt x="248" y="260"/>
                  </a:lnTo>
                  <a:lnTo>
                    <a:pt x="248" y="271"/>
                  </a:lnTo>
                  <a:lnTo>
                    <a:pt x="251" y="275"/>
                  </a:lnTo>
                  <a:lnTo>
                    <a:pt x="252" y="276"/>
                  </a:lnTo>
                  <a:lnTo>
                    <a:pt x="257" y="276"/>
                  </a:lnTo>
                  <a:lnTo>
                    <a:pt x="257" y="276"/>
                  </a:lnTo>
                  <a:lnTo>
                    <a:pt x="264" y="275"/>
                  </a:lnTo>
                  <a:lnTo>
                    <a:pt x="271" y="275"/>
                  </a:lnTo>
                  <a:lnTo>
                    <a:pt x="279" y="275"/>
                  </a:lnTo>
                  <a:lnTo>
                    <a:pt x="282" y="276"/>
                  </a:lnTo>
                  <a:lnTo>
                    <a:pt x="285" y="278"/>
                  </a:lnTo>
                  <a:lnTo>
                    <a:pt x="285" y="278"/>
                  </a:lnTo>
                  <a:lnTo>
                    <a:pt x="291" y="282"/>
                  </a:lnTo>
                  <a:lnTo>
                    <a:pt x="294" y="287"/>
                  </a:lnTo>
                  <a:lnTo>
                    <a:pt x="298" y="294"/>
                  </a:lnTo>
                  <a:lnTo>
                    <a:pt x="298" y="294"/>
                  </a:lnTo>
                  <a:lnTo>
                    <a:pt x="298" y="296"/>
                  </a:lnTo>
                  <a:lnTo>
                    <a:pt x="301" y="297"/>
                  </a:lnTo>
                  <a:lnTo>
                    <a:pt x="308" y="299"/>
                  </a:lnTo>
                  <a:lnTo>
                    <a:pt x="308" y="299"/>
                  </a:lnTo>
                  <a:lnTo>
                    <a:pt x="314" y="299"/>
                  </a:lnTo>
                  <a:lnTo>
                    <a:pt x="314" y="299"/>
                  </a:lnTo>
                  <a:lnTo>
                    <a:pt x="319" y="297"/>
                  </a:lnTo>
                  <a:lnTo>
                    <a:pt x="320" y="296"/>
                  </a:lnTo>
                  <a:lnTo>
                    <a:pt x="323" y="294"/>
                  </a:lnTo>
                  <a:lnTo>
                    <a:pt x="325" y="290"/>
                  </a:lnTo>
                  <a:lnTo>
                    <a:pt x="325" y="290"/>
                  </a:lnTo>
                  <a:lnTo>
                    <a:pt x="328" y="268"/>
                  </a:lnTo>
                  <a:lnTo>
                    <a:pt x="328" y="257"/>
                  </a:lnTo>
                  <a:lnTo>
                    <a:pt x="328" y="250"/>
                  </a:lnTo>
                  <a:lnTo>
                    <a:pt x="328" y="250"/>
                  </a:lnTo>
                  <a:lnTo>
                    <a:pt x="323" y="241"/>
                  </a:lnTo>
                  <a:lnTo>
                    <a:pt x="322" y="237"/>
                  </a:lnTo>
                  <a:lnTo>
                    <a:pt x="320" y="231"/>
                  </a:lnTo>
                  <a:lnTo>
                    <a:pt x="320" y="231"/>
                  </a:lnTo>
                  <a:lnTo>
                    <a:pt x="322" y="220"/>
                  </a:lnTo>
                  <a:lnTo>
                    <a:pt x="325" y="211"/>
                  </a:lnTo>
                  <a:lnTo>
                    <a:pt x="325" y="211"/>
                  </a:lnTo>
                  <a:lnTo>
                    <a:pt x="332" y="202"/>
                  </a:lnTo>
                  <a:lnTo>
                    <a:pt x="332" y="202"/>
                  </a:lnTo>
                  <a:lnTo>
                    <a:pt x="328" y="202"/>
                  </a:lnTo>
                  <a:lnTo>
                    <a:pt x="326" y="201"/>
                  </a:lnTo>
                  <a:lnTo>
                    <a:pt x="326" y="201"/>
                  </a:lnTo>
                  <a:lnTo>
                    <a:pt x="325" y="195"/>
                  </a:lnTo>
                  <a:lnTo>
                    <a:pt x="325" y="188"/>
                  </a:lnTo>
                  <a:lnTo>
                    <a:pt x="323" y="179"/>
                  </a:lnTo>
                  <a:lnTo>
                    <a:pt x="322" y="173"/>
                  </a:lnTo>
                  <a:lnTo>
                    <a:pt x="322" y="173"/>
                  </a:lnTo>
                  <a:lnTo>
                    <a:pt x="316" y="168"/>
                  </a:lnTo>
                  <a:lnTo>
                    <a:pt x="314" y="165"/>
                  </a:lnTo>
                  <a:lnTo>
                    <a:pt x="311" y="158"/>
                  </a:lnTo>
                  <a:lnTo>
                    <a:pt x="311" y="158"/>
                  </a:lnTo>
                  <a:lnTo>
                    <a:pt x="311" y="151"/>
                  </a:lnTo>
                  <a:lnTo>
                    <a:pt x="311" y="142"/>
                  </a:lnTo>
                  <a:lnTo>
                    <a:pt x="314" y="130"/>
                  </a:lnTo>
                  <a:lnTo>
                    <a:pt x="314" y="130"/>
                  </a:lnTo>
                  <a:lnTo>
                    <a:pt x="313" y="127"/>
                  </a:lnTo>
                  <a:lnTo>
                    <a:pt x="310" y="125"/>
                  </a:lnTo>
                  <a:lnTo>
                    <a:pt x="306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0" y="117"/>
                  </a:lnTo>
                  <a:lnTo>
                    <a:pt x="297" y="111"/>
                  </a:lnTo>
                  <a:lnTo>
                    <a:pt x="294" y="103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2" y="97"/>
                  </a:lnTo>
                  <a:lnTo>
                    <a:pt x="274" y="99"/>
                  </a:lnTo>
                  <a:lnTo>
                    <a:pt x="266" y="100"/>
                  </a:lnTo>
                  <a:lnTo>
                    <a:pt x="263" y="99"/>
                  </a:lnTo>
                  <a:lnTo>
                    <a:pt x="258" y="97"/>
                  </a:lnTo>
                  <a:lnTo>
                    <a:pt x="258" y="97"/>
                  </a:lnTo>
                  <a:lnTo>
                    <a:pt x="255" y="96"/>
                  </a:lnTo>
                  <a:lnTo>
                    <a:pt x="255" y="93"/>
                  </a:lnTo>
                  <a:lnTo>
                    <a:pt x="257" y="88"/>
                  </a:lnTo>
                  <a:lnTo>
                    <a:pt x="258" y="84"/>
                  </a:lnTo>
                  <a:lnTo>
                    <a:pt x="264" y="75"/>
                  </a:lnTo>
                  <a:lnTo>
                    <a:pt x="268" y="66"/>
                  </a:lnTo>
                  <a:lnTo>
                    <a:pt x="268" y="66"/>
                  </a:lnTo>
                  <a:lnTo>
                    <a:pt x="268" y="59"/>
                  </a:lnTo>
                  <a:lnTo>
                    <a:pt x="267" y="53"/>
                  </a:lnTo>
                  <a:lnTo>
                    <a:pt x="264" y="48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60" y="41"/>
                  </a:lnTo>
                  <a:lnTo>
                    <a:pt x="258" y="38"/>
                  </a:lnTo>
                  <a:lnTo>
                    <a:pt x="258" y="34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2" y="29"/>
                  </a:lnTo>
                  <a:lnTo>
                    <a:pt x="231" y="35"/>
                  </a:lnTo>
                  <a:lnTo>
                    <a:pt x="223" y="38"/>
                  </a:lnTo>
                  <a:lnTo>
                    <a:pt x="223" y="38"/>
                  </a:lnTo>
                  <a:lnTo>
                    <a:pt x="217" y="40"/>
                  </a:lnTo>
                  <a:lnTo>
                    <a:pt x="211" y="38"/>
                  </a:lnTo>
                  <a:lnTo>
                    <a:pt x="206" y="35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2" y="29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0" y="26"/>
                  </a:lnTo>
                  <a:lnTo>
                    <a:pt x="172" y="23"/>
                  </a:lnTo>
                  <a:lnTo>
                    <a:pt x="163" y="19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3" y="4"/>
                  </a:lnTo>
                  <a:lnTo>
                    <a:pt x="149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4" y="1"/>
                  </a:lnTo>
                  <a:lnTo>
                    <a:pt x="126" y="5"/>
                  </a:lnTo>
                  <a:lnTo>
                    <a:pt x="120" y="10"/>
                  </a:lnTo>
                  <a:lnTo>
                    <a:pt x="117" y="11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06" y="16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88" y="5"/>
                  </a:lnTo>
                  <a:lnTo>
                    <a:pt x="85" y="3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72" y="4"/>
                  </a:lnTo>
                  <a:lnTo>
                    <a:pt x="69" y="7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9" y="2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3" y="51"/>
                  </a:lnTo>
                  <a:lnTo>
                    <a:pt x="73" y="60"/>
                  </a:lnTo>
                  <a:lnTo>
                    <a:pt x="73" y="65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58" y="77"/>
                  </a:lnTo>
                  <a:lnTo>
                    <a:pt x="51" y="81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36" y="87"/>
                  </a:lnTo>
                  <a:lnTo>
                    <a:pt x="30" y="91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2" y="106"/>
                  </a:lnTo>
                  <a:lnTo>
                    <a:pt x="5" y="115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5" y="140"/>
                  </a:lnTo>
                  <a:lnTo>
                    <a:pt x="6" y="152"/>
                  </a:lnTo>
                  <a:lnTo>
                    <a:pt x="6" y="152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5969000" y="4879975"/>
              <a:ext cx="762000" cy="500062"/>
            </a:xfrm>
            <a:custGeom>
              <a:avLst/>
              <a:gdLst>
                <a:gd name="T0" fmla="*/ 261 w 480"/>
                <a:gd name="T1" fmla="*/ 218 h 315"/>
                <a:gd name="T2" fmla="*/ 276 w 480"/>
                <a:gd name="T3" fmla="*/ 207 h 315"/>
                <a:gd name="T4" fmla="*/ 268 w 480"/>
                <a:gd name="T5" fmla="*/ 190 h 315"/>
                <a:gd name="T6" fmla="*/ 282 w 480"/>
                <a:gd name="T7" fmla="*/ 178 h 315"/>
                <a:gd name="T8" fmla="*/ 298 w 480"/>
                <a:gd name="T9" fmla="*/ 184 h 315"/>
                <a:gd name="T10" fmla="*/ 323 w 480"/>
                <a:gd name="T11" fmla="*/ 176 h 315"/>
                <a:gd name="T12" fmla="*/ 350 w 480"/>
                <a:gd name="T13" fmla="*/ 194 h 315"/>
                <a:gd name="T14" fmla="*/ 367 w 480"/>
                <a:gd name="T15" fmla="*/ 193 h 315"/>
                <a:gd name="T16" fmla="*/ 381 w 480"/>
                <a:gd name="T17" fmla="*/ 178 h 315"/>
                <a:gd name="T18" fmla="*/ 402 w 480"/>
                <a:gd name="T19" fmla="*/ 158 h 315"/>
                <a:gd name="T20" fmla="*/ 409 w 480"/>
                <a:gd name="T21" fmla="*/ 170 h 315"/>
                <a:gd name="T22" fmla="*/ 430 w 480"/>
                <a:gd name="T23" fmla="*/ 179 h 315"/>
                <a:gd name="T24" fmla="*/ 447 w 480"/>
                <a:gd name="T25" fmla="*/ 185 h 315"/>
                <a:gd name="T26" fmla="*/ 476 w 480"/>
                <a:gd name="T27" fmla="*/ 173 h 315"/>
                <a:gd name="T28" fmla="*/ 471 w 480"/>
                <a:gd name="T29" fmla="*/ 151 h 315"/>
                <a:gd name="T30" fmla="*/ 440 w 480"/>
                <a:gd name="T31" fmla="*/ 110 h 315"/>
                <a:gd name="T32" fmla="*/ 427 w 480"/>
                <a:gd name="T33" fmla="*/ 92 h 315"/>
                <a:gd name="T34" fmla="*/ 405 w 480"/>
                <a:gd name="T35" fmla="*/ 80 h 315"/>
                <a:gd name="T36" fmla="*/ 393 w 480"/>
                <a:gd name="T37" fmla="*/ 67 h 315"/>
                <a:gd name="T38" fmla="*/ 381 w 480"/>
                <a:gd name="T39" fmla="*/ 46 h 315"/>
                <a:gd name="T40" fmla="*/ 357 w 480"/>
                <a:gd name="T41" fmla="*/ 44 h 315"/>
                <a:gd name="T42" fmla="*/ 330 w 480"/>
                <a:gd name="T43" fmla="*/ 47 h 315"/>
                <a:gd name="T44" fmla="*/ 298 w 480"/>
                <a:gd name="T45" fmla="*/ 43 h 315"/>
                <a:gd name="T46" fmla="*/ 282 w 480"/>
                <a:gd name="T47" fmla="*/ 31 h 315"/>
                <a:gd name="T48" fmla="*/ 286 w 480"/>
                <a:gd name="T49" fmla="*/ 13 h 315"/>
                <a:gd name="T50" fmla="*/ 261 w 480"/>
                <a:gd name="T51" fmla="*/ 0 h 315"/>
                <a:gd name="T52" fmla="*/ 243 w 480"/>
                <a:gd name="T53" fmla="*/ 13 h 315"/>
                <a:gd name="T54" fmla="*/ 224 w 480"/>
                <a:gd name="T55" fmla="*/ 28 h 315"/>
                <a:gd name="T56" fmla="*/ 209 w 480"/>
                <a:gd name="T57" fmla="*/ 43 h 315"/>
                <a:gd name="T58" fmla="*/ 191 w 480"/>
                <a:gd name="T59" fmla="*/ 44 h 315"/>
                <a:gd name="T60" fmla="*/ 166 w 480"/>
                <a:gd name="T61" fmla="*/ 59 h 315"/>
                <a:gd name="T62" fmla="*/ 142 w 480"/>
                <a:gd name="T63" fmla="*/ 80 h 315"/>
                <a:gd name="T64" fmla="*/ 122 w 480"/>
                <a:gd name="T65" fmla="*/ 77 h 315"/>
                <a:gd name="T66" fmla="*/ 102 w 480"/>
                <a:gd name="T67" fmla="*/ 89 h 315"/>
                <a:gd name="T68" fmla="*/ 73 w 480"/>
                <a:gd name="T69" fmla="*/ 86 h 315"/>
                <a:gd name="T70" fmla="*/ 52 w 480"/>
                <a:gd name="T71" fmla="*/ 96 h 315"/>
                <a:gd name="T72" fmla="*/ 17 w 480"/>
                <a:gd name="T73" fmla="*/ 101 h 315"/>
                <a:gd name="T74" fmla="*/ 3 w 480"/>
                <a:gd name="T75" fmla="*/ 126 h 315"/>
                <a:gd name="T76" fmla="*/ 8 w 480"/>
                <a:gd name="T77" fmla="*/ 157 h 315"/>
                <a:gd name="T78" fmla="*/ 11 w 480"/>
                <a:gd name="T79" fmla="*/ 169 h 315"/>
                <a:gd name="T80" fmla="*/ 30 w 480"/>
                <a:gd name="T81" fmla="*/ 191 h 315"/>
                <a:gd name="T82" fmla="*/ 49 w 480"/>
                <a:gd name="T83" fmla="*/ 209 h 315"/>
                <a:gd name="T84" fmla="*/ 58 w 480"/>
                <a:gd name="T85" fmla="*/ 250 h 315"/>
                <a:gd name="T86" fmla="*/ 67 w 480"/>
                <a:gd name="T87" fmla="*/ 280 h 315"/>
                <a:gd name="T88" fmla="*/ 67 w 480"/>
                <a:gd name="T89" fmla="*/ 292 h 315"/>
                <a:gd name="T90" fmla="*/ 82 w 480"/>
                <a:gd name="T91" fmla="*/ 307 h 315"/>
                <a:gd name="T92" fmla="*/ 99 w 480"/>
                <a:gd name="T93" fmla="*/ 311 h 315"/>
                <a:gd name="T94" fmla="*/ 119 w 480"/>
                <a:gd name="T95" fmla="*/ 299 h 315"/>
                <a:gd name="T96" fmla="*/ 144 w 480"/>
                <a:gd name="T97" fmla="*/ 289 h 315"/>
                <a:gd name="T98" fmla="*/ 165 w 480"/>
                <a:gd name="T99" fmla="*/ 287 h 315"/>
                <a:gd name="T100" fmla="*/ 148 w 480"/>
                <a:gd name="T101" fmla="*/ 299 h 315"/>
                <a:gd name="T102" fmla="*/ 160 w 480"/>
                <a:gd name="T103" fmla="*/ 314 h 315"/>
                <a:gd name="T104" fmla="*/ 185 w 480"/>
                <a:gd name="T105" fmla="*/ 310 h 315"/>
                <a:gd name="T106" fmla="*/ 216 w 480"/>
                <a:gd name="T107" fmla="*/ 304 h 315"/>
                <a:gd name="T108" fmla="*/ 218 w 480"/>
                <a:gd name="T109" fmla="*/ 286 h 315"/>
                <a:gd name="T110" fmla="*/ 222 w 480"/>
                <a:gd name="T111" fmla="*/ 259 h 315"/>
                <a:gd name="T112" fmla="*/ 240 w 480"/>
                <a:gd name="T113" fmla="*/ 256 h 315"/>
                <a:gd name="T114" fmla="*/ 255 w 480"/>
                <a:gd name="T115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0" h="315">
                  <a:moveTo>
                    <a:pt x="265" y="247"/>
                  </a:moveTo>
                  <a:lnTo>
                    <a:pt x="265" y="247"/>
                  </a:lnTo>
                  <a:lnTo>
                    <a:pt x="261" y="233"/>
                  </a:lnTo>
                  <a:lnTo>
                    <a:pt x="259" y="222"/>
                  </a:lnTo>
                  <a:lnTo>
                    <a:pt x="261" y="218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73" y="212"/>
                  </a:lnTo>
                  <a:lnTo>
                    <a:pt x="276" y="210"/>
                  </a:lnTo>
                  <a:lnTo>
                    <a:pt x="276" y="207"/>
                  </a:lnTo>
                  <a:lnTo>
                    <a:pt x="276" y="207"/>
                  </a:lnTo>
                  <a:lnTo>
                    <a:pt x="274" y="203"/>
                  </a:lnTo>
                  <a:lnTo>
                    <a:pt x="271" y="198"/>
                  </a:lnTo>
                  <a:lnTo>
                    <a:pt x="268" y="194"/>
                  </a:lnTo>
                  <a:lnTo>
                    <a:pt x="268" y="190"/>
                  </a:lnTo>
                  <a:lnTo>
                    <a:pt x="268" y="190"/>
                  </a:lnTo>
                  <a:lnTo>
                    <a:pt x="271" y="185"/>
                  </a:lnTo>
                  <a:lnTo>
                    <a:pt x="274" y="181"/>
                  </a:lnTo>
                  <a:lnTo>
                    <a:pt x="279" y="178"/>
                  </a:lnTo>
                  <a:lnTo>
                    <a:pt x="282" y="178"/>
                  </a:lnTo>
                  <a:lnTo>
                    <a:pt x="283" y="178"/>
                  </a:lnTo>
                  <a:lnTo>
                    <a:pt x="283" y="178"/>
                  </a:lnTo>
                  <a:lnTo>
                    <a:pt x="290" y="184"/>
                  </a:lnTo>
                  <a:lnTo>
                    <a:pt x="293" y="185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304" y="179"/>
                  </a:lnTo>
                  <a:lnTo>
                    <a:pt x="310" y="176"/>
                  </a:lnTo>
                  <a:lnTo>
                    <a:pt x="316" y="175"/>
                  </a:lnTo>
                  <a:lnTo>
                    <a:pt x="323" y="176"/>
                  </a:lnTo>
                  <a:lnTo>
                    <a:pt x="323" y="176"/>
                  </a:lnTo>
                  <a:lnTo>
                    <a:pt x="336" y="184"/>
                  </a:lnTo>
                  <a:lnTo>
                    <a:pt x="347" y="193"/>
                  </a:lnTo>
                  <a:lnTo>
                    <a:pt x="347" y="193"/>
                  </a:lnTo>
                  <a:lnTo>
                    <a:pt x="350" y="194"/>
                  </a:lnTo>
                  <a:lnTo>
                    <a:pt x="353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7" y="193"/>
                  </a:lnTo>
                  <a:lnTo>
                    <a:pt x="367" y="193"/>
                  </a:lnTo>
                  <a:lnTo>
                    <a:pt x="370" y="191"/>
                  </a:lnTo>
                  <a:lnTo>
                    <a:pt x="373" y="190"/>
                  </a:lnTo>
                  <a:lnTo>
                    <a:pt x="376" y="184"/>
                  </a:lnTo>
                  <a:lnTo>
                    <a:pt x="376" y="184"/>
                  </a:lnTo>
                  <a:lnTo>
                    <a:pt x="381" y="178"/>
                  </a:lnTo>
                  <a:lnTo>
                    <a:pt x="388" y="170"/>
                  </a:lnTo>
                  <a:lnTo>
                    <a:pt x="388" y="170"/>
                  </a:lnTo>
                  <a:lnTo>
                    <a:pt x="394" y="163"/>
                  </a:lnTo>
                  <a:lnTo>
                    <a:pt x="397" y="160"/>
                  </a:lnTo>
                  <a:lnTo>
                    <a:pt x="402" y="158"/>
                  </a:lnTo>
                  <a:lnTo>
                    <a:pt x="402" y="158"/>
                  </a:lnTo>
                  <a:lnTo>
                    <a:pt x="405" y="160"/>
                  </a:lnTo>
                  <a:lnTo>
                    <a:pt x="405" y="163"/>
                  </a:lnTo>
                  <a:lnTo>
                    <a:pt x="405" y="167"/>
                  </a:lnTo>
                  <a:lnTo>
                    <a:pt x="409" y="170"/>
                  </a:lnTo>
                  <a:lnTo>
                    <a:pt x="409" y="170"/>
                  </a:lnTo>
                  <a:lnTo>
                    <a:pt x="415" y="173"/>
                  </a:lnTo>
                  <a:lnTo>
                    <a:pt x="421" y="175"/>
                  </a:lnTo>
                  <a:lnTo>
                    <a:pt x="425" y="176"/>
                  </a:lnTo>
                  <a:lnTo>
                    <a:pt x="430" y="179"/>
                  </a:lnTo>
                  <a:lnTo>
                    <a:pt x="430" y="179"/>
                  </a:lnTo>
                  <a:lnTo>
                    <a:pt x="434" y="184"/>
                  </a:lnTo>
                  <a:lnTo>
                    <a:pt x="437" y="187"/>
                  </a:lnTo>
                  <a:lnTo>
                    <a:pt x="442" y="187"/>
                  </a:lnTo>
                  <a:lnTo>
                    <a:pt x="447" y="185"/>
                  </a:lnTo>
                  <a:lnTo>
                    <a:pt x="447" y="185"/>
                  </a:lnTo>
                  <a:lnTo>
                    <a:pt x="461" y="178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6" y="173"/>
                  </a:lnTo>
                  <a:lnTo>
                    <a:pt x="479" y="170"/>
                  </a:lnTo>
                  <a:lnTo>
                    <a:pt x="480" y="166"/>
                  </a:lnTo>
                  <a:lnTo>
                    <a:pt x="477" y="160"/>
                  </a:lnTo>
                  <a:lnTo>
                    <a:pt x="477" y="160"/>
                  </a:lnTo>
                  <a:lnTo>
                    <a:pt x="471" y="151"/>
                  </a:lnTo>
                  <a:lnTo>
                    <a:pt x="462" y="141"/>
                  </a:lnTo>
                  <a:lnTo>
                    <a:pt x="446" y="121"/>
                  </a:lnTo>
                  <a:lnTo>
                    <a:pt x="446" y="121"/>
                  </a:lnTo>
                  <a:lnTo>
                    <a:pt x="442" y="116"/>
                  </a:lnTo>
                  <a:lnTo>
                    <a:pt x="440" y="110"/>
                  </a:lnTo>
                  <a:lnTo>
                    <a:pt x="437" y="101"/>
                  </a:lnTo>
                  <a:lnTo>
                    <a:pt x="437" y="101"/>
                  </a:lnTo>
                  <a:lnTo>
                    <a:pt x="436" y="101"/>
                  </a:lnTo>
                  <a:lnTo>
                    <a:pt x="436" y="101"/>
                  </a:lnTo>
                  <a:lnTo>
                    <a:pt x="427" y="92"/>
                  </a:lnTo>
                  <a:lnTo>
                    <a:pt x="422" y="87"/>
                  </a:lnTo>
                  <a:lnTo>
                    <a:pt x="416" y="83"/>
                  </a:lnTo>
                  <a:lnTo>
                    <a:pt x="416" y="83"/>
                  </a:lnTo>
                  <a:lnTo>
                    <a:pt x="410" y="81"/>
                  </a:lnTo>
                  <a:lnTo>
                    <a:pt x="405" y="80"/>
                  </a:lnTo>
                  <a:lnTo>
                    <a:pt x="399" y="79"/>
                  </a:lnTo>
                  <a:lnTo>
                    <a:pt x="394" y="76"/>
                  </a:lnTo>
                  <a:lnTo>
                    <a:pt x="394" y="76"/>
                  </a:lnTo>
                  <a:lnTo>
                    <a:pt x="393" y="71"/>
                  </a:lnTo>
                  <a:lnTo>
                    <a:pt x="393" y="67"/>
                  </a:lnTo>
                  <a:lnTo>
                    <a:pt x="394" y="62"/>
                  </a:lnTo>
                  <a:lnTo>
                    <a:pt x="394" y="56"/>
                  </a:lnTo>
                  <a:lnTo>
                    <a:pt x="394" y="56"/>
                  </a:lnTo>
                  <a:lnTo>
                    <a:pt x="388" y="50"/>
                  </a:lnTo>
                  <a:lnTo>
                    <a:pt x="381" y="46"/>
                  </a:lnTo>
                  <a:lnTo>
                    <a:pt x="372" y="41"/>
                  </a:lnTo>
                  <a:lnTo>
                    <a:pt x="367" y="41"/>
                  </a:lnTo>
                  <a:lnTo>
                    <a:pt x="365" y="41"/>
                  </a:lnTo>
                  <a:lnTo>
                    <a:pt x="365" y="41"/>
                  </a:lnTo>
                  <a:lnTo>
                    <a:pt x="357" y="44"/>
                  </a:lnTo>
                  <a:lnTo>
                    <a:pt x="351" y="47"/>
                  </a:lnTo>
                  <a:lnTo>
                    <a:pt x="345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0" y="47"/>
                  </a:lnTo>
                  <a:lnTo>
                    <a:pt x="323" y="47"/>
                  </a:lnTo>
                  <a:lnTo>
                    <a:pt x="316" y="49"/>
                  </a:lnTo>
                  <a:lnTo>
                    <a:pt x="308" y="47"/>
                  </a:lnTo>
                  <a:lnTo>
                    <a:pt x="308" y="47"/>
                  </a:lnTo>
                  <a:lnTo>
                    <a:pt x="298" y="43"/>
                  </a:lnTo>
                  <a:lnTo>
                    <a:pt x="288" y="40"/>
                  </a:lnTo>
                  <a:lnTo>
                    <a:pt x="288" y="40"/>
                  </a:lnTo>
                  <a:lnTo>
                    <a:pt x="285" y="37"/>
                  </a:lnTo>
                  <a:lnTo>
                    <a:pt x="283" y="36"/>
                  </a:lnTo>
                  <a:lnTo>
                    <a:pt x="282" y="31"/>
                  </a:lnTo>
                  <a:lnTo>
                    <a:pt x="283" y="28"/>
                  </a:lnTo>
                  <a:lnTo>
                    <a:pt x="286" y="21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6" y="13"/>
                  </a:lnTo>
                  <a:lnTo>
                    <a:pt x="283" y="12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68" y="6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5" y="3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43" y="13"/>
                  </a:lnTo>
                  <a:lnTo>
                    <a:pt x="239" y="16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1" y="21"/>
                  </a:lnTo>
                  <a:lnTo>
                    <a:pt x="224" y="28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2" y="47"/>
                  </a:lnTo>
                  <a:lnTo>
                    <a:pt x="211" y="46"/>
                  </a:lnTo>
                  <a:lnTo>
                    <a:pt x="209" y="43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2" y="40"/>
                  </a:lnTo>
                  <a:lnTo>
                    <a:pt x="199" y="40"/>
                  </a:lnTo>
                  <a:lnTo>
                    <a:pt x="191" y="44"/>
                  </a:lnTo>
                  <a:lnTo>
                    <a:pt x="181" y="56"/>
                  </a:lnTo>
                  <a:lnTo>
                    <a:pt x="181" y="56"/>
                  </a:lnTo>
                  <a:lnTo>
                    <a:pt x="176" y="59"/>
                  </a:lnTo>
                  <a:lnTo>
                    <a:pt x="172" y="61"/>
                  </a:lnTo>
                  <a:lnTo>
                    <a:pt x="166" y="59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55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6" y="77"/>
                  </a:lnTo>
                  <a:lnTo>
                    <a:pt x="131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2" y="77"/>
                  </a:lnTo>
                  <a:lnTo>
                    <a:pt x="119" y="80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08" y="89"/>
                  </a:lnTo>
                  <a:lnTo>
                    <a:pt x="102" y="89"/>
                  </a:lnTo>
                  <a:lnTo>
                    <a:pt x="97" y="89"/>
                  </a:lnTo>
                  <a:lnTo>
                    <a:pt x="89" y="87"/>
                  </a:lnTo>
                  <a:lnTo>
                    <a:pt x="89" y="87"/>
                  </a:lnTo>
                  <a:lnTo>
                    <a:pt x="82" y="86"/>
                  </a:lnTo>
                  <a:lnTo>
                    <a:pt x="73" y="86"/>
                  </a:lnTo>
                  <a:lnTo>
                    <a:pt x="65" y="87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7" y="93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22" y="101"/>
                  </a:lnTo>
                  <a:lnTo>
                    <a:pt x="17" y="101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9" y="110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3" y="153"/>
                  </a:lnTo>
                  <a:lnTo>
                    <a:pt x="5" y="156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9" y="160"/>
                  </a:lnTo>
                  <a:lnTo>
                    <a:pt x="11" y="161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21" y="185"/>
                  </a:lnTo>
                  <a:lnTo>
                    <a:pt x="30" y="191"/>
                  </a:lnTo>
                  <a:lnTo>
                    <a:pt x="36" y="196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5" y="201"/>
                  </a:lnTo>
                  <a:lnTo>
                    <a:pt x="49" y="209"/>
                  </a:lnTo>
                  <a:lnTo>
                    <a:pt x="52" y="218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8" y="237"/>
                  </a:lnTo>
                  <a:lnTo>
                    <a:pt x="58" y="250"/>
                  </a:lnTo>
                  <a:lnTo>
                    <a:pt x="58" y="250"/>
                  </a:lnTo>
                  <a:lnTo>
                    <a:pt x="59" y="261"/>
                  </a:lnTo>
                  <a:lnTo>
                    <a:pt x="61" y="270"/>
                  </a:lnTo>
                  <a:lnTo>
                    <a:pt x="64" y="275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70" y="283"/>
                  </a:lnTo>
                  <a:lnTo>
                    <a:pt x="70" y="286"/>
                  </a:lnTo>
                  <a:lnTo>
                    <a:pt x="68" y="289"/>
                  </a:lnTo>
                  <a:lnTo>
                    <a:pt x="67" y="292"/>
                  </a:lnTo>
                  <a:lnTo>
                    <a:pt x="67" y="292"/>
                  </a:lnTo>
                  <a:lnTo>
                    <a:pt x="67" y="292"/>
                  </a:lnTo>
                  <a:lnTo>
                    <a:pt x="67" y="295"/>
                  </a:lnTo>
                  <a:lnTo>
                    <a:pt x="71" y="298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8" y="311"/>
                  </a:lnTo>
                  <a:lnTo>
                    <a:pt x="92" y="314"/>
                  </a:lnTo>
                  <a:lnTo>
                    <a:pt x="97" y="314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104" y="307"/>
                  </a:lnTo>
                  <a:lnTo>
                    <a:pt x="108" y="304"/>
                  </a:lnTo>
                  <a:lnTo>
                    <a:pt x="113" y="301"/>
                  </a:lnTo>
                  <a:lnTo>
                    <a:pt x="119" y="299"/>
                  </a:lnTo>
                  <a:lnTo>
                    <a:pt x="119" y="299"/>
                  </a:lnTo>
                  <a:lnTo>
                    <a:pt x="126" y="299"/>
                  </a:lnTo>
                  <a:lnTo>
                    <a:pt x="134" y="296"/>
                  </a:lnTo>
                  <a:lnTo>
                    <a:pt x="139" y="292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87"/>
                  </a:lnTo>
                  <a:lnTo>
                    <a:pt x="154" y="287"/>
                  </a:lnTo>
                  <a:lnTo>
                    <a:pt x="165" y="287"/>
                  </a:lnTo>
                  <a:lnTo>
                    <a:pt x="165" y="287"/>
                  </a:lnTo>
                  <a:lnTo>
                    <a:pt x="157" y="290"/>
                  </a:lnTo>
                  <a:lnTo>
                    <a:pt x="151" y="295"/>
                  </a:lnTo>
                  <a:lnTo>
                    <a:pt x="150" y="296"/>
                  </a:lnTo>
                  <a:lnTo>
                    <a:pt x="148" y="299"/>
                  </a:lnTo>
                  <a:lnTo>
                    <a:pt x="148" y="299"/>
                  </a:lnTo>
                  <a:lnTo>
                    <a:pt x="148" y="304"/>
                  </a:lnTo>
                  <a:lnTo>
                    <a:pt x="151" y="308"/>
                  </a:lnTo>
                  <a:lnTo>
                    <a:pt x="156" y="313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63" y="315"/>
                  </a:lnTo>
                  <a:lnTo>
                    <a:pt x="168" y="315"/>
                  </a:lnTo>
                  <a:lnTo>
                    <a:pt x="175" y="314"/>
                  </a:lnTo>
                  <a:lnTo>
                    <a:pt x="175" y="314"/>
                  </a:lnTo>
                  <a:lnTo>
                    <a:pt x="185" y="310"/>
                  </a:lnTo>
                  <a:lnTo>
                    <a:pt x="185" y="310"/>
                  </a:lnTo>
                  <a:lnTo>
                    <a:pt x="194" y="308"/>
                  </a:lnTo>
                  <a:lnTo>
                    <a:pt x="205" y="307"/>
                  </a:lnTo>
                  <a:lnTo>
                    <a:pt x="213" y="305"/>
                  </a:lnTo>
                  <a:lnTo>
                    <a:pt x="216" y="304"/>
                  </a:lnTo>
                  <a:lnTo>
                    <a:pt x="218" y="302"/>
                  </a:lnTo>
                  <a:lnTo>
                    <a:pt x="218" y="302"/>
                  </a:lnTo>
                  <a:lnTo>
                    <a:pt x="218" y="296"/>
                  </a:lnTo>
                  <a:lnTo>
                    <a:pt x="218" y="286"/>
                  </a:lnTo>
                  <a:lnTo>
                    <a:pt x="218" y="286"/>
                  </a:lnTo>
                  <a:lnTo>
                    <a:pt x="216" y="278"/>
                  </a:lnTo>
                  <a:lnTo>
                    <a:pt x="216" y="271"/>
                  </a:lnTo>
                  <a:lnTo>
                    <a:pt x="218" y="264"/>
                  </a:lnTo>
                  <a:lnTo>
                    <a:pt x="221" y="261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8" y="258"/>
                  </a:lnTo>
                  <a:lnTo>
                    <a:pt x="231" y="258"/>
                  </a:lnTo>
                  <a:lnTo>
                    <a:pt x="236" y="258"/>
                  </a:lnTo>
                  <a:lnTo>
                    <a:pt x="240" y="256"/>
                  </a:lnTo>
                  <a:lnTo>
                    <a:pt x="240" y="256"/>
                  </a:lnTo>
                  <a:lnTo>
                    <a:pt x="246" y="255"/>
                  </a:lnTo>
                  <a:lnTo>
                    <a:pt x="251" y="252"/>
                  </a:lnTo>
                  <a:lnTo>
                    <a:pt x="255" y="247"/>
                  </a:lnTo>
                  <a:lnTo>
                    <a:pt x="255" y="247"/>
                  </a:lnTo>
                  <a:lnTo>
                    <a:pt x="261" y="246"/>
                  </a:lnTo>
                  <a:lnTo>
                    <a:pt x="265" y="247"/>
                  </a:lnTo>
                  <a:lnTo>
                    <a:pt x="265" y="24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7081838" y="2816225"/>
              <a:ext cx="641350" cy="895350"/>
            </a:xfrm>
            <a:custGeom>
              <a:avLst/>
              <a:gdLst>
                <a:gd name="T0" fmla="*/ 40 w 404"/>
                <a:gd name="T1" fmla="*/ 262 h 564"/>
                <a:gd name="T2" fmla="*/ 72 w 404"/>
                <a:gd name="T3" fmla="*/ 284 h 564"/>
                <a:gd name="T4" fmla="*/ 86 w 404"/>
                <a:gd name="T5" fmla="*/ 290 h 564"/>
                <a:gd name="T6" fmla="*/ 114 w 404"/>
                <a:gd name="T7" fmla="*/ 254 h 564"/>
                <a:gd name="T8" fmla="*/ 124 w 404"/>
                <a:gd name="T9" fmla="*/ 257 h 564"/>
                <a:gd name="T10" fmla="*/ 117 w 404"/>
                <a:gd name="T11" fmla="*/ 296 h 564"/>
                <a:gd name="T12" fmla="*/ 127 w 404"/>
                <a:gd name="T13" fmla="*/ 306 h 564"/>
                <a:gd name="T14" fmla="*/ 121 w 404"/>
                <a:gd name="T15" fmla="*/ 340 h 564"/>
                <a:gd name="T16" fmla="*/ 136 w 404"/>
                <a:gd name="T17" fmla="*/ 379 h 564"/>
                <a:gd name="T18" fmla="*/ 131 w 404"/>
                <a:gd name="T19" fmla="*/ 395 h 564"/>
                <a:gd name="T20" fmla="*/ 151 w 404"/>
                <a:gd name="T21" fmla="*/ 444 h 564"/>
                <a:gd name="T22" fmla="*/ 161 w 404"/>
                <a:gd name="T23" fmla="*/ 483 h 564"/>
                <a:gd name="T24" fmla="*/ 204 w 404"/>
                <a:gd name="T25" fmla="*/ 537 h 564"/>
                <a:gd name="T26" fmla="*/ 247 w 404"/>
                <a:gd name="T27" fmla="*/ 558 h 564"/>
                <a:gd name="T28" fmla="*/ 300 w 404"/>
                <a:gd name="T29" fmla="*/ 564 h 564"/>
                <a:gd name="T30" fmla="*/ 330 w 404"/>
                <a:gd name="T31" fmla="*/ 558 h 564"/>
                <a:gd name="T32" fmla="*/ 354 w 404"/>
                <a:gd name="T33" fmla="*/ 539 h 564"/>
                <a:gd name="T34" fmla="*/ 359 w 404"/>
                <a:gd name="T35" fmla="*/ 528 h 564"/>
                <a:gd name="T36" fmla="*/ 380 w 404"/>
                <a:gd name="T37" fmla="*/ 512 h 564"/>
                <a:gd name="T38" fmla="*/ 383 w 404"/>
                <a:gd name="T39" fmla="*/ 499 h 564"/>
                <a:gd name="T40" fmla="*/ 386 w 404"/>
                <a:gd name="T41" fmla="*/ 483 h 564"/>
                <a:gd name="T42" fmla="*/ 392 w 404"/>
                <a:gd name="T43" fmla="*/ 460 h 564"/>
                <a:gd name="T44" fmla="*/ 399 w 404"/>
                <a:gd name="T45" fmla="*/ 438 h 564"/>
                <a:gd name="T46" fmla="*/ 395 w 404"/>
                <a:gd name="T47" fmla="*/ 423 h 564"/>
                <a:gd name="T48" fmla="*/ 389 w 404"/>
                <a:gd name="T49" fmla="*/ 380 h 564"/>
                <a:gd name="T50" fmla="*/ 401 w 404"/>
                <a:gd name="T51" fmla="*/ 306 h 564"/>
                <a:gd name="T52" fmla="*/ 401 w 404"/>
                <a:gd name="T53" fmla="*/ 223 h 564"/>
                <a:gd name="T54" fmla="*/ 388 w 404"/>
                <a:gd name="T55" fmla="*/ 197 h 564"/>
                <a:gd name="T56" fmla="*/ 376 w 404"/>
                <a:gd name="T57" fmla="*/ 174 h 564"/>
                <a:gd name="T58" fmla="*/ 357 w 404"/>
                <a:gd name="T59" fmla="*/ 166 h 564"/>
                <a:gd name="T60" fmla="*/ 346 w 404"/>
                <a:gd name="T61" fmla="*/ 161 h 564"/>
                <a:gd name="T62" fmla="*/ 351 w 404"/>
                <a:gd name="T63" fmla="*/ 157 h 564"/>
                <a:gd name="T64" fmla="*/ 365 w 404"/>
                <a:gd name="T65" fmla="*/ 117 h 564"/>
                <a:gd name="T66" fmla="*/ 370 w 404"/>
                <a:gd name="T67" fmla="*/ 92 h 564"/>
                <a:gd name="T68" fmla="*/ 379 w 404"/>
                <a:gd name="T69" fmla="*/ 100 h 564"/>
                <a:gd name="T70" fmla="*/ 382 w 404"/>
                <a:gd name="T71" fmla="*/ 121 h 564"/>
                <a:gd name="T72" fmla="*/ 394 w 404"/>
                <a:gd name="T73" fmla="*/ 120 h 564"/>
                <a:gd name="T74" fmla="*/ 401 w 404"/>
                <a:gd name="T75" fmla="*/ 102 h 564"/>
                <a:gd name="T76" fmla="*/ 389 w 404"/>
                <a:gd name="T77" fmla="*/ 74 h 564"/>
                <a:gd name="T78" fmla="*/ 367 w 404"/>
                <a:gd name="T79" fmla="*/ 71 h 564"/>
                <a:gd name="T80" fmla="*/ 362 w 404"/>
                <a:gd name="T81" fmla="*/ 56 h 564"/>
                <a:gd name="T82" fmla="*/ 361 w 404"/>
                <a:gd name="T83" fmla="*/ 32 h 564"/>
                <a:gd name="T84" fmla="*/ 330 w 404"/>
                <a:gd name="T85" fmla="*/ 17 h 564"/>
                <a:gd name="T86" fmla="*/ 257 w 404"/>
                <a:gd name="T87" fmla="*/ 1 h 564"/>
                <a:gd name="T88" fmla="*/ 185 w 404"/>
                <a:gd name="T89" fmla="*/ 3 h 564"/>
                <a:gd name="T90" fmla="*/ 145 w 404"/>
                <a:gd name="T91" fmla="*/ 35 h 564"/>
                <a:gd name="T92" fmla="*/ 146 w 404"/>
                <a:gd name="T93" fmla="*/ 74 h 564"/>
                <a:gd name="T94" fmla="*/ 127 w 404"/>
                <a:gd name="T95" fmla="*/ 103 h 564"/>
                <a:gd name="T96" fmla="*/ 44 w 404"/>
                <a:gd name="T97" fmla="*/ 102 h 564"/>
                <a:gd name="T98" fmla="*/ 0 w 404"/>
                <a:gd name="T99" fmla="*/ 139 h 564"/>
                <a:gd name="T100" fmla="*/ 23 w 404"/>
                <a:gd name="T101" fmla="*/ 183 h 564"/>
                <a:gd name="T102" fmla="*/ 38 w 404"/>
                <a:gd name="T103" fmla="*/ 21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564">
                  <a:moveTo>
                    <a:pt x="35" y="238"/>
                  </a:moveTo>
                  <a:lnTo>
                    <a:pt x="35" y="238"/>
                  </a:lnTo>
                  <a:lnTo>
                    <a:pt x="35" y="247"/>
                  </a:lnTo>
                  <a:lnTo>
                    <a:pt x="37" y="254"/>
                  </a:lnTo>
                  <a:lnTo>
                    <a:pt x="40" y="262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62" y="277"/>
                  </a:lnTo>
                  <a:lnTo>
                    <a:pt x="68" y="281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4" y="286"/>
                  </a:lnTo>
                  <a:lnTo>
                    <a:pt x="77" y="287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9" y="284"/>
                  </a:lnTo>
                  <a:lnTo>
                    <a:pt x="91" y="278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114" y="254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28" y="251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0" y="277"/>
                  </a:lnTo>
                  <a:lnTo>
                    <a:pt x="120" y="277"/>
                  </a:lnTo>
                  <a:lnTo>
                    <a:pt x="117" y="287"/>
                  </a:lnTo>
                  <a:lnTo>
                    <a:pt x="117" y="291"/>
                  </a:lnTo>
                  <a:lnTo>
                    <a:pt x="117" y="296"/>
                  </a:lnTo>
                  <a:lnTo>
                    <a:pt x="117" y="296"/>
                  </a:lnTo>
                  <a:lnTo>
                    <a:pt x="121" y="300"/>
                  </a:lnTo>
                  <a:lnTo>
                    <a:pt x="126" y="305"/>
                  </a:lnTo>
                  <a:lnTo>
                    <a:pt x="126" y="305"/>
                  </a:lnTo>
                  <a:lnTo>
                    <a:pt x="127" y="306"/>
                  </a:lnTo>
                  <a:lnTo>
                    <a:pt x="128" y="309"/>
                  </a:lnTo>
                  <a:lnTo>
                    <a:pt x="127" y="321"/>
                  </a:lnTo>
                  <a:lnTo>
                    <a:pt x="127" y="321"/>
                  </a:lnTo>
                  <a:lnTo>
                    <a:pt x="126" y="330"/>
                  </a:lnTo>
                  <a:lnTo>
                    <a:pt x="121" y="340"/>
                  </a:lnTo>
                  <a:lnTo>
                    <a:pt x="131" y="358"/>
                  </a:lnTo>
                  <a:lnTo>
                    <a:pt x="131" y="358"/>
                  </a:lnTo>
                  <a:lnTo>
                    <a:pt x="134" y="365"/>
                  </a:lnTo>
                  <a:lnTo>
                    <a:pt x="134" y="371"/>
                  </a:lnTo>
                  <a:lnTo>
                    <a:pt x="136" y="379"/>
                  </a:lnTo>
                  <a:lnTo>
                    <a:pt x="136" y="379"/>
                  </a:lnTo>
                  <a:lnTo>
                    <a:pt x="137" y="382"/>
                  </a:lnTo>
                  <a:lnTo>
                    <a:pt x="139" y="385"/>
                  </a:lnTo>
                  <a:lnTo>
                    <a:pt x="136" y="389"/>
                  </a:lnTo>
                  <a:lnTo>
                    <a:pt x="131" y="395"/>
                  </a:lnTo>
                  <a:lnTo>
                    <a:pt x="131" y="395"/>
                  </a:lnTo>
                  <a:lnTo>
                    <a:pt x="142" y="416"/>
                  </a:lnTo>
                  <a:lnTo>
                    <a:pt x="148" y="432"/>
                  </a:lnTo>
                  <a:lnTo>
                    <a:pt x="151" y="444"/>
                  </a:lnTo>
                  <a:lnTo>
                    <a:pt x="151" y="444"/>
                  </a:lnTo>
                  <a:lnTo>
                    <a:pt x="152" y="451"/>
                  </a:lnTo>
                  <a:lnTo>
                    <a:pt x="155" y="460"/>
                  </a:lnTo>
                  <a:lnTo>
                    <a:pt x="158" y="472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61" y="487"/>
                  </a:lnTo>
                  <a:lnTo>
                    <a:pt x="164" y="493"/>
                  </a:lnTo>
                  <a:lnTo>
                    <a:pt x="173" y="508"/>
                  </a:lnTo>
                  <a:lnTo>
                    <a:pt x="186" y="522"/>
                  </a:lnTo>
                  <a:lnTo>
                    <a:pt x="204" y="537"/>
                  </a:lnTo>
                  <a:lnTo>
                    <a:pt x="204" y="537"/>
                  </a:lnTo>
                  <a:lnTo>
                    <a:pt x="214" y="545"/>
                  </a:lnTo>
                  <a:lnTo>
                    <a:pt x="226" y="551"/>
                  </a:lnTo>
                  <a:lnTo>
                    <a:pt x="237" y="555"/>
                  </a:lnTo>
                  <a:lnTo>
                    <a:pt x="247" y="558"/>
                  </a:lnTo>
                  <a:lnTo>
                    <a:pt x="262" y="561"/>
                  </a:lnTo>
                  <a:lnTo>
                    <a:pt x="268" y="561"/>
                  </a:lnTo>
                  <a:lnTo>
                    <a:pt x="268" y="561"/>
                  </a:lnTo>
                  <a:lnTo>
                    <a:pt x="277" y="562"/>
                  </a:lnTo>
                  <a:lnTo>
                    <a:pt x="300" y="564"/>
                  </a:lnTo>
                  <a:lnTo>
                    <a:pt x="300" y="564"/>
                  </a:lnTo>
                  <a:lnTo>
                    <a:pt x="312" y="562"/>
                  </a:lnTo>
                  <a:lnTo>
                    <a:pt x="320" y="562"/>
                  </a:lnTo>
                  <a:lnTo>
                    <a:pt x="324" y="561"/>
                  </a:lnTo>
                  <a:lnTo>
                    <a:pt x="330" y="558"/>
                  </a:lnTo>
                  <a:lnTo>
                    <a:pt x="330" y="558"/>
                  </a:lnTo>
                  <a:lnTo>
                    <a:pt x="337" y="554"/>
                  </a:lnTo>
                  <a:lnTo>
                    <a:pt x="345" y="548"/>
                  </a:lnTo>
                  <a:lnTo>
                    <a:pt x="351" y="542"/>
                  </a:lnTo>
                  <a:lnTo>
                    <a:pt x="354" y="539"/>
                  </a:lnTo>
                  <a:lnTo>
                    <a:pt x="354" y="536"/>
                  </a:lnTo>
                  <a:lnTo>
                    <a:pt x="354" y="536"/>
                  </a:lnTo>
                  <a:lnTo>
                    <a:pt x="357" y="533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2" y="525"/>
                  </a:lnTo>
                  <a:lnTo>
                    <a:pt x="367" y="522"/>
                  </a:lnTo>
                  <a:lnTo>
                    <a:pt x="367" y="522"/>
                  </a:lnTo>
                  <a:lnTo>
                    <a:pt x="373" y="518"/>
                  </a:lnTo>
                  <a:lnTo>
                    <a:pt x="380" y="512"/>
                  </a:lnTo>
                  <a:lnTo>
                    <a:pt x="380" y="512"/>
                  </a:lnTo>
                  <a:lnTo>
                    <a:pt x="383" y="508"/>
                  </a:lnTo>
                  <a:lnTo>
                    <a:pt x="385" y="503"/>
                  </a:lnTo>
                  <a:lnTo>
                    <a:pt x="383" y="499"/>
                  </a:lnTo>
                  <a:lnTo>
                    <a:pt x="383" y="499"/>
                  </a:lnTo>
                  <a:lnTo>
                    <a:pt x="385" y="497"/>
                  </a:lnTo>
                  <a:lnTo>
                    <a:pt x="386" y="494"/>
                  </a:lnTo>
                  <a:lnTo>
                    <a:pt x="386" y="490"/>
                  </a:lnTo>
                  <a:lnTo>
                    <a:pt x="386" y="490"/>
                  </a:lnTo>
                  <a:lnTo>
                    <a:pt x="386" y="483"/>
                  </a:lnTo>
                  <a:lnTo>
                    <a:pt x="388" y="475"/>
                  </a:lnTo>
                  <a:lnTo>
                    <a:pt x="388" y="475"/>
                  </a:lnTo>
                  <a:lnTo>
                    <a:pt x="389" y="469"/>
                  </a:lnTo>
                  <a:lnTo>
                    <a:pt x="389" y="465"/>
                  </a:lnTo>
                  <a:lnTo>
                    <a:pt x="392" y="460"/>
                  </a:lnTo>
                  <a:lnTo>
                    <a:pt x="392" y="460"/>
                  </a:lnTo>
                  <a:lnTo>
                    <a:pt x="398" y="450"/>
                  </a:lnTo>
                  <a:lnTo>
                    <a:pt x="399" y="444"/>
                  </a:lnTo>
                  <a:lnTo>
                    <a:pt x="399" y="441"/>
                  </a:lnTo>
                  <a:lnTo>
                    <a:pt x="399" y="438"/>
                  </a:lnTo>
                  <a:lnTo>
                    <a:pt x="399" y="438"/>
                  </a:lnTo>
                  <a:lnTo>
                    <a:pt x="398" y="434"/>
                  </a:lnTo>
                  <a:lnTo>
                    <a:pt x="398" y="431"/>
                  </a:lnTo>
                  <a:lnTo>
                    <a:pt x="398" y="428"/>
                  </a:lnTo>
                  <a:lnTo>
                    <a:pt x="395" y="423"/>
                  </a:lnTo>
                  <a:lnTo>
                    <a:pt x="395" y="423"/>
                  </a:lnTo>
                  <a:lnTo>
                    <a:pt x="391" y="417"/>
                  </a:lnTo>
                  <a:lnTo>
                    <a:pt x="389" y="410"/>
                  </a:lnTo>
                  <a:lnTo>
                    <a:pt x="388" y="398"/>
                  </a:lnTo>
                  <a:lnTo>
                    <a:pt x="389" y="380"/>
                  </a:lnTo>
                  <a:lnTo>
                    <a:pt x="389" y="380"/>
                  </a:lnTo>
                  <a:lnTo>
                    <a:pt x="395" y="348"/>
                  </a:lnTo>
                  <a:lnTo>
                    <a:pt x="398" y="331"/>
                  </a:lnTo>
                  <a:lnTo>
                    <a:pt x="401" y="306"/>
                  </a:lnTo>
                  <a:lnTo>
                    <a:pt x="401" y="306"/>
                  </a:lnTo>
                  <a:lnTo>
                    <a:pt x="404" y="277"/>
                  </a:lnTo>
                  <a:lnTo>
                    <a:pt x="402" y="260"/>
                  </a:lnTo>
                  <a:lnTo>
                    <a:pt x="402" y="260"/>
                  </a:lnTo>
                  <a:lnTo>
                    <a:pt x="402" y="243"/>
                  </a:lnTo>
                  <a:lnTo>
                    <a:pt x="401" y="223"/>
                  </a:lnTo>
                  <a:lnTo>
                    <a:pt x="398" y="209"/>
                  </a:lnTo>
                  <a:lnTo>
                    <a:pt x="397" y="203"/>
                  </a:lnTo>
                  <a:lnTo>
                    <a:pt x="394" y="201"/>
                  </a:lnTo>
                  <a:lnTo>
                    <a:pt x="394" y="201"/>
                  </a:lnTo>
                  <a:lnTo>
                    <a:pt x="388" y="197"/>
                  </a:lnTo>
                  <a:lnTo>
                    <a:pt x="379" y="189"/>
                  </a:lnTo>
                  <a:lnTo>
                    <a:pt x="379" y="189"/>
                  </a:lnTo>
                  <a:lnTo>
                    <a:pt x="376" y="185"/>
                  </a:lnTo>
                  <a:lnTo>
                    <a:pt x="374" y="182"/>
                  </a:lnTo>
                  <a:lnTo>
                    <a:pt x="376" y="174"/>
                  </a:lnTo>
                  <a:lnTo>
                    <a:pt x="376" y="174"/>
                  </a:lnTo>
                  <a:lnTo>
                    <a:pt x="374" y="170"/>
                  </a:lnTo>
                  <a:lnTo>
                    <a:pt x="371" y="167"/>
                  </a:lnTo>
                  <a:lnTo>
                    <a:pt x="365" y="167"/>
                  </a:lnTo>
                  <a:lnTo>
                    <a:pt x="357" y="166"/>
                  </a:lnTo>
                  <a:lnTo>
                    <a:pt x="357" y="166"/>
                  </a:lnTo>
                  <a:lnTo>
                    <a:pt x="348" y="166"/>
                  </a:lnTo>
                  <a:lnTo>
                    <a:pt x="345" y="164"/>
                  </a:lnTo>
                  <a:lnTo>
                    <a:pt x="345" y="163"/>
                  </a:lnTo>
                  <a:lnTo>
                    <a:pt x="346" y="161"/>
                  </a:lnTo>
                  <a:lnTo>
                    <a:pt x="348" y="160"/>
                  </a:lnTo>
                  <a:lnTo>
                    <a:pt x="348" y="160"/>
                  </a:lnTo>
                  <a:lnTo>
                    <a:pt x="349" y="158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61" y="131"/>
                  </a:lnTo>
                  <a:lnTo>
                    <a:pt x="361" y="131"/>
                  </a:lnTo>
                  <a:lnTo>
                    <a:pt x="364" y="126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67" y="106"/>
                  </a:lnTo>
                  <a:lnTo>
                    <a:pt x="368" y="97"/>
                  </a:lnTo>
                  <a:lnTo>
                    <a:pt x="368" y="97"/>
                  </a:lnTo>
                  <a:lnTo>
                    <a:pt x="368" y="93"/>
                  </a:lnTo>
                  <a:lnTo>
                    <a:pt x="370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4" y="93"/>
                  </a:lnTo>
                  <a:lnTo>
                    <a:pt x="376" y="96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79" y="114"/>
                  </a:lnTo>
                  <a:lnTo>
                    <a:pt x="379" y="114"/>
                  </a:lnTo>
                  <a:lnTo>
                    <a:pt x="380" y="118"/>
                  </a:lnTo>
                  <a:lnTo>
                    <a:pt x="382" y="121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89" y="124"/>
                  </a:lnTo>
                  <a:lnTo>
                    <a:pt x="392" y="123"/>
                  </a:lnTo>
                  <a:lnTo>
                    <a:pt x="394" y="120"/>
                  </a:lnTo>
                  <a:lnTo>
                    <a:pt x="395" y="117"/>
                  </a:lnTo>
                  <a:lnTo>
                    <a:pt x="395" y="117"/>
                  </a:lnTo>
                  <a:lnTo>
                    <a:pt x="398" y="108"/>
                  </a:lnTo>
                  <a:lnTo>
                    <a:pt x="401" y="102"/>
                  </a:lnTo>
                  <a:lnTo>
                    <a:pt x="401" y="102"/>
                  </a:lnTo>
                  <a:lnTo>
                    <a:pt x="401" y="96"/>
                  </a:lnTo>
                  <a:lnTo>
                    <a:pt x="401" y="89"/>
                  </a:lnTo>
                  <a:lnTo>
                    <a:pt x="397" y="81"/>
                  </a:lnTo>
                  <a:lnTo>
                    <a:pt x="394" y="77"/>
                  </a:lnTo>
                  <a:lnTo>
                    <a:pt x="389" y="74"/>
                  </a:lnTo>
                  <a:lnTo>
                    <a:pt x="389" y="74"/>
                  </a:lnTo>
                  <a:lnTo>
                    <a:pt x="382" y="71"/>
                  </a:lnTo>
                  <a:lnTo>
                    <a:pt x="376" y="69"/>
                  </a:lnTo>
                  <a:lnTo>
                    <a:pt x="370" y="71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4" y="69"/>
                  </a:lnTo>
                  <a:lnTo>
                    <a:pt x="364" y="66"/>
                  </a:lnTo>
                  <a:lnTo>
                    <a:pt x="364" y="62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1" y="50"/>
                  </a:lnTo>
                  <a:lnTo>
                    <a:pt x="361" y="44"/>
                  </a:lnTo>
                  <a:lnTo>
                    <a:pt x="361" y="32"/>
                  </a:lnTo>
                  <a:lnTo>
                    <a:pt x="361" y="32"/>
                  </a:lnTo>
                  <a:lnTo>
                    <a:pt x="361" y="31"/>
                  </a:lnTo>
                  <a:lnTo>
                    <a:pt x="361" y="31"/>
                  </a:lnTo>
                  <a:lnTo>
                    <a:pt x="348" y="25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06" y="10"/>
                  </a:lnTo>
                  <a:lnTo>
                    <a:pt x="290" y="6"/>
                  </a:lnTo>
                  <a:lnTo>
                    <a:pt x="277" y="4"/>
                  </a:lnTo>
                  <a:lnTo>
                    <a:pt x="277" y="4"/>
                  </a:lnTo>
                  <a:lnTo>
                    <a:pt x="257" y="1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194" y="0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79" y="6"/>
                  </a:lnTo>
                  <a:lnTo>
                    <a:pt x="171" y="9"/>
                  </a:lnTo>
                  <a:lnTo>
                    <a:pt x="160" y="19"/>
                  </a:lnTo>
                  <a:lnTo>
                    <a:pt x="149" y="28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5" y="41"/>
                  </a:lnTo>
                  <a:lnTo>
                    <a:pt x="145" y="52"/>
                  </a:lnTo>
                  <a:lnTo>
                    <a:pt x="146" y="63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2" y="84"/>
                  </a:lnTo>
                  <a:lnTo>
                    <a:pt x="136" y="94"/>
                  </a:lnTo>
                  <a:lnTo>
                    <a:pt x="133" y="99"/>
                  </a:lnTo>
                  <a:lnTo>
                    <a:pt x="127" y="103"/>
                  </a:lnTo>
                  <a:lnTo>
                    <a:pt x="123" y="105"/>
                  </a:lnTo>
                  <a:lnTo>
                    <a:pt x="117" y="106"/>
                  </a:lnTo>
                  <a:lnTo>
                    <a:pt x="117" y="106"/>
                  </a:lnTo>
                  <a:lnTo>
                    <a:pt x="69" y="103"/>
                  </a:lnTo>
                  <a:lnTo>
                    <a:pt x="44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5" y="106"/>
                  </a:lnTo>
                  <a:lnTo>
                    <a:pt x="17" y="11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0" y="161"/>
                  </a:lnTo>
                  <a:lnTo>
                    <a:pt x="17" y="174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9" y="191"/>
                  </a:lnTo>
                  <a:lnTo>
                    <a:pt x="34" y="200"/>
                  </a:lnTo>
                  <a:lnTo>
                    <a:pt x="37" y="209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8" y="226"/>
                  </a:lnTo>
                  <a:lnTo>
                    <a:pt x="35" y="238"/>
                  </a:lnTo>
                  <a:lnTo>
                    <a:pt x="35" y="238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5616575" y="4406900"/>
              <a:ext cx="387350" cy="479425"/>
            </a:xfrm>
            <a:custGeom>
              <a:avLst/>
              <a:gdLst>
                <a:gd name="T0" fmla="*/ 3 w 244"/>
                <a:gd name="T1" fmla="*/ 63 h 302"/>
                <a:gd name="T2" fmla="*/ 13 w 244"/>
                <a:gd name="T3" fmla="*/ 58 h 302"/>
                <a:gd name="T4" fmla="*/ 37 w 244"/>
                <a:gd name="T5" fmla="*/ 46 h 302"/>
                <a:gd name="T6" fmla="*/ 48 w 244"/>
                <a:gd name="T7" fmla="*/ 30 h 302"/>
                <a:gd name="T8" fmla="*/ 62 w 244"/>
                <a:gd name="T9" fmla="*/ 15 h 302"/>
                <a:gd name="T10" fmla="*/ 90 w 244"/>
                <a:gd name="T11" fmla="*/ 12 h 302"/>
                <a:gd name="T12" fmla="*/ 119 w 244"/>
                <a:gd name="T13" fmla="*/ 0 h 302"/>
                <a:gd name="T14" fmla="*/ 117 w 244"/>
                <a:gd name="T15" fmla="*/ 6 h 302"/>
                <a:gd name="T16" fmla="*/ 113 w 244"/>
                <a:gd name="T17" fmla="*/ 17 h 302"/>
                <a:gd name="T18" fmla="*/ 145 w 244"/>
                <a:gd name="T19" fmla="*/ 43 h 302"/>
                <a:gd name="T20" fmla="*/ 165 w 244"/>
                <a:gd name="T21" fmla="*/ 55 h 302"/>
                <a:gd name="T22" fmla="*/ 172 w 244"/>
                <a:gd name="T23" fmla="*/ 73 h 302"/>
                <a:gd name="T24" fmla="*/ 185 w 244"/>
                <a:gd name="T25" fmla="*/ 71 h 302"/>
                <a:gd name="T26" fmla="*/ 202 w 244"/>
                <a:gd name="T27" fmla="*/ 67 h 302"/>
                <a:gd name="T28" fmla="*/ 213 w 244"/>
                <a:gd name="T29" fmla="*/ 77 h 302"/>
                <a:gd name="T30" fmla="*/ 225 w 244"/>
                <a:gd name="T31" fmla="*/ 74 h 302"/>
                <a:gd name="T32" fmla="*/ 237 w 244"/>
                <a:gd name="T33" fmla="*/ 74 h 302"/>
                <a:gd name="T34" fmla="*/ 240 w 244"/>
                <a:gd name="T35" fmla="*/ 92 h 302"/>
                <a:gd name="T36" fmla="*/ 234 w 244"/>
                <a:gd name="T37" fmla="*/ 103 h 302"/>
                <a:gd name="T38" fmla="*/ 243 w 244"/>
                <a:gd name="T39" fmla="*/ 116 h 302"/>
                <a:gd name="T40" fmla="*/ 242 w 244"/>
                <a:gd name="T41" fmla="*/ 123 h 302"/>
                <a:gd name="T42" fmla="*/ 219 w 244"/>
                <a:gd name="T43" fmla="*/ 129 h 302"/>
                <a:gd name="T44" fmla="*/ 216 w 244"/>
                <a:gd name="T45" fmla="*/ 138 h 302"/>
                <a:gd name="T46" fmla="*/ 204 w 244"/>
                <a:gd name="T47" fmla="*/ 151 h 302"/>
                <a:gd name="T48" fmla="*/ 196 w 244"/>
                <a:gd name="T49" fmla="*/ 160 h 302"/>
                <a:gd name="T50" fmla="*/ 190 w 244"/>
                <a:gd name="T51" fmla="*/ 178 h 302"/>
                <a:gd name="T52" fmla="*/ 182 w 244"/>
                <a:gd name="T53" fmla="*/ 188 h 302"/>
                <a:gd name="T54" fmla="*/ 194 w 244"/>
                <a:gd name="T55" fmla="*/ 197 h 302"/>
                <a:gd name="T56" fmla="*/ 196 w 244"/>
                <a:gd name="T57" fmla="*/ 209 h 302"/>
                <a:gd name="T58" fmla="*/ 185 w 244"/>
                <a:gd name="T59" fmla="*/ 220 h 302"/>
                <a:gd name="T60" fmla="*/ 188 w 244"/>
                <a:gd name="T61" fmla="*/ 227 h 302"/>
                <a:gd name="T62" fmla="*/ 200 w 244"/>
                <a:gd name="T63" fmla="*/ 245 h 302"/>
                <a:gd name="T64" fmla="*/ 216 w 244"/>
                <a:gd name="T65" fmla="*/ 251 h 302"/>
                <a:gd name="T66" fmla="*/ 212 w 244"/>
                <a:gd name="T67" fmla="*/ 268 h 302"/>
                <a:gd name="T68" fmla="*/ 200 w 244"/>
                <a:gd name="T69" fmla="*/ 295 h 302"/>
                <a:gd name="T70" fmla="*/ 191 w 244"/>
                <a:gd name="T71" fmla="*/ 298 h 302"/>
                <a:gd name="T72" fmla="*/ 169 w 244"/>
                <a:gd name="T73" fmla="*/ 300 h 302"/>
                <a:gd name="T74" fmla="*/ 147 w 244"/>
                <a:gd name="T75" fmla="*/ 301 h 302"/>
                <a:gd name="T76" fmla="*/ 114 w 244"/>
                <a:gd name="T77" fmla="*/ 300 h 302"/>
                <a:gd name="T78" fmla="*/ 88 w 244"/>
                <a:gd name="T79" fmla="*/ 302 h 302"/>
                <a:gd name="T80" fmla="*/ 62 w 244"/>
                <a:gd name="T81" fmla="*/ 289 h 302"/>
                <a:gd name="T82" fmla="*/ 53 w 244"/>
                <a:gd name="T83" fmla="*/ 300 h 302"/>
                <a:gd name="T84" fmla="*/ 45 w 244"/>
                <a:gd name="T85" fmla="*/ 302 h 302"/>
                <a:gd name="T86" fmla="*/ 34 w 244"/>
                <a:gd name="T87" fmla="*/ 294 h 302"/>
                <a:gd name="T88" fmla="*/ 36 w 244"/>
                <a:gd name="T89" fmla="*/ 271 h 302"/>
                <a:gd name="T90" fmla="*/ 48 w 244"/>
                <a:gd name="T91" fmla="*/ 255 h 302"/>
                <a:gd name="T92" fmla="*/ 48 w 244"/>
                <a:gd name="T93" fmla="*/ 231 h 302"/>
                <a:gd name="T94" fmla="*/ 34 w 244"/>
                <a:gd name="T95" fmla="*/ 212 h 302"/>
                <a:gd name="T96" fmla="*/ 34 w 244"/>
                <a:gd name="T97" fmla="*/ 197 h 302"/>
                <a:gd name="T98" fmla="*/ 48 w 244"/>
                <a:gd name="T99" fmla="*/ 165 h 302"/>
                <a:gd name="T100" fmla="*/ 49 w 244"/>
                <a:gd name="T101" fmla="*/ 138 h 302"/>
                <a:gd name="T102" fmla="*/ 39 w 244"/>
                <a:gd name="T103" fmla="*/ 123 h 302"/>
                <a:gd name="T104" fmla="*/ 25 w 244"/>
                <a:gd name="T105" fmla="*/ 113 h 302"/>
                <a:gd name="T106" fmla="*/ 12 w 244"/>
                <a:gd name="T107" fmla="*/ 108 h 302"/>
                <a:gd name="T108" fmla="*/ 13 w 244"/>
                <a:gd name="T109" fmla="*/ 91 h 302"/>
                <a:gd name="T110" fmla="*/ 6 w 244"/>
                <a:gd name="T111" fmla="*/ 77 h 302"/>
                <a:gd name="T112" fmla="*/ 2 w 244"/>
                <a:gd name="T113" fmla="*/ 6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02">
                  <a:moveTo>
                    <a:pt x="2" y="68"/>
                  </a:moveTo>
                  <a:lnTo>
                    <a:pt x="2" y="68"/>
                  </a:lnTo>
                  <a:lnTo>
                    <a:pt x="2" y="67"/>
                  </a:lnTo>
                  <a:lnTo>
                    <a:pt x="3" y="63"/>
                  </a:lnTo>
                  <a:lnTo>
                    <a:pt x="6" y="60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22" y="57"/>
                  </a:lnTo>
                  <a:lnTo>
                    <a:pt x="28" y="54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43" y="37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62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85" y="14"/>
                  </a:lnTo>
                  <a:lnTo>
                    <a:pt x="90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14" y="2"/>
                  </a:lnTo>
                  <a:lnTo>
                    <a:pt x="119" y="0"/>
                  </a:lnTo>
                  <a:lnTo>
                    <a:pt x="120" y="2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17" y="6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1" y="14"/>
                  </a:lnTo>
                  <a:lnTo>
                    <a:pt x="113" y="17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9" y="31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51" y="48"/>
                  </a:lnTo>
                  <a:lnTo>
                    <a:pt x="159" y="51"/>
                  </a:lnTo>
                  <a:lnTo>
                    <a:pt x="165" y="55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70" y="70"/>
                  </a:lnTo>
                  <a:lnTo>
                    <a:pt x="172" y="73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82" y="73"/>
                  </a:lnTo>
                  <a:lnTo>
                    <a:pt x="185" y="71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9" y="66"/>
                  </a:lnTo>
                  <a:lnTo>
                    <a:pt x="202" y="67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10" y="76"/>
                  </a:lnTo>
                  <a:lnTo>
                    <a:pt x="213" y="77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9" y="77"/>
                  </a:lnTo>
                  <a:lnTo>
                    <a:pt x="225" y="74"/>
                  </a:lnTo>
                  <a:lnTo>
                    <a:pt x="230" y="73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37" y="74"/>
                  </a:lnTo>
                  <a:lnTo>
                    <a:pt x="240" y="80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37" y="97"/>
                  </a:lnTo>
                  <a:lnTo>
                    <a:pt x="234" y="100"/>
                  </a:lnTo>
                  <a:lnTo>
                    <a:pt x="234" y="103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40" y="110"/>
                  </a:lnTo>
                  <a:lnTo>
                    <a:pt x="243" y="116"/>
                  </a:lnTo>
                  <a:lnTo>
                    <a:pt x="244" y="119"/>
                  </a:lnTo>
                  <a:lnTo>
                    <a:pt x="243" y="122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36" y="125"/>
                  </a:lnTo>
                  <a:lnTo>
                    <a:pt x="228" y="126"/>
                  </a:lnTo>
                  <a:lnTo>
                    <a:pt x="222" y="128"/>
                  </a:lnTo>
                  <a:lnTo>
                    <a:pt x="219" y="129"/>
                  </a:lnTo>
                  <a:lnTo>
                    <a:pt x="218" y="131"/>
                  </a:lnTo>
                  <a:lnTo>
                    <a:pt x="218" y="131"/>
                  </a:lnTo>
                  <a:lnTo>
                    <a:pt x="216" y="134"/>
                  </a:lnTo>
                  <a:lnTo>
                    <a:pt x="216" y="138"/>
                  </a:lnTo>
                  <a:lnTo>
                    <a:pt x="215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04" y="151"/>
                  </a:lnTo>
                  <a:lnTo>
                    <a:pt x="200" y="153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4" y="172"/>
                  </a:lnTo>
                  <a:lnTo>
                    <a:pt x="193" y="175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85" y="181"/>
                  </a:lnTo>
                  <a:lnTo>
                    <a:pt x="182" y="184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8" y="193"/>
                  </a:lnTo>
                  <a:lnTo>
                    <a:pt x="194" y="197"/>
                  </a:lnTo>
                  <a:lnTo>
                    <a:pt x="197" y="199"/>
                  </a:lnTo>
                  <a:lnTo>
                    <a:pt x="197" y="202"/>
                  </a:lnTo>
                  <a:lnTo>
                    <a:pt x="197" y="205"/>
                  </a:lnTo>
                  <a:lnTo>
                    <a:pt x="196" y="209"/>
                  </a:lnTo>
                  <a:lnTo>
                    <a:pt x="196" y="209"/>
                  </a:lnTo>
                  <a:lnTo>
                    <a:pt x="191" y="214"/>
                  </a:lnTo>
                  <a:lnTo>
                    <a:pt x="187" y="218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5" y="224"/>
                  </a:lnTo>
                  <a:lnTo>
                    <a:pt x="188" y="227"/>
                  </a:lnTo>
                  <a:lnTo>
                    <a:pt x="188" y="227"/>
                  </a:lnTo>
                  <a:lnTo>
                    <a:pt x="194" y="233"/>
                  </a:lnTo>
                  <a:lnTo>
                    <a:pt x="197" y="237"/>
                  </a:lnTo>
                  <a:lnTo>
                    <a:pt x="200" y="245"/>
                  </a:lnTo>
                  <a:lnTo>
                    <a:pt x="200" y="245"/>
                  </a:lnTo>
                  <a:lnTo>
                    <a:pt x="203" y="246"/>
                  </a:lnTo>
                  <a:lnTo>
                    <a:pt x="209" y="249"/>
                  </a:lnTo>
                  <a:lnTo>
                    <a:pt x="216" y="251"/>
                  </a:lnTo>
                  <a:lnTo>
                    <a:pt x="216" y="251"/>
                  </a:lnTo>
                  <a:lnTo>
                    <a:pt x="218" y="254"/>
                  </a:lnTo>
                  <a:lnTo>
                    <a:pt x="218" y="257"/>
                  </a:lnTo>
                  <a:lnTo>
                    <a:pt x="216" y="262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07" y="276"/>
                  </a:lnTo>
                  <a:lnTo>
                    <a:pt x="204" y="286"/>
                  </a:lnTo>
                  <a:lnTo>
                    <a:pt x="200" y="295"/>
                  </a:lnTo>
                  <a:lnTo>
                    <a:pt x="197" y="297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81" y="301"/>
                  </a:lnTo>
                  <a:lnTo>
                    <a:pt x="175" y="301"/>
                  </a:lnTo>
                  <a:lnTo>
                    <a:pt x="169" y="300"/>
                  </a:lnTo>
                  <a:lnTo>
                    <a:pt x="169" y="300"/>
                  </a:lnTo>
                  <a:lnTo>
                    <a:pt x="162" y="298"/>
                  </a:lnTo>
                  <a:lnTo>
                    <a:pt x="156" y="298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32" y="301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02" y="301"/>
                  </a:lnTo>
                  <a:lnTo>
                    <a:pt x="95" y="302"/>
                  </a:lnTo>
                  <a:lnTo>
                    <a:pt x="88" y="302"/>
                  </a:lnTo>
                  <a:lnTo>
                    <a:pt x="88" y="302"/>
                  </a:lnTo>
                  <a:lnTo>
                    <a:pt x="80" y="300"/>
                  </a:lnTo>
                  <a:lnTo>
                    <a:pt x="73" y="294"/>
                  </a:lnTo>
                  <a:lnTo>
                    <a:pt x="65" y="291"/>
                  </a:lnTo>
                  <a:lnTo>
                    <a:pt x="62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6" y="294"/>
                  </a:lnTo>
                  <a:lnTo>
                    <a:pt x="53" y="300"/>
                  </a:lnTo>
                  <a:lnTo>
                    <a:pt x="49" y="302"/>
                  </a:lnTo>
                  <a:lnTo>
                    <a:pt x="48" y="302"/>
                  </a:lnTo>
                  <a:lnTo>
                    <a:pt x="45" y="302"/>
                  </a:lnTo>
                  <a:lnTo>
                    <a:pt x="45" y="302"/>
                  </a:lnTo>
                  <a:lnTo>
                    <a:pt x="40" y="301"/>
                  </a:lnTo>
                  <a:lnTo>
                    <a:pt x="37" y="301"/>
                  </a:lnTo>
                  <a:lnTo>
                    <a:pt x="34" y="300"/>
                  </a:lnTo>
                  <a:lnTo>
                    <a:pt x="34" y="294"/>
                  </a:lnTo>
                  <a:lnTo>
                    <a:pt x="34" y="294"/>
                  </a:lnTo>
                  <a:lnTo>
                    <a:pt x="33" y="280"/>
                  </a:lnTo>
                  <a:lnTo>
                    <a:pt x="33" y="276"/>
                  </a:lnTo>
                  <a:lnTo>
                    <a:pt x="36" y="271"/>
                  </a:lnTo>
                  <a:lnTo>
                    <a:pt x="36" y="271"/>
                  </a:lnTo>
                  <a:lnTo>
                    <a:pt x="45" y="267"/>
                  </a:lnTo>
                  <a:lnTo>
                    <a:pt x="48" y="264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9" y="240"/>
                  </a:lnTo>
                  <a:lnTo>
                    <a:pt x="49" y="237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3" y="225"/>
                  </a:lnTo>
                  <a:lnTo>
                    <a:pt x="37" y="217"/>
                  </a:lnTo>
                  <a:lnTo>
                    <a:pt x="34" y="212"/>
                  </a:lnTo>
                  <a:lnTo>
                    <a:pt x="33" y="208"/>
                  </a:lnTo>
                  <a:lnTo>
                    <a:pt x="33" y="203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9" y="188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8" y="165"/>
                  </a:lnTo>
                  <a:lnTo>
                    <a:pt x="49" y="154"/>
                  </a:lnTo>
                  <a:lnTo>
                    <a:pt x="50" y="145"/>
                  </a:lnTo>
                  <a:lnTo>
                    <a:pt x="49" y="138"/>
                  </a:lnTo>
                  <a:lnTo>
                    <a:pt x="49" y="138"/>
                  </a:lnTo>
                  <a:lnTo>
                    <a:pt x="49" y="132"/>
                  </a:lnTo>
                  <a:lnTo>
                    <a:pt x="48" y="129"/>
                  </a:lnTo>
                  <a:lnTo>
                    <a:pt x="45" y="126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0" y="117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1" y="111"/>
                  </a:lnTo>
                  <a:lnTo>
                    <a:pt x="16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13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14324013" y="3678238"/>
              <a:ext cx="1241425" cy="1635125"/>
            </a:xfrm>
            <a:custGeom>
              <a:avLst/>
              <a:gdLst>
                <a:gd name="T0" fmla="*/ 543 w 782"/>
                <a:gd name="T1" fmla="*/ 45 h 1030"/>
                <a:gd name="T2" fmla="*/ 536 w 782"/>
                <a:gd name="T3" fmla="*/ 3 h 1030"/>
                <a:gd name="T4" fmla="*/ 493 w 782"/>
                <a:gd name="T5" fmla="*/ 0 h 1030"/>
                <a:gd name="T6" fmla="*/ 446 w 782"/>
                <a:gd name="T7" fmla="*/ 42 h 1030"/>
                <a:gd name="T8" fmla="*/ 380 w 782"/>
                <a:gd name="T9" fmla="*/ 71 h 1030"/>
                <a:gd name="T10" fmla="*/ 290 w 782"/>
                <a:gd name="T11" fmla="*/ 86 h 1030"/>
                <a:gd name="T12" fmla="*/ 232 w 782"/>
                <a:gd name="T13" fmla="*/ 52 h 1030"/>
                <a:gd name="T14" fmla="*/ 231 w 782"/>
                <a:gd name="T15" fmla="*/ 83 h 1030"/>
                <a:gd name="T16" fmla="*/ 212 w 782"/>
                <a:gd name="T17" fmla="*/ 136 h 1030"/>
                <a:gd name="T18" fmla="*/ 178 w 782"/>
                <a:gd name="T19" fmla="*/ 157 h 1030"/>
                <a:gd name="T20" fmla="*/ 111 w 782"/>
                <a:gd name="T21" fmla="*/ 208 h 1030"/>
                <a:gd name="T22" fmla="*/ 130 w 782"/>
                <a:gd name="T23" fmla="*/ 249 h 1030"/>
                <a:gd name="T24" fmla="*/ 132 w 782"/>
                <a:gd name="T25" fmla="*/ 292 h 1030"/>
                <a:gd name="T26" fmla="*/ 138 w 782"/>
                <a:gd name="T27" fmla="*/ 348 h 1030"/>
                <a:gd name="T28" fmla="*/ 185 w 782"/>
                <a:gd name="T29" fmla="*/ 382 h 1030"/>
                <a:gd name="T30" fmla="*/ 188 w 782"/>
                <a:gd name="T31" fmla="*/ 425 h 1030"/>
                <a:gd name="T32" fmla="*/ 160 w 782"/>
                <a:gd name="T33" fmla="*/ 462 h 1030"/>
                <a:gd name="T34" fmla="*/ 148 w 782"/>
                <a:gd name="T35" fmla="*/ 492 h 1030"/>
                <a:gd name="T36" fmla="*/ 96 w 782"/>
                <a:gd name="T37" fmla="*/ 489 h 1030"/>
                <a:gd name="T38" fmla="*/ 69 w 782"/>
                <a:gd name="T39" fmla="*/ 538 h 1030"/>
                <a:gd name="T40" fmla="*/ 56 w 782"/>
                <a:gd name="T41" fmla="*/ 572 h 1030"/>
                <a:gd name="T42" fmla="*/ 58 w 782"/>
                <a:gd name="T43" fmla="*/ 603 h 1030"/>
                <a:gd name="T44" fmla="*/ 21 w 782"/>
                <a:gd name="T45" fmla="*/ 633 h 1030"/>
                <a:gd name="T46" fmla="*/ 7 w 782"/>
                <a:gd name="T47" fmla="*/ 684 h 1030"/>
                <a:gd name="T48" fmla="*/ 49 w 782"/>
                <a:gd name="T49" fmla="*/ 776 h 1030"/>
                <a:gd name="T50" fmla="*/ 86 w 782"/>
                <a:gd name="T51" fmla="*/ 825 h 1030"/>
                <a:gd name="T52" fmla="*/ 130 w 782"/>
                <a:gd name="T53" fmla="*/ 855 h 1030"/>
                <a:gd name="T54" fmla="*/ 219 w 782"/>
                <a:gd name="T55" fmla="*/ 862 h 1030"/>
                <a:gd name="T56" fmla="*/ 255 w 782"/>
                <a:gd name="T57" fmla="*/ 920 h 1030"/>
                <a:gd name="T58" fmla="*/ 237 w 782"/>
                <a:gd name="T59" fmla="*/ 979 h 1030"/>
                <a:gd name="T60" fmla="*/ 298 w 782"/>
                <a:gd name="T61" fmla="*/ 972 h 1030"/>
                <a:gd name="T62" fmla="*/ 352 w 782"/>
                <a:gd name="T63" fmla="*/ 979 h 1030"/>
                <a:gd name="T64" fmla="*/ 391 w 782"/>
                <a:gd name="T65" fmla="*/ 1030 h 1030"/>
                <a:gd name="T66" fmla="*/ 429 w 782"/>
                <a:gd name="T67" fmla="*/ 987 h 1030"/>
                <a:gd name="T68" fmla="*/ 456 w 782"/>
                <a:gd name="T69" fmla="*/ 960 h 1030"/>
                <a:gd name="T70" fmla="*/ 449 w 782"/>
                <a:gd name="T71" fmla="*/ 921 h 1030"/>
                <a:gd name="T72" fmla="*/ 526 w 782"/>
                <a:gd name="T73" fmla="*/ 881 h 1030"/>
                <a:gd name="T74" fmla="*/ 566 w 782"/>
                <a:gd name="T75" fmla="*/ 844 h 1030"/>
                <a:gd name="T76" fmla="*/ 592 w 782"/>
                <a:gd name="T77" fmla="*/ 852 h 1030"/>
                <a:gd name="T78" fmla="*/ 598 w 782"/>
                <a:gd name="T79" fmla="*/ 898 h 1030"/>
                <a:gd name="T80" fmla="*/ 645 w 782"/>
                <a:gd name="T81" fmla="*/ 834 h 1030"/>
                <a:gd name="T82" fmla="*/ 671 w 782"/>
                <a:gd name="T83" fmla="*/ 781 h 1030"/>
                <a:gd name="T84" fmla="*/ 714 w 782"/>
                <a:gd name="T85" fmla="*/ 720 h 1030"/>
                <a:gd name="T86" fmla="*/ 669 w 782"/>
                <a:gd name="T87" fmla="*/ 729 h 1030"/>
                <a:gd name="T88" fmla="*/ 622 w 782"/>
                <a:gd name="T89" fmla="*/ 673 h 1030"/>
                <a:gd name="T90" fmla="*/ 606 w 782"/>
                <a:gd name="T91" fmla="*/ 560 h 1030"/>
                <a:gd name="T92" fmla="*/ 582 w 782"/>
                <a:gd name="T93" fmla="*/ 462 h 1030"/>
                <a:gd name="T94" fmla="*/ 617 w 782"/>
                <a:gd name="T95" fmla="*/ 376 h 1030"/>
                <a:gd name="T96" fmla="*/ 657 w 782"/>
                <a:gd name="T97" fmla="*/ 351 h 1030"/>
                <a:gd name="T98" fmla="*/ 674 w 782"/>
                <a:gd name="T99" fmla="*/ 310 h 1030"/>
                <a:gd name="T100" fmla="*/ 715 w 782"/>
                <a:gd name="T101" fmla="*/ 369 h 1030"/>
                <a:gd name="T102" fmla="*/ 739 w 782"/>
                <a:gd name="T103" fmla="*/ 359 h 1030"/>
                <a:gd name="T104" fmla="*/ 776 w 782"/>
                <a:gd name="T105" fmla="*/ 390 h 1030"/>
                <a:gd name="T106" fmla="*/ 764 w 782"/>
                <a:gd name="T107" fmla="*/ 259 h 1030"/>
                <a:gd name="T108" fmla="*/ 730 w 782"/>
                <a:gd name="T109" fmla="*/ 211 h 1030"/>
                <a:gd name="T110" fmla="*/ 709 w 782"/>
                <a:gd name="T111" fmla="*/ 208 h 1030"/>
                <a:gd name="T112" fmla="*/ 674 w 782"/>
                <a:gd name="T113" fmla="*/ 142 h 1030"/>
                <a:gd name="T114" fmla="*/ 628 w 782"/>
                <a:gd name="T115" fmla="*/ 116 h 1030"/>
                <a:gd name="T116" fmla="*/ 588 w 782"/>
                <a:gd name="T117" fmla="*/ 74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2" h="1030">
                  <a:moveTo>
                    <a:pt x="588" y="74"/>
                  </a:moveTo>
                  <a:lnTo>
                    <a:pt x="588" y="74"/>
                  </a:lnTo>
                  <a:lnTo>
                    <a:pt x="583" y="73"/>
                  </a:lnTo>
                  <a:lnTo>
                    <a:pt x="580" y="71"/>
                  </a:lnTo>
                  <a:lnTo>
                    <a:pt x="573" y="67"/>
                  </a:lnTo>
                  <a:lnTo>
                    <a:pt x="564" y="57"/>
                  </a:lnTo>
                  <a:lnTo>
                    <a:pt x="564" y="57"/>
                  </a:lnTo>
                  <a:lnTo>
                    <a:pt x="558" y="52"/>
                  </a:lnTo>
                  <a:lnTo>
                    <a:pt x="554" y="51"/>
                  </a:lnTo>
                  <a:lnTo>
                    <a:pt x="548" y="49"/>
                  </a:lnTo>
                  <a:lnTo>
                    <a:pt x="545" y="46"/>
                  </a:lnTo>
                  <a:lnTo>
                    <a:pt x="545" y="46"/>
                  </a:lnTo>
                  <a:lnTo>
                    <a:pt x="543" y="45"/>
                  </a:lnTo>
                  <a:lnTo>
                    <a:pt x="545" y="43"/>
                  </a:lnTo>
                  <a:lnTo>
                    <a:pt x="546" y="40"/>
                  </a:lnTo>
                  <a:lnTo>
                    <a:pt x="551" y="37"/>
                  </a:lnTo>
                  <a:lnTo>
                    <a:pt x="552" y="33"/>
                  </a:lnTo>
                  <a:lnTo>
                    <a:pt x="552" y="33"/>
                  </a:lnTo>
                  <a:lnTo>
                    <a:pt x="552" y="30"/>
                  </a:lnTo>
                  <a:lnTo>
                    <a:pt x="552" y="28"/>
                  </a:lnTo>
                  <a:lnTo>
                    <a:pt x="548" y="22"/>
                  </a:lnTo>
                  <a:lnTo>
                    <a:pt x="542" y="17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7" y="6"/>
                  </a:lnTo>
                  <a:lnTo>
                    <a:pt x="536" y="3"/>
                  </a:lnTo>
                  <a:lnTo>
                    <a:pt x="531" y="2"/>
                  </a:lnTo>
                  <a:lnTo>
                    <a:pt x="527" y="3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1" y="8"/>
                  </a:lnTo>
                  <a:lnTo>
                    <a:pt x="517" y="9"/>
                  </a:lnTo>
                  <a:lnTo>
                    <a:pt x="505" y="6"/>
                  </a:lnTo>
                  <a:lnTo>
                    <a:pt x="505" y="6"/>
                  </a:lnTo>
                  <a:lnTo>
                    <a:pt x="500" y="5"/>
                  </a:lnTo>
                  <a:lnTo>
                    <a:pt x="497" y="2"/>
                  </a:lnTo>
                  <a:lnTo>
                    <a:pt x="494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1" y="2"/>
                  </a:lnTo>
                  <a:lnTo>
                    <a:pt x="491" y="2"/>
                  </a:lnTo>
                  <a:lnTo>
                    <a:pt x="489" y="12"/>
                  </a:lnTo>
                  <a:lnTo>
                    <a:pt x="486" y="18"/>
                  </a:lnTo>
                  <a:lnTo>
                    <a:pt x="481" y="24"/>
                  </a:lnTo>
                  <a:lnTo>
                    <a:pt x="481" y="24"/>
                  </a:lnTo>
                  <a:lnTo>
                    <a:pt x="478" y="27"/>
                  </a:lnTo>
                  <a:lnTo>
                    <a:pt x="474" y="27"/>
                  </a:lnTo>
                  <a:lnTo>
                    <a:pt x="471" y="28"/>
                  </a:lnTo>
                  <a:lnTo>
                    <a:pt x="466" y="30"/>
                  </a:lnTo>
                  <a:lnTo>
                    <a:pt x="466" y="30"/>
                  </a:lnTo>
                  <a:lnTo>
                    <a:pt x="446" y="42"/>
                  </a:lnTo>
                  <a:lnTo>
                    <a:pt x="446" y="42"/>
                  </a:lnTo>
                  <a:lnTo>
                    <a:pt x="441" y="42"/>
                  </a:lnTo>
                  <a:lnTo>
                    <a:pt x="434" y="42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7" y="42"/>
                  </a:lnTo>
                  <a:lnTo>
                    <a:pt x="414" y="45"/>
                  </a:lnTo>
                  <a:lnTo>
                    <a:pt x="406" y="52"/>
                  </a:lnTo>
                  <a:lnTo>
                    <a:pt x="398" y="61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2" y="68"/>
                  </a:lnTo>
                  <a:lnTo>
                    <a:pt x="389" y="70"/>
                  </a:lnTo>
                  <a:lnTo>
                    <a:pt x="380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45" y="70"/>
                  </a:lnTo>
                  <a:lnTo>
                    <a:pt x="340" y="71"/>
                  </a:lnTo>
                  <a:lnTo>
                    <a:pt x="337" y="73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23" y="74"/>
                  </a:lnTo>
                  <a:lnTo>
                    <a:pt x="315" y="77"/>
                  </a:lnTo>
                  <a:lnTo>
                    <a:pt x="309" y="80"/>
                  </a:lnTo>
                  <a:lnTo>
                    <a:pt x="309" y="80"/>
                  </a:lnTo>
                  <a:lnTo>
                    <a:pt x="302" y="83"/>
                  </a:lnTo>
                  <a:lnTo>
                    <a:pt x="290" y="86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9" y="86"/>
                  </a:lnTo>
                  <a:lnTo>
                    <a:pt x="268" y="85"/>
                  </a:lnTo>
                  <a:lnTo>
                    <a:pt x="265" y="77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53" y="55"/>
                  </a:lnTo>
                  <a:lnTo>
                    <a:pt x="249" y="49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32" y="52"/>
                  </a:lnTo>
                  <a:lnTo>
                    <a:pt x="225" y="59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71"/>
                  </a:lnTo>
                  <a:lnTo>
                    <a:pt x="222" y="73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31" y="80"/>
                  </a:lnTo>
                  <a:lnTo>
                    <a:pt x="231" y="83"/>
                  </a:lnTo>
                  <a:lnTo>
                    <a:pt x="222" y="92"/>
                  </a:lnTo>
                  <a:lnTo>
                    <a:pt x="222" y="92"/>
                  </a:lnTo>
                  <a:lnTo>
                    <a:pt x="219" y="98"/>
                  </a:lnTo>
                  <a:lnTo>
                    <a:pt x="218" y="104"/>
                  </a:lnTo>
                  <a:lnTo>
                    <a:pt x="218" y="110"/>
                  </a:lnTo>
                  <a:lnTo>
                    <a:pt x="221" y="117"/>
                  </a:lnTo>
                  <a:lnTo>
                    <a:pt x="221" y="117"/>
                  </a:lnTo>
                  <a:lnTo>
                    <a:pt x="222" y="122"/>
                  </a:lnTo>
                  <a:lnTo>
                    <a:pt x="222" y="125"/>
                  </a:lnTo>
                  <a:lnTo>
                    <a:pt x="219" y="131"/>
                  </a:lnTo>
                  <a:lnTo>
                    <a:pt x="215" y="134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07" y="136"/>
                  </a:lnTo>
                  <a:lnTo>
                    <a:pt x="201" y="134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89" y="128"/>
                  </a:lnTo>
                  <a:lnTo>
                    <a:pt x="186" y="129"/>
                  </a:lnTo>
                  <a:lnTo>
                    <a:pt x="186" y="134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88" y="145"/>
                  </a:lnTo>
                  <a:lnTo>
                    <a:pt x="186" y="150"/>
                  </a:lnTo>
                  <a:lnTo>
                    <a:pt x="183" y="154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64" y="166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45" y="182"/>
                  </a:lnTo>
                  <a:lnTo>
                    <a:pt x="142" y="187"/>
                  </a:lnTo>
                  <a:lnTo>
                    <a:pt x="136" y="191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0" y="197"/>
                  </a:lnTo>
                  <a:lnTo>
                    <a:pt x="115" y="200"/>
                  </a:lnTo>
                  <a:lnTo>
                    <a:pt x="112" y="205"/>
                  </a:lnTo>
                  <a:lnTo>
                    <a:pt x="111" y="208"/>
                  </a:lnTo>
                  <a:lnTo>
                    <a:pt x="109" y="215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11" y="221"/>
                  </a:lnTo>
                  <a:lnTo>
                    <a:pt x="112" y="224"/>
                  </a:lnTo>
                  <a:lnTo>
                    <a:pt x="120" y="228"/>
                  </a:lnTo>
                  <a:lnTo>
                    <a:pt x="129" y="234"/>
                  </a:lnTo>
                  <a:lnTo>
                    <a:pt x="135" y="240"/>
                  </a:lnTo>
                  <a:lnTo>
                    <a:pt x="135" y="240"/>
                  </a:lnTo>
                  <a:lnTo>
                    <a:pt x="136" y="243"/>
                  </a:lnTo>
                  <a:lnTo>
                    <a:pt x="136" y="246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27" y="251"/>
                  </a:lnTo>
                  <a:lnTo>
                    <a:pt x="124" y="251"/>
                  </a:lnTo>
                  <a:lnTo>
                    <a:pt x="123" y="249"/>
                  </a:lnTo>
                  <a:lnTo>
                    <a:pt x="118" y="251"/>
                  </a:lnTo>
                  <a:lnTo>
                    <a:pt x="118" y="251"/>
                  </a:lnTo>
                  <a:lnTo>
                    <a:pt x="115" y="252"/>
                  </a:lnTo>
                  <a:lnTo>
                    <a:pt x="114" y="255"/>
                  </a:lnTo>
                  <a:lnTo>
                    <a:pt x="114" y="262"/>
                  </a:lnTo>
                  <a:lnTo>
                    <a:pt x="115" y="271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23" y="286"/>
                  </a:lnTo>
                  <a:lnTo>
                    <a:pt x="132" y="292"/>
                  </a:lnTo>
                  <a:lnTo>
                    <a:pt x="141" y="298"/>
                  </a:lnTo>
                  <a:lnTo>
                    <a:pt x="149" y="301"/>
                  </a:lnTo>
                  <a:lnTo>
                    <a:pt x="149" y="301"/>
                  </a:lnTo>
                  <a:lnTo>
                    <a:pt x="152" y="301"/>
                  </a:lnTo>
                  <a:lnTo>
                    <a:pt x="154" y="305"/>
                  </a:lnTo>
                  <a:lnTo>
                    <a:pt x="152" y="308"/>
                  </a:lnTo>
                  <a:lnTo>
                    <a:pt x="151" y="314"/>
                  </a:lnTo>
                  <a:lnTo>
                    <a:pt x="145" y="325"/>
                  </a:lnTo>
                  <a:lnTo>
                    <a:pt x="139" y="336"/>
                  </a:lnTo>
                  <a:lnTo>
                    <a:pt x="139" y="336"/>
                  </a:lnTo>
                  <a:lnTo>
                    <a:pt x="138" y="339"/>
                  </a:lnTo>
                  <a:lnTo>
                    <a:pt x="138" y="344"/>
                  </a:lnTo>
                  <a:lnTo>
                    <a:pt x="138" y="348"/>
                  </a:lnTo>
                  <a:lnTo>
                    <a:pt x="139" y="351"/>
                  </a:lnTo>
                  <a:lnTo>
                    <a:pt x="144" y="357"/>
                  </a:lnTo>
                  <a:lnTo>
                    <a:pt x="148" y="362"/>
                  </a:lnTo>
                  <a:lnTo>
                    <a:pt x="148" y="362"/>
                  </a:lnTo>
                  <a:lnTo>
                    <a:pt x="154" y="368"/>
                  </a:lnTo>
                  <a:lnTo>
                    <a:pt x="163" y="373"/>
                  </a:lnTo>
                  <a:lnTo>
                    <a:pt x="172" y="378"/>
                  </a:lnTo>
                  <a:lnTo>
                    <a:pt x="176" y="379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5" y="381"/>
                  </a:lnTo>
                  <a:lnTo>
                    <a:pt x="185" y="382"/>
                  </a:lnTo>
                  <a:lnTo>
                    <a:pt x="185" y="387"/>
                  </a:lnTo>
                  <a:lnTo>
                    <a:pt x="182" y="405"/>
                  </a:lnTo>
                  <a:lnTo>
                    <a:pt x="182" y="405"/>
                  </a:lnTo>
                  <a:lnTo>
                    <a:pt x="182" y="412"/>
                  </a:lnTo>
                  <a:lnTo>
                    <a:pt x="183" y="413"/>
                  </a:lnTo>
                  <a:lnTo>
                    <a:pt x="183" y="413"/>
                  </a:lnTo>
                  <a:lnTo>
                    <a:pt x="188" y="413"/>
                  </a:lnTo>
                  <a:lnTo>
                    <a:pt x="192" y="415"/>
                  </a:lnTo>
                  <a:lnTo>
                    <a:pt x="192" y="415"/>
                  </a:lnTo>
                  <a:lnTo>
                    <a:pt x="197" y="418"/>
                  </a:lnTo>
                  <a:lnTo>
                    <a:pt x="197" y="421"/>
                  </a:lnTo>
                  <a:lnTo>
                    <a:pt x="194" y="424"/>
                  </a:lnTo>
                  <a:lnTo>
                    <a:pt x="188" y="425"/>
                  </a:lnTo>
                  <a:lnTo>
                    <a:pt x="188" y="425"/>
                  </a:lnTo>
                  <a:lnTo>
                    <a:pt x="181" y="427"/>
                  </a:lnTo>
                  <a:lnTo>
                    <a:pt x="176" y="428"/>
                  </a:lnTo>
                  <a:lnTo>
                    <a:pt x="172" y="428"/>
                  </a:lnTo>
                  <a:lnTo>
                    <a:pt x="169" y="430"/>
                  </a:lnTo>
                  <a:lnTo>
                    <a:pt x="169" y="430"/>
                  </a:lnTo>
                  <a:lnTo>
                    <a:pt x="167" y="436"/>
                  </a:lnTo>
                  <a:lnTo>
                    <a:pt x="164" y="445"/>
                  </a:lnTo>
                  <a:lnTo>
                    <a:pt x="163" y="45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1" y="464"/>
                  </a:lnTo>
                  <a:lnTo>
                    <a:pt x="160" y="462"/>
                  </a:lnTo>
                  <a:lnTo>
                    <a:pt x="155" y="462"/>
                  </a:lnTo>
                  <a:lnTo>
                    <a:pt x="152" y="462"/>
                  </a:lnTo>
                  <a:lnTo>
                    <a:pt x="152" y="462"/>
                  </a:lnTo>
                  <a:lnTo>
                    <a:pt x="149" y="464"/>
                  </a:lnTo>
                  <a:lnTo>
                    <a:pt x="148" y="470"/>
                  </a:lnTo>
                  <a:lnTo>
                    <a:pt x="145" y="476"/>
                  </a:lnTo>
                  <a:lnTo>
                    <a:pt x="142" y="482"/>
                  </a:lnTo>
                  <a:lnTo>
                    <a:pt x="142" y="482"/>
                  </a:lnTo>
                  <a:lnTo>
                    <a:pt x="139" y="487"/>
                  </a:lnTo>
                  <a:lnTo>
                    <a:pt x="139" y="487"/>
                  </a:lnTo>
                  <a:lnTo>
                    <a:pt x="141" y="489"/>
                  </a:lnTo>
                  <a:lnTo>
                    <a:pt x="145" y="490"/>
                  </a:lnTo>
                  <a:lnTo>
                    <a:pt x="148" y="492"/>
                  </a:lnTo>
                  <a:lnTo>
                    <a:pt x="148" y="492"/>
                  </a:lnTo>
                  <a:lnTo>
                    <a:pt x="149" y="496"/>
                  </a:lnTo>
                  <a:lnTo>
                    <a:pt x="148" y="499"/>
                  </a:lnTo>
                  <a:lnTo>
                    <a:pt x="144" y="501"/>
                  </a:lnTo>
                  <a:lnTo>
                    <a:pt x="138" y="502"/>
                  </a:lnTo>
                  <a:lnTo>
                    <a:pt x="138" y="502"/>
                  </a:lnTo>
                  <a:lnTo>
                    <a:pt x="135" y="502"/>
                  </a:lnTo>
                  <a:lnTo>
                    <a:pt x="130" y="502"/>
                  </a:lnTo>
                  <a:lnTo>
                    <a:pt x="123" y="499"/>
                  </a:lnTo>
                  <a:lnTo>
                    <a:pt x="108" y="489"/>
                  </a:lnTo>
                  <a:lnTo>
                    <a:pt x="108" y="489"/>
                  </a:lnTo>
                  <a:lnTo>
                    <a:pt x="102" y="487"/>
                  </a:lnTo>
                  <a:lnTo>
                    <a:pt x="96" y="489"/>
                  </a:lnTo>
                  <a:lnTo>
                    <a:pt x="92" y="493"/>
                  </a:lnTo>
                  <a:lnTo>
                    <a:pt x="89" y="498"/>
                  </a:lnTo>
                  <a:lnTo>
                    <a:pt x="89" y="498"/>
                  </a:lnTo>
                  <a:lnTo>
                    <a:pt x="87" y="511"/>
                  </a:lnTo>
                  <a:lnTo>
                    <a:pt x="87" y="519"/>
                  </a:lnTo>
                  <a:lnTo>
                    <a:pt x="86" y="525"/>
                  </a:lnTo>
                  <a:lnTo>
                    <a:pt x="86" y="525"/>
                  </a:lnTo>
                  <a:lnTo>
                    <a:pt x="83" y="527"/>
                  </a:lnTo>
                  <a:lnTo>
                    <a:pt x="80" y="529"/>
                  </a:lnTo>
                  <a:lnTo>
                    <a:pt x="77" y="530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9" y="538"/>
                  </a:lnTo>
                  <a:lnTo>
                    <a:pt x="65" y="542"/>
                  </a:lnTo>
                  <a:lnTo>
                    <a:pt x="61" y="547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52" y="548"/>
                  </a:lnTo>
                  <a:lnTo>
                    <a:pt x="47" y="551"/>
                  </a:lnTo>
                  <a:lnTo>
                    <a:pt x="43" y="556"/>
                  </a:lnTo>
                  <a:lnTo>
                    <a:pt x="41" y="560"/>
                  </a:lnTo>
                  <a:lnTo>
                    <a:pt x="41" y="560"/>
                  </a:lnTo>
                  <a:lnTo>
                    <a:pt x="41" y="563"/>
                  </a:lnTo>
                  <a:lnTo>
                    <a:pt x="41" y="564"/>
                  </a:lnTo>
                  <a:lnTo>
                    <a:pt x="44" y="567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9" y="575"/>
                  </a:lnTo>
                  <a:lnTo>
                    <a:pt x="62" y="578"/>
                  </a:lnTo>
                  <a:lnTo>
                    <a:pt x="68" y="588"/>
                  </a:lnTo>
                  <a:lnTo>
                    <a:pt x="72" y="599"/>
                  </a:lnTo>
                  <a:lnTo>
                    <a:pt x="74" y="603"/>
                  </a:lnTo>
                  <a:lnTo>
                    <a:pt x="74" y="603"/>
                  </a:lnTo>
                  <a:lnTo>
                    <a:pt x="72" y="606"/>
                  </a:lnTo>
                  <a:lnTo>
                    <a:pt x="69" y="606"/>
                  </a:lnTo>
                  <a:lnTo>
                    <a:pt x="65" y="606"/>
                  </a:lnTo>
                  <a:lnTo>
                    <a:pt x="61" y="604"/>
                  </a:lnTo>
                  <a:lnTo>
                    <a:pt x="61" y="604"/>
                  </a:lnTo>
                  <a:lnTo>
                    <a:pt x="58" y="603"/>
                  </a:lnTo>
                  <a:lnTo>
                    <a:pt x="53" y="603"/>
                  </a:lnTo>
                  <a:lnTo>
                    <a:pt x="49" y="604"/>
                  </a:lnTo>
                  <a:lnTo>
                    <a:pt x="46" y="609"/>
                  </a:lnTo>
                  <a:lnTo>
                    <a:pt x="46" y="609"/>
                  </a:lnTo>
                  <a:lnTo>
                    <a:pt x="43" y="613"/>
                  </a:lnTo>
                  <a:lnTo>
                    <a:pt x="41" y="618"/>
                  </a:lnTo>
                  <a:lnTo>
                    <a:pt x="41" y="621"/>
                  </a:lnTo>
                  <a:lnTo>
                    <a:pt x="40" y="622"/>
                  </a:lnTo>
                  <a:lnTo>
                    <a:pt x="40" y="622"/>
                  </a:lnTo>
                  <a:lnTo>
                    <a:pt x="32" y="627"/>
                  </a:lnTo>
                  <a:lnTo>
                    <a:pt x="27" y="628"/>
                  </a:lnTo>
                  <a:lnTo>
                    <a:pt x="21" y="633"/>
                  </a:lnTo>
                  <a:lnTo>
                    <a:pt x="21" y="633"/>
                  </a:lnTo>
                  <a:lnTo>
                    <a:pt x="16" y="634"/>
                  </a:lnTo>
                  <a:lnTo>
                    <a:pt x="10" y="636"/>
                  </a:lnTo>
                  <a:lnTo>
                    <a:pt x="1" y="636"/>
                  </a:lnTo>
                  <a:lnTo>
                    <a:pt x="1" y="636"/>
                  </a:lnTo>
                  <a:lnTo>
                    <a:pt x="0" y="636"/>
                  </a:lnTo>
                  <a:lnTo>
                    <a:pt x="0" y="639"/>
                  </a:lnTo>
                  <a:lnTo>
                    <a:pt x="1" y="644"/>
                  </a:lnTo>
                  <a:lnTo>
                    <a:pt x="10" y="661"/>
                  </a:lnTo>
                  <a:lnTo>
                    <a:pt x="10" y="661"/>
                  </a:lnTo>
                  <a:lnTo>
                    <a:pt x="12" y="667"/>
                  </a:lnTo>
                  <a:lnTo>
                    <a:pt x="12" y="673"/>
                  </a:lnTo>
                  <a:lnTo>
                    <a:pt x="7" y="684"/>
                  </a:lnTo>
                  <a:lnTo>
                    <a:pt x="7" y="684"/>
                  </a:lnTo>
                  <a:lnTo>
                    <a:pt x="1" y="693"/>
                  </a:lnTo>
                  <a:lnTo>
                    <a:pt x="0" y="69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2" y="711"/>
                  </a:lnTo>
                  <a:lnTo>
                    <a:pt x="19" y="720"/>
                  </a:lnTo>
                  <a:lnTo>
                    <a:pt x="25" y="729"/>
                  </a:lnTo>
                  <a:lnTo>
                    <a:pt x="25" y="729"/>
                  </a:lnTo>
                  <a:lnTo>
                    <a:pt x="31" y="741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40" y="763"/>
                  </a:lnTo>
                  <a:lnTo>
                    <a:pt x="49" y="776"/>
                  </a:lnTo>
                  <a:lnTo>
                    <a:pt x="62" y="790"/>
                  </a:lnTo>
                  <a:lnTo>
                    <a:pt x="68" y="794"/>
                  </a:lnTo>
                  <a:lnTo>
                    <a:pt x="74" y="798"/>
                  </a:lnTo>
                  <a:lnTo>
                    <a:pt x="74" y="798"/>
                  </a:lnTo>
                  <a:lnTo>
                    <a:pt x="80" y="803"/>
                  </a:lnTo>
                  <a:lnTo>
                    <a:pt x="83" y="806"/>
                  </a:lnTo>
                  <a:lnTo>
                    <a:pt x="83" y="807"/>
                  </a:lnTo>
                  <a:lnTo>
                    <a:pt x="83" y="812"/>
                  </a:lnTo>
                  <a:lnTo>
                    <a:pt x="81" y="816"/>
                  </a:lnTo>
                  <a:lnTo>
                    <a:pt x="81" y="816"/>
                  </a:lnTo>
                  <a:lnTo>
                    <a:pt x="81" y="819"/>
                  </a:lnTo>
                  <a:lnTo>
                    <a:pt x="81" y="822"/>
                  </a:lnTo>
                  <a:lnTo>
                    <a:pt x="86" y="825"/>
                  </a:lnTo>
                  <a:lnTo>
                    <a:pt x="86" y="825"/>
                  </a:lnTo>
                  <a:lnTo>
                    <a:pt x="89" y="830"/>
                  </a:lnTo>
                  <a:lnTo>
                    <a:pt x="92" y="841"/>
                  </a:lnTo>
                  <a:lnTo>
                    <a:pt x="95" y="853"/>
                  </a:lnTo>
                  <a:lnTo>
                    <a:pt x="96" y="864"/>
                  </a:lnTo>
                  <a:lnTo>
                    <a:pt x="96" y="864"/>
                  </a:lnTo>
                  <a:lnTo>
                    <a:pt x="106" y="864"/>
                  </a:lnTo>
                  <a:lnTo>
                    <a:pt x="118" y="861"/>
                  </a:lnTo>
                  <a:lnTo>
                    <a:pt x="118" y="861"/>
                  </a:lnTo>
                  <a:lnTo>
                    <a:pt x="124" y="859"/>
                  </a:lnTo>
                  <a:lnTo>
                    <a:pt x="127" y="858"/>
                  </a:lnTo>
                  <a:lnTo>
                    <a:pt x="130" y="855"/>
                  </a:lnTo>
                  <a:lnTo>
                    <a:pt x="130" y="855"/>
                  </a:lnTo>
                  <a:lnTo>
                    <a:pt x="138" y="844"/>
                  </a:lnTo>
                  <a:lnTo>
                    <a:pt x="142" y="840"/>
                  </a:lnTo>
                  <a:lnTo>
                    <a:pt x="146" y="837"/>
                  </a:lnTo>
                  <a:lnTo>
                    <a:pt x="146" y="837"/>
                  </a:lnTo>
                  <a:lnTo>
                    <a:pt x="152" y="837"/>
                  </a:lnTo>
                  <a:lnTo>
                    <a:pt x="161" y="837"/>
                  </a:lnTo>
                  <a:lnTo>
                    <a:pt x="185" y="841"/>
                  </a:lnTo>
                  <a:lnTo>
                    <a:pt x="185" y="841"/>
                  </a:lnTo>
                  <a:lnTo>
                    <a:pt x="191" y="843"/>
                  </a:lnTo>
                  <a:lnTo>
                    <a:pt x="197" y="844"/>
                  </a:lnTo>
                  <a:lnTo>
                    <a:pt x="204" y="850"/>
                  </a:lnTo>
                  <a:lnTo>
                    <a:pt x="212" y="856"/>
                  </a:lnTo>
                  <a:lnTo>
                    <a:pt x="219" y="862"/>
                  </a:lnTo>
                  <a:lnTo>
                    <a:pt x="219" y="862"/>
                  </a:lnTo>
                  <a:lnTo>
                    <a:pt x="229" y="868"/>
                  </a:lnTo>
                  <a:lnTo>
                    <a:pt x="238" y="874"/>
                  </a:lnTo>
                  <a:lnTo>
                    <a:pt x="244" y="881"/>
                  </a:lnTo>
                  <a:lnTo>
                    <a:pt x="247" y="884"/>
                  </a:lnTo>
                  <a:lnTo>
                    <a:pt x="247" y="886"/>
                  </a:lnTo>
                  <a:lnTo>
                    <a:pt x="247" y="886"/>
                  </a:lnTo>
                  <a:lnTo>
                    <a:pt x="247" y="892"/>
                  </a:lnTo>
                  <a:lnTo>
                    <a:pt x="246" y="898"/>
                  </a:lnTo>
                  <a:lnTo>
                    <a:pt x="246" y="904"/>
                  </a:lnTo>
                  <a:lnTo>
                    <a:pt x="247" y="908"/>
                  </a:lnTo>
                  <a:lnTo>
                    <a:pt x="247" y="908"/>
                  </a:lnTo>
                  <a:lnTo>
                    <a:pt x="255" y="920"/>
                  </a:lnTo>
                  <a:lnTo>
                    <a:pt x="259" y="927"/>
                  </a:lnTo>
                  <a:lnTo>
                    <a:pt x="259" y="929"/>
                  </a:lnTo>
                  <a:lnTo>
                    <a:pt x="258" y="930"/>
                  </a:lnTo>
                  <a:lnTo>
                    <a:pt x="258" y="930"/>
                  </a:lnTo>
                  <a:lnTo>
                    <a:pt x="247" y="936"/>
                  </a:lnTo>
                  <a:lnTo>
                    <a:pt x="241" y="942"/>
                  </a:lnTo>
                  <a:lnTo>
                    <a:pt x="237" y="947"/>
                  </a:lnTo>
                  <a:lnTo>
                    <a:pt x="237" y="947"/>
                  </a:lnTo>
                  <a:lnTo>
                    <a:pt x="235" y="954"/>
                  </a:lnTo>
                  <a:lnTo>
                    <a:pt x="235" y="963"/>
                  </a:lnTo>
                  <a:lnTo>
                    <a:pt x="235" y="978"/>
                  </a:lnTo>
                  <a:lnTo>
                    <a:pt x="235" y="978"/>
                  </a:lnTo>
                  <a:lnTo>
                    <a:pt x="237" y="979"/>
                  </a:lnTo>
                  <a:lnTo>
                    <a:pt x="238" y="982"/>
                  </a:lnTo>
                  <a:lnTo>
                    <a:pt x="249" y="988"/>
                  </a:lnTo>
                  <a:lnTo>
                    <a:pt x="249" y="988"/>
                  </a:lnTo>
                  <a:lnTo>
                    <a:pt x="255" y="991"/>
                  </a:lnTo>
                  <a:lnTo>
                    <a:pt x="262" y="993"/>
                  </a:lnTo>
                  <a:lnTo>
                    <a:pt x="269" y="993"/>
                  </a:lnTo>
                  <a:lnTo>
                    <a:pt x="275" y="991"/>
                  </a:lnTo>
                  <a:lnTo>
                    <a:pt x="275" y="991"/>
                  </a:lnTo>
                  <a:lnTo>
                    <a:pt x="283" y="982"/>
                  </a:lnTo>
                  <a:lnTo>
                    <a:pt x="287" y="978"/>
                  </a:lnTo>
                  <a:lnTo>
                    <a:pt x="293" y="975"/>
                  </a:lnTo>
                  <a:lnTo>
                    <a:pt x="293" y="975"/>
                  </a:lnTo>
                  <a:lnTo>
                    <a:pt x="298" y="972"/>
                  </a:lnTo>
                  <a:lnTo>
                    <a:pt x="305" y="970"/>
                  </a:lnTo>
                  <a:lnTo>
                    <a:pt x="311" y="969"/>
                  </a:lnTo>
                  <a:lnTo>
                    <a:pt x="318" y="972"/>
                  </a:lnTo>
                  <a:lnTo>
                    <a:pt x="318" y="972"/>
                  </a:lnTo>
                  <a:lnTo>
                    <a:pt x="330" y="979"/>
                  </a:lnTo>
                  <a:lnTo>
                    <a:pt x="336" y="982"/>
                  </a:lnTo>
                  <a:lnTo>
                    <a:pt x="342" y="982"/>
                  </a:lnTo>
                  <a:lnTo>
                    <a:pt x="342" y="982"/>
                  </a:lnTo>
                  <a:lnTo>
                    <a:pt x="346" y="982"/>
                  </a:lnTo>
                  <a:lnTo>
                    <a:pt x="348" y="981"/>
                  </a:lnTo>
                  <a:lnTo>
                    <a:pt x="349" y="979"/>
                  </a:lnTo>
                  <a:lnTo>
                    <a:pt x="352" y="979"/>
                  </a:lnTo>
                  <a:lnTo>
                    <a:pt x="352" y="979"/>
                  </a:lnTo>
                  <a:lnTo>
                    <a:pt x="357" y="981"/>
                  </a:lnTo>
                  <a:lnTo>
                    <a:pt x="360" y="984"/>
                  </a:lnTo>
                  <a:lnTo>
                    <a:pt x="364" y="988"/>
                  </a:lnTo>
                  <a:lnTo>
                    <a:pt x="367" y="994"/>
                  </a:lnTo>
                  <a:lnTo>
                    <a:pt x="367" y="994"/>
                  </a:lnTo>
                  <a:lnTo>
                    <a:pt x="372" y="1003"/>
                  </a:lnTo>
                  <a:lnTo>
                    <a:pt x="375" y="1007"/>
                  </a:lnTo>
                  <a:lnTo>
                    <a:pt x="379" y="1010"/>
                  </a:lnTo>
                  <a:lnTo>
                    <a:pt x="379" y="1010"/>
                  </a:lnTo>
                  <a:lnTo>
                    <a:pt x="383" y="1015"/>
                  </a:lnTo>
                  <a:lnTo>
                    <a:pt x="386" y="1021"/>
                  </a:lnTo>
                  <a:lnTo>
                    <a:pt x="391" y="1030"/>
                  </a:lnTo>
                  <a:lnTo>
                    <a:pt x="391" y="1030"/>
                  </a:lnTo>
                  <a:lnTo>
                    <a:pt x="400" y="1028"/>
                  </a:lnTo>
                  <a:lnTo>
                    <a:pt x="406" y="1027"/>
                  </a:lnTo>
                  <a:lnTo>
                    <a:pt x="406" y="1027"/>
                  </a:lnTo>
                  <a:lnTo>
                    <a:pt x="409" y="1025"/>
                  </a:lnTo>
                  <a:lnTo>
                    <a:pt x="412" y="1022"/>
                  </a:lnTo>
                  <a:lnTo>
                    <a:pt x="413" y="1018"/>
                  </a:lnTo>
                  <a:lnTo>
                    <a:pt x="414" y="1013"/>
                  </a:lnTo>
                  <a:lnTo>
                    <a:pt x="414" y="1013"/>
                  </a:lnTo>
                  <a:lnTo>
                    <a:pt x="416" y="1009"/>
                  </a:lnTo>
                  <a:lnTo>
                    <a:pt x="417" y="1003"/>
                  </a:lnTo>
                  <a:lnTo>
                    <a:pt x="425" y="991"/>
                  </a:lnTo>
                  <a:lnTo>
                    <a:pt x="425" y="991"/>
                  </a:lnTo>
                  <a:lnTo>
                    <a:pt x="429" y="987"/>
                  </a:lnTo>
                  <a:lnTo>
                    <a:pt x="437" y="984"/>
                  </a:lnTo>
                  <a:lnTo>
                    <a:pt x="452" y="979"/>
                  </a:lnTo>
                  <a:lnTo>
                    <a:pt x="452" y="979"/>
                  </a:lnTo>
                  <a:lnTo>
                    <a:pt x="456" y="978"/>
                  </a:lnTo>
                  <a:lnTo>
                    <a:pt x="459" y="975"/>
                  </a:lnTo>
                  <a:lnTo>
                    <a:pt x="463" y="972"/>
                  </a:lnTo>
                  <a:lnTo>
                    <a:pt x="465" y="967"/>
                  </a:lnTo>
                  <a:lnTo>
                    <a:pt x="465" y="967"/>
                  </a:lnTo>
                  <a:lnTo>
                    <a:pt x="466" y="963"/>
                  </a:lnTo>
                  <a:lnTo>
                    <a:pt x="466" y="961"/>
                  </a:lnTo>
                  <a:lnTo>
                    <a:pt x="463" y="960"/>
                  </a:lnTo>
                  <a:lnTo>
                    <a:pt x="456" y="960"/>
                  </a:lnTo>
                  <a:lnTo>
                    <a:pt x="456" y="960"/>
                  </a:lnTo>
                  <a:lnTo>
                    <a:pt x="449" y="958"/>
                  </a:lnTo>
                  <a:lnTo>
                    <a:pt x="446" y="958"/>
                  </a:lnTo>
                  <a:lnTo>
                    <a:pt x="446" y="957"/>
                  </a:lnTo>
                  <a:lnTo>
                    <a:pt x="446" y="954"/>
                  </a:lnTo>
                  <a:lnTo>
                    <a:pt x="446" y="954"/>
                  </a:lnTo>
                  <a:lnTo>
                    <a:pt x="446" y="951"/>
                  </a:lnTo>
                  <a:lnTo>
                    <a:pt x="449" y="947"/>
                  </a:lnTo>
                  <a:lnTo>
                    <a:pt x="456" y="938"/>
                  </a:lnTo>
                  <a:lnTo>
                    <a:pt x="456" y="938"/>
                  </a:lnTo>
                  <a:lnTo>
                    <a:pt x="457" y="933"/>
                  </a:lnTo>
                  <a:lnTo>
                    <a:pt x="456" y="930"/>
                  </a:lnTo>
                  <a:lnTo>
                    <a:pt x="449" y="921"/>
                  </a:lnTo>
                  <a:lnTo>
                    <a:pt x="449" y="921"/>
                  </a:lnTo>
                  <a:lnTo>
                    <a:pt x="447" y="917"/>
                  </a:lnTo>
                  <a:lnTo>
                    <a:pt x="449" y="911"/>
                  </a:lnTo>
                  <a:lnTo>
                    <a:pt x="452" y="905"/>
                  </a:lnTo>
                  <a:lnTo>
                    <a:pt x="456" y="899"/>
                  </a:lnTo>
                  <a:lnTo>
                    <a:pt x="456" y="899"/>
                  </a:lnTo>
                  <a:lnTo>
                    <a:pt x="469" y="886"/>
                  </a:lnTo>
                  <a:lnTo>
                    <a:pt x="477" y="881"/>
                  </a:lnTo>
                  <a:lnTo>
                    <a:pt x="483" y="880"/>
                  </a:lnTo>
                  <a:lnTo>
                    <a:pt x="483" y="880"/>
                  </a:lnTo>
                  <a:lnTo>
                    <a:pt x="491" y="880"/>
                  </a:lnTo>
                  <a:lnTo>
                    <a:pt x="505" y="880"/>
                  </a:lnTo>
                  <a:lnTo>
                    <a:pt x="526" y="881"/>
                  </a:lnTo>
                  <a:lnTo>
                    <a:pt x="526" y="881"/>
                  </a:lnTo>
                  <a:lnTo>
                    <a:pt x="527" y="880"/>
                  </a:lnTo>
                  <a:lnTo>
                    <a:pt x="529" y="878"/>
                  </a:lnTo>
                  <a:lnTo>
                    <a:pt x="529" y="873"/>
                  </a:lnTo>
                  <a:lnTo>
                    <a:pt x="529" y="859"/>
                  </a:lnTo>
                  <a:lnTo>
                    <a:pt x="529" y="859"/>
                  </a:lnTo>
                  <a:lnTo>
                    <a:pt x="530" y="850"/>
                  </a:lnTo>
                  <a:lnTo>
                    <a:pt x="530" y="846"/>
                  </a:lnTo>
                  <a:lnTo>
                    <a:pt x="531" y="843"/>
                  </a:lnTo>
                  <a:lnTo>
                    <a:pt x="531" y="843"/>
                  </a:lnTo>
                  <a:lnTo>
                    <a:pt x="537" y="843"/>
                  </a:lnTo>
                  <a:lnTo>
                    <a:pt x="546" y="843"/>
                  </a:lnTo>
                  <a:lnTo>
                    <a:pt x="566" y="844"/>
                  </a:lnTo>
                  <a:lnTo>
                    <a:pt x="566" y="844"/>
                  </a:lnTo>
                  <a:lnTo>
                    <a:pt x="570" y="844"/>
                  </a:lnTo>
                  <a:lnTo>
                    <a:pt x="576" y="843"/>
                  </a:lnTo>
                  <a:lnTo>
                    <a:pt x="582" y="838"/>
                  </a:lnTo>
                  <a:lnTo>
                    <a:pt x="582" y="838"/>
                  </a:lnTo>
                  <a:lnTo>
                    <a:pt x="585" y="837"/>
                  </a:lnTo>
                  <a:lnTo>
                    <a:pt x="588" y="836"/>
                  </a:lnTo>
                  <a:lnTo>
                    <a:pt x="591" y="836"/>
                  </a:lnTo>
                  <a:lnTo>
                    <a:pt x="595" y="837"/>
                  </a:lnTo>
                  <a:lnTo>
                    <a:pt x="595" y="837"/>
                  </a:lnTo>
                  <a:lnTo>
                    <a:pt x="597" y="838"/>
                  </a:lnTo>
                  <a:lnTo>
                    <a:pt x="597" y="841"/>
                  </a:lnTo>
                  <a:lnTo>
                    <a:pt x="597" y="846"/>
                  </a:lnTo>
                  <a:lnTo>
                    <a:pt x="592" y="852"/>
                  </a:lnTo>
                  <a:lnTo>
                    <a:pt x="589" y="856"/>
                  </a:lnTo>
                  <a:lnTo>
                    <a:pt x="589" y="856"/>
                  </a:lnTo>
                  <a:lnTo>
                    <a:pt x="579" y="868"/>
                  </a:lnTo>
                  <a:lnTo>
                    <a:pt x="570" y="878"/>
                  </a:lnTo>
                  <a:lnTo>
                    <a:pt x="570" y="878"/>
                  </a:lnTo>
                  <a:lnTo>
                    <a:pt x="568" y="883"/>
                  </a:lnTo>
                  <a:lnTo>
                    <a:pt x="568" y="887"/>
                  </a:lnTo>
                  <a:lnTo>
                    <a:pt x="570" y="893"/>
                  </a:lnTo>
                  <a:lnTo>
                    <a:pt x="573" y="898"/>
                  </a:lnTo>
                  <a:lnTo>
                    <a:pt x="573" y="898"/>
                  </a:lnTo>
                  <a:lnTo>
                    <a:pt x="577" y="899"/>
                  </a:lnTo>
                  <a:lnTo>
                    <a:pt x="583" y="899"/>
                  </a:lnTo>
                  <a:lnTo>
                    <a:pt x="598" y="898"/>
                  </a:lnTo>
                  <a:lnTo>
                    <a:pt x="598" y="898"/>
                  </a:lnTo>
                  <a:lnTo>
                    <a:pt x="600" y="896"/>
                  </a:lnTo>
                  <a:lnTo>
                    <a:pt x="603" y="893"/>
                  </a:lnTo>
                  <a:lnTo>
                    <a:pt x="607" y="887"/>
                  </a:lnTo>
                  <a:lnTo>
                    <a:pt x="616" y="868"/>
                  </a:lnTo>
                  <a:lnTo>
                    <a:pt x="616" y="868"/>
                  </a:lnTo>
                  <a:lnTo>
                    <a:pt x="620" y="859"/>
                  </a:lnTo>
                  <a:lnTo>
                    <a:pt x="628" y="852"/>
                  </a:lnTo>
                  <a:lnTo>
                    <a:pt x="634" y="846"/>
                  </a:lnTo>
                  <a:lnTo>
                    <a:pt x="638" y="843"/>
                  </a:lnTo>
                  <a:lnTo>
                    <a:pt x="638" y="843"/>
                  </a:lnTo>
                  <a:lnTo>
                    <a:pt x="643" y="838"/>
                  </a:lnTo>
                  <a:lnTo>
                    <a:pt x="645" y="834"/>
                  </a:lnTo>
                  <a:lnTo>
                    <a:pt x="650" y="824"/>
                  </a:lnTo>
                  <a:lnTo>
                    <a:pt x="650" y="824"/>
                  </a:lnTo>
                  <a:lnTo>
                    <a:pt x="650" y="819"/>
                  </a:lnTo>
                  <a:lnTo>
                    <a:pt x="648" y="813"/>
                  </a:lnTo>
                  <a:lnTo>
                    <a:pt x="643" y="801"/>
                  </a:lnTo>
                  <a:lnTo>
                    <a:pt x="643" y="801"/>
                  </a:lnTo>
                  <a:lnTo>
                    <a:pt x="643" y="798"/>
                  </a:lnTo>
                  <a:lnTo>
                    <a:pt x="643" y="796"/>
                  </a:lnTo>
                  <a:lnTo>
                    <a:pt x="645" y="791"/>
                  </a:lnTo>
                  <a:lnTo>
                    <a:pt x="650" y="787"/>
                  </a:lnTo>
                  <a:lnTo>
                    <a:pt x="654" y="785"/>
                  </a:lnTo>
                  <a:lnTo>
                    <a:pt x="654" y="785"/>
                  </a:lnTo>
                  <a:lnTo>
                    <a:pt x="671" y="781"/>
                  </a:lnTo>
                  <a:lnTo>
                    <a:pt x="685" y="775"/>
                  </a:lnTo>
                  <a:lnTo>
                    <a:pt x="685" y="775"/>
                  </a:lnTo>
                  <a:lnTo>
                    <a:pt x="688" y="772"/>
                  </a:lnTo>
                  <a:lnTo>
                    <a:pt x="691" y="766"/>
                  </a:lnTo>
                  <a:lnTo>
                    <a:pt x="696" y="753"/>
                  </a:lnTo>
                  <a:lnTo>
                    <a:pt x="696" y="753"/>
                  </a:lnTo>
                  <a:lnTo>
                    <a:pt x="697" y="748"/>
                  </a:lnTo>
                  <a:lnTo>
                    <a:pt x="699" y="745"/>
                  </a:lnTo>
                  <a:lnTo>
                    <a:pt x="705" y="739"/>
                  </a:lnTo>
                  <a:lnTo>
                    <a:pt x="705" y="739"/>
                  </a:lnTo>
                  <a:lnTo>
                    <a:pt x="709" y="733"/>
                  </a:lnTo>
                  <a:lnTo>
                    <a:pt x="712" y="726"/>
                  </a:lnTo>
                  <a:lnTo>
                    <a:pt x="714" y="720"/>
                  </a:lnTo>
                  <a:lnTo>
                    <a:pt x="714" y="714"/>
                  </a:lnTo>
                  <a:lnTo>
                    <a:pt x="714" y="714"/>
                  </a:lnTo>
                  <a:lnTo>
                    <a:pt x="711" y="711"/>
                  </a:lnTo>
                  <a:lnTo>
                    <a:pt x="706" y="708"/>
                  </a:lnTo>
                  <a:lnTo>
                    <a:pt x="699" y="707"/>
                  </a:lnTo>
                  <a:lnTo>
                    <a:pt x="691" y="707"/>
                  </a:lnTo>
                  <a:lnTo>
                    <a:pt x="691" y="707"/>
                  </a:lnTo>
                  <a:lnTo>
                    <a:pt x="687" y="708"/>
                  </a:lnTo>
                  <a:lnTo>
                    <a:pt x="684" y="711"/>
                  </a:lnTo>
                  <a:lnTo>
                    <a:pt x="678" y="717"/>
                  </a:lnTo>
                  <a:lnTo>
                    <a:pt x="674" y="723"/>
                  </a:lnTo>
                  <a:lnTo>
                    <a:pt x="669" y="729"/>
                  </a:lnTo>
                  <a:lnTo>
                    <a:pt x="669" y="729"/>
                  </a:lnTo>
                  <a:lnTo>
                    <a:pt x="666" y="733"/>
                  </a:lnTo>
                  <a:lnTo>
                    <a:pt x="662" y="735"/>
                  </a:lnTo>
                  <a:lnTo>
                    <a:pt x="656" y="735"/>
                  </a:lnTo>
                  <a:lnTo>
                    <a:pt x="653" y="733"/>
                  </a:lnTo>
                  <a:lnTo>
                    <a:pt x="653" y="733"/>
                  </a:lnTo>
                  <a:lnTo>
                    <a:pt x="650" y="727"/>
                  </a:lnTo>
                  <a:lnTo>
                    <a:pt x="647" y="719"/>
                  </a:lnTo>
                  <a:lnTo>
                    <a:pt x="643" y="710"/>
                  </a:lnTo>
                  <a:lnTo>
                    <a:pt x="640" y="702"/>
                  </a:lnTo>
                  <a:lnTo>
                    <a:pt x="640" y="702"/>
                  </a:lnTo>
                  <a:lnTo>
                    <a:pt x="631" y="689"/>
                  </a:lnTo>
                  <a:lnTo>
                    <a:pt x="622" y="673"/>
                  </a:lnTo>
                  <a:lnTo>
                    <a:pt x="622" y="673"/>
                  </a:lnTo>
                  <a:lnTo>
                    <a:pt x="619" y="664"/>
                  </a:lnTo>
                  <a:lnTo>
                    <a:pt x="617" y="652"/>
                  </a:lnTo>
                  <a:lnTo>
                    <a:pt x="617" y="630"/>
                  </a:lnTo>
                  <a:lnTo>
                    <a:pt x="617" y="630"/>
                  </a:lnTo>
                  <a:lnTo>
                    <a:pt x="619" y="606"/>
                  </a:lnTo>
                  <a:lnTo>
                    <a:pt x="620" y="582"/>
                  </a:lnTo>
                  <a:lnTo>
                    <a:pt x="620" y="582"/>
                  </a:lnTo>
                  <a:lnTo>
                    <a:pt x="620" y="579"/>
                  </a:lnTo>
                  <a:lnTo>
                    <a:pt x="619" y="576"/>
                  </a:lnTo>
                  <a:lnTo>
                    <a:pt x="614" y="570"/>
                  </a:lnTo>
                  <a:lnTo>
                    <a:pt x="610" y="566"/>
                  </a:lnTo>
                  <a:lnTo>
                    <a:pt x="606" y="560"/>
                  </a:lnTo>
                  <a:lnTo>
                    <a:pt x="606" y="560"/>
                  </a:lnTo>
                  <a:lnTo>
                    <a:pt x="604" y="557"/>
                  </a:lnTo>
                  <a:lnTo>
                    <a:pt x="604" y="553"/>
                  </a:lnTo>
                  <a:lnTo>
                    <a:pt x="604" y="541"/>
                  </a:lnTo>
                  <a:lnTo>
                    <a:pt x="606" y="527"/>
                  </a:lnTo>
                  <a:lnTo>
                    <a:pt x="607" y="514"/>
                  </a:lnTo>
                  <a:lnTo>
                    <a:pt x="607" y="514"/>
                  </a:lnTo>
                  <a:lnTo>
                    <a:pt x="606" y="505"/>
                  </a:lnTo>
                  <a:lnTo>
                    <a:pt x="603" y="499"/>
                  </a:lnTo>
                  <a:lnTo>
                    <a:pt x="597" y="490"/>
                  </a:lnTo>
                  <a:lnTo>
                    <a:pt x="597" y="490"/>
                  </a:lnTo>
                  <a:lnTo>
                    <a:pt x="589" y="479"/>
                  </a:lnTo>
                  <a:lnTo>
                    <a:pt x="585" y="470"/>
                  </a:lnTo>
                  <a:lnTo>
                    <a:pt x="582" y="462"/>
                  </a:lnTo>
                  <a:lnTo>
                    <a:pt x="582" y="462"/>
                  </a:lnTo>
                  <a:lnTo>
                    <a:pt x="582" y="453"/>
                  </a:lnTo>
                  <a:lnTo>
                    <a:pt x="583" y="442"/>
                  </a:lnTo>
                  <a:lnTo>
                    <a:pt x="585" y="430"/>
                  </a:lnTo>
                  <a:lnTo>
                    <a:pt x="588" y="421"/>
                  </a:lnTo>
                  <a:lnTo>
                    <a:pt x="588" y="421"/>
                  </a:lnTo>
                  <a:lnTo>
                    <a:pt x="591" y="416"/>
                  </a:lnTo>
                  <a:lnTo>
                    <a:pt x="597" y="410"/>
                  </a:lnTo>
                  <a:lnTo>
                    <a:pt x="608" y="400"/>
                  </a:lnTo>
                  <a:lnTo>
                    <a:pt x="608" y="400"/>
                  </a:lnTo>
                  <a:lnTo>
                    <a:pt x="613" y="396"/>
                  </a:lnTo>
                  <a:lnTo>
                    <a:pt x="614" y="390"/>
                  </a:lnTo>
                  <a:lnTo>
                    <a:pt x="617" y="376"/>
                  </a:lnTo>
                  <a:lnTo>
                    <a:pt x="617" y="376"/>
                  </a:lnTo>
                  <a:lnTo>
                    <a:pt x="620" y="363"/>
                  </a:lnTo>
                  <a:lnTo>
                    <a:pt x="625" y="351"/>
                  </a:lnTo>
                  <a:lnTo>
                    <a:pt x="625" y="351"/>
                  </a:lnTo>
                  <a:lnTo>
                    <a:pt x="628" y="347"/>
                  </a:lnTo>
                  <a:lnTo>
                    <a:pt x="631" y="344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41" y="341"/>
                  </a:lnTo>
                  <a:lnTo>
                    <a:pt x="647" y="344"/>
                  </a:lnTo>
                  <a:lnTo>
                    <a:pt x="651" y="348"/>
                  </a:lnTo>
                  <a:lnTo>
                    <a:pt x="657" y="351"/>
                  </a:lnTo>
                  <a:lnTo>
                    <a:pt x="657" y="351"/>
                  </a:lnTo>
                  <a:lnTo>
                    <a:pt x="660" y="351"/>
                  </a:lnTo>
                  <a:lnTo>
                    <a:pt x="662" y="348"/>
                  </a:lnTo>
                  <a:lnTo>
                    <a:pt x="663" y="345"/>
                  </a:lnTo>
                  <a:lnTo>
                    <a:pt x="663" y="342"/>
                  </a:lnTo>
                  <a:lnTo>
                    <a:pt x="663" y="342"/>
                  </a:lnTo>
                  <a:lnTo>
                    <a:pt x="662" y="330"/>
                  </a:lnTo>
                  <a:lnTo>
                    <a:pt x="659" y="319"/>
                  </a:lnTo>
                  <a:lnTo>
                    <a:pt x="659" y="319"/>
                  </a:lnTo>
                  <a:lnTo>
                    <a:pt x="659" y="316"/>
                  </a:lnTo>
                  <a:lnTo>
                    <a:pt x="659" y="314"/>
                  </a:lnTo>
                  <a:lnTo>
                    <a:pt x="663" y="313"/>
                  </a:lnTo>
                  <a:lnTo>
                    <a:pt x="668" y="310"/>
                  </a:lnTo>
                  <a:lnTo>
                    <a:pt x="674" y="310"/>
                  </a:lnTo>
                  <a:lnTo>
                    <a:pt x="674" y="310"/>
                  </a:lnTo>
                  <a:lnTo>
                    <a:pt x="678" y="311"/>
                  </a:lnTo>
                  <a:lnTo>
                    <a:pt x="683" y="314"/>
                  </a:lnTo>
                  <a:lnTo>
                    <a:pt x="688" y="325"/>
                  </a:lnTo>
                  <a:lnTo>
                    <a:pt x="688" y="325"/>
                  </a:lnTo>
                  <a:lnTo>
                    <a:pt x="693" y="332"/>
                  </a:lnTo>
                  <a:lnTo>
                    <a:pt x="696" y="344"/>
                  </a:lnTo>
                  <a:lnTo>
                    <a:pt x="699" y="363"/>
                  </a:lnTo>
                  <a:lnTo>
                    <a:pt x="699" y="363"/>
                  </a:lnTo>
                  <a:lnTo>
                    <a:pt x="702" y="366"/>
                  </a:lnTo>
                  <a:lnTo>
                    <a:pt x="705" y="368"/>
                  </a:lnTo>
                  <a:lnTo>
                    <a:pt x="715" y="369"/>
                  </a:lnTo>
                  <a:lnTo>
                    <a:pt x="715" y="369"/>
                  </a:lnTo>
                  <a:lnTo>
                    <a:pt x="718" y="370"/>
                  </a:lnTo>
                  <a:lnTo>
                    <a:pt x="721" y="372"/>
                  </a:lnTo>
                  <a:lnTo>
                    <a:pt x="725" y="376"/>
                  </a:lnTo>
                  <a:lnTo>
                    <a:pt x="728" y="382"/>
                  </a:lnTo>
                  <a:lnTo>
                    <a:pt x="731" y="387"/>
                  </a:lnTo>
                  <a:lnTo>
                    <a:pt x="731" y="387"/>
                  </a:lnTo>
                  <a:lnTo>
                    <a:pt x="734" y="387"/>
                  </a:lnTo>
                  <a:lnTo>
                    <a:pt x="736" y="387"/>
                  </a:lnTo>
                  <a:lnTo>
                    <a:pt x="736" y="381"/>
                  </a:lnTo>
                  <a:lnTo>
                    <a:pt x="737" y="368"/>
                  </a:lnTo>
                  <a:lnTo>
                    <a:pt x="737" y="368"/>
                  </a:lnTo>
                  <a:lnTo>
                    <a:pt x="737" y="363"/>
                  </a:lnTo>
                  <a:lnTo>
                    <a:pt x="739" y="359"/>
                  </a:lnTo>
                  <a:lnTo>
                    <a:pt x="742" y="356"/>
                  </a:lnTo>
                  <a:lnTo>
                    <a:pt x="746" y="353"/>
                  </a:lnTo>
                  <a:lnTo>
                    <a:pt x="746" y="353"/>
                  </a:lnTo>
                  <a:lnTo>
                    <a:pt x="749" y="353"/>
                  </a:lnTo>
                  <a:lnTo>
                    <a:pt x="751" y="354"/>
                  </a:lnTo>
                  <a:lnTo>
                    <a:pt x="752" y="357"/>
                  </a:lnTo>
                  <a:lnTo>
                    <a:pt x="754" y="363"/>
                  </a:lnTo>
                  <a:lnTo>
                    <a:pt x="755" y="369"/>
                  </a:lnTo>
                  <a:lnTo>
                    <a:pt x="755" y="369"/>
                  </a:lnTo>
                  <a:lnTo>
                    <a:pt x="760" y="376"/>
                  </a:lnTo>
                  <a:lnTo>
                    <a:pt x="765" y="382"/>
                  </a:lnTo>
                  <a:lnTo>
                    <a:pt x="771" y="388"/>
                  </a:lnTo>
                  <a:lnTo>
                    <a:pt x="776" y="390"/>
                  </a:lnTo>
                  <a:lnTo>
                    <a:pt x="776" y="390"/>
                  </a:lnTo>
                  <a:lnTo>
                    <a:pt x="779" y="390"/>
                  </a:lnTo>
                  <a:lnTo>
                    <a:pt x="780" y="387"/>
                  </a:lnTo>
                  <a:lnTo>
                    <a:pt x="782" y="376"/>
                  </a:lnTo>
                  <a:lnTo>
                    <a:pt x="782" y="376"/>
                  </a:lnTo>
                  <a:lnTo>
                    <a:pt x="782" y="354"/>
                  </a:lnTo>
                  <a:lnTo>
                    <a:pt x="780" y="333"/>
                  </a:lnTo>
                  <a:lnTo>
                    <a:pt x="780" y="333"/>
                  </a:lnTo>
                  <a:lnTo>
                    <a:pt x="776" y="313"/>
                  </a:lnTo>
                  <a:lnTo>
                    <a:pt x="768" y="289"/>
                  </a:lnTo>
                  <a:lnTo>
                    <a:pt x="768" y="289"/>
                  </a:lnTo>
                  <a:lnTo>
                    <a:pt x="765" y="277"/>
                  </a:lnTo>
                  <a:lnTo>
                    <a:pt x="764" y="259"/>
                  </a:lnTo>
                  <a:lnTo>
                    <a:pt x="761" y="230"/>
                  </a:lnTo>
                  <a:lnTo>
                    <a:pt x="761" y="230"/>
                  </a:lnTo>
                  <a:lnTo>
                    <a:pt x="761" y="228"/>
                  </a:lnTo>
                  <a:lnTo>
                    <a:pt x="761" y="228"/>
                  </a:lnTo>
                  <a:lnTo>
                    <a:pt x="757" y="227"/>
                  </a:lnTo>
                  <a:lnTo>
                    <a:pt x="755" y="225"/>
                  </a:lnTo>
                  <a:lnTo>
                    <a:pt x="749" y="216"/>
                  </a:lnTo>
                  <a:lnTo>
                    <a:pt x="749" y="216"/>
                  </a:lnTo>
                  <a:lnTo>
                    <a:pt x="745" y="213"/>
                  </a:lnTo>
                  <a:lnTo>
                    <a:pt x="739" y="212"/>
                  </a:lnTo>
                  <a:lnTo>
                    <a:pt x="734" y="212"/>
                  </a:lnTo>
                  <a:lnTo>
                    <a:pt x="730" y="211"/>
                  </a:lnTo>
                  <a:lnTo>
                    <a:pt x="730" y="211"/>
                  </a:lnTo>
                  <a:lnTo>
                    <a:pt x="728" y="211"/>
                  </a:lnTo>
                  <a:lnTo>
                    <a:pt x="727" y="209"/>
                  </a:lnTo>
                  <a:lnTo>
                    <a:pt x="728" y="206"/>
                  </a:lnTo>
                  <a:lnTo>
                    <a:pt x="730" y="202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28" y="196"/>
                  </a:lnTo>
                  <a:lnTo>
                    <a:pt x="727" y="196"/>
                  </a:lnTo>
                  <a:lnTo>
                    <a:pt x="722" y="197"/>
                  </a:lnTo>
                  <a:lnTo>
                    <a:pt x="717" y="202"/>
                  </a:lnTo>
                  <a:lnTo>
                    <a:pt x="712" y="206"/>
                  </a:lnTo>
                  <a:lnTo>
                    <a:pt x="712" y="206"/>
                  </a:lnTo>
                  <a:lnTo>
                    <a:pt x="709" y="208"/>
                  </a:lnTo>
                  <a:lnTo>
                    <a:pt x="708" y="206"/>
                  </a:lnTo>
                  <a:lnTo>
                    <a:pt x="708" y="200"/>
                  </a:lnTo>
                  <a:lnTo>
                    <a:pt x="708" y="193"/>
                  </a:lnTo>
                  <a:lnTo>
                    <a:pt x="708" y="193"/>
                  </a:lnTo>
                  <a:lnTo>
                    <a:pt x="709" y="185"/>
                  </a:lnTo>
                  <a:lnTo>
                    <a:pt x="711" y="181"/>
                  </a:lnTo>
                  <a:lnTo>
                    <a:pt x="715" y="176"/>
                  </a:lnTo>
                  <a:lnTo>
                    <a:pt x="715" y="176"/>
                  </a:lnTo>
                  <a:lnTo>
                    <a:pt x="696" y="159"/>
                  </a:lnTo>
                  <a:lnTo>
                    <a:pt x="683" y="147"/>
                  </a:lnTo>
                  <a:lnTo>
                    <a:pt x="677" y="144"/>
                  </a:lnTo>
                  <a:lnTo>
                    <a:pt x="674" y="142"/>
                  </a:lnTo>
                  <a:lnTo>
                    <a:pt x="674" y="142"/>
                  </a:lnTo>
                  <a:lnTo>
                    <a:pt x="671" y="144"/>
                  </a:lnTo>
                  <a:lnTo>
                    <a:pt x="665" y="145"/>
                  </a:lnTo>
                  <a:lnTo>
                    <a:pt x="651" y="147"/>
                  </a:lnTo>
                  <a:lnTo>
                    <a:pt x="651" y="147"/>
                  </a:lnTo>
                  <a:lnTo>
                    <a:pt x="645" y="147"/>
                  </a:lnTo>
                  <a:lnTo>
                    <a:pt x="638" y="145"/>
                  </a:lnTo>
                  <a:lnTo>
                    <a:pt x="632" y="142"/>
                  </a:lnTo>
                  <a:lnTo>
                    <a:pt x="628" y="138"/>
                  </a:lnTo>
                  <a:lnTo>
                    <a:pt x="628" y="138"/>
                  </a:lnTo>
                  <a:lnTo>
                    <a:pt x="626" y="135"/>
                  </a:lnTo>
                  <a:lnTo>
                    <a:pt x="625" y="131"/>
                  </a:lnTo>
                  <a:lnTo>
                    <a:pt x="626" y="123"/>
                  </a:lnTo>
                  <a:lnTo>
                    <a:pt x="628" y="116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5" y="105"/>
                  </a:lnTo>
                  <a:lnTo>
                    <a:pt x="620" y="101"/>
                  </a:lnTo>
                  <a:lnTo>
                    <a:pt x="611" y="92"/>
                  </a:lnTo>
                  <a:lnTo>
                    <a:pt x="611" y="92"/>
                  </a:lnTo>
                  <a:lnTo>
                    <a:pt x="608" y="89"/>
                  </a:lnTo>
                  <a:lnTo>
                    <a:pt x="608" y="85"/>
                  </a:lnTo>
                  <a:lnTo>
                    <a:pt x="608" y="77"/>
                  </a:lnTo>
                  <a:lnTo>
                    <a:pt x="608" y="77"/>
                  </a:lnTo>
                  <a:lnTo>
                    <a:pt x="606" y="76"/>
                  </a:lnTo>
                  <a:lnTo>
                    <a:pt x="603" y="76"/>
                  </a:lnTo>
                  <a:lnTo>
                    <a:pt x="588" y="74"/>
                  </a:lnTo>
                  <a:lnTo>
                    <a:pt x="588" y="74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5289550" y="4953000"/>
              <a:ext cx="360363" cy="346075"/>
            </a:xfrm>
            <a:custGeom>
              <a:avLst/>
              <a:gdLst>
                <a:gd name="T0" fmla="*/ 150 w 227"/>
                <a:gd name="T1" fmla="*/ 148 h 218"/>
                <a:gd name="T2" fmla="*/ 174 w 227"/>
                <a:gd name="T3" fmla="*/ 135 h 218"/>
                <a:gd name="T4" fmla="*/ 197 w 227"/>
                <a:gd name="T5" fmla="*/ 114 h 218"/>
                <a:gd name="T6" fmla="*/ 209 w 227"/>
                <a:gd name="T7" fmla="*/ 105 h 218"/>
                <a:gd name="T8" fmla="*/ 217 w 227"/>
                <a:gd name="T9" fmla="*/ 98 h 218"/>
                <a:gd name="T10" fmla="*/ 227 w 227"/>
                <a:gd name="T11" fmla="*/ 71 h 218"/>
                <a:gd name="T12" fmla="*/ 224 w 227"/>
                <a:gd name="T13" fmla="*/ 61 h 218"/>
                <a:gd name="T14" fmla="*/ 218 w 227"/>
                <a:gd name="T15" fmla="*/ 53 h 218"/>
                <a:gd name="T16" fmla="*/ 202 w 227"/>
                <a:gd name="T17" fmla="*/ 55 h 218"/>
                <a:gd name="T18" fmla="*/ 188 w 227"/>
                <a:gd name="T19" fmla="*/ 50 h 218"/>
                <a:gd name="T20" fmla="*/ 185 w 227"/>
                <a:gd name="T21" fmla="*/ 44 h 218"/>
                <a:gd name="T22" fmla="*/ 188 w 227"/>
                <a:gd name="T23" fmla="*/ 38 h 218"/>
                <a:gd name="T24" fmla="*/ 194 w 227"/>
                <a:gd name="T25" fmla="*/ 28 h 218"/>
                <a:gd name="T26" fmla="*/ 188 w 227"/>
                <a:gd name="T27" fmla="*/ 16 h 218"/>
                <a:gd name="T28" fmla="*/ 182 w 227"/>
                <a:gd name="T29" fmla="*/ 13 h 218"/>
                <a:gd name="T30" fmla="*/ 163 w 227"/>
                <a:gd name="T31" fmla="*/ 10 h 218"/>
                <a:gd name="T32" fmla="*/ 156 w 227"/>
                <a:gd name="T33" fmla="*/ 13 h 218"/>
                <a:gd name="T34" fmla="*/ 142 w 227"/>
                <a:gd name="T35" fmla="*/ 28 h 218"/>
                <a:gd name="T36" fmla="*/ 131 w 227"/>
                <a:gd name="T37" fmla="*/ 37 h 218"/>
                <a:gd name="T38" fmla="*/ 123 w 227"/>
                <a:gd name="T39" fmla="*/ 35 h 218"/>
                <a:gd name="T40" fmla="*/ 117 w 227"/>
                <a:gd name="T41" fmla="*/ 28 h 218"/>
                <a:gd name="T42" fmla="*/ 108 w 227"/>
                <a:gd name="T43" fmla="*/ 9 h 218"/>
                <a:gd name="T44" fmla="*/ 101 w 227"/>
                <a:gd name="T45" fmla="*/ 1 h 218"/>
                <a:gd name="T46" fmla="*/ 80 w 227"/>
                <a:gd name="T47" fmla="*/ 10 h 218"/>
                <a:gd name="T48" fmla="*/ 58 w 227"/>
                <a:gd name="T49" fmla="*/ 25 h 218"/>
                <a:gd name="T50" fmla="*/ 52 w 227"/>
                <a:gd name="T51" fmla="*/ 24 h 218"/>
                <a:gd name="T52" fmla="*/ 49 w 227"/>
                <a:gd name="T53" fmla="*/ 33 h 218"/>
                <a:gd name="T54" fmla="*/ 46 w 227"/>
                <a:gd name="T55" fmla="*/ 41 h 218"/>
                <a:gd name="T56" fmla="*/ 36 w 227"/>
                <a:gd name="T57" fmla="*/ 59 h 218"/>
                <a:gd name="T58" fmla="*/ 31 w 227"/>
                <a:gd name="T59" fmla="*/ 56 h 218"/>
                <a:gd name="T60" fmla="*/ 25 w 227"/>
                <a:gd name="T61" fmla="*/ 53 h 218"/>
                <a:gd name="T62" fmla="*/ 2 w 227"/>
                <a:gd name="T63" fmla="*/ 64 h 218"/>
                <a:gd name="T64" fmla="*/ 0 w 227"/>
                <a:gd name="T65" fmla="*/ 77 h 218"/>
                <a:gd name="T66" fmla="*/ 3 w 227"/>
                <a:gd name="T67" fmla="*/ 83 h 218"/>
                <a:gd name="T68" fmla="*/ 14 w 227"/>
                <a:gd name="T69" fmla="*/ 101 h 218"/>
                <a:gd name="T70" fmla="*/ 24 w 227"/>
                <a:gd name="T71" fmla="*/ 98 h 218"/>
                <a:gd name="T72" fmla="*/ 37 w 227"/>
                <a:gd name="T73" fmla="*/ 93 h 218"/>
                <a:gd name="T74" fmla="*/ 48 w 227"/>
                <a:gd name="T75" fmla="*/ 102 h 218"/>
                <a:gd name="T76" fmla="*/ 48 w 227"/>
                <a:gd name="T77" fmla="*/ 126 h 218"/>
                <a:gd name="T78" fmla="*/ 52 w 227"/>
                <a:gd name="T79" fmla="*/ 136 h 218"/>
                <a:gd name="T80" fmla="*/ 63 w 227"/>
                <a:gd name="T81" fmla="*/ 136 h 218"/>
                <a:gd name="T82" fmla="*/ 68 w 227"/>
                <a:gd name="T83" fmla="*/ 133 h 218"/>
                <a:gd name="T84" fmla="*/ 77 w 227"/>
                <a:gd name="T85" fmla="*/ 145 h 218"/>
                <a:gd name="T86" fmla="*/ 77 w 227"/>
                <a:gd name="T87" fmla="*/ 150 h 218"/>
                <a:gd name="T88" fmla="*/ 73 w 227"/>
                <a:gd name="T89" fmla="*/ 166 h 218"/>
                <a:gd name="T90" fmla="*/ 82 w 227"/>
                <a:gd name="T91" fmla="*/ 176 h 218"/>
                <a:gd name="T92" fmla="*/ 89 w 227"/>
                <a:gd name="T93" fmla="*/ 182 h 218"/>
                <a:gd name="T94" fmla="*/ 98 w 227"/>
                <a:gd name="T95" fmla="*/ 200 h 218"/>
                <a:gd name="T96" fmla="*/ 104 w 227"/>
                <a:gd name="T97" fmla="*/ 210 h 218"/>
                <a:gd name="T98" fmla="*/ 113 w 227"/>
                <a:gd name="T99" fmla="*/ 216 h 218"/>
                <a:gd name="T100" fmla="*/ 131 w 227"/>
                <a:gd name="T101" fmla="*/ 218 h 218"/>
                <a:gd name="T102" fmla="*/ 137 w 227"/>
                <a:gd name="T103" fmla="*/ 215 h 218"/>
                <a:gd name="T104" fmla="*/ 150 w 227"/>
                <a:gd name="T105" fmla="*/ 207 h 218"/>
                <a:gd name="T106" fmla="*/ 157 w 227"/>
                <a:gd name="T107" fmla="*/ 201 h 218"/>
                <a:gd name="T108" fmla="*/ 154 w 227"/>
                <a:gd name="T109" fmla="*/ 200 h 218"/>
                <a:gd name="T110" fmla="*/ 145 w 227"/>
                <a:gd name="T111" fmla="*/ 190 h 218"/>
                <a:gd name="T112" fmla="*/ 142 w 227"/>
                <a:gd name="T113" fmla="*/ 166 h 218"/>
                <a:gd name="T114" fmla="*/ 141 w 227"/>
                <a:gd name="T115" fmla="*/ 15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7" h="218">
                  <a:moveTo>
                    <a:pt x="141" y="152"/>
                  </a:moveTo>
                  <a:lnTo>
                    <a:pt x="141" y="152"/>
                  </a:lnTo>
                  <a:lnTo>
                    <a:pt x="150" y="148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74" y="135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97" y="114"/>
                  </a:lnTo>
                  <a:lnTo>
                    <a:pt x="205" y="110"/>
                  </a:lnTo>
                  <a:lnTo>
                    <a:pt x="209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7" y="98"/>
                  </a:lnTo>
                  <a:lnTo>
                    <a:pt x="221" y="89"/>
                  </a:lnTo>
                  <a:lnTo>
                    <a:pt x="225" y="78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65"/>
                  </a:lnTo>
                  <a:lnTo>
                    <a:pt x="224" y="61"/>
                  </a:lnTo>
                  <a:lnTo>
                    <a:pt x="221" y="55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09" y="53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197" y="55"/>
                  </a:lnTo>
                  <a:lnTo>
                    <a:pt x="193" y="53"/>
                  </a:lnTo>
                  <a:lnTo>
                    <a:pt x="188" y="50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5" y="44"/>
                  </a:lnTo>
                  <a:lnTo>
                    <a:pt x="185" y="43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93" y="34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1" y="22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5" y="15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78" y="10"/>
                  </a:lnTo>
                  <a:lnTo>
                    <a:pt x="174" y="10"/>
                  </a:lnTo>
                  <a:lnTo>
                    <a:pt x="163" y="10"/>
                  </a:lnTo>
                  <a:lnTo>
                    <a:pt x="163" y="10"/>
                  </a:lnTo>
                  <a:lnTo>
                    <a:pt x="159" y="12"/>
                  </a:lnTo>
                  <a:lnTo>
                    <a:pt x="156" y="13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2" y="28"/>
                  </a:lnTo>
                  <a:lnTo>
                    <a:pt x="137" y="34"/>
                  </a:lnTo>
                  <a:lnTo>
                    <a:pt x="134" y="37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26" y="37"/>
                  </a:lnTo>
                  <a:lnTo>
                    <a:pt x="123" y="35"/>
                  </a:lnTo>
                  <a:lnTo>
                    <a:pt x="122" y="33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4" y="25"/>
                  </a:lnTo>
                  <a:lnTo>
                    <a:pt x="111" y="19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5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0" y="1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1" y="27"/>
                  </a:lnTo>
                  <a:lnTo>
                    <a:pt x="49" y="33"/>
                  </a:lnTo>
                  <a:lnTo>
                    <a:pt x="49" y="37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2" y="52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3" y="59"/>
                  </a:lnTo>
                  <a:lnTo>
                    <a:pt x="31" y="56"/>
                  </a:lnTo>
                  <a:lnTo>
                    <a:pt x="28" y="55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18" y="55"/>
                  </a:lnTo>
                  <a:lnTo>
                    <a:pt x="11" y="59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2" y="80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4" y="101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24" y="98"/>
                  </a:lnTo>
                  <a:lnTo>
                    <a:pt x="31" y="95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2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8" y="126"/>
                  </a:lnTo>
                  <a:lnTo>
                    <a:pt x="48" y="132"/>
                  </a:lnTo>
                  <a:lnTo>
                    <a:pt x="49" y="135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7" y="138"/>
                  </a:lnTo>
                  <a:lnTo>
                    <a:pt x="63" y="136"/>
                  </a:lnTo>
                  <a:lnTo>
                    <a:pt x="65" y="135"/>
                  </a:lnTo>
                  <a:lnTo>
                    <a:pt x="68" y="133"/>
                  </a:lnTo>
                  <a:lnTo>
                    <a:pt x="68" y="133"/>
                  </a:lnTo>
                  <a:lnTo>
                    <a:pt x="73" y="136"/>
                  </a:lnTo>
                  <a:lnTo>
                    <a:pt x="76" y="139"/>
                  </a:lnTo>
                  <a:lnTo>
                    <a:pt x="77" y="145"/>
                  </a:lnTo>
                  <a:lnTo>
                    <a:pt x="77" y="147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1" y="157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6" y="172"/>
                  </a:lnTo>
                  <a:lnTo>
                    <a:pt x="82" y="176"/>
                  </a:lnTo>
                  <a:lnTo>
                    <a:pt x="86" y="179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94" y="190"/>
                  </a:lnTo>
                  <a:lnTo>
                    <a:pt x="97" y="194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100" y="204"/>
                  </a:lnTo>
                  <a:lnTo>
                    <a:pt x="104" y="210"/>
                  </a:lnTo>
                  <a:lnTo>
                    <a:pt x="108" y="213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22" y="218"/>
                  </a:lnTo>
                  <a:lnTo>
                    <a:pt x="122" y="218"/>
                  </a:lnTo>
                  <a:lnTo>
                    <a:pt x="131" y="218"/>
                  </a:lnTo>
                  <a:lnTo>
                    <a:pt x="134" y="216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40" y="212"/>
                  </a:lnTo>
                  <a:lnTo>
                    <a:pt x="144" y="210"/>
                  </a:lnTo>
                  <a:lnTo>
                    <a:pt x="150" y="207"/>
                  </a:lnTo>
                  <a:lnTo>
                    <a:pt x="150" y="207"/>
                  </a:lnTo>
                  <a:lnTo>
                    <a:pt x="156" y="204"/>
                  </a:lnTo>
                  <a:lnTo>
                    <a:pt x="157" y="201"/>
                  </a:lnTo>
                  <a:lnTo>
                    <a:pt x="156" y="201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0" y="197"/>
                  </a:lnTo>
                  <a:lnTo>
                    <a:pt x="148" y="194"/>
                  </a:lnTo>
                  <a:lnTo>
                    <a:pt x="145" y="190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42" y="166"/>
                  </a:lnTo>
                  <a:lnTo>
                    <a:pt x="141" y="157"/>
                  </a:lnTo>
                  <a:lnTo>
                    <a:pt x="141" y="154"/>
                  </a:lnTo>
                  <a:lnTo>
                    <a:pt x="141" y="152"/>
                  </a:lnTo>
                  <a:lnTo>
                    <a:pt x="141" y="152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805488" y="3413125"/>
              <a:ext cx="706438" cy="693737"/>
            </a:xfrm>
            <a:custGeom>
              <a:avLst/>
              <a:gdLst>
                <a:gd name="T0" fmla="*/ 432 w 445"/>
                <a:gd name="T1" fmla="*/ 303 h 437"/>
                <a:gd name="T2" fmla="*/ 426 w 445"/>
                <a:gd name="T3" fmla="*/ 286 h 437"/>
                <a:gd name="T4" fmla="*/ 404 w 445"/>
                <a:gd name="T5" fmla="*/ 289 h 437"/>
                <a:gd name="T6" fmla="*/ 395 w 445"/>
                <a:gd name="T7" fmla="*/ 271 h 437"/>
                <a:gd name="T8" fmla="*/ 377 w 445"/>
                <a:gd name="T9" fmla="*/ 250 h 437"/>
                <a:gd name="T10" fmla="*/ 365 w 445"/>
                <a:gd name="T11" fmla="*/ 259 h 437"/>
                <a:gd name="T12" fmla="*/ 352 w 445"/>
                <a:gd name="T13" fmla="*/ 252 h 437"/>
                <a:gd name="T14" fmla="*/ 339 w 445"/>
                <a:gd name="T15" fmla="*/ 252 h 437"/>
                <a:gd name="T16" fmla="*/ 284 w 445"/>
                <a:gd name="T17" fmla="*/ 112 h 437"/>
                <a:gd name="T18" fmla="*/ 274 w 445"/>
                <a:gd name="T19" fmla="*/ 75 h 437"/>
                <a:gd name="T20" fmla="*/ 268 w 445"/>
                <a:gd name="T21" fmla="*/ 62 h 437"/>
                <a:gd name="T22" fmla="*/ 277 w 445"/>
                <a:gd name="T23" fmla="*/ 29 h 437"/>
                <a:gd name="T24" fmla="*/ 253 w 445"/>
                <a:gd name="T25" fmla="*/ 25 h 437"/>
                <a:gd name="T26" fmla="*/ 157 w 445"/>
                <a:gd name="T27" fmla="*/ 4 h 437"/>
                <a:gd name="T28" fmla="*/ 204 w 445"/>
                <a:gd name="T29" fmla="*/ 46 h 437"/>
                <a:gd name="T30" fmla="*/ 200 w 445"/>
                <a:gd name="T31" fmla="*/ 55 h 437"/>
                <a:gd name="T32" fmla="*/ 168 w 445"/>
                <a:gd name="T33" fmla="*/ 105 h 437"/>
                <a:gd name="T34" fmla="*/ 145 w 445"/>
                <a:gd name="T35" fmla="*/ 114 h 437"/>
                <a:gd name="T36" fmla="*/ 109 w 445"/>
                <a:gd name="T37" fmla="*/ 102 h 437"/>
                <a:gd name="T38" fmla="*/ 80 w 445"/>
                <a:gd name="T39" fmla="*/ 80 h 437"/>
                <a:gd name="T40" fmla="*/ 62 w 445"/>
                <a:gd name="T41" fmla="*/ 77 h 437"/>
                <a:gd name="T42" fmla="*/ 3 w 445"/>
                <a:gd name="T43" fmla="*/ 81 h 437"/>
                <a:gd name="T44" fmla="*/ 7 w 445"/>
                <a:gd name="T45" fmla="*/ 124 h 437"/>
                <a:gd name="T46" fmla="*/ 14 w 445"/>
                <a:gd name="T47" fmla="*/ 141 h 437"/>
                <a:gd name="T48" fmla="*/ 14 w 445"/>
                <a:gd name="T49" fmla="*/ 175 h 437"/>
                <a:gd name="T50" fmla="*/ 1 w 445"/>
                <a:gd name="T51" fmla="*/ 185 h 437"/>
                <a:gd name="T52" fmla="*/ 7 w 445"/>
                <a:gd name="T53" fmla="*/ 195 h 437"/>
                <a:gd name="T54" fmla="*/ 0 w 445"/>
                <a:gd name="T55" fmla="*/ 216 h 437"/>
                <a:gd name="T56" fmla="*/ 8 w 445"/>
                <a:gd name="T57" fmla="*/ 234 h 437"/>
                <a:gd name="T58" fmla="*/ 31 w 445"/>
                <a:gd name="T59" fmla="*/ 221 h 437"/>
                <a:gd name="T60" fmla="*/ 51 w 445"/>
                <a:gd name="T61" fmla="*/ 232 h 437"/>
                <a:gd name="T62" fmla="*/ 81 w 445"/>
                <a:gd name="T63" fmla="*/ 249 h 437"/>
                <a:gd name="T64" fmla="*/ 99 w 445"/>
                <a:gd name="T65" fmla="*/ 253 h 437"/>
                <a:gd name="T66" fmla="*/ 117 w 445"/>
                <a:gd name="T67" fmla="*/ 259 h 437"/>
                <a:gd name="T68" fmla="*/ 151 w 445"/>
                <a:gd name="T69" fmla="*/ 249 h 437"/>
                <a:gd name="T70" fmla="*/ 155 w 445"/>
                <a:gd name="T71" fmla="*/ 265 h 437"/>
                <a:gd name="T72" fmla="*/ 162 w 445"/>
                <a:gd name="T73" fmla="*/ 287 h 437"/>
                <a:gd name="T74" fmla="*/ 149 w 445"/>
                <a:gd name="T75" fmla="*/ 314 h 437"/>
                <a:gd name="T76" fmla="*/ 160 w 445"/>
                <a:gd name="T77" fmla="*/ 321 h 437"/>
                <a:gd name="T78" fmla="*/ 183 w 445"/>
                <a:gd name="T79" fmla="*/ 318 h 437"/>
                <a:gd name="T80" fmla="*/ 197 w 445"/>
                <a:gd name="T81" fmla="*/ 343 h 437"/>
                <a:gd name="T82" fmla="*/ 208 w 445"/>
                <a:gd name="T83" fmla="*/ 351 h 437"/>
                <a:gd name="T84" fmla="*/ 205 w 445"/>
                <a:gd name="T85" fmla="*/ 379 h 437"/>
                <a:gd name="T86" fmla="*/ 217 w 445"/>
                <a:gd name="T87" fmla="*/ 400 h 437"/>
                <a:gd name="T88" fmla="*/ 222 w 445"/>
                <a:gd name="T89" fmla="*/ 423 h 437"/>
                <a:gd name="T90" fmla="*/ 239 w 445"/>
                <a:gd name="T91" fmla="*/ 425 h 437"/>
                <a:gd name="T92" fmla="*/ 266 w 445"/>
                <a:gd name="T93" fmla="*/ 437 h 437"/>
                <a:gd name="T94" fmla="*/ 282 w 445"/>
                <a:gd name="T95" fmla="*/ 425 h 437"/>
                <a:gd name="T96" fmla="*/ 302 w 445"/>
                <a:gd name="T97" fmla="*/ 415 h 437"/>
                <a:gd name="T98" fmla="*/ 316 w 445"/>
                <a:gd name="T99" fmla="*/ 391 h 437"/>
                <a:gd name="T100" fmla="*/ 339 w 445"/>
                <a:gd name="T101" fmla="*/ 375 h 437"/>
                <a:gd name="T102" fmla="*/ 373 w 445"/>
                <a:gd name="T103" fmla="*/ 349 h 437"/>
                <a:gd name="T104" fmla="*/ 391 w 445"/>
                <a:gd name="T105" fmla="*/ 345 h 437"/>
                <a:gd name="T106" fmla="*/ 407 w 445"/>
                <a:gd name="T107" fmla="*/ 346 h 437"/>
                <a:gd name="T108" fmla="*/ 419 w 445"/>
                <a:gd name="T109" fmla="*/ 342 h 437"/>
                <a:gd name="T110" fmla="*/ 431 w 445"/>
                <a:gd name="T111" fmla="*/ 346 h 437"/>
                <a:gd name="T112" fmla="*/ 435 w 445"/>
                <a:gd name="T113" fmla="*/ 3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437">
                  <a:moveTo>
                    <a:pt x="432" y="324"/>
                  </a:moveTo>
                  <a:lnTo>
                    <a:pt x="432" y="324"/>
                  </a:lnTo>
                  <a:lnTo>
                    <a:pt x="431" y="318"/>
                  </a:lnTo>
                  <a:lnTo>
                    <a:pt x="431" y="314"/>
                  </a:lnTo>
                  <a:lnTo>
                    <a:pt x="432" y="303"/>
                  </a:lnTo>
                  <a:lnTo>
                    <a:pt x="432" y="303"/>
                  </a:lnTo>
                  <a:lnTo>
                    <a:pt x="432" y="298"/>
                  </a:lnTo>
                  <a:lnTo>
                    <a:pt x="432" y="293"/>
                  </a:lnTo>
                  <a:lnTo>
                    <a:pt x="431" y="289"/>
                  </a:lnTo>
                  <a:lnTo>
                    <a:pt x="426" y="286"/>
                  </a:lnTo>
                  <a:lnTo>
                    <a:pt x="426" y="286"/>
                  </a:lnTo>
                  <a:lnTo>
                    <a:pt x="420" y="284"/>
                  </a:lnTo>
                  <a:lnTo>
                    <a:pt x="416" y="284"/>
                  </a:lnTo>
                  <a:lnTo>
                    <a:pt x="404" y="289"/>
                  </a:lnTo>
                  <a:lnTo>
                    <a:pt x="404" y="289"/>
                  </a:lnTo>
                  <a:lnTo>
                    <a:pt x="402" y="289"/>
                  </a:lnTo>
                  <a:lnTo>
                    <a:pt x="399" y="289"/>
                  </a:lnTo>
                  <a:lnTo>
                    <a:pt x="398" y="284"/>
                  </a:lnTo>
                  <a:lnTo>
                    <a:pt x="396" y="278"/>
                  </a:lnTo>
                  <a:lnTo>
                    <a:pt x="395" y="271"/>
                  </a:lnTo>
                  <a:lnTo>
                    <a:pt x="395" y="271"/>
                  </a:lnTo>
                  <a:lnTo>
                    <a:pt x="393" y="262"/>
                  </a:lnTo>
                  <a:lnTo>
                    <a:pt x="389" y="258"/>
                  </a:lnTo>
                  <a:lnTo>
                    <a:pt x="385" y="253"/>
                  </a:lnTo>
                  <a:lnTo>
                    <a:pt x="377" y="250"/>
                  </a:lnTo>
                  <a:lnTo>
                    <a:pt x="377" y="250"/>
                  </a:lnTo>
                  <a:lnTo>
                    <a:pt x="371" y="250"/>
                  </a:lnTo>
                  <a:lnTo>
                    <a:pt x="368" y="252"/>
                  </a:lnTo>
                  <a:lnTo>
                    <a:pt x="367" y="255"/>
                  </a:lnTo>
                  <a:lnTo>
                    <a:pt x="365" y="259"/>
                  </a:lnTo>
                  <a:lnTo>
                    <a:pt x="365" y="259"/>
                  </a:lnTo>
                  <a:lnTo>
                    <a:pt x="365" y="261"/>
                  </a:lnTo>
                  <a:lnTo>
                    <a:pt x="364" y="261"/>
                  </a:lnTo>
                  <a:lnTo>
                    <a:pt x="361" y="259"/>
                  </a:lnTo>
                  <a:lnTo>
                    <a:pt x="352" y="252"/>
                  </a:lnTo>
                  <a:lnTo>
                    <a:pt x="352" y="252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3" y="252"/>
                  </a:lnTo>
                  <a:lnTo>
                    <a:pt x="339" y="252"/>
                  </a:lnTo>
                  <a:lnTo>
                    <a:pt x="339" y="252"/>
                  </a:lnTo>
                  <a:lnTo>
                    <a:pt x="331" y="250"/>
                  </a:lnTo>
                  <a:lnTo>
                    <a:pt x="324" y="247"/>
                  </a:lnTo>
                  <a:lnTo>
                    <a:pt x="314" y="244"/>
                  </a:lnTo>
                  <a:lnTo>
                    <a:pt x="284" y="112"/>
                  </a:lnTo>
                  <a:lnTo>
                    <a:pt x="284" y="112"/>
                  </a:lnTo>
                  <a:lnTo>
                    <a:pt x="277" y="77"/>
                  </a:lnTo>
                  <a:lnTo>
                    <a:pt x="277" y="77"/>
                  </a:lnTo>
                  <a:lnTo>
                    <a:pt x="275" y="77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8" y="69"/>
                  </a:lnTo>
                  <a:lnTo>
                    <a:pt x="268" y="69"/>
                  </a:lnTo>
                  <a:lnTo>
                    <a:pt x="266" y="65"/>
                  </a:lnTo>
                  <a:lnTo>
                    <a:pt x="268" y="6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7" y="46"/>
                  </a:lnTo>
                  <a:lnTo>
                    <a:pt x="277" y="40"/>
                  </a:lnTo>
                  <a:lnTo>
                    <a:pt x="277" y="29"/>
                  </a:lnTo>
                  <a:lnTo>
                    <a:pt x="277" y="29"/>
                  </a:lnTo>
                  <a:lnTo>
                    <a:pt x="277" y="29"/>
                  </a:lnTo>
                  <a:lnTo>
                    <a:pt x="277" y="29"/>
                  </a:lnTo>
                  <a:lnTo>
                    <a:pt x="266" y="28"/>
                  </a:lnTo>
                  <a:lnTo>
                    <a:pt x="253" y="25"/>
                  </a:lnTo>
                  <a:lnTo>
                    <a:pt x="222" y="16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4" y="1"/>
                  </a:lnTo>
                  <a:lnTo>
                    <a:pt x="157" y="4"/>
                  </a:lnTo>
                  <a:lnTo>
                    <a:pt x="162" y="16"/>
                  </a:lnTo>
                  <a:lnTo>
                    <a:pt x="170" y="27"/>
                  </a:lnTo>
                  <a:lnTo>
                    <a:pt x="186" y="37"/>
                  </a:lnTo>
                  <a:lnTo>
                    <a:pt x="204" y="46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202" y="53"/>
                  </a:lnTo>
                  <a:lnTo>
                    <a:pt x="202" y="53"/>
                  </a:lnTo>
                  <a:lnTo>
                    <a:pt x="201" y="55"/>
                  </a:lnTo>
                  <a:lnTo>
                    <a:pt x="200" y="55"/>
                  </a:lnTo>
                  <a:lnTo>
                    <a:pt x="195" y="56"/>
                  </a:lnTo>
                  <a:lnTo>
                    <a:pt x="183" y="62"/>
                  </a:lnTo>
                  <a:lnTo>
                    <a:pt x="171" y="72"/>
                  </a:lnTo>
                  <a:lnTo>
                    <a:pt x="165" y="93"/>
                  </a:lnTo>
                  <a:lnTo>
                    <a:pt x="168" y="105"/>
                  </a:lnTo>
                  <a:lnTo>
                    <a:pt x="173" y="120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2" y="123"/>
                  </a:lnTo>
                  <a:lnTo>
                    <a:pt x="145" y="114"/>
                  </a:lnTo>
                  <a:lnTo>
                    <a:pt x="139" y="112"/>
                  </a:lnTo>
                  <a:lnTo>
                    <a:pt x="130" y="114"/>
                  </a:lnTo>
                  <a:lnTo>
                    <a:pt x="117" y="115"/>
                  </a:lnTo>
                  <a:lnTo>
                    <a:pt x="112" y="114"/>
                  </a:lnTo>
                  <a:lnTo>
                    <a:pt x="109" y="102"/>
                  </a:lnTo>
                  <a:lnTo>
                    <a:pt x="100" y="80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78" y="80"/>
                  </a:lnTo>
                  <a:lnTo>
                    <a:pt x="74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2" y="77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44" y="75"/>
                  </a:lnTo>
                  <a:lnTo>
                    <a:pt x="29" y="75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3" y="95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7" y="124"/>
                  </a:lnTo>
                  <a:lnTo>
                    <a:pt x="8" y="132"/>
                  </a:lnTo>
                  <a:lnTo>
                    <a:pt x="10" y="135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4" y="141"/>
                  </a:lnTo>
                  <a:lnTo>
                    <a:pt x="16" y="145"/>
                  </a:lnTo>
                  <a:lnTo>
                    <a:pt x="17" y="157"/>
                  </a:lnTo>
                  <a:lnTo>
                    <a:pt x="17" y="169"/>
                  </a:lnTo>
                  <a:lnTo>
                    <a:pt x="16" y="172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7" y="181"/>
                  </a:lnTo>
                  <a:lnTo>
                    <a:pt x="3" y="182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3" y="186"/>
                  </a:lnTo>
                  <a:lnTo>
                    <a:pt x="4" y="189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7" y="195"/>
                  </a:lnTo>
                  <a:lnTo>
                    <a:pt x="6" y="198"/>
                  </a:lnTo>
                  <a:lnTo>
                    <a:pt x="3" y="204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16"/>
                  </a:lnTo>
                  <a:lnTo>
                    <a:pt x="1" y="224"/>
                  </a:lnTo>
                  <a:lnTo>
                    <a:pt x="4" y="231"/>
                  </a:lnTo>
                  <a:lnTo>
                    <a:pt x="7" y="232"/>
                  </a:lnTo>
                  <a:lnTo>
                    <a:pt x="8" y="234"/>
                  </a:lnTo>
                  <a:lnTo>
                    <a:pt x="8" y="234"/>
                  </a:lnTo>
                  <a:lnTo>
                    <a:pt x="11" y="232"/>
                  </a:lnTo>
                  <a:lnTo>
                    <a:pt x="14" y="231"/>
                  </a:lnTo>
                  <a:lnTo>
                    <a:pt x="20" y="226"/>
                  </a:lnTo>
                  <a:lnTo>
                    <a:pt x="28" y="222"/>
                  </a:lnTo>
                  <a:lnTo>
                    <a:pt x="31" y="221"/>
                  </a:lnTo>
                  <a:lnTo>
                    <a:pt x="34" y="221"/>
                  </a:lnTo>
                  <a:lnTo>
                    <a:pt x="34" y="221"/>
                  </a:lnTo>
                  <a:lnTo>
                    <a:pt x="43" y="222"/>
                  </a:lnTo>
                  <a:lnTo>
                    <a:pt x="47" y="225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7" y="240"/>
                  </a:lnTo>
                  <a:lnTo>
                    <a:pt x="66" y="244"/>
                  </a:lnTo>
                  <a:lnTo>
                    <a:pt x="74" y="247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93" y="249"/>
                  </a:lnTo>
                  <a:lnTo>
                    <a:pt x="96" y="250"/>
                  </a:lnTo>
                  <a:lnTo>
                    <a:pt x="99" y="253"/>
                  </a:lnTo>
                  <a:lnTo>
                    <a:pt x="99" y="253"/>
                  </a:lnTo>
                  <a:lnTo>
                    <a:pt x="100" y="256"/>
                  </a:lnTo>
                  <a:lnTo>
                    <a:pt x="105" y="259"/>
                  </a:lnTo>
                  <a:lnTo>
                    <a:pt x="111" y="261"/>
                  </a:lnTo>
                  <a:lnTo>
                    <a:pt x="117" y="259"/>
                  </a:lnTo>
                  <a:lnTo>
                    <a:pt x="117" y="259"/>
                  </a:lnTo>
                  <a:lnTo>
                    <a:pt x="125" y="256"/>
                  </a:lnTo>
                  <a:lnTo>
                    <a:pt x="136" y="250"/>
                  </a:lnTo>
                  <a:lnTo>
                    <a:pt x="145" y="246"/>
                  </a:lnTo>
                  <a:lnTo>
                    <a:pt x="148" y="246"/>
                  </a:lnTo>
                  <a:lnTo>
                    <a:pt x="151" y="249"/>
                  </a:lnTo>
                  <a:lnTo>
                    <a:pt x="151" y="249"/>
                  </a:lnTo>
                  <a:lnTo>
                    <a:pt x="152" y="255"/>
                  </a:lnTo>
                  <a:lnTo>
                    <a:pt x="152" y="259"/>
                  </a:lnTo>
                  <a:lnTo>
                    <a:pt x="154" y="262"/>
                  </a:lnTo>
                  <a:lnTo>
                    <a:pt x="155" y="265"/>
                  </a:lnTo>
                  <a:lnTo>
                    <a:pt x="155" y="265"/>
                  </a:lnTo>
                  <a:lnTo>
                    <a:pt x="158" y="269"/>
                  </a:lnTo>
                  <a:lnTo>
                    <a:pt x="161" y="274"/>
                  </a:lnTo>
                  <a:lnTo>
                    <a:pt x="162" y="280"/>
                  </a:lnTo>
                  <a:lnTo>
                    <a:pt x="162" y="287"/>
                  </a:lnTo>
                  <a:lnTo>
                    <a:pt x="162" y="287"/>
                  </a:lnTo>
                  <a:lnTo>
                    <a:pt x="158" y="296"/>
                  </a:lnTo>
                  <a:lnTo>
                    <a:pt x="152" y="305"/>
                  </a:lnTo>
                  <a:lnTo>
                    <a:pt x="151" y="309"/>
                  </a:lnTo>
                  <a:lnTo>
                    <a:pt x="149" y="314"/>
                  </a:lnTo>
                  <a:lnTo>
                    <a:pt x="149" y="317"/>
                  </a:lnTo>
                  <a:lnTo>
                    <a:pt x="152" y="318"/>
                  </a:lnTo>
                  <a:lnTo>
                    <a:pt x="152" y="318"/>
                  </a:lnTo>
                  <a:lnTo>
                    <a:pt x="155" y="320"/>
                  </a:lnTo>
                  <a:lnTo>
                    <a:pt x="160" y="321"/>
                  </a:lnTo>
                  <a:lnTo>
                    <a:pt x="168" y="320"/>
                  </a:lnTo>
                  <a:lnTo>
                    <a:pt x="176" y="318"/>
                  </a:lnTo>
                  <a:lnTo>
                    <a:pt x="180" y="318"/>
                  </a:lnTo>
                  <a:lnTo>
                    <a:pt x="183" y="318"/>
                  </a:lnTo>
                  <a:lnTo>
                    <a:pt x="183" y="318"/>
                  </a:lnTo>
                  <a:lnTo>
                    <a:pt x="185" y="321"/>
                  </a:lnTo>
                  <a:lnTo>
                    <a:pt x="188" y="324"/>
                  </a:lnTo>
                  <a:lnTo>
                    <a:pt x="191" y="332"/>
                  </a:lnTo>
                  <a:lnTo>
                    <a:pt x="194" y="338"/>
                  </a:lnTo>
                  <a:lnTo>
                    <a:pt x="197" y="343"/>
                  </a:lnTo>
                  <a:lnTo>
                    <a:pt x="197" y="343"/>
                  </a:lnTo>
                  <a:lnTo>
                    <a:pt x="200" y="345"/>
                  </a:lnTo>
                  <a:lnTo>
                    <a:pt x="204" y="346"/>
                  </a:lnTo>
                  <a:lnTo>
                    <a:pt x="207" y="348"/>
                  </a:lnTo>
                  <a:lnTo>
                    <a:pt x="208" y="351"/>
                  </a:lnTo>
                  <a:lnTo>
                    <a:pt x="208" y="351"/>
                  </a:lnTo>
                  <a:lnTo>
                    <a:pt x="205" y="363"/>
                  </a:lnTo>
                  <a:lnTo>
                    <a:pt x="205" y="372"/>
                  </a:lnTo>
                  <a:lnTo>
                    <a:pt x="205" y="379"/>
                  </a:lnTo>
                  <a:lnTo>
                    <a:pt x="205" y="379"/>
                  </a:lnTo>
                  <a:lnTo>
                    <a:pt x="208" y="386"/>
                  </a:lnTo>
                  <a:lnTo>
                    <a:pt x="210" y="389"/>
                  </a:lnTo>
                  <a:lnTo>
                    <a:pt x="216" y="394"/>
                  </a:lnTo>
                  <a:lnTo>
                    <a:pt x="216" y="394"/>
                  </a:lnTo>
                  <a:lnTo>
                    <a:pt x="217" y="400"/>
                  </a:lnTo>
                  <a:lnTo>
                    <a:pt x="219" y="409"/>
                  </a:lnTo>
                  <a:lnTo>
                    <a:pt x="219" y="416"/>
                  </a:lnTo>
                  <a:lnTo>
                    <a:pt x="220" y="422"/>
                  </a:lnTo>
                  <a:lnTo>
                    <a:pt x="220" y="422"/>
                  </a:lnTo>
                  <a:lnTo>
                    <a:pt x="222" y="423"/>
                  </a:lnTo>
                  <a:lnTo>
                    <a:pt x="226" y="423"/>
                  </a:lnTo>
                  <a:lnTo>
                    <a:pt x="226" y="423"/>
                  </a:lnTo>
                  <a:lnTo>
                    <a:pt x="232" y="422"/>
                  </a:lnTo>
                  <a:lnTo>
                    <a:pt x="235" y="422"/>
                  </a:lnTo>
                  <a:lnTo>
                    <a:pt x="239" y="425"/>
                  </a:lnTo>
                  <a:lnTo>
                    <a:pt x="239" y="425"/>
                  </a:lnTo>
                  <a:lnTo>
                    <a:pt x="247" y="429"/>
                  </a:lnTo>
                  <a:lnTo>
                    <a:pt x="253" y="432"/>
                  </a:lnTo>
                  <a:lnTo>
                    <a:pt x="257" y="435"/>
                  </a:lnTo>
                  <a:lnTo>
                    <a:pt x="266" y="437"/>
                  </a:lnTo>
                  <a:lnTo>
                    <a:pt x="266" y="437"/>
                  </a:lnTo>
                  <a:lnTo>
                    <a:pt x="271" y="437"/>
                  </a:lnTo>
                  <a:lnTo>
                    <a:pt x="274" y="435"/>
                  </a:lnTo>
                  <a:lnTo>
                    <a:pt x="278" y="431"/>
                  </a:lnTo>
                  <a:lnTo>
                    <a:pt x="282" y="425"/>
                  </a:lnTo>
                  <a:lnTo>
                    <a:pt x="284" y="423"/>
                  </a:lnTo>
                  <a:lnTo>
                    <a:pt x="287" y="422"/>
                  </a:lnTo>
                  <a:lnTo>
                    <a:pt x="287" y="422"/>
                  </a:lnTo>
                  <a:lnTo>
                    <a:pt x="294" y="419"/>
                  </a:lnTo>
                  <a:lnTo>
                    <a:pt x="302" y="415"/>
                  </a:lnTo>
                  <a:lnTo>
                    <a:pt x="309" y="410"/>
                  </a:lnTo>
                  <a:lnTo>
                    <a:pt x="314" y="403"/>
                  </a:lnTo>
                  <a:lnTo>
                    <a:pt x="314" y="403"/>
                  </a:lnTo>
                  <a:lnTo>
                    <a:pt x="315" y="397"/>
                  </a:lnTo>
                  <a:lnTo>
                    <a:pt x="316" y="391"/>
                  </a:lnTo>
                  <a:lnTo>
                    <a:pt x="319" y="386"/>
                  </a:lnTo>
                  <a:lnTo>
                    <a:pt x="322" y="382"/>
                  </a:lnTo>
                  <a:lnTo>
                    <a:pt x="322" y="382"/>
                  </a:lnTo>
                  <a:lnTo>
                    <a:pt x="328" y="379"/>
                  </a:lnTo>
                  <a:lnTo>
                    <a:pt x="339" y="375"/>
                  </a:lnTo>
                  <a:lnTo>
                    <a:pt x="351" y="370"/>
                  </a:lnTo>
                  <a:lnTo>
                    <a:pt x="359" y="363"/>
                  </a:lnTo>
                  <a:lnTo>
                    <a:pt x="359" y="363"/>
                  </a:lnTo>
                  <a:lnTo>
                    <a:pt x="367" y="355"/>
                  </a:lnTo>
                  <a:lnTo>
                    <a:pt x="373" y="349"/>
                  </a:lnTo>
                  <a:lnTo>
                    <a:pt x="377" y="345"/>
                  </a:lnTo>
                  <a:lnTo>
                    <a:pt x="380" y="343"/>
                  </a:lnTo>
                  <a:lnTo>
                    <a:pt x="383" y="343"/>
                  </a:lnTo>
                  <a:lnTo>
                    <a:pt x="383" y="343"/>
                  </a:lnTo>
                  <a:lnTo>
                    <a:pt x="391" y="345"/>
                  </a:lnTo>
                  <a:lnTo>
                    <a:pt x="395" y="346"/>
                  </a:lnTo>
                  <a:lnTo>
                    <a:pt x="399" y="348"/>
                  </a:lnTo>
                  <a:lnTo>
                    <a:pt x="402" y="348"/>
                  </a:lnTo>
                  <a:lnTo>
                    <a:pt x="402" y="348"/>
                  </a:lnTo>
                  <a:lnTo>
                    <a:pt x="407" y="346"/>
                  </a:lnTo>
                  <a:lnTo>
                    <a:pt x="410" y="343"/>
                  </a:lnTo>
                  <a:lnTo>
                    <a:pt x="411" y="342"/>
                  </a:lnTo>
                  <a:lnTo>
                    <a:pt x="414" y="341"/>
                  </a:lnTo>
                  <a:lnTo>
                    <a:pt x="414" y="341"/>
                  </a:lnTo>
                  <a:lnTo>
                    <a:pt x="419" y="342"/>
                  </a:lnTo>
                  <a:lnTo>
                    <a:pt x="422" y="342"/>
                  </a:lnTo>
                  <a:lnTo>
                    <a:pt x="426" y="346"/>
                  </a:lnTo>
                  <a:lnTo>
                    <a:pt x="426" y="346"/>
                  </a:lnTo>
                  <a:lnTo>
                    <a:pt x="429" y="346"/>
                  </a:lnTo>
                  <a:lnTo>
                    <a:pt x="431" y="346"/>
                  </a:lnTo>
                  <a:lnTo>
                    <a:pt x="436" y="343"/>
                  </a:lnTo>
                  <a:lnTo>
                    <a:pt x="445" y="339"/>
                  </a:lnTo>
                  <a:lnTo>
                    <a:pt x="445" y="339"/>
                  </a:lnTo>
                  <a:lnTo>
                    <a:pt x="439" y="336"/>
                  </a:lnTo>
                  <a:lnTo>
                    <a:pt x="435" y="330"/>
                  </a:lnTo>
                  <a:lnTo>
                    <a:pt x="432" y="324"/>
                  </a:lnTo>
                  <a:lnTo>
                    <a:pt x="432" y="324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4962525" y="4746625"/>
              <a:ext cx="349250" cy="388937"/>
            </a:xfrm>
            <a:custGeom>
              <a:avLst/>
              <a:gdLst>
                <a:gd name="T0" fmla="*/ 206 w 220"/>
                <a:gd name="T1" fmla="*/ 192 h 245"/>
                <a:gd name="T2" fmla="*/ 200 w 220"/>
                <a:gd name="T3" fmla="*/ 182 h 245"/>
                <a:gd name="T4" fmla="*/ 193 w 220"/>
                <a:gd name="T5" fmla="*/ 170 h 245"/>
                <a:gd name="T6" fmla="*/ 189 w 220"/>
                <a:gd name="T7" fmla="*/ 154 h 245"/>
                <a:gd name="T8" fmla="*/ 186 w 220"/>
                <a:gd name="T9" fmla="*/ 139 h 245"/>
                <a:gd name="T10" fmla="*/ 187 w 220"/>
                <a:gd name="T11" fmla="*/ 117 h 245"/>
                <a:gd name="T12" fmla="*/ 184 w 220"/>
                <a:gd name="T13" fmla="*/ 99 h 245"/>
                <a:gd name="T14" fmla="*/ 174 w 220"/>
                <a:gd name="T15" fmla="*/ 91 h 245"/>
                <a:gd name="T16" fmla="*/ 168 w 220"/>
                <a:gd name="T17" fmla="*/ 88 h 245"/>
                <a:gd name="T18" fmla="*/ 160 w 220"/>
                <a:gd name="T19" fmla="*/ 71 h 245"/>
                <a:gd name="T20" fmla="*/ 153 w 220"/>
                <a:gd name="T21" fmla="*/ 60 h 245"/>
                <a:gd name="T22" fmla="*/ 156 w 220"/>
                <a:gd name="T23" fmla="*/ 47 h 245"/>
                <a:gd name="T24" fmla="*/ 156 w 220"/>
                <a:gd name="T25" fmla="*/ 38 h 245"/>
                <a:gd name="T26" fmla="*/ 146 w 220"/>
                <a:gd name="T27" fmla="*/ 29 h 245"/>
                <a:gd name="T28" fmla="*/ 135 w 220"/>
                <a:gd name="T29" fmla="*/ 22 h 245"/>
                <a:gd name="T30" fmla="*/ 131 w 220"/>
                <a:gd name="T31" fmla="*/ 11 h 245"/>
                <a:gd name="T32" fmla="*/ 119 w 220"/>
                <a:gd name="T33" fmla="*/ 20 h 245"/>
                <a:gd name="T34" fmla="*/ 107 w 220"/>
                <a:gd name="T35" fmla="*/ 17 h 245"/>
                <a:gd name="T36" fmla="*/ 103 w 220"/>
                <a:gd name="T37" fmla="*/ 11 h 245"/>
                <a:gd name="T38" fmla="*/ 88 w 220"/>
                <a:gd name="T39" fmla="*/ 8 h 245"/>
                <a:gd name="T40" fmla="*/ 73 w 220"/>
                <a:gd name="T41" fmla="*/ 14 h 245"/>
                <a:gd name="T42" fmla="*/ 61 w 220"/>
                <a:gd name="T43" fmla="*/ 10 h 245"/>
                <a:gd name="T44" fmla="*/ 46 w 220"/>
                <a:gd name="T45" fmla="*/ 0 h 245"/>
                <a:gd name="T46" fmla="*/ 29 w 220"/>
                <a:gd name="T47" fmla="*/ 14 h 245"/>
                <a:gd name="T48" fmla="*/ 9 w 220"/>
                <a:gd name="T49" fmla="*/ 34 h 245"/>
                <a:gd name="T50" fmla="*/ 0 w 220"/>
                <a:gd name="T51" fmla="*/ 53 h 245"/>
                <a:gd name="T52" fmla="*/ 11 w 220"/>
                <a:gd name="T53" fmla="*/ 81 h 245"/>
                <a:gd name="T54" fmla="*/ 17 w 220"/>
                <a:gd name="T55" fmla="*/ 102 h 245"/>
                <a:gd name="T56" fmla="*/ 32 w 220"/>
                <a:gd name="T57" fmla="*/ 112 h 245"/>
                <a:gd name="T58" fmla="*/ 39 w 220"/>
                <a:gd name="T59" fmla="*/ 136 h 245"/>
                <a:gd name="T60" fmla="*/ 49 w 220"/>
                <a:gd name="T61" fmla="*/ 151 h 245"/>
                <a:gd name="T62" fmla="*/ 63 w 220"/>
                <a:gd name="T63" fmla="*/ 161 h 245"/>
                <a:gd name="T64" fmla="*/ 72 w 220"/>
                <a:gd name="T65" fmla="*/ 177 h 245"/>
                <a:gd name="T66" fmla="*/ 80 w 220"/>
                <a:gd name="T67" fmla="*/ 197 h 245"/>
                <a:gd name="T68" fmla="*/ 100 w 220"/>
                <a:gd name="T69" fmla="*/ 205 h 245"/>
                <a:gd name="T70" fmla="*/ 119 w 220"/>
                <a:gd name="T71" fmla="*/ 216 h 245"/>
                <a:gd name="T72" fmla="*/ 137 w 220"/>
                <a:gd name="T73" fmla="*/ 220 h 245"/>
                <a:gd name="T74" fmla="*/ 154 w 220"/>
                <a:gd name="T75" fmla="*/ 235 h 245"/>
                <a:gd name="T76" fmla="*/ 162 w 220"/>
                <a:gd name="T77" fmla="*/ 238 h 245"/>
                <a:gd name="T78" fmla="*/ 190 w 220"/>
                <a:gd name="T79" fmla="*/ 245 h 245"/>
                <a:gd name="T80" fmla="*/ 206 w 220"/>
                <a:gd name="T81" fmla="*/ 241 h 245"/>
                <a:gd name="T82" fmla="*/ 220 w 220"/>
                <a:gd name="T83" fmla="*/ 234 h 245"/>
                <a:gd name="T84" fmla="*/ 214 w 220"/>
                <a:gd name="T85" fmla="*/ 217 h 245"/>
                <a:gd name="T86" fmla="*/ 208 w 220"/>
                <a:gd name="T87" fmla="*/ 210 h 245"/>
                <a:gd name="T88" fmla="*/ 208 w 220"/>
                <a:gd name="T89" fmla="*/ 19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0" h="245">
                  <a:moveTo>
                    <a:pt x="208" y="194"/>
                  </a:moveTo>
                  <a:lnTo>
                    <a:pt x="208" y="194"/>
                  </a:lnTo>
                  <a:lnTo>
                    <a:pt x="206" y="192"/>
                  </a:lnTo>
                  <a:lnTo>
                    <a:pt x="203" y="189"/>
                  </a:lnTo>
                  <a:lnTo>
                    <a:pt x="203" y="189"/>
                  </a:lnTo>
                  <a:lnTo>
                    <a:pt x="200" y="182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3" y="170"/>
                  </a:lnTo>
                  <a:lnTo>
                    <a:pt x="190" y="165"/>
                  </a:lnTo>
                  <a:lnTo>
                    <a:pt x="190" y="160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43"/>
                  </a:lnTo>
                  <a:lnTo>
                    <a:pt x="186" y="139"/>
                  </a:lnTo>
                  <a:lnTo>
                    <a:pt x="186" y="139"/>
                  </a:lnTo>
                  <a:lnTo>
                    <a:pt x="187" y="125"/>
                  </a:lnTo>
                  <a:lnTo>
                    <a:pt x="187" y="117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4" y="99"/>
                  </a:lnTo>
                  <a:lnTo>
                    <a:pt x="181" y="94"/>
                  </a:lnTo>
                  <a:lnTo>
                    <a:pt x="178" y="93"/>
                  </a:lnTo>
                  <a:lnTo>
                    <a:pt x="174" y="91"/>
                  </a:lnTo>
                  <a:lnTo>
                    <a:pt x="174" y="91"/>
                  </a:lnTo>
                  <a:lnTo>
                    <a:pt x="169" y="91"/>
                  </a:lnTo>
                  <a:lnTo>
                    <a:pt x="168" y="88"/>
                  </a:lnTo>
                  <a:lnTo>
                    <a:pt x="163" y="77"/>
                  </a:lnTo>
                  <a:lnTo>
                    <a:pt x="163" y="77"/>
                  </a:lnTo>
                  <a:lnTo>
                    <a:pt x="160" y="71"/>
                  </a:lnTo>
                  <a:lnTo>
                    <a:pt x="156" y="66"/>
                  </a:lnTo>
                  <a:lnTo>
                    <a:pt x="153" y="63"/>
                  </a:lnTo>
                  <a:lnTo>
                    <a:pt x="153" y="60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47"/>
                  </a:lnTo>
                  <a:lnTo>
                    <a:pt x="157" y="43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34"/>
                  </a:lnTo>
                  <a:lnTo>
                    <a:pt x="150" y="31"/>
                  </a:lnTo>
                  <a:lnTo>
                    <a:pt x="146" y="29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35" y="22"/>
                  </a:lnTo>
                  <a:lnTo>
                    <a:pt x="132" y="17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23" y="19"/>
                  </a:lnTo>
                  <a:lnTo>
                    <a:pt x="120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2" y="19"/>
                  </a:lnTo>
                  <a:lnTo>
                    <a:pt x="107" y="17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3" y="11"/>
                  </a:lnTo>
                  <a:lnTo>
                    <a:pt x="9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3" y="14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1" y="10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8" y="7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0" y="22"/>
                  </a:lnTo>
                  <a:lnTo>
                    <a:pt x="9" y="34"/>
                  </a:lnTo>
                  <a:lnTo>
                    <a:pt x="5" y="40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1" y="81"/>
                  </a:lnTo>
                  <a:lnTo>
                    <a:pt x="15" y="91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1" y="103"/>
                  </a:lnTo>
                  <a:lnTo>
                    <a:pt x="27" y="106"/>
                  </a:lnTo>
                  <a:lnTo>
                    <a:pt x="32" y="112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9" y="136"/>
                  </a:lnTo>
                  <a:lnTo>
                    <a:pt x="43" y="143"/>
                  </a:lnTo>
                  <a:lnTo>
                    <a:pt x="46" y="148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57" y="155"/>
                  </a:lnTo>
                  <a:lnTo>
                    <a:pt x="63" y="161"/>
                  </a:lnTo>
                  <a:lnTo>
                    <a:pt x="69" y="168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5" y="186"/>
                  </a:lnTo>
                  <a:lnTo>
                    <a:pt x="77" y="192"/>
                  </a:lnTo>
                  <a:lnTo>
                    <a:pt x="80" y="197"/>
                  </a:lnTo>
                  <a:lnTo>
                    <a:pt x="86" y="200"/>
                  </a:lnTo>
                  <a:lnTo>
                    <a:pt x="86" y="200"/>
                  </a:lnTo>
                  <a:lnTo>
                    <a:pt x="100" y="205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9" y="216"/>
                  </a:lnTo>
                  <a:lnTo>
                    <a:pt x="126" y="217"/>
                  </a:lnTo>
                  <a:lnTo>
                    <a:pt x="132" y="219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46" y="226"/>
                  </a:lnTo>
                  <a:lnTo>
                    <a:pt x="154" y="235"/>
                  </a:lnTo>
                  <a:lnTo>
                    <a:pt x="154" y="235"/>
                  </a:lnTo>
                  <a:lnTo>
                    <a:pt x="157" y="237"/>
                  </a:lnTo>
                  <a:lnTo>
                    <a:pt x="162" y="238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90" y="245"/>
                  </a:lnTo>
                  <a:lnTo>
                    <a:pt x="190" y="245"/>
                  </a:lnTo>
                  <a:lnTo>
                    <a:pt x="197" y="244"/>
                  </a:lnTo>
                  <a:lnTo>
                    <a:pt x="206" y="241"/>
                  </a:lnTo>
                  <a:lnTo>
                    <a:pt x="215" y="237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0" y="231"/>
                  </a:lnTo>
                  <a:lnTo>
                    <a:pt x="217" y="225"/>
                  </a:lnTo>
                  <a:lnTo>
                    <a:pt x="214" y="217"/>
                  </a:lnTo>
                  <a:lnTo>
                    <a:pt x="209" y="213"/>
                  </a:lnTo>
                  <a:lnTo>
                    <a:pt x="209" y="213"/>
                  </a:lnTo>
                  <a:lnTo>
                    <a:pt x="208" y="210"/>
                  </a:lnTo>
                  <a:lnTo>
                    <a:pt x="206" y="207"/>
                  </a:lnTo>
                  <a:lnTo>
                    <a:pt x="206" y="201"/>
                  </a:lnTo>
                  <a:lnTo>
                    <a:pt x="208" y="194"/>
                  </a:lnTo>
                  <a:lnTo>
                    <a:pt x="208" y="194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7453313" y="6237288"/>
              <a:ext cx="622300" cy="544512"/>
            </a:xfrm>
            <a:custGeom>
              <a:avLst/>
              <a:gdLst>
                <a:gd name="T0" fmla="*/ 340 w 392"/>
                <a:gd name="T1" fmla="*/ 226 h 343"/>
                <a:gd name="T2" fmla="*/ 333 w 392"/>
                <a:gd name="T3" fmla="*/ 202 h 343"/>
                <a:gd name="T4" fmla="*/ 279 w 392"/>
                <a:gd name="T5" fmla="*/ 170 h 343"/>
                <a:gd name="T6" fmla="*/ 274 w 392"/>
                <a:gd name="T7" fmla="*/ 154 h 343"/>
                <a:gd name="T8" fmla="*/ 274 w 392"/>
                <a:gd name="T9" fmla="*/ 136 h 343"/>
                <a:gd name="T10" fmla="*/ 260 w 392"/>
                <a:gd name="T11" fmla="*/ 125 h 343"/>
                <a:gd name="T12" fmla="*/ 253 w 392"/>
                <a:gd name="T13" fmla="*/ 114 h 343"/>
                <a:gd name="T14" fmla="*/ 259 w 392"/>
                <a:gd name="T15" fmla="*/ 88 h 343"/>
                <a:gd name="T16" fmla="*/ 268 w 392"/>
                <a:gd name="T17" fmla="*/ 62 h 343"/>
                <a:gd name="T18" fmla="*/ 263 w 392"/>
                <a:gd name="T19" fmla="*/ 47 h 343"/>
                <a:gd name="T20" fmla="*/ 248 w 392"/>
                <a:gd name="T21" fmla="*/ 43 h 343"/>
                <a:gd name="T22" fmla="*/ 237 w 392"/>
                <a:gd name="T23" fmla="*/ 53 h 343"/>
                <a:gd name="T24" fmla="*/ 225 w 392"/>
                <a:gd name="T25" fmla="*/ 53 h 343"/>
                <a:gd name="T26" fmla="*/ 213 w 392"/>
                <a:gd name="T27" fmla="*/ 60 h 343"/>
                <a:gd name="T28" fmla="*/ 191 w 392"/>
                <a:gd name="T29" fmla="*/ 54 h 343"/>
                <a:gd name="T30" fmla="*/ 183 w 392"/>
                <a:gd name="T31" fmla="*/ 45 h 343"/>
                <a:gd name="T32" fmla="*/ 183 w 392"/>
                <a:gd name="T33" fmla="*/ 29 h 343"/>
                <a:gd name="T34" fmla="*/ 170 w 392"/>
                <a:gd name="T35" fmla="*/ 32 h 343"/>
                <a:gd name="T36" fmla="*/ 164 w 392"/>
                <a:gd name="T37" fmla="*/ 16 h 343"/>
                <a:gd name="T38" fmla="*/ 158 w 392"/>
                <a:gd name="T39" fmla="*/ 8 h 343"/>
                <a:gd name="T40" fmla="*/ 136 w 392"/>
                <a:gd name="T41" fmla="*/ 10 h 343"/>
                <a:gd name="T42" fmla="*/ 127 w 392"/>
                <a:gd name="T43" fmla="*/ 0 h 343"/>
                <a:gd name="T44" fmla="*/ 114 w 392"/>
                <a:gd name="T45" fmla="*/ 5 h 343"/>
                <a:gd name="T46" fmla="*/ 102 w 392"/>
                <a:gd name="T47" fmla="*/ 19 h 343"/>
                <a:gd name="T48" fmla="*/ 86 w 392"/>
                <a:gd name="T49" fmla="*/ 20 h 343"/>
                <a:gd name="T50" fmla="*/ 81 w 392"/>
                <a:gd name="T51" fmla="*/ 34 h 343"/>
                <a:gd name="T52" fmla="*/ 81 w 392"/>
                <a:gd name="T53" fmla="*/ 65 h 343"/>
                <a:gd name="T54" fmla="*/ 87 w 392"/>
                <a:gd name="T55" fmla="*/ 77 h 343"/>
                <a:gd name="T56" fmla="*/ 80 w 392"/>
                <a:gd name="T57" fmla="*/ 97 h 343"/>
                <a:gd name="T58" fmla="*/ 69 w 392"/>
                <a:gd name="T59" fmla="*/ 108 h 343"/>
                <a:gd name="T60" fmla="*/ 53 w 392"/>
                <a:gd name="T61" fmla="*/ 100 h 343"/>
                <a:gd name="T62" fmla="*/ 38 w 392"/>
                <a:gd name="T63" fmla="*/ 105 h 343"/>
                <a:gd name="T64" fmla="*/ 32 w 392"/>
                <a:gd name="T65" fmla="*/ 134 h 343"/>
                <a:gd name="T66" fmla="*/ 20 w 392"/>
                <a:gd name="T67" fmla="*/ 137 h 343"/>
                <a:gd name="T68" fmla="*/ 10 w 392"/>
                <a:gd name="T69" fmla="*/ 133 h 343"/>
                <a:gd name="T70" fmla="*/ 1 w 392"/>
                <a:gd name="T71" fmla="*/ 148 h 343"/>
                <a:gd name="T72" fmla="*/ 1 w 392"/>
                <a:gd name="T73" fmla="*/ 170 h 343"/>
                <a:gd name="T74" fmla="*/ 14 w 392"/>
                <a:gd name="T75" fmla="*/ 170 h 343"/>
                <a:gd name="T76" fmla="*/ 20 w 392"/>
                <a:gd name="T77" fmla="*/ 183 h 343"/>
                <a:gd name="T78" fmla="*/ 32 w 392"/>
                <a:gd name="T79" fmla="*/ 191 h 343"/>
                <a:gd name="T80" fmla="*/ 48 w 392"/>
                <a:gd name="T81" fmla="*/ 195 h 343"/>
                <a:gd name="T82" fmla="*/ 37 w 392"/>
                <a:gd name="T83" fmla="*/ 234 h 343"/>
                <a:gd name="T84" fmla="*/ 31 w 392"/>
                <a:gd name="T85" fmla="*/ 269 h 343"/>
                <a:gd name="T86" fmla="*/ 53 w 392"/>
                <a:gd name="T87" fmla="*/ 284 h 343"/>
                <a:gd name="T88" fmla="*/ 88 w 392"/>
                <a:gd name="T89" fmla="*/ 285 h 343"/>
                <a:gd name="T90" fmla="*/ 120 w 392"/>
                <a:gd name="T91" fmla="*/ 297 h 343"/>
                <a:gd name="T92" fmla="*/ 133 w 392"/>
                <a:gd name="T93" fmla="*/ 312 h 343"/>
                <a:gd name="T94" fmla="*/ 143 w 392"/>
                <a:gd name="T95" fmla="*/ 311 h 343"/>
                <a:gd name="T96" fmla="*/ 168 w 392"/>
                <a:gd name="T97" fmla="*/ 294 h 343"/>
                <a:gd name="T98" fmla="*/ 185 w 392"/>
                <a:gd name="T99" fmla="*/ 306 h 343"/>
                <a:gd name="T100" fmla="*/ 207 w 392"/>
                <a:gd name="T101" fmla="*/ 321 h 343"/>
                <a:gd name="T102" fmla="*/ 268 w 392"/>
                <a:gd name="T103" fmla="*/ 330 h 343"/>
                <a:gd name="T104" fmla="*/ 327 w 392"/>
                <a:gd name="T105" fmla="*/ 342 h 343"/>
                <a:gd name="T106" fmla="*/ 361 w 392"/>
                <a:gd name="T107" fmla="*/ 337 h 343"/>
                <a:gd name="T108" fmla="*/ 392 w 392"/>
                <a:gd name="T109" fmla="*/ 337 h 343"/>
                <a:gd name="T110" fmla="*/ 388 w 392"/>
                <a:gd name="T111" fmla="*/ 324 h 343"/>
                <a:gd name="T112" fmla="*/ 385 w 392"/>
                <a:gd name="T113" fmla="*/ 314 h 343"/>
                <a:gd name="T114" fmla="*/ 376 w 392"/>
                <a:gd name="T115" fmla="*/ 302 h 343"/>
                <a:gd name="T116" fmla="*/ 374 w 392"/>
                <a:gd name="T117" fmla="*/ 275 h 343"/>
                <a:gd name="T118" fmla="*/ 374 w 392"/>
                <a:gd name="T119" fmla="*/ 263 h 343"/>
                <a:gd name="T120" fmla="*/ 362 w 392"/>
                <a:gd name="T121" fmla="*/ 265 h 343"/>
                <a:gd name="T122" fmla="*/ 358 w 392"/>
                <a:gd name="T123" fmla="*/ 265 h 343"/>
                <a:gd name="T124" fmla="*/ 349 w 392"/>
                <a:gd name="T125" fmla="*/ 25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" h="343">
                  <a:moveTo>
                    <a:pt x="342" y="234"/>
                  </a:moveTo>
                  <a:lnTo>
                    <a:pt x="342" y="234"/>
                  </a:lnTo>
                  <a:lnTo>
                    <a:pt x="340" y="226"/>
                  </a:lnTo>
                  <a:lnTo>
                    <a:pt x="340" y="226"/>
                  </a:lnTo>
                  <a:lnTo>
                    <a:pt x="337" y="211"/>
                  </a:lnTo>
                  <a:lnTo>
                    <a:pt x="336" y="205"/>
                  </a:lnTo>
                  <a:lnTo>
                    <a:pt x="333" y="202"/>
                  </a:lnTo>
                  <a:lnTo>
                    <a:pt x="333" y="202"/>
                  </a:lnTo>
                  <a:lnTo>
                    <a:pt x="311" y="189"/>
                  </a:lnTo>
                  <a:lnTo>
                    <a:pt x="293" y="17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4" y="162"/>
                  </a:lnTo>
                  <a:lnTo>
                    <a:pt x="272" y="160"/>
                  </a:lnTo>
                  <a:lnTo>
                    <a:pt x="272" y="158"/>
                  </a:lnTo>
                  <a:lnTo>
                    <a:pt x="274" y="154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5" y="140"/>
                  </a:lnTo>
                  <a:lnTo>
                    <a:pt x="274" y="136"/>
                  </a:lnTo>
                  <a:lnTo>
                    <a:pt x="272" y="131"/>
                  </a:lnTo>
                  <a:lnTo>
                    <a:pt x="269" y="130"/>
                  </a:lnTo>
                  <a:lnTo>
                    <a:pt x="269" y="130"/>
                  </a:lnTo>
                  <a:lnTo>
                    <a:pt x="260" y="125"/>
                  </a:lnTo>
                  <a:lnTo>
                    <a:pt x="256" y="122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3" y="114"/>
                  </a:lnTo>
                  <a:lnTo>
                    <a:pt x="253" y="106"/>
                  </a:lnTo>
                  <a:lnTo>
                    <a:pt x="254" y="97"/>
                  </a:lnTo>
                  <a:lnTo>
                    <a:pt x="259" y="88"/>
                  </a:lnTo>
                  <a:lnTo>
                    <a:pt x="259" y="88"/>
                  </a:lnTo>
                  <a:lnTo>
                    <a:pt x="265" y="75"/>
                  </a:lnTo>
                  <a:lnTo>
                    <a:pt x="266" y="69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68" y="57"/>
                  </a:lnTo>
                  <a:lnTo>
                    <a:pt x="268" y="53"/>
                  </a:lnTo>
                  <a:lnTo>
                    <a:pt x="268" y="53"/>
                  </a:lnTo>
                  <a:lnTo>
                    <a:pt x="263" y="47"/>
                  </a:lnTo>
                  <a:lnTo>
                    <a:pt x="259" y="44"/>
                  </a:lnTo>
                  <a:lnTo>
                    <a:pt x="253" y="43"/>
                  </a:lnTo>
                  <a:lnTo>
                    <a:pt x="248" y="43"/>
                  </a:lnTo>
                  <a:lnTo>
                    <a:pt x="248" y="43"/>
                  </a:lnTo>
                  <a:lnTo>
                    <a:pt x="244" y="44"/>
                  </a:lnTo>
                  <a:lnTo>
                    <a:pt x="241" y="47"/>
                  </a:lnTo>
                  <a:lnTo>
                    <a:pt x="240" y="50"/>
                  </a:lnTo>
                  <a:lnTo>
                    <a:pt x="237" y="53"/>
                  </a:lnTo>
                  <a:lnTo>
                    <a:pt x="237" y="53"/>
                  </a:lnTo>
                  <a:lnTo>
                    <a:pt x="234" y="54"/>
                  </a:lnTo>
                  <a:lnTo>
                    <a:pt x="229" y="53"/>
                  </a:lnTo>
                  <a:lnTo>
                    <a:pt x="225" y="53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16" y="59"/>
                  </a:lnTo>
                  <a:lnTo>
                    <a:pt x="213" y="60"/>
                  </a:lnTo>
                  <a:lnTo>
                    <a:pt x="207" y="59"/>
                  </a:lnTo>
                  <a:lnTo>
                    <a:pt x="207" y="59"/>
                  </a:lnTo>
                  <a:lnTo>
                    <a:pt x="197" y="56"/>
                  </a:lnTo>
                  <a:lnTo>
                    <a:pt x="191" y="54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3" y="48"/>
                  </a:lnTo>
                  <a:lnTo>
                    <a:pt x="183" y="45"/>
                  </a:lnTo>
                  <a:lnTo>
                    <a:pt x="183" y="41"/>
                  </a:lnTo>
                  <a:lnTo>
                    <a:pt x="183" y="35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6"/>
                  </a:lnTo>
                  <a:lnTo>
                    <a:pt x="179" y="28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7" y="32"/>
                  </a:lnTo>
                  <a:lnTo>
                    <a:pt x="165" y="28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1"/>
                  </a:lnTo>
                  <a:lnTo>
                    <a:pt x="161" y="8"/>
                  </a:lnTo>
                  <a:lnTo>
                    <a:pt x="158" y="8"/>
                  </a:lnTo>
                  <a:lnTo>
                    <a:pt x="155" y="8"/>
                  </a:lnTo>
                  <a:lnTo>
                    <a:pt x="155" y="8"/>
                  </a:lnTo>
                  <a:lnTo>
                    <a:pt x="145" y="8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1" y="4"/>
                  </a:lnTo>
                  <a:lnTo>
                    <a:pt x="128" y="1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1"/>
                  </a:lnTo>
                  <a:lnTo>
                    <a:pt x="114" y="5"/>
                  </a:lnTo>
                  <a:lnTo>
                    <a:pt x="108" y="11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102" y="19"/>
                  </a:lnTo>
                  <a:lnTo>
                    <a:pt x="100" y="20"/>
                  </a:lnTo>
                  <a:lnTo>
                    <a:pt x="94" y="20"/>
                  </a:lnTo>
                  <a:lnTo>
                    <a:pt x="90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4" y="23"/>
                  </a:lnTo>
                  <a:lnTo>
                    <a:pt x="83" y="28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1" y="65"/>
                  </a:lnTo>
                  <a:lnTo>
                    <a:pt x="83" y="69"/>
                  </a:lnTo>
                  <a:lnTo>
                    <a:pt x="86" y="74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81"/>
                  </a:lnTo>
                  <a:lnTo>
                    <a:pt x="87" y="87"/>
                  </a:lnTo>
                  <a:lnTo>
                    <a:pt x="84" y="93"/>
                  </a:lnTo>
                  <a:lnTo>
                    <a:pt x="80" y="97"/>
                  </a:lnTo>
                  <a:lnTo>
                    <a:pt x="80" y="97"/>
                  </a:lnTo>
                  <a:lnTo>
                    <a:pt x="75" y="102"/>
                  </a:lnTo>
                  <a:lnTo>
                    <a:pt x="71" y="106"/>
                  </a:lnTo>
                  <a:lnTo>
                    <a:pt x="69" y="108"/>
                  </a:lnTo>
                  <a:lnTo>
                    <a:pt x="68" y="10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3" y="100"/>
                  </a:lnTo>
                  <a:lnTo>
                    <a:pt x="46" y="99"/>
                  </a:lnTo>
                  <a:lnTo>
                    <a:pt x="41" y="100"/>
                  </a:lnTo>
                  <a:lnTo>
                    <a:pt x="40" y="102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14"/>
                  </a:lnTo>
                  <a:lnTo>
                    <a:pt x="37" y="124"/>
                  </a:lnTo>
                  <a:lnTo>
                    <a:pt x="32" y="134"/>
                  </a:lnTo>
                  <a:lnTo>
                    <a:pt x="29" y="137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0" y="137"/>
                  </a:lnTo>
                  <a:lnTo>
                    <a:pt x="16" y="134"/>
                  </a:lnTo>
                  <a:lnTo>
                    <a:pt x="14" y="133"/>
                  </a:lnTo>
                  <a:lnTo>
                    <a:pt x="13" y="131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7" y="136"/>
                  </a:lnTo>
                  <a:lnTo>
                    <a:pt x="3" y="140"/>
                  </a:lnTo>
                  <a:lnTo>
                    <a:pt x="1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3" y="170"/>
                  </a:lnTo>
                  <a:lnTo>
                    <a:pt x="14" y="170"/>
                  </a:lnTo>
                  <a:lnTo>
                    <a:pt x="16" y="171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20" y="183"/>
                  </a:lnTo>
                  <a:lnTo>
                    <a:pt x="22" y="188"/>
                  </a:lnTo>
                  <a:lnTo>
                    <a:pt x="26" y="189"/>
                  </a:lnTo>
                  <a:lnTo>
                    <a:pt x="32" y="191"/>
                  </a:lnTo>
                  <a:lnTo>
                    <a:pt x="32" y="191"/>
                  </a:lnTo>
                  <a:lnTo>
                    <a:pt x="43" y="191"/>
                  </a:lnTo>
                  <a:lnTo>
                    <a:pt x="46" y="192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44" y="213"/>
                  </a:lnTo>
                  <a:lnTo>
                    <a:pt x="37" y="234"/>
                  </a:lnTo>
                  <a:lnTo>
                    <a:pt x="25" y="268"/>
                  </a:lnTo>
                  <a:lnTo>
                    <a:pt x="25" y="268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38" y="277"/>
                  </a:lnTo>
                  <a:lnTo>
                    <a:pt x="44" y="279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63" y="287"/>
                  </a:lnTo>
                  <a:lnTo>
                    <a:pt x="72" y="287"/>
                  </a:lnTo>
                  <a:lnTo>
                    <a:pt x="88" y="285"/>
                  </a:lnTo>
                  <a:lnTo>
                    <a:pt x="88" y="285"/>
                  </a:lnTo>
                  <a:lnTo>
                    <a:pt x="96" y="285"/>
                  </a:lnTo>
                  <a:lnTo>
                    <a:pt x="105" y="288"/>
                  </a:lnTo>
                  <a:lnTo>
                    <a:pt x="114" y="291"/>
                  </a:lnTo>
                  <a:lnTo>
                    <a:pt x="120" y="297"/>
                  </a:lnTo>
                  <a:lnTo>
                    <a:pt x="120" y="297"/>
                  </a:lnTo>
                  <a:lnTo>
                    <a:pt x="124" y="303"/>
                  </a:lnTo>
                  <a:lnTo>
                    <a:pt x="130" y="311"/>
                  </a:lnTo>
                  <a:lnTo>
                    <a:pt x="133" y="312"/>
                  </a:lnTo>
                  <a:lnTo>
                    <a:pt x="137" y="314"/>
                  </a:lnTo>
                  <a:lnTo>
                    <a:pt x="140" y="314"/>
                  </a:lnTo>
                  <a:lnTo>
                    <a:pt x="143" y="311"/>
                  </a:lnTo>
                  <a:lnTo>
                    <a:pt x="143" y="311"/>
                  </a:lnTo>
                  <a:lnTo>
                    <a:pt x="151" y="305"/>
                  </a:lnTo>
                  <a:lnTo>
                    <a:pt x="160" y="297"/>
                  </a:lnTo>
                  <a:lnTo>
                    <a:pt x="164" y="296"/>
                  </a:lnTo>
                  <a:lnTo>
                    <a:pt x="168" y="294"/>
                  </a:lnTo>
                  <a:lnTo>
                    <a:pt x="173" y="296"/>
                  </a:lnTo>
                  <a:lnTo>
                    <a:pt x="177" y="299"/>
                  </a:lnTo>
                  <a:lnTo>
                    <a:pt x="177" y="299"/>
                  </a:lnTo>
                  <a:lnTo>
                    <a:pt x="185" y="306"/>
                  </a:lnTo>
                  <a:lnTo>
                    <a:pt x="191" y="314"/>
                  </a:lnTo>
                  <a:lnTo>
                    <a:pt x="195" y="317"/>
                  </a:lnTo>
                  <a:lnTo>
                    <a:pt x="200" y="318"/>
                  </a:lnTo>
                  <a:lnTo>
                    <a:pt x="207" y="321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245" y="325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96" y="336"/>
                  </a:lnTo>
                  <a:lnTo>
                    <a:pt x="327" y="342"/>
                  </a:lnTo>
                  <a:lnTo>
                    <a:pt x="327" y="342"/>
                  </a:lnTo>
                  <a:lnTo>
                    <a:pt x="336" y="343"/>
                  </a:lnTo>
                  <a:lnTo>
                    <a:pt x="343" y="342"/>
                  </a:lnTo>
                  <a:lnTo>
                    <a:pt x="349" y="339"/>
                  </a:lnTo>
                  <a:lnTo>
                    <a:pt x="361" y="337"/>
                  </a:lnTo>
                  <a:lnTo>
                    <a:pt x="361" y="337"/>
                  </a:lnTo>
                  <a:lnTo>
                    <a:pt x="380" y="337"/>
                  </a:lnTo>
                  <a:lnTo>
                    <a:pt x="386" y="336"/>
                  </a:lnTo>
                  <a:lnTo>
                    <a:pt x="392" y="337"/>
                  </a:lnTo>
                  <a:lnTo>
                    <a:pt x="392" y="337"/>
                  </a:lnTo>
                  <a:lnTo>
                    <a:pt x="391" y="333"/>
                  </a:lnTo>
                  <a:lnTo>
                    <a:pt x="389" y="328"/>
                  </a:lnTo>
                  <a:lnTo>
                    <a:pt x="388" y="324"/>
                  </a:lnTo>
                  <a:lnTo>
                    <a:pt x="388" y="324"/>
                  </a:lnTo>
                  <a:lnTo>
                    <a:pt x="388" y="319"/>
                  </a:lnTo>
                  <a:lnTo>
                    <a:pt x="386" y="317"/>
                  </a:lnTo>
                  <a:lnTo>
                    <a:pt x="385" y="314"/>
                  </a:lnTo>
                  <a:lnTo>
                    <a:pt x="380" y="311"/>
                  </a:lnTo>
                  <a:lnTo>
                    <a:pt x="380" y="311"/>
                  </a:lnTo>
                  <a:lnTo>
                    <a:pt x="377" y="308"/>
                  </a:lnTo>
                  <a:lnTo>
                    <a:pt x="376" y="302"/>
                  </a:lnTo>
                  <a:lnTo>
                    <a:pt x="373" y="287"/>
                  </a:lnTo>
                  <a:lnTo>
                    <a:pt x="373" y="287"/>
                  </a:lnTo>
                  <a:lnTo>
                    <a:pt x="373" y="281"/>
                  </a:lnTo>
                  <a:lnTo>
                    <a:pt x="374" y="275"/>
                  </a:lnTo>
                  <a:lnTo>
                    <a:pt x="376" y="271"/>
                  </a:lnTo>
                  <a:lnTo>
                    <a:pt x="376" y="266"/>
                  </a:lnTo>
                  <a:lnTo>
                    <a:pt x="376" y="266"/>
                  </a:lnTo>
                  <a:lnTo>
                    <a:pt x="374" y="263"/>
                  </a:lnTo>
                  <a:lnTo>
                    <a:pt x="373" y="263"/>
                  </a:lnTo>
                  <a:lnTo>
                    <a:pt x="367" y="265"/>
                  </a:lnTo>
                  <a:lnTo>
                    <a:pt x="367" y="265"/>
                  </a:lnTo>
                  <a:lnTo>
                    <a:pt x="362" y="265"/>
                  </a:lnTo>
                  <a:lnTo>
                    <a:pt x="361" y="266"/>
                  </a:lnTo>
                  <a:lnTo>
                    <a:pt x="359" y="266"/>
                  </a:lnTo>
                  <a:lnTo>
                    <a:pt x="358" y="265"/>
                  </a:lnTo>
                  <a:lnTo>
                    <a:pt x="358" y="265"/>
                  </a:lnTo>
                  <a:lnTo>
                    <a:pt x="355" y="260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2" y="234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7453313" y="6237288"/>
              <a:ext cx="622300" cy="544512"/>
            </a:xfrm>
            <a:custGeom>
              <a:avLst/>
              <a:gdLst>
                <a:gd name="T0" fmla="*/ 340 w 392"/>
                <a:gd name="T1" fmla="*/ 226 h 343"/>
                <a:gd name="T2" fmla="*/ 333 w 392"/>
                <a:gd name="T3" fmla="*/ 202 h 343"/>
                <a:gd name="T4" fmla="*/ 279 w 392"/>
                <a:gd name="T5" fmla="*/ 170 h 343"/>
                <a:gd name="T6" fmla="*/ 274 w 392"/>
                <a:gd name="T7" fmla="*/ 154 h 343"/>
                <a:gd name="T8" fmla="*/ 274 w 392"/>
                <a:gd name="T9" fmla="*/ 136 h 343"/>
                <a:gd name="T10" fmla="*/ 260 w 392"/>
                <a:gd name="T11" fmla="*/ 125 h 343"/>
                <a:gd name="T12" fmla="*/ 253 w 392"/>
                <a:gd name="T13" fmla="*/ 114 h 343"/>
                <a:gd name="T14" fmla="*/ 259 w 392"/>
                <a:gd name="T15" fmla="*/ 88 h 343"/>
                <a:gd name="T16" fmla="*/ 268 w 392"/>
                <a:gd name="T17" fmla="*/ 62 h 343"/>
                <a:gd name="T18" fmla="*/ 263 w 392"/>
                <a:gd name="T19" fmla="*/ 47 h 343"/>
                <a:gd name="T20" fmla="*/ 248 w 392"/>
                <a:gd name="T21" fmla="*/ 43 h 343"/>
                <a:gd name="T22" fmla="*/ 237 w 392"/>
                <a:gd name="T23" fmla="*/ 53 h 343"/>
                <a:gd name="T24" fmla="*/ 225 w 392"/>
                <a:gd name="T25" fmla="*/ 53 h 343"/>
                <a:gd name="T26" fmla="*/ 213 w 392"/>
                <a:gd name="T27" fmla="*/ 60 h 343"/>
                <a:gd name="T28" fmla="*/ 191 w 392"/>
                <a:gd name="T29" fmla="*/ 54 h 343"/>
                <a:gd name="T30" fmla="*/ 183 w 392"/>
                <a:gd name="T31" fmla="*/ 45 h 343"/>
                <a:gd name="T32" fmla="*/ 183 w 392"/>
                <a:gd name="T33" fmla="*/ 29 h 343"/>
                <a:gd name="T34" fmla="*/ 170 w 392"/>
                <a:gd name="T35" fmla="*/ 32 h 343"/>
                <a:gd name="T36" fmla="*/ 164 w 392"/>
                <a:gd name="T37" fmla="*/ 16 h 343"/>
                <a:gd name="T38" fmla="*/ 158 w 392"/>
                <a:gd name="T39" fmla="*/ 8 h 343"/>
                <a:gd name="T40" fmla="*/ 136 w 392"/>
                <a:gd name="T41" fmla="*/ 10 h 343"/>
                <a:gd name="T42" fmla="*/ 127 w 392"/>
                <a:gd name="T43" fmla="*/ 0 h 343"/>
                <a:gd name="T44" fmla="*/ 114 w 392"/>
                <a:gd name="T45" fmla="*/ 5 h 343"/>
                <a:gd name="T46" fmla="*/ 102 w 392"/>
                <a:gd name="T47" fmla="*/ 19 h 343"/>
                <a:gd name="T48" fmla="*/ 86 w 392"/>
                <a:gd name="T49" fmla="*/ 20 h 343"/>
                <a:gd name="T50" fmla="*/ 81 w 392"/>
                <a:gd name="T51" fmla="*/ 34 h 343"/>
                <a:gd name="T52" fmla="*/ 81 w 392"/>
                <a:gd name="T53" fmla="*/ 65 h 343"/>
                <a:gd name="T54" fmla="*/ 87 w 392"/>
                <a:gd name="T55" fmla="*/ 77 h 343"/>
                <a:gd name="T56" fmla="*/ 80 w 392"/>
                <a:gd name="T57" fmla="*/ 97 h 343"/>
                <a:gd name="T58" fmla="*/ 69 w 392"/>
                <a:gd name="T59" fmla="*/ 108 h 343"/>
                <a:gd name="T60" fmla="*/ 53 w 392"/>
                <a:gd name="T61" fmla="*/ 100 h 343"/>
                <a:gd name="T62" fmla="*/ 38 w 392"/>
                <a:gd name="T63" fmla="*/ 105 h 343"/>
                <a:gd name="T64" fmla="*/ 32 w 392"/>
                <a:gd name="T65" fmla="*/ 134 h 343"/>
                <a:gd name="T66" fmla="*/ 20 w 392"/>
                <a:gd name="T67" fmla="*/ 137 h 343"/>
                <a:gd name="T68" fmla="*/ 10 w 392"/>
                <a:gd name="T69" fmla="*/ 133 h 343"/>
                <a:gd name="T70" fmla="*/ 1 w 392"/>
                <a:gd name="T71" fmla="*/ 148 h 343"/>
                <a:gd name="T72" fmla="*/ 1 w 392"/>
                <a:gd name="T73" fmla="*/ 170 h 343"/>
                <a:gd name="T74" fmla="*/ 14 w 392"/>
                <a:gd name="T75" fmla="*/ 170 h 343"/>
                <a:gd name="T76" fmla="*/ 20 w 392"/>
                <a:gd name="T77" fmla="*/ 183 h 343"/>
                <a:gd name="T78" fmla="*/ 32 w 392"/>
                <a:gd name="T79" fmla="*/ 191 h 343"/>
                <a:gd name="T80" fmla="*/ 48 w 392"/>
                <a:gd name="T81" fmla="*/ 195 h 343"/>
                <a:gd name="T82" fmla="*/ 37 w 392"/>
                <a:gd name="T83" fmla="*/ 234 h 343"/>
                <a:gd name="T84" fmla="*/ 31 w 392"/>
                <a:gd name="T85" fmla="*/ 269 h 343"/>
                <a:gd name="T86" fmla="*/ 53 w 392"/>
                <a:gd name="T87" fmla="*/ 284 h 343"/>
                <a:gd name="T88" fmla="*/ 88 w 392"/>
                <a:gd name="T89" fmla="*/ 285 h 343"/>
                <a:gd name="T90" fmla="*/ 120 w 392"/>
                <a:gd name="T91" fmla="*/ 297 h 343"/>
                <a:gd name="T92" fmla="*/ 133 w 392"/>
                <a:gd name="T93" fmla="*/ 312 h 343"/>
                <a:gd name="T94" fmla="*/ 143 w 392"/>
                <a:gd name="T95" fmla="*/ 311 h 343"/>
                <a:gd name="T96" fmla="*/ 168 w 392"/>
                <a:gd name="T97" fmla="*/ 294 h 343"/>
                <a:gd name="T98" fmla="*/ 185 w 392"/>
                <a:gd name="T99" fmla="*/ 306 h 343"/>
                <a:gd name="T100" fmla="*/ 207 w 392"/>
                <a:gd name="T101" fmla="*/ 321 h 343"/>
                <a:gd name="T102" fmla="*/ 268 w 392"/>
                <a:gd name="T103" fmla="*/ 330 h 343"/>
                <a:gd name="T104" fmla="*/ 327 w 392"/>
                <a:gd name="T105" fmla="*/ 342 h 343"/>
                <a:gd name="T106" fmla="*/ 361 w 392"/>
                <a:gd name="T107" fmla="*/ 337 h 343"/>
                <a:gd name="T108" fmla="*/ 392 w 392"/>
                <a:gd name="T109" fmla="*/ 337 h 343"/>
                <a:gd name="T110" fmla="*/ 388 w 392"/>
                <a:gd name="T111" fmla="*/ 324 h 343"/>
                <a:gd name="T112" fmla="*/ 385 w 392"/>
                <a:gd name="T113" fmla="*/ 314 h 343"/>
                <a:gd name="T114" fmla="*/ 376 w 392"/>
                <a:gd name="T115" fmla="*/ 302 h 343"/>
                <a:gd name="T116" fmla="*/ 374 w 392"/>
                <a:gd name="T117" fmla="*/ 275 h 343"/>
                <a:gd name="T118" fmla="*/ 374 w 392"/>
                <a:gd name="T119" fmla="*/ 263 h 343"/>
                <a:gd name="T120" fmla="*/ 362 w 392"/>
                <a:gd name="T121" fmla="*/ 265 h 343"/>
                <a:gd name="T122" fmla="*/ 358 w 392"/>
                <a:gd name="T123" fmla="*/ 265 h 343"/>
                <a:gd name="T124" fmla="*/ 349 w 392"/>
                <a:gd name="T125" fmla="*/ 25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" h="343">
                  <a:moveTo>
                    <a:pt x="342" y="234"/>
                  </a:moveTo>
                  <a:lnTo>
                    <a:pt x="342" y="234"/>
                  </a:lnTo>
                  <a:lnTo>
                    <a:pt x="340" y="226"/>
                  </a:lnTo>
                  <a:lnTo>
                    <a:pt x="340" y="226"/>
                  </a:lnTo>
                  <a:lnTo>
                    <a:pt x="337" y="211"/>
                  </a:lnTo>
                  <a:lnTo>
                    <a:pt x="336" y="205"/>
                  </a:lnTo>
                  <a:lnTo>
                    <a:pt x="333" y="202"/>
                  </a:lnTo>
                  <a:lnTo>
                    <a:pt x="333" y="202"/>
                  </a:lnTo>
                  <a:lnTo>
                    <a:pt x="311" y="189"/>
                  </a:lnTo>
                  <a:lnTo>
                    <a:pt x="293" y="17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4" y="162"/>
                  </a:lnTo>
                  <a:lnTo>
                    <a:pt x="272" y="160"/>
                  </a:lnTo>
                  <a:lnTo>
                    <a:pt x="272" y="158"/>
                  </a:lnTo>
                  <a:lnTo>
                    <a:pt x="274" y="154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5" y="140"/>
                  </a:lnTo>
                  <a:lnTo>
                    <a:pt x="274" y="136"/>
                  </a:lnTo>
                  <a:lnTo>
                    <a:pt x="272" y="131"/>
                  </a:lnTo>
                  <a:lnTo>
                    <a:pt x="269" y="130"/>
                  </a:lnTo>
                  <a:lnTo>
                    <a:pt x="269" y="130"/>
                  </a:lnTo>
                  <a:lnTo>
                    <a:pt x="260" y="125"/>
                  </a:lnTo>
                  <a:lnTo>
                    <a:pt x="256" y="122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3" y="114"/>
                  </a:lnTo>
                  <a:lnTo>
                    <a:pt x="253" y="106"/>
                  </a:lnTo>
                  <a:lnTo>
                    <a:pt x="254" y="97"/>
                  </a:lnTo>
                  <a:lnTo>
                    <a:pt x="259" y="88"/>
                  </a:lnTo>
                  <a:lnTo>
                    <a:pt x="259" y="88"/>
                  </a:lnTo>
                  <a:lnTo>
                    <a:pt x="265" y="75"/>
                  </a:lnTo>
                  <a:lnTo>
                    <a:pt x="266" y="69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68" y="57"/>
                  </a:lnTo>
                  <a:lnTo>
                    <a:pt x="268" y="53"/>
                  </a:lnTo>
                  <a:lnTo>
                    <a:pt x="268" y="53"/>
                  </a:lnTo>
                  <a:lnTo>
                    <a:pt x="263" y="47"/>
                  </a:lnTo>
                  <a:lnTo>
                    <a:pt x="259" y="44"/>
                  </a:lnTo>
                  <a:lnTo>
                    <a:pt x="253" y="43"/>
                  </a:lnTo>
                  <a:lnTo>
                    <a:pt x="248" y="43"/>
                  </a:lnTo>
                  <a:lnTo>
                    <a:pt x="248" y="43"/>
                  </a:lnTo>
                  <a:lnTo>
                    <a:pt x="244" y="44"/>
                  </a:lnTo>
                  <a:lnTo>
                    <a:pt x="241" y="47"/>
                  </a:lnTo>
                  <a:lnTo>
                    <a:pt x="240" y="50"/>
                  </a:lnTo>
                  <a:lnTo>
                    <a:pt x="237" y="53"/>
                  </a:lnTo>
                  <a:lnTo>
                    <a:pt x="237" y="53"/>
                  </a:lnTo>
                  <a:lnTo>
                    <a:pt x="234" y="54"/>
                  </a:lnTo>
                  <a:lnTo>
                    <a:pt x="229" y="53"/>
                  </a:lnTo>
                  <a:lnTo>
                    <a:pt x="225" y="53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16" y="59"/>
                  </a:lnTo>
                  <a:lnTo>
                    <a:pt x="213" y="60"/>
                  </a:lnTo>
                  <a:lnTo>
                    <a:pt x="207" y="59"/>
                  </a:lnTo>
                  <a:lnTo>
                    <a:pt x="207" y="59"/>
                  </a:lnTo>
                  <a:lnTo>
                    <a:pt x="197" y="56"/>
                  </a:lnTo>
                  <a:lnTo>
                    <a:pt x="191" y="54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3" y="48"/>
                  </a:lnTo>
                  <a:lnTo>
                    <a:pt x="183" y="45"/>
                  </a:lnTo>
                  <a:lnTo>
                    <a:pt x="183" y="41"/>
                  </a:lnTo>
                  <a:lnTo>
                    <a:pt x="183" y="35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6"/>
                  </a:lnTo>
                  <a:lnTo>
                    <a:pt x="179" y="28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7" y="32"/>
                  </a:lnTo>
                  <a:lnTo>
                    <a:pt x="165" y="28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1"/>
                  </a:lnTo>
                  <a:lnTo>
                    <a:pt x="161" y="8"/>
                  </a:lnTo>
                  <a:lnTo>
                    <a:pt x="158" y="8"/>
                  </a:lnTo>
                  <a:lnTo>
                    <a:pt x="155" y="8"/>
                  </a:lnTo>
                  <a:lnTo>
                    <a:pt x="155" y="8"/>
                  </a:lnTo>
                  <a:lnTo>
                    <a:pt x="145" y="8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1" y="4"/>
                  </a:lnTo>
                  <a:lnTo>
                    <a:pt x="128" y="1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1"/>
                  </a:lnTo>
                  <a:lnTo>
                    <a:pt x="114" y="5"/>
                  </a:lnTo>
                  <a:lnTo>
                    <a:pt x="108" y="11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102" y="19"/>
                  </a:lnTo>
                  <a:lnTo>
                    <a:pt x="100" y="20"/>
                  </a:lnTo>
                  <a:lnTo>
                    <a:pt x="94" y="20"/>
                  </a:lnTo>
                  <a:lnTo>
                    <a:pt x="90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4" y="23"/>
                  </a:lnTo>
                  <a:lnTo>
                    <a:pt x="83" y="28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1" y="65"/>
                  </a:lnTo>
                  <a:lnTo>
                    <a:pt x="83" y="69"/>
                  </a:lnTo>
                  <a:lnTo>
                    <a:pt x="86" y="74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81"/>
                  </a:lnTo>
                  <a:lnTo>
                    <a:pt x="87" y="87"/>
                  </a:lnTo>
                  <a:lnTo>
                    <a:pt x="84" y="93"/>
                  </a:lnTo>
                  <a:lnTo>
                    <a:pt x="80" y="97"/>
                  </a:lnTo>
                  <a:lnTo>
                    <a:pt x="80" y="97"/>
                  </a:lnTo>
                  <a:lnTo>
                    <a:pt x="75" y="102"/>
                  </a:lnTo>
                  <a:lnTo>
                    <a:pt x="71" y="106"/>
                  </a:lnTo>
                  <a:lnTo>
                    <a:pt x="69" y="108"/>
                  </a:lnTo>
                  <a:lnTo>
                    <a:pt x="68" y="10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3" y="100"/>
                  </a:lnTo>
                  <a:lnTo>
                    <a:pt x="46" y="99"/>
                  </a:lnTo>
                  <a:lnTo>
                    <a:pt x="41" y="100"/>
                  </a:lnTo>
                  <a:lnTo>
                    <a:pt x="40" y="102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14"/>
                  </a:lnTo>
                  <a:lnTo>
                    <a:pt x="37" y="124"/>
                  </a:lnTo>
                  <a:lnTo>
                    <a:pt x="32" y="134"/>
                  </a:lnTo>
                  <a:lnTo>
                    <a:pt x="29" y="137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0" y="137"/>
                  </a:lnTo>
                  <a:lnTo>
                    <a:pt x="16" y="134"/>
                  </a:lnTo>
                  <a:lnTo>
                    <a:pt x="14" y="133"/>
                  </a:lnTo>
                  <a:lnTo>
                    <a:pt x="13" y="131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7" y="136"/>
                  </a:lnTo>
                  <a:lnTo>
                    <a:pt x="3" y="140"/>
                  </a:lnTo>
                  <a:lnTo>
                    <a:pt x="1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3" y="170"/>
                  </a:lnTo>
                  <a:lnTo>
                    <a:pt x="14" y="170"/>
                  </a:lnTo>
                  <a:lnTo>
                    <a:pt x="16" y="171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20" y="183"/>
                  </a:lnTo>
                  <a:lnTo>
                    <a:pt x="22" y="188"/>
                  </a:lnTo>
                  <a:lnTo>
                    <a:pt x="26" y="189"/>
                  </a:lnTo>
                  <a:lnTo>
                    <a:pt x="32" y="191"/>
                  </a:lnTo>
                  <a:lnTo>
                    <a:pt x="32" y="191"/>
                  </a:lnTo>
                  <a:lnTo>
                    <a:pt x="43" y="191"/>
                  </a:lnTo>
                  <a:lnTo>
                    <a:pt x="46" y="192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44" y="213"/>
                  </a:lnTo>
                  <a:lnTo>
                    <a:pt x="37" y="234"/>
                  </a:lnTo>
                  <a:lnTo>
                    <a:pt x="25" y="268"/>
                  </a:lnTo>
                  <a:lnTo>
                    <a:pt x="25" y="268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38" y="277"/>
                  </a:lnTo>
                  <a:lnTo>
                    <a:pt x="44" y="279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63" y="287"/>
                  </a:lnTo>
                  <a:lnTo>
                    <a:pt x="72" y="287"/>
                  </a:lnTo>
                  <a:lnTo>
                    <a:pt x="88" y="285"/>
                  </a:lnTo>
                  <a:lnTo>
                    <a:pt x="88" y="285"/>
                  </a:lnTo>
                  <a:lnTo>
                    <a:pt x="96" y="285"/>
                  </a:lnTo>
                  <a:lnTo>
                    <a:pt x="105" y="288"/>
                  </a:lnTo>
                  <a:lnTo>
                    <a:pt x="114" y="291"/>
                  </a:lnTo>
                  <a:lnTo>
                    <a:pt x="120" y="297"/>
                  </a:lnTo>
                  <a:lnTo>
                    <a:pt x="120" y="297"/>
                  </a:lnTo>
                  <a:lnTo>
                    <a:pt x="124" y="303"/>
                  </a:lnTo>
                  <a:lnTo>
                    <a:pt x="130" y="311"/>
                  </a:lnTo>
                  <a:lnTo>
                    <a:pt x="133" y="312"/>
                  </a:lnTo>
                  <a:lnTo>
                    <a:pt x="137" y="314"/>
                  </a:lnTo>
                  <a:lnTo>
                    <a:pt x="140" y="314"/>
                  </a:lnTo>
                  <a:lnTo>
                    <a:pt x="143" y="311"/>
                  </a:lnTo>
                  <a:lnTo>
                    <a:pt x="143" y="311"/>
                  </a:lnTo>
                  <a:lnTo>
                    <a:pt x="151" y="305"/>
                  </a:lnTo>
                  <a:lnTo>
                    <a:pt x="160" y="297"/>
                  </a:lnTo>
                  <a:lnTo>
                    <a:pt x="164" y="296"/>
                  </a:lnTo>
                  <a:lnTo>
                    <a:pt x="168" y="294"/>
                  </a:lnTo>
                  <a:lnTo>
                    <a:pt x="173" y="296"/>
                  </a:lnTo>
                  <a:lnTo>
                    <a:pt x="177" y="299"/>
                  </a:lnTo>
                  <a:lnTo>
                    <a:pt x="177" y="299"/>
                  </a:lnTo>
                  <a:lnTo>
                    <a:pt x="185" y="306"/>
                  </a:lnTo>
                  <a:lnTo>
                    <a:pt x="191" y="314"/>
                  </a:lnTo>
                  <a:lnTo>
                    <a:pt x="195" y="317"/>
                  </a:lnTo>
                  <a:lnTo>
                    <a:pt x="200" y="318"/>
                  </a:lnTo>
                  <a:lnTo>
                    <a:pt x="207" y="321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245" y="325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96" y="336"/>
                  </a:lnTo>
                  <a:lnTo>
                    <a:pt x="327" y="342"/>
                  </a:lnTo>
                  <a:lnTo>
                    <a:pt x="327" y="342"/>
                  </a:lnTo>
                  <a:lnTo>
                    <a:pt x="336" y="343"/>
                  </a:lnTo>
                  <a:lnTo>
                    <a:pt x="343" y="342"/>
                  </a:lnTo>
                  <a:lnTo>
                    <a:pt x="349" y="339"/>
                  </a:lnTo>
                  <a:lnTo>
                    <a:pt x="361" y="337"/>
                  </a:lnTo>
                  <a:lnTo>
                    <a:pt x="361" y="337"/>
                  </a:lnTo>
                  <a:lnTo>
                    <a:pt x="380" y="337"/>
                  </a:lnTo>
                  <a:lnTo>
                    <a:pt x="386" y="336"/>
                  </a:lnTo>
                  <a:lnTo>
                    <a:pt x="392" y="337"/>
                  </a:lnTo>
                  <a:lnTo>
                    <a:pt x="392" y="337"/>
                  </a:lnTo>
                  <a:lnTo>
                    <a:pt x="391" y="333"/>
                  </a:lnTo>
                  <a:lnTo>
                    <a:pt x="389" y="328"/>
                  </a:lnTo>
                  <a:lnTo>
                    <a:pt x="388" y="324"/>
                  </a:lnTo>
                  <a:lnTo>
                    <a:pt x="388" y="324"/>
                  </a:lnTo>
                  <a:lnTo>
                    <a:pt x="388" y="319"/>
                  </a:lnTo>
                  <a:lnTo>
                    <a:pt x="386" y="317"/>
                  </a:lnTo>
                  <a:lnTo>
                    <a:pt x="385" y="314"/>
                  </a:lnTo>
                  <a:lnTo>
                    <a:pt x="380" y="311"/>
                  </a:lnTo>
                  <a:lnTo>
                    <a:pt x="380" y="311"/>
                  </a:lnTo>
                  <a:lnTo>
                    <a:pt x="377" y="308"/>
                  </a:lnTo>
                  <a:lnTo>
                    <a:pt x="376" y="302"/>
                  </a:lnTo>
                  <a:lnTo>
                    <a:pt x="373" y="287"/>
                  </a:lnTo>
                  <a:lnTo>
                    <a:pt x="373" y="287"/>
                  </a:lnTo>
                  <a:lnTo>
                    <a:pt x="373" y="281"/>
                  </a:lnTo>
                  <a:lnTo>
                    <a:pt x="374" y="275"/>
                  </a:lnTo>
                  <a:lnTo>
                    <a:pt x="376" y="271"/>
                  </a:lnTo>
                  <a:lnTo>
                    <a:pt x="376" y="266"/>
                  </a:lnTo>
                  <a:lnTo>
                    <a:pt x="376" y="266"/>
                  </a:lnTo>
                  <a:lnTo>
                    <a:pt x="374" y="263"/>
                  </a:lnTo>
                  <a:lnTo>
                    <a:pt x="373" y="263"/>
                  </a:lnTo>
                  <a:lnTo>
                    <a:pt x="367" y="265"/>
                  </a:lnTo>
                  <a:lnTo>
                    <a:pt x="367" y="265"/>
                  </a:lnTo>
                  <a:lnTo>
                    <a:pt x="362" y="265"/>
                  </a:lnTo>
                  <a:lnTo>
                    <a:pt x="361" y="266"/>
                  </a:lnTo>
                  <a:lnTo>
                    <a:pt x="359" y="266"/>
                  </a:lnTo>
                  <a:lnTo>
                    <a:pt x="358" y="265"/>
                  </a:lnTo>
                  <a:lnTo>
                    <a:pt x="358" y="265"/>
                  </a:lnTo>
                  <a:lnTo>
                    <a:pt x="355" y="260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8"/>
            <p:cNvSpPr>
              <a:spLocks noEditPoints="1"/>
            </p:cNvSpPr>
            <p:nvPr/>
          </p:nvSpPr>
          <p:spPr bwMode="auto">
            <a:xfrm>
              <a:off x="9748838" y="2925763"/>
              <a:ext cx="2057400" cy="5168900"/>
            </a:xfrm>
            <a:custGeom>
              <a:avLst/>
              <a:gdLst>
                <a:gd name="T0" fmla="*/ 868 w 1296"/>
                <a:gd name="T1" fmla="*/ 360 h 3256"/>
                <a:gd name="T2" fmla="*/ 907 w 1296"/>
                <a:gd name="T3" fmla="*/ 265 h 3256"/>
                <a:gd name="T4" fmla="*/ 710 w 1296"/>
                <a:gd name="T5" fmla="*/ 199 h 3256"/>
                <a:gd name="T6" fmla="*/ 843 w 1296"/>
                <a:gd name="T7" fmla="*/ 242 h 3256"/>
                <a:gd name="T8" fmla="*/ 794 w 1296"/>
                <a:gd name="T9" fmla="*/ 174 h 3256"/>
                <a:gd name="T10" fmla="*/ 676 w 1296"/>
                <a:gd name="T11" fmla="*/ 17 h 3256"/>
                <a:gd name="T12" fmla="*/ 717 w 1296"/>
                <a:gd name="T13" fmla="*/ 154 h 3256"/>
                <a:gd name="T14" fmla="*/ 791 w 1296"/>
                <a:gd name="T15" fmla="*/ 34 h 3256"/>
                <a:gd name="T16" fmla="*/ 696 w 1296"/>
                <a:gd name="T17" fmla="*/ 120 h 3256"/>
                <a:gd name="T18" fmla="*/ 276 w 1296"/>
                <a:gd name="T19" fmla="*/ 2959 h 3256"/>
                <a:gd name="T20" fmla="*/ 239 w 1296"/>
                <a:gd name="T21" fmla="*/ 3152 h 3256"/>
                <a:gd name="T22" fmla="*/ 342 w 1296"/>
                <a:gd name="T23" fmla="*/ 3256 h 3256"/>
                <a:gd name="T24" fmla="*/ 489 w 1296"/>
                <a:gd name="T25" fmla="*/ 3099 h 3256"/>
                <a:gd name="T26" fmla="*/ 628 w 1296"/>
                <a:gd name="T27" fmla="*/ 3069 h 3256"/>
                <a:gd name="T28" fmla="*/ 631 w 1296"/>
                <a:gd name="T29" fmla="*/ 2940 h 3256"/>
                <a:gd name="T30" fmla="*/ 695 w 1296"/>
                <a:gd name="T31" fmla="*/ 2796 h 3256"/>
                <a:gd name="T32" fmla="*/ 693 w 1296"/>
                <a:gd name="T33" fmla="*/ 2702 h 3256"/>
                <a:gd name="T34" fmla="*/ 858 w 1296"/>
                <a:gd name="T35" fmla="*/ 2598 h 3256"/>
                <a:gd name="T36" fmla="*/ 932 w 1296"/>
                <a:gd name="T37" fmla="*/ 2565 h 3256"/>
                <a:gd name="T38" fmla="*/ 1021 w 1296"/>
                <a:gd name="T39" fmla="*/ 2447 h 3256"/>
                <a:gd name="T40" fmla="*/ 1120 w 1296"/>
                <a:gd name="T41" fmla="*/ 2499 h 3256"/>
                <a:gd name="T42" fmla="*/ 1126 w 1296"/>
                <a:gd name="T43" fmla="*/ 2373 h 3256"/>
                <a:gd name="T44" fmla="*/ 1114 w 1296"/>
                <a:gd name="T45" fmla="*/ 2225 h 3256"/>
                <a:gd name="T46" fmla="*/ 1169 w 1296"/>
                <a:gd name="T47" fmla="*/ 2091 h 3256"/>
                <a:gd name="T48" fmla="*/ 1158 w 1296"/>
                <a:gd name="T49" fmla="*/ 1985 h 3256"/>
                <a:gd name="T50" fmla="*/ 1237 w 1296"/>
                <a:gd name="T51" fmla="*/ 1903 h 3256"/>
                <a:gd name="T52" fmla="*/ 1146 w 1296"/>
                <a:gd name="T53" fmla="*/ 1856 h 3256"/>
                <a:gd name="T54" fmla="*/ 1141 w 1296"/>
                <a:gd name="T55" fmla="*/ 1775 h 3256"/>
                <a:gd name="T56" fmla="*/ 1112 w 1296"/>
                <a:gd name="T57" fmla="*/ 1597 h 3256"/>
                <a:gd name="T58" fmla="*/ 1123 w 1296"/>
                <a:gd name="T59" fmla="*/ 1388 h 3256"/>
                <a:gd name="T60" fmla="*/ 1204 w 1296"/>
                <a:gd name="T61" fmla="*/ 1244 h 3256"/>
                <a:gd name="T62" fmla="*/ 1229 w 1296"/>
                <a:gd name="T63" fmla="*/ 1138 h 3256"/>
                <a:gd name="T64" fmla="*/ 1249 w 1296"/>
                <a:gd name="T65" fmla="*/ 964 h 3256"/>
                <a:gd name="T66" fmla="*/ 1186 w 1296"/>
                <a:gd name="T67" fmla="*/ 852 h 3256"/>
                <a:gd name="T68" fmla="*/ 1010 w 1296"/>
                <a:gd name="T69" fmla="*/ 948 h 3256"/>
                <a:gd name="T70" fmla="*/ 1186 w 1296"/>
                <a:gd name="T71" fmla="*/ 717 h 3256"/>
                <a:gd name="T72" fmla="*/ 1218 w 1296"/>
                <a:gd name="T73" fmla="*/ 550 h 3256"/>
                <a:gd name="T74" fmla="*/ 1064 w 1296"/>
                <a:gd name="T75" fmla="*/ 505 h 3256"/>
                <a:gd name="T76" fmla="*/ 969 w 1296"/>
                <a:gd name="T77" fmla="*/ 459 h 3256"/>
                <a:gd name="T78" fmla="*/ 887 w 1296"/>
                <a:gd name="T79" fmla="*/ 538 h 3256"/>
                <a:gd name="T80" fmla="*/ 838 w 1296"/>
                <a:gd name="T81" fmla="*/ 587 h 3256"/>
                <a:gd name="T82" fmla="*/ 662 w 1296"/>
                <a:gd name="T83" fmla="*/ 581 h 3256"/>
                <a:gd name="T84" fmla="*/ 449 w 1296"/>
                <a:gd name="T85" fmla="*/ 685 h 3256"/>
                <a:gd name="T86" fmla="*/ 453 w 1296"/>
                <a:gd name="T87" fmla="*/ 756 h 3256"/>
                <a:gd name="T88" fmla="*/ 233 w 1296"/>
                <a:gd name="T89" fmla="*/ 784 h 3256"/>
                <a:gd name="T90" fmla="*/ 276 w 1296"/>
                <a:gd name="T91" fmla="*/ 1010 h 3256"/>
                <a:gd name="T92" fmla="*/ 219 w 1296"/>
                <a:gd name="T93" fmla="*/ 1127 h 3256"/>
                <a:gd name="T94" fmla="*/ 268 w 1296"/>
                <a:gd name="T95" fmla="*/ 997 h 3256"/>
                <a:gd name="T96" fmla="*/ 162 w 1296"/>
                <a:gd name="T97" fmla="*/ 913 h 3256"/>
                <a:gd name="T98" fmla="*/ 128 w 1296"/>
                <a:gd name="T99" fmla="*/ 1093 h 3256"/>
                <a:gd name="T100" fmla="*/ 147 w 1296"/>
                <a:gd name="T101" fmla="*/ 1209 h 3256"/>
                <a:gd name="T102" fmla="*/ 132 w 1296"/>
                <a:gd name="T103" fmla="*/ 1363 h 3256"/>
                <a:gd name="T104" fmla="*/ 123 w 1296"/>
                <a:gd name="T105" fmla="*/ 1511 h 3256"/>
                <a:gd name="T106" fmla="*/ 135 w 1296"/>
                <a:gd name="T107" fmla="*/ 1644 h 3256"/>
                <a:gd name="T108" fmla="*/ 179 w 1296"/>
                <a:gd name="T109" fmla="*/ 1757 h 3256"/>
                <a:gd name="T110" fmla="*/ 114 w 1296"/>
                <a:gd name="T111" fmla="*/ 1958 h 3256"/>
                <a:gd name="T112" fmla="*/ 74 w 1296"/>
                <a:gd name="T113" fmla="*/ 2072 h 3256"/>
                <a:gd name="T114" fmla="*/ 23 w 1296"/>
                <a:gd name="T115" fmla="*/ 2201 h 3256"/>
                <a:gd name="T116" fmla="*/ 145 w 1296"/>
                <a:gd name="T117" fmla="*/ 2328 h 3256"/>
                <a:gd name="T118" fmla="*/ 166 w 1296"/>
                <a:gd name="T119" fmla="*/ 2445 h 3256"/>
                <a:gd name="T120" fmla="*/ 159 w 1296"/>
                <a:gd name="T121" fmla="*/ 2623 h 3256"/>
                <a:gd name="T122" fmla="*/ 117 w 1296"/>
                <a:gd name="T123" fmla="*/ 2820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6" h="3256">
                  <a:moveTo>
                    <a:pt x="883" y="219"/>
                  </a:moveTo>
                  <a:lnTo>
                    <a:pt x="883" y="219"/>
                  </a:lnTo>
                  <a:lnTo>
                    <a:pt x="878" y="227"/>
                  </a:lnTo>
                  <a:lnTo>
                    <a:pt x="875" y="239"/>
                  </a:lnTo>
                  <a:lnTo>
                    <a:pt x="872" y="249"/>
                  </a:lnTo>
                  <a:lnTo>
                    <a:pt x="870" y="257"/>
                  </a:lnTo>
                  <a:lnTo>
                    <a:pt x="870" y="257"/>
                  </a:lnTo>
                  <a:lnTo>
                    <a:pt x="868" y="261"/>
                  </a:lnTo>
                  <a:lnTo>
                    <a:pt x="867" y="268"/>
                  </a:lnTo>
                  <a:lnTo>
                    <a:pt x="867" y="279"/>
                  </a:lnTo>
                  <a:lnTo>
                    <a:pt x="867" y="279"/>
                  </a:lnTo>
                  <a:lnTo>
                    <a:pt x="867" y="282"/>
                  </a:lnTo>
                  <a:lnTo>
                    <a:pt x="864" y="285"/>
                  </a:lnTo>
                  <a:lnTo>
                    <a:pt x="858" y="292"/>
                  </a:lnTo>
                  <a:lnTo>
                    <a:pt x="858" y="292"/>
                  </a:lnTo>
                  <a:lnTo>
                    <a:pt x="856" y="296"/>
                  </a:lnTo>
                  <a:lnTo>
                    <a:pt x="856" y="304"/>
                  </a:lnTo>
                  <a:lnTo>
                    <a:pt x="856" y="310"/>
                  </a:lnTo>
                  <a:lnTo>
                    <a:pt x="858" y="317"/>
                  </a:lnTo>
                  <a:lnTo>
                    <a:pt x="858" y="317"/>
                  </a:lnTo>
                  <a:lnTo>
                    <a:pt x="859" y="322"/>
                  </a:lnTo>
                  <a:lnTo>
                    <a:pt x="858" y="325"/>
                  </a:lnTo>
                  <a:lnTo>
                    <a:pt x="856" y="326"/>
                  </a:lnTo>
                  <a:lnTo>
                    <a:pt x="852" y="329"/>
                  </a:lnTo>
                  <a:lnTo>
                    <a:pt x="852" y="329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38" y="347"/>
                  </a:lnTo>
                  <a:lnTo>
                    <a:pt x="837" y="354"/>
                  </a:lnTo>
                  <a:lnTo>
                    <a:pt x="835" y="366"/>
                  </a:lnTo>
                  <a:lnTo>
                    <a:pt x="835" y="366"/>
                  </a:lnTo>
                  <a:lnTo>
                    <a:pt x="837" y="369"/>
                  </a:lnTo>
                  <a:lnTo>
                    <a:pt x="838" y="371"/>
                  </a:lnTo>
                  <a:lnTo>
                    <a:pt x="846" y="374"/>
                  </a:lnTo>
                  <a:lnTo>
                    <a:pt x="846" y="374"/>
                  </a:lnTo>
                  <a:lnTo>
                    <a:pt x="850" y="372"/>
                  </a:lnTo>
                  <a:lnTo>
                    <a:pt x="856" y="369"/>
                  </a:lnTo>
                  <a:lnTo>
                    <a:pt x="868" y="360"/>
                  </a:lnTo>
                  <a:lnTo>
                    <a:pt x="868" y="360"/>
                  </a:lnTo>
                  <a:lnTo>
                    <a:pt x="874" y="356"/>
                  </a:lnTo>
                  <a:lnTo>
                    <a:pt x="881" y="350"/>
                  </a:lnTo>
                  <a:lnTo>
                    <a:pt x="889" y="345"/>
                  </a:lnTo>
                  <a:lnTo>
                    <a:pt x="895" y="342"/>
                  </a:lnTo>
                  <a:lnTo>
                    <a:pt x="895" y="342"/>
                  </a:lnTo>
                  <a:lnTo>
                    <a:pt x="904" y="341"/>
                  </a:lnTo>
                  <a:lnTo>
                    <a:pt x="914" y="341"/>
                  </a:lnTo>
                  <a:lnTo>
                    <a:pt x="933" y="341"/>
                  </a:lnTo>
                  <a:lnTo>
                    <a:pt x="933" y="341"/>
                  </a:lnTo>
                  <a:lnTo>
                    <a:pt x="939" y="339"/>
                  </a:lnTo>
                  <a:lnTo>
                    <a:pt x="947" y="33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966" y="319"/>
                  </a:lnTo>
                  <a:lnTo>
                    <a:pt x="970" y="311"/>
                  </a:lnTo>
                  <a:lnTo>
                    <a:pt x="972" y="302"/>
                  </a:lnTo>
                  <a:lnTo>
                    <a:pt x="972" y="292"/>
                  </a:lnTo>
                  <a:lnTo>
                    <a:pt x="972" y="292"/>
                  </a:lnTo>
                  <a:lnTo>
                    <a:pt x="970" y="285"/>
                  </a:lnTo>
                  <a:lnTo>
                    <a:pt x="966" y="280"/>
                  </a:lnTo>
                  <a:lnTo>
                    <a:pt x="955" y="271"/>
                  </a:lnTo>
                  <a:lnTo>
                    <a:pt x="955" y="271"/>
                  </a:lnTo>
                  <a:lnTo>
                    <a:pt x="949" y="267"/>
                  </a:lnTo>
                  <a:lnTo>
                    <a:pt x="945" y="261"/>
                  </a:lnTo>
                  <a:lnTo>
                    <a:pt x="936" y="248"/>
                  </a:lnTo>
                  <a:lnTo>
                    <a:pt x="936" y="248"/>
                  </a:lnTo>
                  <a:lnTo>
                    <a:pt x="933" y="242"/>
                  </a:lnTo>
                  <a:lnTo>
                    <a:pt x="930" y="239"/>
                  </a:lnTo>
                  <a:lnTo>
                    <a:pt x="927" y="237"/>
                  </a:lnTo>
                  <a:lnTo>
                    <a:pt x="923" y="239"/>
                  </a:lnTo>
                  <a:lnTo>
                    <a:pt x="923" y="239"/>
                  </a:lnTo>
                  <a:lnTo>
                    <a:pt x="918" y="243"/>
                  </a:lnTo>
                  <a:lnTo>
                    <a:pt x="915" y="24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4" y="262"/>
                  </a:lnTo>
                  <a:lnTo>
                    <a:pt x="912" y="265"/>
                  </a:lnTo>
                  <a:lnTo>
                    <a:pt x="910" y="267"/>
                  </a:lnTo>
                  <a:lnTo>
                    <a:pt x="907" y="265"/>
                  </a:lnTo>
                  <a:lnTo>
                    <a:pt x="907" y="265"/>
                  </a:lnTo>
                  <a:lnTo>
                    <a:pt x="905" y="264"/>
                  </a:lnTo>
                  <a:lnTo>
                    <a:pt x="905" y="261"/>
                  </a:lnTo>
                  <a:lnTo>
                    <a:pt x="905" y="254"/>
                  </a:lnTo>
                  <a:lnTo>
                    <a:pt x="907" y="245"/>
                  </a:lnTo>
                  <a:lnTo>
                    <a:pt x="908" y="237"/>
                  </a:lnTo>
                  <a:lnTo>
                    <a:pt x="908" y="237"/>
                  </a:lnTo>
                  <a:lnTo>
                    <a:pt x="910" y="231"/>
                  </a:lnTo>
                  <a:lnTo>
                    <a:pt x="910" y="224"/>
                  </a:lnTo>
                  <a:lnTo>
                    <a:pt x="907" y="217"/>
                  </a:lnTo>
                  <a:lnTo>
                    <a:pt x="904" y="212"/>
                  </a:lnTo>
                  <a:lnTo>
                    <a:pt x="904" y="212"/>
                  </a:lnTo>
                  <a:lnTo>
                    <a:pt x="899" y="211"/>
                  </a:lnTo>
                  <a:lnTo>
                    <a:pt x="893" y="212"/>
                  </a:lnTo>
                  <a:lnTo>
                    <a:pt x="887" y="215"/>
                  </a:lnTo>
                  <a:lnTo>
                    <a:pt x="883" y="219"/>
                  </a:lnTo>
                  <a:lnTo>
                    <a:pt x="883" y="219"/>
                  </a:lnTo>
                  <a:close/>
                  <a:moveTo>
                    <a:pt x="761" y="131"/>
                  </a:moveTo>
                  <a:lnTo>
                    <a:pt x="761" y="131"/>
                  </a:lnTo>
                  <a:lnTo>
                    <a:pt x="754" y="132"/>
                  </a:lnTo>
                  <a:lnTo>
                    <a:pt x="747" y="137"/>
                  </a:lnTo>
                  <a:lnTo>
                    <a:pt x="735" y="144"/>
                  </a:lnTo>
                  <a:lnTo>
                    <a:pt x="735" y="144"/>
                  </a:lnTo>
                  <a:lnTo>
                    <a:pt x="732" y="148"/>
                  </a:lnTo>
                  <a:lnTo>
                    <a:pt x="730" y="157"/>
                  </a:lnTo>
                  <a:lnTo>
                    <a:pt x="727" y="168"/>
                  </a:lnTo>
                  <a:lnTo>
                    <a:pt x="727" y="168"/>
                  </a:lnTo>
                  <a:lnTo>
                    <a:pt x="723" y="172"/>
                  </a:lnTo>
                  <a:lnTo>
                    <a:pt x="717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5" y="182"/>
                  </a:lnTo>
                  <a:lnTo>
                    <a:pt x="704" y="185"/>
                  </a:lnTo>
                  <a:lnTo>
                    <a:pt x="702" y="188"/>
                  </a:lnTo>
                  <a:lnTo>
                    <a:pt x="702" y="193"/>
                  </a:lnTo>
                  <a:lnTo>
                    <a:pt x="702" y="193"/>
                  </a:lnTo>
                  <a:lnTo>
                    <a:pt x="704" y="194"/>
                  </a:lnTo>
                  <a:lnTo>
                    <a:pt x="705" y="196"/>
                  </a:lnTo>
                  <a:lnTo>
                    <a:pt x="710" y="199"/>
                  </a:lnTo>
                  <a:lnTo>
                    <a:pt x="724" y="203"/>
                  </a:lnTo>
                  <a:lnTo>
                    <a:pt x="724" y="203"/>
                  </a:lnTo>
                  <a:lnTo>
                    <a:pt x="727" y="205"/>
                  </a:lnTo>
                  <a:lnTo>
                    <a:pt x="729" y="208"/>
                  </a:lnTo>
                  <a:lnTo>
                    <a:pt x="730" y="214"/>
                  </a:lnTo>
                  <a:lnTo>
                    <a:pt x="730" y="227"/>
                  </a:lnTo>
                  <a:lnTo>
                    <a:pt x="730" y="227"/>
                  </a:lnTo>
                  <a:lnTo>
                    <a:pt x="732" y="233"/>
                  </a:lnTo>
                  <a:lnTo>
                    <a:pt x="733" y="239"/>
                  </a:lnTo>
                  <a:lnTo>
                    <a:pt x="736" y="245"/>
                  </a:lnTo>
                  <a:lnTo>
                    <a:pt x="742" y="251"/>
                  </a:lnTo>
                  <a:lnTo>
                    <a:pt x="742" y="251"/>
                  </a:lnTo>
                  <a:lnTo>
                    <a:pt x="751" y="255"/>
                  </a:lnTo>
                  <a:lnTo>
                    <a:pt x="760" y="261"/>
                  </a:lnTo>
                  <a:lnTo>
                    <a:pt x="769" y="264"/>
                  </a:lnTo>
                  <a:lnTo>
                    <a:pt x="778" y="267"/>
                  </a:lnTo>
                  <a:lnTo>
                    <a:pt x="778" y="267"/>
                  </a:lnTo>
                  <a:lnTo>
                    <a:pt x="784" y="268"/>
                  </a:lnTo>
                  <a:lnTo>
                    <a:pt x="788" y="271"/>
                  </a:lnTo>
                  <a:lnTo>
                    <a:pt x="798" y="277"/>
                  </a:lnTo>
                  <a:lnTo>
                    <a:pt x="798" y="277"/>
                  </a:lnTo>
                  <a:lnTo>
                    <a:pt x="804" y="280"/>
                  </a:lnTo>
                  <a:lnTo>
                    <a:pt x="810" y="282"/>
                  </a:lnTo>
                  <a:lnTo>
                    <a:pt x="822" y="282"/>
                  </a:lnTo>
                  <a:lnTo>
                    <a:pt x="822" y="282"/>
                  </a:lnTo>
                  <a:lnTo>
                    <a:pt x="833" y="279"/>
                  </a:lnTo>
                  <a:lnTo>
                    <a:pt x="837" y="277"/>
                  </a:lnTo>
                  <a:lnTo>
                    <a:pt x="841" y="277"/>
                  </a:lnTo>
                  <a:lnTo>
                    <a:pt x="841" y="277"/>
                  </a:lnTo>
                  <a:lnTo>
                    <a:pt x="843" y="277"/>
                  </a:lnTo>
                  <a:lnTo>
                    <a:pt x="844" y="276"/>
                  </a:lnTo>
                  <a:lnTo>
                    <a:pt x="847" y="271"/>
                  </a:lnTo>
                  <a:lnTo>
                    <a:pt x="850" y="258"/>
                  </a:lnTo>
                  <a:lnTo>
                    <a:pt x="850" y="258"/>
                  </a:lnTo>
                  <a:lnTo>
                    <a:pt x="852" y="254"/>
                  </a:lnTo>
                  <a:lnTo>
                    <a:pt x="850" y="249"/>
                  </a:lnTo>
                  <a:lnTo>
                    <a:pt x="847" y="246"/>
                  </a:lnTo>
                  <a:lnTo>
                    <a:pt x="843" y="242"/>
                  </a:lnTo>
                  <a:lnTo>
                    <a:pt x="843" y="242"/>
                  </a:lnTo>
                  <a:lnTo>
                    <a:pt x="838" y="237"/>
                  </a:lnTo>
                  <a:lnTo>
                    <a:pt x="834" y="230"/>
                  </a:lnTo>
                  <a:lnTo>
                    <a:pt x="833" y="224"/>
                  </a:lnTo>
                  <a:lnTo>
                    <a:pt x="833" y="222"/>
                  </a:lnTo>
                  <a:lnTo>
                    <a:pt x="833" y="219"/>
                  </a:lnTo>
                  <a:lnTo>
                    <a:pt x="833" y="219"/>
                  </a:lnTo>
                  <a:lnTo>
                    <a:pt x="835" y="218"/>
                  </a:lnTo>
                  <a:lnTo>
                    <a:pt x="840" y="217"/>
                  </a:lnTo>
                  <a:lnTo>
                    <a:pt x="843" y="215"/>
                  </a:lnTo>
                  <a:lnTo>
                    <a:pt x="847" y="212"/>
                  </a:lnTo>
                  <a:lnTo>
                    <a:pt x="847" y="212"/>
                  </a:lnTo>
                  <a:lnTo>
                    <a:pt x="849" y="205"/>
                  </a:lnTo>
                  <a:lnTo>
                    <a:pt x="849" y="196"/>
                  </a:lnTo>
                  <a:lnTo>
                    <a:pt x="849" y="179"/>
                  </a:lnTo>
                  <a:lnTo>
                    <a:pt x="849" y="179"/>
                  </a:lnTo>
                  <a:lnTo>
                    <a:pt x="849" y="168"/>
                  </a:lnTo>
                  <a:lnTo>
                    <a:pt x="846" y="156"/>
                  </a:lnTo>
                  <a:lnTo>
                    <a:pt x="846" y="156"/>
                  </a:lnTo>
                  <a:lnTo>
                    <a:pt x="841" y="148"/>
                  </a:lnTo>
                  <a:lnTo>
                    <a:pt x="837" y="145"/>
                  </a:lnTo>
                  <a:lnTo>
                    <a:pt x="831" y="142"/>
                  </a:lnTo>
                  <a:lnTo>
                    <a:pt x="825" y="144"/>
                  </a:lnTo>
                  <a:lnTo>
                    <a:pt x="825" y="144"/>
                  </a:lnTo>
                  <a:lnTo>
                    <a:pt x="822" y="147"/>
                  </a:lnTo>
                  <a:lnTo>
                    <a:pt x="821" y="150"/>
                  </a:lnTo>
                  <a:lnTo>
                    <a:pt x="819" y="156"/>
                  </a:lnTo>
                  <a:lnTo>
                    <a:pt x="818" y="160"/>
                  </a:lnTo>
                  <a:lnTo>
                    <a:pt x="818" y="160"/>
                  </a:lnTo>
                  <a:lnTo>
                    <a:pt x="812" y="169"/>
                  </a:lnTo>
                  <a:lnTo>
                    <a:pt x="804" y="175"/>
                  </a:lnTo>
                  <a:lnTo>
                    <a:pt x="804" y="175"/>
                  </a:lnTo>
                  <a:lnTo>
                    <a:pt x="797" y="182"/>
                  </a:lnTo>
                  <a:lnTo>
                    <a:pt x="793" y="184"/>
                  </a:lnTo>
                  <a:lnTo>
                    <a:pt x="791" y="184"/>
                  </a:lnTo>
                  <a:lnTo>
                    <a:pt x="790" y="182"/>
                  </a:lnTo>
                  <a:lnTo>
                    <a:pt x="790" y="182"/>
                  </a:lnTo>
                  <a:lnTo>
                    <a:pt x="788" y="181"/>
                  </a:lnTo>
                  <a:lnTo>
                    <a:pt x="790" y="178"/>
                  </a:lnTo>
                  <a:lnTo>
                    <a:pt x="794" y="174"/>
                  </a:lnTo>
                  <a:lnTo>
                    <a:pt x="794" y="174"/>
                  </a:lnTo>
                  <a:lnTo>
                    <a:pt x="800" y="165"/>
                  </a:lnTo>
                  <a:lnTo>
                    <a:pt x="807" y="154"/>
                  </a:lnTo>
                  <a:lnTo>
                    <a:pt x="807" y="154"/>
                  </a:lnTo>
                  <a:lnTo>
                    <a:pt x="810" y="147"/>
                  </a:lnTo>
                  <a:lnTo>
                    <a:pt x="810" y="138"/>
                  </a:lnTo>
                  <a:lnTo>
                    <a:pt x="809" y="129"/>
                  </a:lnTo>
                  <a:lnTo>
                    <a:pt x="807" y="126"/>
                  </a:lnTo>
                  <a:lnTo>
                    <a:pt x="806" y="125"/>
                  </a:lnTo>
                  <a:lnTo>
                    <a:pt x="806" y="125"/>
                  </a:lnTo>
                  <a:lnTo>
                    <a:pt x="801" y="123"/>
                  </a:lnTo>
                  <a:lnTo>
                    <a:pt x="797" y="125"/>
                  </a:lnTo>
                  <a:lnTo>
                    <a:pt x="788" y="129"/>
                  </a:lnTo>
                  <a:lnTo>
                    <a:pt x="788" y="129"/>
                  </a:lnTo>
                  <a:lnTo>
                    <a:pt x="784" y="131"/>
                  </a:lnTo>
                  <a:lnTo>
                    <a:pt x="776" y="131"/>
                  </a:lnTo>
                  <a:lnTo>
                    <a:pt x="761" y="131"/>
                  </a:lnTo>
                  <a:lnTo>
                    <a:pt x="761" y="131"/>
                  </a:lnTo>
                  <a:close/>
                  <a:moveTo>
                    <a:pt x="679" y="18"/>
                  </a:moveTo>
                  <a:lnTo>
                    <a:pt x="679" y="18"/>
                  </a:lnTo>
                  <a:lnTo>
                    <a:pt x="681" y="20"/>
                  </a:lnTo>
                  <a:lnTo>
                    <a:pt x="684" y="20"/>
                  </a:lnTo>
                  <a:lnTo>
                    <a:pt x="693" y="17"/>
                  </a:lnTo>
                  <a:lnTo>
                    <a:pt x="693" y="17"/>
                  </a:lnTo>
                  <a:lnTo>
                    <a:pt x="696" y="15"/>
                  </a:lnTo>
                  <a:lnTo>
                    <a:pt x="698" y="14"/>
                  </a:lnTo>
                  <a:lnTo>
                    <a:pt x="696" y="9"/>
                  </a:lnTo>
                  <a:lnTo>
                    <a:pt x="696" y="9"/>
                  </a:lnTo>
                  <a:lnTo>
                    <a:pt x="695" y="8"/>
                  </a:lnTo>
                  <a:lnTo>
                    <a:pt x="690" y="6"/>
                  </a:lnTo>
                  <a:lnTo>
                    <a:pt x="686" y="6"/>
                  </a:lnTo>
                  <a:lnTo>
                    <a:pt x="686" y="6"/>
                  </a:lnTo>
                  <a:lnTo>
                    <a:pt x="681" y="6"/>
                  </a:lnTo>
                  <a:lnTo>
                    <a:pt x="679" y="8"/>
                  </a:lnTo>
                  <a:lnTo>
                    <a:pt x="677" y="11"/>
                  </a:lnTo>
                  <a:lnTo>
                    <a:pt x="677" y="11"/>
                  </a:lnTo>
                  <a:lnTo>
                    <a:pt x="676" y="12"/>
                  </a:lnTo>
                  <a:lnTo>
                    <a:pt x="676" y="14"/>
                  </a:lnTo>
                  <a:lnTo>
                    <a:pt x="676" y="17"/>
                  </a:lnTo>
                  <a:lnTo>
                    <a:pt x="679" y="18"/>
                  </a:lnTo>
                  <a:lnTo>
                    <a:pt x="679" y="18"/>
                  </a:lnTo>
                  <a:close/>
                  <a:moveTo>
                    <a:pt x="717" y="148"/>
                  </a:moveTo>
                  <a:lnTo>
                    <a:pt x="717" y="148"/>
                  </a:lnTo>
                  <a:lnTo>
                    <a:pt x="716" y="147"/>
                  </a:lnTo>
                  <a:lnTo>
                    <a:pt x="713" y="144"/>
                  </a:lnTo>
                  <a:lnTo>
                    <a:pt x="705" y="140"/>
                  </a:lnTo>
                  <a:lnTo>
                    <a:pt x="692" y="131"/>
                  </a:lnTo>
                  <a:lnTo>
                    <a:pt x="692" y="131"/>
                  </a:lnTo>
                  <a:lnTo>
                    <a:pt x="680" y="125"/>
                  </a:lnTo>
                  <a:lnTo>
                    <a:pt x="676" y="123"/>
                  </a:lnTo>
                  <a:lnTo>
                    <a:pt x="671" y="123"/>
                  </a:lnTo>
                  <a:lnTo>
                    <a:pt x="671" y="123"/>
                  </a:lnTo>
                  <a:lnTo>
                    <a:pt x="671" y="125"/>
                  </a:lnTo>
                  <a:lnTo>
                    <a:pt x="671" y="126"/>
                  </a:lnTo>
                  <a:lnTo>
                    <a:pt x="673" y="131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9" y="141"/>
                  </a:lnTo>
                  <a:lnTo>
                    <a:pt x="680" y="142"/>
                  </a:lnTo>
                  <a:lnTo>
                    <a:pt x="679" y="145"/>
                  </a:lnTo>
                  <a:lnTo>
                    <a:pt x="679" y="145"/>
                  </a:lnTo>
                  <a:lnTo>
                    <a:pt x="677" y="148"/>
                  </a:lnTo>
                  <a:lnTo>
                    <a:pt x="673" y="151"/>
                  </a:lnTo>
                  <a:lnTo>
                    <a:pt x="673" y="151"/>
                  </a:lnTo>
                  <a:lnTo>
                    <a:pt x="673" y="153"/>
                  </a:lnTo>
                  <a:lnTo>
                    <a:pt x="673" y="154"/>
                  </a:lnTo>
                  <a:lnTo>
                    <a:pt x="676" y="157"/>
                  </a:lnTo>
                  <a:lnTo>
                    <a:pt x="683" y="166"/>
                  </a:lnTo>
                  <a:lnTo>
                    <a:pt x="683" y="166"/>
                  </a:lnTo>
                  <a:lnTo>
                    <a:pt x="687" y="168"/>
                  </a:lnTo>
                  <a:lnTo>
                    <a:pt x="692" y="169"/>
                  </a:lnTo>
                  <a:lnTo>
                    <a:pt x="699" y="169"/>
                  </a:lnTo>
                  <a:lnTo>
                    <a:pt x="707" y="169"/>
                  </a:lnTo>
                  <a:lnTo>
                    <a:pt x="707" y="169"/>
                  </a:lnTo>
                  <a:lnTo>
                    <a:pt x="710" y="168"/>
                  </a:lnTo>
                  <a:lnTo>
                    <a:pt x="713" y="165"/>
                  </a:lnTo>
                  <a:lnTo>
                    <a:pt x="716" y="160"/>
                  </a:lnTo>
                  <a:lnTo>
                    <a:pt x="717" y="154"/>
                  </a:lnTo>
                  <a:lnTo>
                    <a:pt x="717" y="148"/>
                  </a:lnTo>
                  <a:lnTo>
                    <a:pt x="717" y="148"/>
                  </a:lnTo>
                  <a:close/>
                  <a:moveTo>
                    <a:pt x="723" y="138"/>
                  </a:moveTo>
                  <a:lnTo>
                    <a:pt x="723" y="138"/>
                  </a:lnTo>
                  <a:lnTo>
                    <a:pt x="729" y="137"/>
                  </a:lnTo>
                  <a:lnTo>
                    <a:pt x="735" y="135"/>
                  </a:lnTo>
                  <a:lnTo>
                    <a:pt x="745" y="129"/>
                  </a:lnTo>
                  <a:lnTo>
                    <a:pt x="745" y="129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7" y="113"/>
                  </a:lnTo>
                  <a:lnTo>
                    <a:pt x="770" y="113"/>
                  </a:lnTo>
                  <a:lnTo>
                    <a:pt x="779" y="113"/>
                  </a:lnTo>
                  <a:lnTo>
                    <a:pt x="788" y="113"/>
                  </a:lnTo>
                  <a:lnTo>
                    <a:pt x="795" y="111"/>
                  </a:lnTo>
                  <a:lnTo>
                    <a:pt x="795" y="111"/>
                  </a:lnTo>
                  <a:lnTo>
                    <a:pt x="798" y="110"/>
                  </a:lnTo>
                  <a:lnTo>
                    <a:pt x="800" y="105"/>
                  </a:lnTo>
                  <a:lnTo>
                    <a:pt x="801" y="101"/>
                  </a:lnTo>
                  <a:lnTo>
                    <a:pt x="801" y="98"/>
                  </a:lnTo>
                  <a:lnTo>
                    <a:pt x="801" y="98"/>
                  </a:lnTo>
                  <a:lnTo>
                    <a:pt x="800" y="88"/>
                  </a:lnTo>
                  <a:lnTo>
                    <a:pt x="798" y="76"/>
                  </a:lnTo>
                  <a:lnTo>
                    <a:pt x="798" y="76"/>
                  </a:lnTo>
                  <a:lnTo>
                    <a:pt x="800" y="74"/>
                  </a:lnTo>
                  <a:lnTo>
                    <a:pt x="801" y="73"/>
                  </a:lnTo>
                  <a:lnTo>
                    <a:pt x="806" y="70"/>
                  </a:lnTo>
                  <a:lnTo>
                    <a:pt x="809" y="68"/>
                  </a:lnTo>
                  <a:lnTo>
                    <a:pt x="809" y="68"/>
                  </a:lnTo>
                  <a:lnTo>
                    <a:pt x="810" y="65"/>
                  </a:lnTo>
                  <a:lnTo>
                    <a:pt x="810" y="64"/>
                  </a:lnTo>
                  <a:lnTo>
                    <a:pt x="807" y="60"/>
                  </a:lnTo>
                  <a:lnTo>
                    <a:pt x="804" y="54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7" y="48"/>
                  </a:lnTo>
                  <a:lnTo>
                    <a:pt x="794" y="45"/>
                  </a:lnTo>
                  <a:lnTo>
                    <a:pt x="793" y="40"/>
                  </a:lnTo>
                  <a:lnTo>
                    <a:pt x="791" y="34"/>
                  </a:lnTo>
                  <a:lnTo>
                    <a:pt x="791" y="34"/>
                  </a:lnTo>
                  <a:lnTo>
                    <a:pt x="790" y="27"/>
                  </a:lnTo>
                  <a:lnTo>
                    <a:pt x="784" y="17"/>
                  </a:lnTo>
                  <a:lnTo>
                    <a:pt x="773" y="2"/>
                  </a:lnTo>
                  <a:lnTo>
                    <a:pt x="773" y="2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3" y="5"/>
                  </a:lnTo>
                  <a:lnTo>
                    <a:pt x="754" y="18"/>
                  </a:lnTo>
                  <a:lnTo>
                    <a:pt x="754" y="18"/>
                  </a:lnTo>
                  <a:lnTo>
                    <a:pt x="750" y="23"/>
                  </a:lnTo>
                  <a:lnTo>
                    <a:pt x="744" y="27"/>
                  </a:lnTo>
                  <a:lnTo>
                    <a:pt x="727" y="37"/>
                  </a:lnTo>
                  <a:lnTo>
                    <a:pt x="705" y="51"/>
                  </a:lnTo>
                  <a:lnTo>
                    <a:pt x="705" y="51"/>
                  </a:lnTo>
                  <a:lnTo>
                    <a:pt x="704" y="54"/>
                  </a:lnTo>
                  <a:lnTo>
                    <a:pt x="707" y="57"/>
                  </a:lnTo>
                  <a:lnTo>
                    <a:pt x="707" y="57"/>
                  </a:lnTo>
                  <a:lnTo>
                    <a:pt x="714" y="61"/>
                  </a:lnTo>
                  <a:lnTo>
                    <a:pt x="716" y="62"/>
                  </a:lnTo>
                  <a:lnTo>
                    <a:pt x="717" y="67"/>
                  </a:lnTo>
                  <a:lnTo>
                    <a:pt x="717" y="67"/>
                  </a:lnTo>
                  <a:lnTo>
                    <a:pt x="716" y="71"/>
                  </a:lnTo>
                  <a:lnTo>
                    <a:pt x="711" y="76"/>
                  </a:lnTo>
                  <a:lnTo>
                    <a:pt x="705" y="80"/>
                  </a:lnTo>
                  <a:lnTo>
                    <a:pt x="698" y="83"/>
                  </a:lnTo>
                  <a:lnTo>
                    <a:pt x="698" y="83"/>
                  </a:lnTo>
                  <a:lnTo>
                    <a:pt x="690" y="88"/>
                  </a:lnTo>
                  <a:lnTo>
                    <a:pt x="683" y="95"/>
                  </a:lnTo>
                  <a:lnTo>
                    <a:pt x="679" y="101"/>
                  </a:lnTo>
                  <a:lnTo>
                    <a:pt x="676" y="105"/>
                  </a:lnTo>
                  <a:lnTo>
                    <a:pt x="676" y="105"/>
                  </a:lnTo>
                  <a:lnTo>
                    <a:pt x="677" y="107"/>
                  </a:lnTo>
                  <a:lnTo>
                    <a:pt x="677" y="108"/>
                  </a:lnTo>
                  <a:lnTo>
                    <a:pt x="681" y="110"/>
                  </a:lnTo>
                  <a:lnTo>
                    <a:pt x="692" y="113"/>
                  </a:lnTo>
                  <a:lnTo>
                    <a:pt x="692" y="113"/>
                  </a:lnTo>
                  <a:lnTo>
                    <a:pt x="693" y="116"/>
                  </a:lnTo>
                  <a:lnTo>
                    <a:pt x="696" y="120"/>
                  </a:lnTo>
                  <a:lnTo>
                    <a:pt x="699" y="128"/>
                  </a:lnTo>
                  <a:lnTo>
                    <a:pt x="699" y="128"/>
                  </a:lnTo>
                  <a:lnTo>
                    <a:pt x="702" y="131"/>
                  </a:lnTo>
                  <a:lnTo>
                    <a:pt x="708" y="134"/>
                  </a:lnTo>
                  <a:lnTo>
                    <a:pt x="717" y="137"/>
                  </a:lnTo>
                  <a:lnTo>
                    <a:pt x="723" y="138"/>
                  </a:lnTo>
                  <a:lnTo>
                    <a:pt x="723" y="138"/>
                  </a:lnTo>
                  <a:close/>
                  <a:moveTo>
                    <a:pt x="197" y="2868"/>
                  </a:moveTo>
                  <a:lnTo>
                    <a:pt x="197" y="2868"/>
                  </a:lnTo>
                  <a:lnTo>
                    <a:pt x="199" y="2866"/>
                  </a:lnTo>
                  <a:lnTo>
                    <a:pt x="200" y="2865"/>
                  </a:lnTo>
                  <a:lnTo>
                    <a:pt x="205" y="2859"/>
                  </a:lnTo>
                  <a:lnTo>
                    <a:pt x="206" y="2857"/>
                  </a:lnTo>
                  <a:lnTo>
                    <a:pt x="209" y="2856"/>
                  </a:lnTo>
                  <a:lnTo>
                    <a:pt x="212" y="2856"/>
                  </a:lnTo>
                  <a:lnTo>
                    <a:pt x="215" y="2857"/>
                  </a:lnTo>
                  <a:lnTo>
                    <a:pt x="215" y="2857"/>
                  </a:lnTo>
                  <a:lnTo>
                    <a:pt x="228" y="2872"/>
                  </a:lnTo>
                  <a:lnTo>
                    <a:pt x="234" y="2879"/>
                  </a:lnTo>
                  <a:lnTo>
                    <a:pt x="240" y="2884"/>
                  </a:lnTo>
                  <a:lnTo>
                    <a:pt x="240" y="2884"/>
                  </a:lnTo>
                  <a:lnTo>
                    <a:pt x="248" y="2890"/>
                  </a:lnTo>
                  <a:lnTo>
                    <a:pt x="252" y="2897"/>
                  </a:lnTo>
                  <a:lnTo>
                    <a:pt x="255" y="2906"/>
                  </a:lnTo>
                  <a:lnTo>
                    <a:pt x="256" y="2913"/>
                  </a:lnTo>
                  <a:lnTo>
                    <a:pt x="256" y="2913"/>
                  </a:lnTo>
                  <a:lnTo>
                    <a:pt x="256" y="2919"/>
                  </a:lnTo>
                  <a:lnTo>
                    <a:pt x="255" y="2924"/>
                  </a:lnTo>
                  <a:lnTo>
                    <a:pt x="256" y="2927"/>
                  </a:lnTo>
                  <a:lnTo>
                    <a:pt x="259" y="2930"/>
                  </a:lnTo>
                  <a:lnTo>
                    <a:pt x="259" y="2930"/>
                  </a:lnTo>
                  <a:lnTo>
                    <a:pt x="262" y="2934"/>
                  </a:lnTo>
                  <a:lnTo>
                    <a:pt x="265" y="2940"/>
                  </a:lnTo>
                  <a:lnTo>
                    <a:pt x="265" y="2948"/>
                  </a:lnTo>
                  <a:lnTo>
                    <a:pt x="265" y="2948"/>
                  </a:lnTo>
                  <a:lnTo>
                    <a:pt x="267" y="2950"/>
                  </a:lnTo>
                  <a:lnTo>
                    <a:pt x="271" y="2953"/>
                  </a:lnTo>
                  <a:lnTo>
                    <a:pt x="274" y="2955"/>
                  </a:lnTo>
                  <a:lnTo>
                    <a:pt x="276" y="2959"/>
                  </a:lnTo>
                  <a:lnTo>
                    <a:pt x="276" y="2959"/>
                  </a:lnTo>
                  <a:lnTo>
                    <a:pt x="277" y="2982"/>
                  </a:lnTo>
                  <a:lnTo>
                    <a:pt x="277" y="2996"/>
                  </a:lnTo>
                  <a:lnTo>
                    <a:pt x="276" y="3008"/>
                  </a:lnTo>
                  <a:lnTo>
                    <a:pt x="276" y="3008"/>
                  </a:lnTo>
                  <a:lnTo>
                    <a:pt x="273" y="3016"/>
                  </a:lnTo>
                  <a:lnTo>
                    <a:pt x="270" y="3022"/>
                  </a:lnTo>
                  <a:lnTo>
                    <a:pt x="268" y="3023"/>
                  </a:lnTo>
                  <a:lnTo>
                    <a:pt x="268" y="3025"/>
                  </a:lnTo>
                  <a:lnTo>
                    <a:pt x="270" y="3028"/>
                  </a:lnTo>
                  <a:lnTo>
                    <a:pt x="273" y="3030"/>
                  </a:lnTo>
                  <a:lnTo>
                    <a:pt x="273" y="3030"/>
                  </a:lnTo>
                  <a:lnTo>
                    <a:pt x="286" y="3041"/>
                  </a:lnTo>
                  <a:lnTo>
                    <a:pt x="292" y="3047"/>
                  </a:lnTo>
                  <a:lnTo>
                    <a:pt x="298" y="3056"/>
                  </a:lnTo>
                  <a:lnTo>
                    <a:pt x="298" y="3056"/>
                  </a:lnTo>
                  <a:lnTo>
                    <a:pt x="302" y="3065"/>
                  </a:lnTo>
                  <a:lnTo>
                    <a:pt x="302" y="3069"/>
                  </a:lnTo>
                  <a:lnTo>
                    <a:pt x="302" y="3073"/>
                  </a:lnTo>
                  <a:lnTo>
                    <a:pt x="301" y="3078"/>
                  </a:lnTo>
                  <a:lnTo>
                    <a:pt x="298" y="3082"/>
                  </a:lnTo>
                  <a:lnTo>
                    <a:pt x="289" y="3091"/>
                  </a:lnTo>
                  <a:lnTo>
                    <a:pt x="289" y="3091"/>
                  </a:lnTo>
                  <a:lnTo>
                    <a:pt x="277" y="3097"/>
                  </a:lnTo>
                  <a:lnTo>
                    <a:pt x="270" y="3100"/>
                  </a:lnTo>
                  <a:lnTo>
                    <a:pt x="265" y="3103"/>
                  </a:lnTo>
                  <a:lnTo>
                    <a:pt x="265" y="3105"/>
                  </a:lnTo>
                  <a:lnTo>
                    <a:pt x="265" y="3107"/>
                  </a:lnTo>
                  <a:lnTo>
                    <a:pt x="265" y="3107"/>
                  </a:lnTo>
                  <a:lnTo>
                    <a:pt x="265" y="3112"/>
                  </a:lnTo>
                  <a:lnTo>
                    <a:pt x="265" y="3115"/>
                  </a:lnTo>
                  <a:lnTo>
                    <a:pt x="261" y="3121"/>
                  </a:lnTo>
                  <a:lnTo>
                    <a:pt x="255" y="3127"/>
                  </a:lnTo>
                  <a:lnTo>
                    <a:pt x="249" y="3133"/>
                  </a:lnTo>
                  <a:lnTo>
                    <a:pt x="249" y="3133"/>
                  </a:lnTo>
                  <a:lnTo>
                    <a:pt x="246" y="3137"/>
                  </a:lnTo>
                  <a:lnTo>
                    <a:pt x="245" y="3142"/>
                  </a:lnTo>
                  <a:lnTo>
                    <a:pt x="245" y="3146"/>
                  </a:lnTo>
                  <a:lnTo>
                    <a:pt x="239" y="3152"/>
                  </a:lnTo>
                  <a:lnTo>
                    <a:pt x="239" y="3152"/>
                  </a:lnTo>
                  <a:lnTo>
                    <a:pt x="231" y="3156"/>
                  </a:lnTo>
                  <a:lnTo>
                    <a:pt x="222" y="3161"/>
                  </a:lnTo>
                  <a:lnTo>
                    <a:pt x="214" y="3164"/>
                  </a:lnTo>
                  <a:lnTo>
                    <a:pt x="205" y="3168"/>
                  </a:lnTo>
                  <a:lnTo>
                    <a:pt x="205" y="3168"/>
                  </a:lnTo>
                  <a:lnTo>
                    <a:pt x="202" y="3171"/>
                  </a:lnTo>
                  <a:lnTo>
                    <a:pt x="199" y="3174"/>
                  </a:lnTo>
                  <a:lnTo>
                    <a:pt x="196" y="3182"/>
                  </a:lnTo>
                  <a:lnTo>
                    <a:pt x="193" y="3192"/>
                  </a:lnTo>
                  <a:lnTo>
                    <a:pt x="193" y="3192"/>
                  </a:lnTo>
                  <a:lnTo>
                    <a:pt x="194" y="3192"/>
                  </a:lnTo>
                  <a:lnTo>
                    <a:pt x="197" y="3192"/>
                  </a:lnTo>
                  <a:lnTo>
                    <a:pt x="197" y="3192"/>
                  </a:lnTo>
                  <a:lnTo>
                    <a:pt x="202" y="3195"/>
                  </a:lnTo>
                  <a:lnTo>
                    <a:pt x="206" y="3199"/>
                  </a:lnTo>
                  <a:lnTo>
                    <a:pt x="211" y="3207"/>
                  </a:lnTo>
                  <a:lnTo>
                    <a:pt x="214" y="3216"/>
                  </a:lnTo>
                  <a:lnTo>
                    <a:pt x="214" y="3216"/>
                  </a:lnTo>
                  <a:lnTo>
                    <a:pt x="217" y="3220"/>
                  </a:lnTo>
                  <a:lnTo>
                    <a:pt x="222" y="3226"/>
                  </a:lnTo>
                  <a:lnTo>
                    <a:pt x="236" y="3236"/>
                  </a:lnTo>
                  <a:lnTo>
                    <a:pt x="249" y="3244"/>
                  </a:lnTo>
                  <a:lnTo>
                    <a:pt x="258" y="3248"/>
                  </a:lnTo>
                  <a:lnTo>
                    <a:pt x="258" y="3248"/>
                  </a:lnTo>
                  <a:lnTo>
                    <a:pt x="262" y="3248"/>
                  </a:lnTo>
                  <a:lnTo>
                    <a:pt x="265" y="3245"/>
                  </a:lnTo>
                  <a:lnTo>
                    <a:pt x="271" y="3244"/>
                  </a:lnTo>
                  <a:lnTo>
                    <a:pt x="279" y="3244"/>
                  </a:lnTo>
                  <a:lnTo>
                    <a:pt x="279" y="3244"/>
                  </a:lnTo>
                  <a:lnTo>
                    <a:pt x="292" y="3248"/>
                  </a:lnTo>
                  <a:lnTo>
                    <a:pt x="298" y="3251"/>
                  </a:lnTo>
                  <a:lnTo>
                    <a:pt x="305" y="3251"/>
                  </a:lnTo>
                  <a:lnTo>
                    <a:pt x="305" y="3251"/>
                  </a:lnTo>
                  <a:lnTo>
                    <a:pt x="313" y="3251"/>
                  </a:lnTo>
                  <a:lnTo>
                    <a:pt x="323" y="3253"/>
                  </a:lnTo>
                  <a:lnTo>
                    <a:pt x="333" y="3254"/>
                  </a:lnTo>
                  <a:lnTo>
                    <a:pt x="342" y="3256"/>
                  </a:lnTo>
                  <a:lnTo>
                    <a:pt x="342" y="3256"/>
                  </a:lnTo>
                  <a:lnTo>
                    <a:pt x="348" y="3253"/>
                  </a:lnTo>
                  <a:lnTo>
                    <a:pt x="351" y="3250"/>
                  </a:lnTo>
                  <a:lnTo>
                    <a:pt x="356" y="3247"/>
                  </a:lnTo>
                  <a:lnTo>
                    <a:pt x="363" y="3244"/>
                  </a:lnTo>
                  <a:lnTo>
                    <a:pt x="363" y="3244"/>
                  </a:lnTo>
                  <a:lnTo>
                    <a:pt x="366" y="3244"/>
                  </a:lnTo>
                  <a:lnTo>
                    <a:pt x="368" y="3244"/>
                  </a:lnTo>
                  <a:lnTo>
                    <a:pt x="371" y="3245"/>
                  </a:lnTo>
                  <a:lnTo>
                    <a:pt x="372" y="3247"/>
                  </a:lnTo>
                  <a:lnTo>
                    <a:pt x="373" y="3247"/>
                  </a:lnTo>
                  <a:lnTo>
                    <a:pt x="379" y="3241"/>
                  </a:lnTo>
                  <a:lnTo>
                    <a:pt x="379" y="3241"/>
                  </a:lnTo>
                  <a:lnTo>
                    <a:pt x="387" y="3233"/>
                  </a:lnTo>
                  <a:lnTo>
                    <a:pt x="390" y="3227"/>
                  </a:lnTo>
                  <a:lnTo>
                    <a:pt x="394" y="3223"/>
                  </a:lnTo>
                  <a:lnTo>
                    <a:pt x="402" y="3219"/>
                  </a:lnTo>
                  <a:lnTo>
                    <a:pt x="402" y="3219"/>
                  </a:lnTo>
                  <a:lnTo>
                    <a:pt x="418" y="3211"/>
                  </a:lnTo>
                  <a:lnTo>
                    <a:pt x="422" y="3208"/>
                  </a:lnTo>
                  <a:lnTo>
                    <a:pt x="422" y="3205"/>
                  </a:lnTo>
                  <a:lnTo>
                    <a:pt x="422" y="3202"/>
                  </a:lnTo>
                  <a:lnTo>
                    <a:pt x="422" y="3202"/>
                  </a:lnTo>
                  <a:lnTo>
                    <a:pt x="422" y="3199"/>
                  </a:lnTo>
                  <a:lnTo>
                    <a:pt x="424" y="3195"/>
                  </a:lnTo>
                  <a:lnTo>
                    <a:pt x="428" y="3187"/>
                  </a:lnTo>
                  <a:lnTo>
                    <a:pt x="436" y="3180"/>
                  </a:lnTo>
                  <a:lnTo>
                    <a:pt x="443" y="3173"/>
                  </a:lnTo>
                  <a:lnTo>
                    <a:pt x="443" y="3173"/>
                  </a:lnTo>
                  <a:lnTo>
                    <a:pt x="456" y="3161"/>
                  </a:lnTo>
                  <a:lnTo>
                    <a:pt x="464" y="3153"/>
                  </a:lnTo>
                  <a:lnTo>
                    <a:pt x="464" y="3153"/>
                  </a:lnTo>
                  <a:lnTo>
                    <a:pt x="468" y="3150"/>
                  </a:lnTo>
                  <a:lnTo>
                    <a:pt x="473" y="3149"/>
                  </a:lnTo>
                  <a:lnTo>
                    <a:pt x="480" y="3146"/>
                  </a:lnTo>
                  <a:lnTo>
                    <a:pt x="480" y="3146"/>
                  </a:lnTo>
                  <a:lnTo>
                    <a:pt x="483" y="3137"/>
                  </a:lnTo>
                  <a:lnTo>
                    <a:pt x="485" y="3122"/>
                  </a:lnTo>
                  <a:lnTo>
                    <a:pt x="487" y="3106"/>
                  </a:lnTo>
                  <a:lnTo>
                    <a:pt x="489" y="3099"/>
                  </a:lnTo>
                  <a:lnTo>
                    <a:pt x="489" y="3099"/>
                  </a:lnTo>
                  <a:lnTo>
                    <a:pt x="505" y="3096"/>
                  </a:lnTo>
                  <a:lnTo>
                    <a:pt x="517" y="3094"/>
                  </a:lnTo>
                  <a:lnTo>
                    <a:pt x="526" y="3094"/>
                  </a:lnTo>
                  <a:lnTo>
                    <a:pt x="526" y="3094"/>
                  </a:lnTo>
                  <a:lnTo>
                    <a:pt x="530" y="3096"/>
                  </a:lnTo>
                  <a:lnTo>
                    <a:pt x="532" y="3097"/>
                  </a:lnTo>
                  <a:lnTo>
                    <a:pt x="535" y="3099"/>
                  </a:lnTo>
                  <a:lnTo>
                    <a:pt x="541" y="3100"/>
                  </a:lnTo>
                  <a:lnTo>
                    <a:pt x="541" y="3100"/>
                  </a:lnTo>
                  <a:lnTo>
                    <a:pt x="550" y="3100"/>
                  </a:lnTo>
                  <a:lnTo>
                    <a:pt x="553" y="3099"/>
                  </a:lnTo>
                  <a:lnTo>
                    <a:pt x="554" y="3096"/>
                  </a:lnTo>
                  <a:lnTo>
                    <a:pt x="554" y="3096"/>
                  </a:lnTo>
                  <a:lnTo>
                    <a:pt x="557" y="3093"/>
                  </a:lnTo>
                  <a:lnTo>
                    <a:pt x="563" y="3091"/>
                  </a:lnTo>
                  <a:lnTo>
                    <a:pt x="578" y="3090"/>
                  </a:lnTo>
                  <a:lnTo>
                    <a:pt x="578" y="3090"/>
                  </a:lnTo>
                  <a:lnTo>
                    <a:pt x="594" y="3090"/>
                  </a:lnTo>
                  <a:lnTo>
                    <a:pt x="599" y="3088"/>
                  </a:lnTo>
                  <a:lnTo>
                    <a:pt x="602" y="3087"/>
                  </a:lnTo>
                  <a:lnTo>
                    <a:pt x="602" y="3087"/>
                  </a:lnTo>
                  <a:lnTo>
                    <a:pt x="602" y="3084"/>
                  </a:lnTo>
                  <a:lnTo>
                    <a:pt x="603" y="3081"/>
                  </a:lnTo>
                  <a:lnTo>
                    <a:pt x="606" y="3079"/>
                  </a:lnTo>
                  <a:lnTo>
                    <a:pt x="609" y="3079"/>
                  </a:lnTo>
                  <a:lnTo>
                    <a:pt x="609" y="3079"/>
                  </a:lnTo>
                  <a:lnTo>
                    <a:pt x="615" y="3082"/>
                  </a:lnTo>
                  <a:lnTo>
                    <a:pt x="618" y="3085"/>
                  </a:lnTo>
                  <a:lnTo>
                    <a:pt x="621" y="3087"/>
                  </a:lnTo>
                  <a:lnTo>
                    <a:pt x="622" y="3087"/>
                  </a:lnTo>
                  <a:lnTo>
                    <a:pt x="622" y="3087"/>
                  </a:lnTo>
                  <a:lnTo>
                    <a:pt x="627" y="3085"/>
                  </a:lnTo>
                  <a:lnTo>
                    <a:pt x="628" y="3085"/>
                  </a:lnTo>
                  <a:lnTo>
                    <a:pt x="628" y="3082"/>
                  </a:lnTo>
                  <a:lnTo>
                    <a:pt x="628" y="3082"/>
                  </a:lnTo>
                  <a:lnTo>
                    <a:pt x="627" y="3076"/>
                  </a:lnTo>
                  <a:lnTo>
                    <a:pt x="627" y="3072"/>
                  </a:lnTo>
                  <a:lnTo>
                    <a:pt x="628" y="3069"/>
                  </a:lnTo>
                  <a:lnTo>
                    <a:pt x="628" y="3069"/>
                  </a:lnTo>
                  <a:lnTo>
                    <a:pt x="625" y="3069"/>
                  </a:lnTo>
                  <a:lnTo>
                    <a:pt x="622" y="3067"/>
                  </a:lnTo>
                  <a:lnTo>
                    <a:pt x="619" y="3066"/>
                  </a:lnTo>
                  <a:lnTo>
                    <a:pt x="619" y="3066"/>
                  </a:lnTo>
                  <a:lnTo>
                    <a:pt x="615" y="3063"/>
                  </a:lnTo>
                  <a:lnTo>
                    <a:pt x="615" y="3063"/>
                  </a:lnTo>
                  <a:lnTo>
                    <a:pt x="610" y="3056"/>
                  </a:lnTo>
                  <a:lnTo>
                    <a:pt x="569" y="3007"/>
                  </a:lnTo>
                  <a:lnTo>
                    <a:pt x="569" y="3007"/>
                  </a:lnTo>
                  <a:lnTo>
                    <a:pt x="567" y="3002"/>
                  </a:lnTo>
                  <a:lnTo>
                    <a:pt x="567" y="2998"/>
                  </a:lnTo>
                  <a:lnTo>
                    <a:pt x="570" y="2995"/>
                  </a:lnTo>
                  <a:lnTo>
                    <a:pt x="570" y="2995"/>
                  </a:lnTo>
                  <a:lnTo>
                    <a:pt x="572" y="2990"/>
                  </a:lnTo>
                  <a:lnTo>
                    <a:pt x="575" y="2989"/>
                  </a:lnTo>
                  <a:lnTo>
                    <a:pt x="578" y="2988"/>
                  </a:lnTo>
                  <a:lnTo>
                    <a:pt x="579" y="2989"/>
                  </a:lnTo>
                  <a:lnTo>
                    <a:pt x="579" y="2989"/>
                  </a:lnTo>
                  <a:lnTo>
                    <a:pt x="582" y="2985"/>
                  </a:lnTo>
                  <a:lnTo>
                    <a:pt x="584" y="2977"/>
                  </a:lnTo>
                  <a:lnTo>
                    <a:pt x="584" y="2977"/>
                  </a:lnTo>
                  <a:lnTo>
                    <a:pt x="588" y="2961"/>
                  </a:lnTo>
                  <a:lnTo>
                    <a:pt x="591" y="2956"/>
                  </a:lnTo>
                  <a:lnTo>
                    <a:pt x="593" y="2955"/>
                  </a:lnTo>
                  <a:lnTo>
                    <a:pt x="596" y="2955"/>
                  </a:lnTo>
                  <a:lnTo>
                    <a:pt x="596" y="2955"/>
                  </a:lnTo>
                  <a:lnTo>
                    <a:pt x="600" y="2958"/>
                  </a:lnTo>
                  <a:lnTo>
                    <a:pt x="603" y="2962"/>
                  </a:lnTo>
                  <a:lnTo>
                    <a:pt x="606" y="2964"/>
                  </a:lnTo>
                  <a:lnTo>
                    <a:pt x="609" y="2965"/>
                  </a:lnTo>
                  <a:lnTo>
                    <a:pt x="610" y="2964"/>
                  </a:lnTo>
                  <a:lnTo>
                    <a:pt x="610" y="2964"/>
                  </a:lnTo>
                  <a:lnTo>
                    <a:pt x="621" y="2961"/>
                  </a:lnTo>
                  <a:lnTo>
                    <a:pt x="625" y="2956"/>
                  </a:lnTo>
                  <a:lnTo>
                    <a:pt x="630" y="2950"/>
                  </a:lnTo>
                  <a:lnTo>
                    <a:pt x="630" y="2950"/>
                  </a:lnTo>
                  <a:lnTo>
                    <a:pt x="631" y="2945"/>
                  </a:lnTo>
                  <a:lnTo>
                    <a:pt x="631" y="2940"/>
                  </a:lnTo>
                  <a:lnTo>
                    <a:pt x="631" y="2930"/>
                  </a:lnTo>
                  <a:lnTo>
                    <a:pt x="630" y="2909"/>
                  </a:lnTo>
                  <a:lnTo>
                    <a:pt x="630" y="2909"/>
                  </a:lnTo>
                  <a:lnTo>
                    <a:pt x="630" y="2902"/>
                  </a:lnTo>
                  <a:lnTo>
                    <a:pt x="631" y="2894"/>
                  </a:lnTo>
                  <a:lnTo>
                    <a:pt x="634" y="2890"/>
                  </a:lnTo>
                  <a:lnTo>
                    <a:pt x="636" y="2888"/>
                  </a:lnTo>
                  <a:lnTo>
                    <a:pt x="639" y="2887"/>
                  </a:lnTo>
                  <a:lnTo>
                    <a:pt x="639" y="2887"/>
                  </a:lnTo>
                  <a:lnTo>
                    <a:pt x="641" y="2888"/>
                  </a:lnTo>
                  <a:lnTo>
                    <a:pt x="644" y="2890"/>
                  </a:lnTo>
                  <a:lnTo>
                    <a:pt x="644" y="2890"/>
                  </a:lnTo>
                  <a:lnTo>
                    <a:pt x="644" y="2890"/>
                  </a:lnTo>
                  <a:lnTo>
                    <a:pt x="644" y="2890"/>
                  </a:lnTo>
                  <a:lnTo>
                    <a:pt x="646" y="2887"/>
                  </a:lnTo>
                  <a:lnTo>
                    <a:pt x="647" y="2882"/>
                  </a:lnTo>
                  <a:lnTo>
                    <a:pt x="647" y="2872"/>
                  </a:lnTo>
                  <a:lnTo>
                    <a:pt x="647" y="2863"/>
                  </a:lnTo>
                  <a:lnTo>
                    <a:pt x="647" y="2856"/>
                  </a:lnTo>
                  <a:lnTo>
                    <a:pt x="647" y="2856"/>
                  </a:lnTo>
                  <a:lnTo>
                    <a:pt x="650" y="2847"/>
                  </a:lnTo>
                  <a:lnTo>
                    <a:pt x="653" y="2838"/>
                  </a:lnTo>
                  <a:lnTo>
                    <a:pt x="653" y="2838"/>
                  </a:lnTo>
                  <a:lnTo>
                    <a:pt x="653" y="2822"/>
                  </a:lnTo>
                  <a:lnTo>
                    <a:pt x="653" y="2822"/>
                  </a:lnTo>
                  <a:lnTo>
                    <a:pt x="653" y="2817"/>
                  </a:lnTo>
                  <a:lnTo>
                    <a:pt x="655" y="2813"/>
                  </a:lnTo>
                  <a:lnTo>
                    <a:pt x="662" y="2804"/>
                  </a:lnTo>
                  <a:lnTo>
                    <a:pt x="670" y="2798"/>
                  </a:lnTo>
                  <a:lnTo>
                    <a:pt x="674" y="2796"/>
                  </a:lnTo>
                  <a:lnTo>
                    <a:pt x="676" y="2796"/>
                  </a:lnTo>
                  <a:lnTo>
                    <a:pt x="676" y="2796"/>
                  </a:lnTo>
                  <a:lnTo>
                    <a:pt x="686" y="2801"/>
                  </a:lnTo>
                  <a:lnTo>
                    <a:pt x="686" y="2801"/>
                  </a:lnTo>
                  <a:lnTo>
                    <a:pt x="686" y="2801"/>
                  </a:lnTo>
                  <a:lnTo>
                    <a:pt x="686" y="2801"/>
                  </a:lnTo>
                  <a:lnTo>
                    <a:pt x="693" y="2799"/>
                  </a:lnTo>
                  <a:lnTo>
                    <a:pt x="693" y="2799"/>
                  </a:lnTo>
                  <a:lnTo>
                    <a:pt x="695" y="2796"/>
                  </a:lnTo>
                  <a:lnTo>
                    <a:pt x="695" y="2791"/>
                  </a:lnTo>
                  <a:lnTo>
                    <a:pt x="696" y="2786"/>
                  </a:lnTo>
                  <a:lnTo>
                    <a:pt x="698" y="2782"/>
                  </a:lnTo>
                  <a:lnTo>
                    <a:pt x="698" y="2782"/>
                  </a:lnTo>
                  <a:lnTo>
                    <a:pt x="699" y="2780"/>
                  </a:lnTo>
                  <a:lnTo>
                    <a:pt x="699" y="2780"/>
                  </a:lnTo>
                  <a:lnTo>
                    <a:pt x="693" y="2773"/>
                  </a:lnTo>
                  <a:lnTo>
                    <a:pt x="693" y="2771"/>
                  </a:lnTo>
                  <a:lnTo>
                    <a:pt x="698" y="2768"/>
                  </a:lnTo>
                  <a:lnTo>
                    <a:pt x="698" y="2768"/>
                  </a:lnTo>
                  <a:lnTo>
                    <a:pt x="704" y="2767"/>
                  </a:lnTo>
                  <a:lnTo>
                    <a:pt x="708" y="2768"/>
                  </a:lnTo>
                  <a:lnTo>
                    <a:pt x="711" y="2768"/>
                  </a:lnTo>
                  <a:lnTo>
                    <a:pt x="714" y="2765"/>
                  </a:lnTo>
                  <a:lnTo>
                    <a:pt x="714" y="2765"/>
                  </a:lnTo>
                  <a:lnTo>
                    <a:pt x="716" y="2759"/>
                  </a:lnTo>
                  <a:lnTo>
                    <a:pt x="716" y="2755"/>
                  </a:lnTo>
                  <a:lnTo>
                    <a:pt x="713" y="2743"/>
                  </a:lnTo>
                  <a:lnTo>
                    <a:pt x="713" y="2743"/>
                  </a:lnTo>
                  <a:lnTo>
                    <a:pt x="711" y="2733"/>
                  </a:lnTo>
                  <a:lnTo>
                    <a:pt x="711" y="2733"/>
                  </a:lnTo>
                  <a:lnTo>
                    <a:pt x="710" y="2730"/>
                  </a:lnTo>
                  <a:lnTo>
                    <a:pt x="710" y="2730"/>
                  </a:lnTo>
                  <a:lnTo>
                    <a:pt x="710" y="2727"/>
                  </a:lnTo>
                  <a:lnTo>
                    <a:pt x="710" y="2727"/>
                  </a:lnTo>
                  <a:lnTo>
                    <a:pt x="708" y="2724"/>
                  </a:lnTo>
                  <a:lnTo>
                    <a:pt x="708" y="2724"/>
                  </a:lnTo>
                  <a:lnTo>
                    <a:pt x="704" y="2722"/>
                  </a:lnTo>
                  <a:lnTo>
                    <a:pt x="704" y="2722"/>
                  </a:lnTo>
                  <a:lnTo>
                    <a:pt x="702" y="2722"/>
                  </a:lnTo>
                  <a:lnTo>
                    <a:pt x="702" y="2722"/>
                  </a:lnTo>
                  <a:lnTo>
                    <a:pt x="695" y="2719"/>
                  </a:lnTo>
                  <a:lnTo>
                    <a:pt x="689" y="2718"/>
                  </a:lnTo>
                  <a:lnTo>
                    <a:pt x="687" y="2716"/>
                  </a:lnTo>
                  <a:lnTo>
                    <a:pt x="687" y="2714"/>
                  </a:lnTo>
                  <a:lnTo>
                    <a:pt x="687" y="2714"/>
                  </a:lnTo>
                  <a:lnTo>
                    <a:pt x="692" y="2708"/>
                  </a:lnTo>
                  <a:lnTo>
                    <a:pt x="693" y="2705"/>
                  </a:lnTo>
                  <a:lnTo>
                    <a:pt x="693" y="2702"/>
                  </a:lnTo>
                  <a:lnTo>
                    <a:pt x="693" y="2702"/>
                  </a:lnTo>
                  <a:lnTo>
                    <a:pt x="693" y="2697"/>
                  </a:lnTo>
                  <a:lnTo>
                    <a:pt x="690" y="2693"/>
                  </a:lnTo>
                  <a:lnTo>
                    <a:pt x="690" y="2693"/>
                  </a:lnTo>
                  <a:lnTo>
                    <a:pt x="690" y="2691"/>
                  </a:lnTo>
                  <a:lnTo>
                    <a:pt x="690" y="2691"/>
                  </a:lnTo>
                  <a:lnTo>
                    <a:pt x="686" y="2684"/>
                  </a:lnTo>
                  <a:lnTo>
                    <a:pt x="686" y="2684"/>
                  </a:lnTo>
                  <a:lnTo>
                    <a:pt x="686" y="2678"/>
                  </a:lnTo>
                  <a:lnTo>
                    <a:pt x="687" y="2669"/>
                  </a:lnTo>
                  <a:lnTo>
                    <a:pt x="696" y="2644"/>
                  </a:lnTo>
                  <a:lnTo>
                    <a:pt x="705" y="2619"/>
                  </a:lnTo>
                  <a:lnTo>
                    <a:pt x="708" y="2611"/>
                  </a:lnTo>
                  <a:lnTo>
                    <a:pt x="711" y="2608"/>
                  </a:lnTo>
                  <a:lnTo>
                    <a:pt x="711" y="2608"/>
                  </a:lnTo>
                  <a:lnTo>
                    <a:pt x="724" y="2605"/>
                  </a:lnTo>
                  <a:lnTo>
                    <a:pt x="735" y="2605"/>
                  </a:lnTo>
                  <a:lnTo>
                    <a:pt x="747" y="2607"/>
                  </a:lnTo>
                  <a:lnTo>
                    <a:pt x="747" y="2607"/>
                  </a:lnTo>
                  <a:lnTo>
                    <a:pt x="764" y="2613"/>
                  </a:lnTo>
                  <a:lnTo>
                    <a:pt x="778" y="2616"/>
                  </a:lnTo>
                  <a:lnTo>
                    <a:pt x="778" y="2616"/>
                  </a:lnTo>
                  <a:lnTo>
                    <a:pt x="788" y="2617"/>
                  </a:lnTo>
                  <a:lnTo>
                    <a:pt x="793" y="2617"/>
                  </a:lnTo>
                  <a:lnTo>
                    <a:pt x="798" y="2613"/>
                  </a:lnTo>
                  <a:lnTo>
                    <a:pt x="798" y="2613"/>
                  </a:lnTo>
                  <a:lnTo>
                    <a:pt x="807" y="2604"/>
                  </a:lnTo>
                  <a:lnTo>
                    <a:pt x="815" y="2595"/>
                  </a:lnTo>
                  <a:lnTo>
                    <a:pt x="815" y="2595"/>
                  </a:lnTo>
                  <a:lnTo>
                    <a:pt x="822" y="2588"/>
                  </a:lnTo>
                  <a:lnTo>
                    <a:pt x="831" y="2582"/>
                  </a:lnTo>
                  <a:lnTo>
                    <a:pt x="840" y="2579"/>
                  </a:lnTo>
                  <a:lnTo>
                    <a:pt x="843" y="2579"/>
                  </a:lnTo>
                  <a:lnTo>
                    <a:pt x="847" y="2580"/>
                  </a:lnTo>
                  <a:lnTo>
                    <a:pt x="847" y="2580"/>
                  </a:lnTo>
                  <a:lnTo>
                    <a:pt x="852" y="2583"/>
                  </a:lnTo>
                  <a:lnTo>
                    <a:pt x="855" y="2588"/>
                  </a:lnTo>
                  <a:lnTo>
                    <a:pt x="858" y="2598"/>
                  </a:lnTo>
                  <a:lnTo>
                    <a:pt x="858" y="2598"/>
                  </a:lnTo>
                  <a:lnTo>
                    <a:pt x="861" y="2602"/>
                  </a:lnTo>
                  <a:lnTo>
                    <a:pt x="864" y="2608"/>
                  </a:lnTo>
                  <a:lnTo>
                    <a:pt x="872" y="2619"/>
                  </a:lnTo>
                  <a:lnTo>
                    <a:pt x="872" y="2619"/>
                  </a:lnTo>
                  <a:lnTo>
                    <a:pt x="874" y="2622"/>
                  </a:lnTo>
                  <a:lnTo>
                    <a:pt x="874" y="2625"/>
                  </a:lnTo>
                  <a:lnTo>
                    <a:pt x="872" y="2631"/>
                  </a:lnTo>
                  <a:lnTo>
                    <a:pt x="872" y="2631"/>
                  </a:lnTo>
                  <a:lnTo>
                    <a:pt x="881" y="2645"/>
                  </a:lnTo>
                  <a:lnTo>
                    <a:pt x="889" y="2653"/>
                  </a:lnTo>
                  <a:lnTo>
                    <a:pt x="893" y="2657"/>
                  </a:lnTo>
                  <a:lnTo>
                    <a:pt x="893" y="2657"/>
                  </a:lnTo>
                  <a:lnTo>
                    <a:pt x="898" y="2657"/>
                  </a:lnTo>
                  <a:lnTo>
                    <a:pt x="898" y="2657"/>
                  </a:lnTo>
                  <a:lnTo>
                    <a:pt x="902" y="2653"/>
                  </a:lnTo>
                  <a:lnTo>
                    <a:pt x="905" y="2650"/>
                  </a:lnTo>
                  <a:lnTo>
                    <a:pt x="905" y="2650"/>
                  </a:lnTo>
                  <a:lnTo>
                    <a:pt x="905" y="2645"/>
                  </a:lnTo>
                  <a:lnTo>
                    <a:pt x="905" y="2645"/>
                  </a:lnTo>
                  <a:lnTo>
                    <a:pt x="902" y="2629"/>
                  </a:lnTo>
                  <a:lnTo>
                    <a:pt x="902" y="2623"/>
                  </a:lnTo>
                  <a:lnTo>
                    <a:pt x="902" y="2619"/>
                  </a:lnTo>
                  <a:lnTo>
                    <a:pt x="902" y="2619"/>
                  </a:lnTo>
                  <a:lnTo>
                    <a:pt x="902" y="2617"/>
                  </a:lnTo>
                  <a:lnTo>
                    <a:pt x="902" y="2617"/>
                  </a:lnTo>
                  <a:lnTo>
                    <a:pt x="896" y="2608"/>
                  </a:lnTo>
                  <a:lnTo>
                    <a:pt x="896" y="2608"/>
                  </a:lnTo>
                  <a:lnTo>
                    <a:pt x="905" y="2611"/>
                  </a:lnTo>
                  <a:lnTo>
                    <a:pt x="910" y="2610"/>
                  </a:lnTo>
                  <a:lnTo>
                    <a:pt x="911" y="2608"/>
                  </a:lnTo>
                  <a:lnTo>
                    <a:pt x="912" y="2605"/>
                  </a:lnTo>
                  <a:lnTo>
                    <a:pt x="912" y="2605"/>
                  </a:lnTo>
                  <a:lnTo>
                    <a:pt x="911" y="2592"/>
                  </a:lnTo>
                  <a:lnTo>
                    <a:pt x="911" y="2586"/>
                  </a:lnTo>
                  <a:lnTo>
                    <a:pt x="914" y="2580"/>
                  </a:lnTo>
                  <a:lnTo>
                    <a:pt x="914" y="2580"/>
                  </a:lnTo>
                  <a:lnTo>
                    <a:pt x="917" y="2573"/>
                  </a:lnTo>
                  <a:lnTo>
                    <a:pt x="924" y="2568"/>
                  </a:lnTo>
                  <a:lnTo>
                    <a:pt x="932" y="2565"/>
                  </a:lnTo>
                  <a:lnTo>
                    <a:pt x="939" y="2564"/>
                  </a:lnTo>
                  <a:lnTo>
                    <a:pt x="939" y="2564"/>
                  </a:lnTo>
                  <a:lnTo>
                    <a:pt x="944" y="2562"/>
                  </a:lnTo>
                  <a:lnTo>
                    <a:pt x="944" y="2562"/>
                  </a:lnTo>
                  <a:lnTo>
                    <a:pt x="945" y="2559"/>
                  </a:lnTo>
                  <a:lnTo>
                    <a:pt x="945" y="2555"/>
                  </a:lnTo>
                  <a:lnTo>
                    <a:pt x="945" y="2555"/>
                  </a:lnTo>
                  <a:lnTo>
                    <a:pt x="945" y="2551"/>
                  </a:lnTo>
                  <a:lnTo>
                    <a:pt x="945" y="2546"/>
                  </a:lnTo>
                  <a:lnTo>
                    <a:pt x="948" y="2545"/>
                  </a:lnTo>
                  <a:lnTo>
                    <a:pt x="952" y="2543"/>
                  </a:lnTo>
                  <a:lnTo>
                    <a:pt x="952" y="2543"/>
                  </a:lnTo>
                  <a:lnTo>
                    <a:pt x="958" y="2542"/>
                  </a:lnTo>
                  <a:lnTo>
                    <a:pt x="958" y="2542"/>
                  </a:lnTo>
                  <a:lnTo>
                    <a:pt x="961" y="2537"/>
                  </a:lnTo>
                  <a:lnTo>
                    <a:pt x="961" y="2537"/>
                  </a:lnTo>
                  <a:lnTo>
                    <a:pt x="969" y="2530"/>
                  </a:lnTo>
                  <a:lnTo>
                    <a:pt x="975" y="2524"/>
                  </a:lnTo>
                  <a:lnTo>
                    <a:pt x="981" y="2518"/>
                  </a:lnTo>
                  <a:lnTo>
                    <a:pt x="982" y="2514"/>
                  </a:lnTo>
                  <a:lnTo>
                    <a:pt x="984" y="2511"/>
                  </a:lnTo>
                  <a:lnTo>
                    <a:pt x="984" y="2511"/>
                  </a:lnTo>
                  <a:lnTo>
                    <a:pt x="984" y="2502"/>
                  </a:lnTo>
                  <a:lnTo>
                    <a:pt x="984" y="2491"/>
                  </a:lnTo>
                  <a:lnTo>
                    <a:pt x="982" y="2482"/>
                  </a:lnTo>
                  <a:lnTo>
                    <a:pt x="984" y="2474"/>
                  </a:lnTo>
                  <a:lnTo>
                    <a:pt x="984" y="2474"/>
                  </a:lnTo>
                  <a:lnTo>
                    <a:pt x="985" y="2466"/>
                  </a:lnTo>
                  <a:lnTo>
                    <a:pt x="988" y="2460"/>
                  </a:lnTo>
                  <a:lnTo>
                    <a:pt x="991" y="2456"/>
                  </a:lnTo>
                  <a:lnTo>
                    <a:pt x="995" y="2456"/>
                  </a:lnTo>
                  <a:lnTo>
                    <a:pt x="995" y="2456"/>
                  </a:lnTo>
                  <a:lnTo>
                    <a:pt x="1006" y="2454"/>
                  </a:lnTo>
                  <a:lnTo>
                    <a:pt x="1006" y="2454"/>
                  </a:lnTo>
                  <a:lnTo>
                    <a:pt x="1012" y="2454"/>
                  </a:lnTo>
                  <a:lnTo>
                    <a:pt x="1016" y="2453"/>
                  </a:lnTo>
                  <a:lnTo>
                    <a:pt x="1019" y="2450"/>
                  </a:lnTo>
                  <a:lnTo>
                    <a:pt x="1021" y="2447"/>
                  </a:lnTo>
                  <a:lnTo>
                    <a:pt x="1021" y="2447"/>
                  </a:lnTo>
                  <a:lnTo>
                    <a:pt x="1022" y="2444"/>
                  </a:lnTo>
                  <a:lnTo>
                    <a:pt x="1024" y="2444"/>
                  </a:lnTo>
                  <a:lnTo>
                    <a:pt x="1031" y="2450"/>
                  </a:lnTo>
                  <a:lnTo>
                    <a:pt x="1031" y="2450"/>
                  </a:lnTo>
                  <a:lnTo>
                    <a:pt x="1035" y="2454"/>
                  </a:lnTo>
                  <a:lnTo>
                    <a:pt x="1037" y="2462"/>
                  </a:lnTo>
                  <a:lnTo>
                    <a:pt x="1041" y="2474"/>
                  </a:lnTo>
                  <a:lnTo>
                    <a:pt x="1041" y="2474"/>
                  </a:lnTo>
                  <a:lnTo>
                    <a:pt x="1043" y="2477"/>
                  </a:lnTo>
                  <a:lnTo>
                    <a:pt x="1047" y="2478"/>
                  </a:lnTo>
                  <a:lnTo>
                    <a:pt x="1056" y="2481"/>
                  </a:lnTo>
                  <a:lnTo>
                    <a:pt x="1064" y="2482"/>
                  </a:lnTo>
                  <a:lnTo>
                    <a:pt x="1068" y="2484"/>
                  </a:lnTo>
                  <a:lnTo>
                    <a:pt x="1068" y="2484"/>
                  </a:lnTo>
                  <a:lnTo>
                    <a:pt x="1068" y="2491"/>
                  </a:lnTo>
                  <a:lnTo>
                    <a:pt x="1068" y="2497"/>
                  </a:lnTo>
                  <a:lnTo>
                    <a:pt x="1069" y="2503"/>
                  </a:lnTo>
                  <a:lnTo>
                    <a:pt x="1069" y="2503"/>
                  </a:lnTo>
                  <a:lnTo>
                    <a:pt x="1069" y="2505"/>
                  </a:lnTo>
                  <a:lnTo>
                    <a:pt x="1071" y="2506"/>
                  </a:lnTo>
                  <a:lnTo>
                    <a:pt x="1074" y="2505"/>
                  </a:lnTo>
                  <a:lnTo>
                    <a:pt x="1078" y="2500"/>
                  </a:lnTo>
                  <a:lnTo>
                    <a:pt x="1086" y="2499"/>
                  </a:lnTo>
                  <a:lnTo>
                    <a:pt x="1086" y="2499"/>
                  </a:lnTo>
                  <a:lnTo>
                    <a:pt x="1089" y="2499"/>
                  </a:lnTo>
                  <a:lnTo>
                    <a:pt x="1092" y="2499"/>
                  </a:lnTo>
                  <a:lnTo>
                    <a:pt x="1095" y="2500"/>
                  </a:lnTo>
                  <a:lnTo>
                    <a:pt x="1096" y="2503"/>
                  </a:lnTo>
                  <a:lnTo>
                    <a:pt x="1098" y="2509"/>
                  </a:lnTo>
                  <a:lnTo>
                    <a:pt x="1098" y="2514"/>
                  </a:lnTo>
                  <a:lnTo>
                    <a:pt x="1098" y="2514"/>
                  </a:lnTo>
                  <a:lnTo>
                    <a:pt x="1099" y="2515"/>
                  </a:lnTo>
                  <a:lnTo>
                    <a:pt x="1101" y="2515"/>
                  </a:lnTo>
                  <a:lnTo>
                    <a:pt x="1103" y="2515"/>
                  </a:lnTo>
                  <a:lnTo>
                    <a:pt x="1108" y="2512"/>
                  </a:lnTo>
                  <a:lnTo>
                    <a:pt x="1112" y="2508"/>
                  </a:lnTo>
                  <a:lnTo>
                    <a:pt x="1112" y="2508"/>
                  </a:lnTo>
                  <a:lnTo>
                    <a:pt x="1118" y="2502"/>
                  </a:lnTo>
                  <a:lnTo>
                    <a:pt x="1120" y="2499"/>
                  </a:lnTo>
                  <a:lnTo>
                    <a:pt x="1120" y="2494"/>
                  </a:lnTo>
                  <a:lnTo>
                    <a:pt x="1120" y="2494"/>
                  </a:lnTo>
                  <a:lnTo>
                    <a:pt x="1118" y="2490"/>
                  </a:lnTo>
                  <a:lnTo>
                    <a:pt x="1117" y="2487"/>
                  </a:lnTo>
                  <a:lnTo>
                    <a:pt x="1118" y="2481"/>
                  </a:lnTo>
                  <a:lnTo>
                    <a:pt x="1121" y="2475"/>
                  </a:lnTo>
                  <a:lnTo>
                    <a:pt x="1121" y="2475"/>
                  </a:lnTo>
                  <a:lnTo>
                    <a:pt x="1123" y="2472"/>
                  </a:lnTo>
                  <a:lnTo>
                    <a:pt x="1126" y="2469"/>
                  </a:lnTo>
                  <a:lnTo>
                    <a:pt x="1133" y="2466"/>
                  </a:lnTo>
                  <a:lnTo>
                    <a:pt x="1141" y="2462"/>
                  </a:lnTo>
                  <a:lnTo>
                    <a:pt x="1148" y="2459"/>
                  </a:lnTo>
                  <a:lnTo>
                    <a:pt x="1148" y="2459"/>
                  </a:lnTo>
                  <a:lnTo>
                    <a:pt x="1149" y="2457"/>
                  </a:lnTo>
                  <a:lnTo>
                    <a:pt x="1149" y="2456"/>
                  </a:lnTo>
                  <a:lnTo>
                    <a:pt x="1148" y="2451"/>
                  </a:lnTo>
                  <a:lnTo>
                    <a:pt x="1145" y="2447"/>
                  </a:lnTo>
                  <a:lnTo>
                    <a:pt x="1141" y="2444"/>
                  </a:lnTo>
                  <a:lnTo>
                    <a:pt x="1141" y="2444"/>
                  </a:lnTo>
                  <a:lnTo>
                    <a:pt x="1139" y="2440"/>
                  </a:lnTo>
                  <a:lnTo>
                    <a:pt x="1139" y="2435"/>
                  </a:lnTo>
                  <a:lnTo>
                    <a:pt x="1141" y="2426"/>
                  </a:lnTo>
                  <a:lnTo>
                    <a:pt x="1141" y="2426"/>
                  </a:lnTo>
                  <a:lnTo>
                    <a:pt x="1141" y="2422"/>
                  </a:lnTo>
                  <a:lnTo>
                    <a:pt x="1138" y="2420"/>
                  </a:lnTo>
                  <a:lnTo>
                    <a:pt x="1130" y="2419"/>
                  </a:lnTo>
                  <a:lnTo>
                    <a:pt x="1130" y="2419"/>
                  </a:lnTo>
                  <a:lnTo>
                    <a:pt x="1126" y="2417"/>
                  </a:lnTo>
                  <a:lnTo>
                    <a:pt x="1121" y="2413"/>
                  </a:lnTo>
                  <a:lnTo>
                    <a:pt x="1115" y="2408"/>
                  </a:lnTo>
                  <a:lnTo>
                    <a:pt x="1112" y="2404"/>
                  </a:lnTo>
                  <a:lnTo>
                    <a:pt x="1112" y="2404"/>
                  </a:lnTo>
                  <a:lnTo>
                    <a:pt x="1111" y="2398"/>
                  </a:lnTo>
                  <a:lnTo>
                    <a:pt x="1112" y="2394"/>
                  </a:lnTo>
                  <a:lnTo>
                    <a:pt x="1117" y="2386"/>
                  </a:lnTo>
                  <a:lnTo>
                    <a:pt x="1117" y="2386"/>
                  </a:lnTo>
                  <a:lnTo>
                    <a:pt x="1120" y="2379"/>
                  </a:lnTo>
                  <a:lnTo>
                    <a:pt x="1123" y="2376"/>
                  </a:lnTo>
                  <a:lnTo>
                    <a:pt x="1126" y="2373"/>
                  </a:lnTo>
                  <a:lnTo>
                    <a:pt x="1126" y="2373"/>
                  </a:lnTo>
                  <a:lnTo>
                    <a:pt x="1130" y="2371"/>
                  </a:lnTo>
                  <a:lnTo>
                    <a:pt x="1135" y="2373"/>
                  </a:lnTo>
                  <a:lnTo>
                    <a:pt x="1141" y="2377"/>
                  </a:lnTo>
                  <a:lnTo>
                    <a:pt x="1141" y="2377"/>
                  </a:lnTo>
                  <a:lnTo>
                    <a:pt x="1142" y="2376"/>
                  </a:lnTo>
                  <a:lnTo>
                    <a:pt x="1143" y="2374"/>
                  </a:lnTo>
                  <a:lnTo>
                    <a:pt x="1146" y="2364"/>
                  </a:lnTo>
                  <a:lnTo>
                    <a:pt x="1146" y="2364"/>
                  </a:lnTo>
                  <a:lnTo>
                    <a:pt x="1146" y="2360"/>
                  </a:lnTo>
                  <a:lnTo>
                    <a:pt x="1145" y="2355"/>
                  </a:lnTo>
                  <a:lnTo>
                    <a:pt x="1142" y="2349"/>
                  </a:lnTo>
                  <a:lnTo>
                    <a:pt x="1141" y="2343"/>
                  </a:lnTo>
                  <a:lnTo>
                    <a:pt x="1141" y="2343"/>
                  </a:lnTo>
                  <a:lnTo>
                    <a:pt x="1139" y="2337"/>
                  </a:lnTo>
                  <a:lnTo>
                    <a:pt x="1138" y="2331"/>
                  </a:lnTo>
                  <a:lnTo>
                    <a:pt x="1133" y="2325"/>
                  </a:lnTo>
                  <a:lnTo>
                    <a:pt x="1129" y="2324"/>
                  </a:lnTo>
                  <a:lnTo>
                    <a:pt x="1129" y="2324"/>
                  </a:lnTo>
                  <a:lnTo>
                    <a:pt x="1121" y="2321"/>
                  </a:lnTo>
                  <a:lnTo>
                    <a:pt x="1112" y="2318"/>
                  </a:lnTo>
                  <a:lnTo>
                    <a:pt x="1103" y="2314"/>
                  </a:lnTo>
                  <a:lnTo>
                    <a:pt x="1096" y="2306"/>
                  </a:lnTo>
                  <a:lnTo>
                    <a:pt x="1096" y="2306"/>
                  </a:lnTo>
                  <a:lnTo>
                    <a:pt x="1095" y="2302"/>
                  </a:lnTo>
                  <a:lnTo>
                    <a:pt x="1092" y="2296"/>
                  </a:lnTo>
                  <a:lnTo>
                    <a:pt x="1090" y="2284"/>
                  </a:lnTo>
                  <a:lnTo>
                    <a:pt x="1090" y="2262"/>
                  </a:lnTo>
                  <a:lnTo>
                    <a:pt x="1090" y="2262"/>
                  </a:lnTo>
                  <a:lnTo>
                    <a:pt x="1092" y="2253"/>
                  </a:lnTo>
                  <a:lnTo>
                    <a:pt x="1093" y="2246"/>
                  </a:lnTo>
                  <a:lnTo>
                    <a:pt x="1096" y="2235"/>
                  </a:lnTo>
                  <a:lnTo>
                    <a:pt x="1096" y="2235"/>
                  </a:lnTo>
                  <a:lnTo>
                    <a:pt x="1099" y="2232"/>
                  </a:lnTo>
                  <a:lnTo>
                    <a:pt x="1103" y="2231"/>
                  </a:lnTo>
                  <a:lnTo>
                    <a:pt x="1108" y="2228"/>
                  </a:lnTo>
                  <a:lnTo>
                    <a:pt x="1112" y="2226"/>
                  </a:lnTo>
                  <a:lnTo>
                    <a:pt x="1112" y="2226"/>
                  </a:lnTo>
                  <a:lnTo>
                    <a:pt x="1114" y="2225"/>
                  </a:lnTo>
                  <a:lnTo>
                    <a:pt x="1114" y="2223"/>
                  </a:lnTo>
                  <a:lnTo>
                    <a:pt x="1111" y="2219"/>
                  </a:lnTo>
                  <a:lnTo>
                    <a:pt x="1102" y="2213"/>
                  </a:lnTo>
                  <a:lnTo>
                    <a:pt x="1102" y="2213"/>
                  </a:lnTo>
                  <a:lnTo>
                    <a:pt x="1099" y="2210"/>
                  </a:lnTo>
                  <a:lnTo>
                    <a:pt x="1102" y="2207"/>
                  </a:lnTo>
                  <a:lnTo>
                    <a:pt x="1111" y="2204"/>
                  </a:lnTo>
                  <a:lnTo>
                    <a:pt x="1111" y="2204"/>
                  </a:lnTo>
                  <a:lnTo>
                    <a:pt x="1115" y="2203"/>
                  </a:lnTo>
                  <a:lnTo>
                    <a:pt x="1118" y="2200"/>
                  </a:lnTo>
                  <a:lnTo>
                    <a:pt x="1121" y="2197"/>
                  </a:lnTo>
                  <a:lnTo>
                    <a:pt x="1121" y="2192"/>
                  </a:lnTo>
                  <a:lnTo>
                    <a:pt x="1121" y="2192"/>
                  </a:lnTo>
                  <a:lnTo>
                    <a:pt x="1123" y="2189"/>
                  </a:lnTo>
                  <a:lnTo>
                    <a:pt x="1126" y="2185"/>
                  </a:lnTo>
                  <a:lnTo>
                    <a:pt x="1136" y="2180"/>
                  </a:lnTo>
                  <a:lnTo>
                    <a:pt x="1136" y="2180"/>
                  </a:lnTo>
                  <a:lnTo>
                    <a:pt x="1142" y="2177"/>
                  </a:lnTo>
                  <a:lnTo>
                    <a:pt x="1148" y="2173"/>
                  </a:lnTo>
                  <a:lnTo>
                    <a:pt x="1152" y="2169"/>
                  </a:lnTo>
                  <a:lnTo>
                    <a:pt x="1157" y="2163"/>
                  </a:lnTo>
                  <a:lnTo>
                    <a:pt x="1157" y="2163"/>
                  </a:lnTo>
                  <a:lnTo>
                    <a:pt x="1157" y="2160"/>
                  </a:lnTo>
                  <a:lnTo>
                    <a:pt x="1155" y="2155"/>
                  </a:lnTo>
                  <a:lnTo>
                    <a:pt x="1152" y="2151"/>
                  </a:lnTo>
                  <a:lnTo>
                    <a:pt x="1151" y="2145"/>
                  </a:lnTo>
                  <a:lnTo>
                    <a:pt x="1151" y="2145"/>
                  </a:lnTo>
                  <a:lnTo>
                    <a:pt x="1152" y="2142"/>
                  </a:lnTo>
                  <a:lnTo>
                    <a:pt x="1154" y="2140"/>
                  </a:lnTo>
                  <a:lnTo>
                    <a:pt x="1160" y="2134"/>
                  </a:lnTo>
                  <a:lnTo>
                    <a:pt x="1167" y="2131"/>
                  </a:lnTo>
                  <a:lnTo>
                    <a:pt x="1169" y="2129"/>
                  </a:lnTo>
                  <a:lnTo>
                    <a:pt x="1170" y="2127"/>
                  </a:lnTo>
                  <a:lnTo>
                    <a:pt x="1170" y="2127"/>
                  </a:lnTo>
                  <a:lnTo>
                    <a:pt x="1170" y="2111"/>
                  </a:lnTo>
                  <a:lnTo>
                    <a:pt x="1170" y="2102"/>
                  </a:lnTo>
                  <a:lnTo>
                    <a:pt x="1169" y="2096"/>
                  </a:lnTo>
                  <a:lnTo>
                    <a:pt x="1169" y="2096"/>
                  </a:lnTo>
                  <a:lnTo>
                    <a:pt x="1169" y="2091"/>
                  </a:lnTo>
                  <a:lnTo>
                    <a:pt x="1170" y="2087"/>
                  </a:lnTo>
                  <a:lnTo>
                    <a:pt x="1173" y="2083"/>
                  </a:lnTo>
                  <a:lnTo>
                    <a:pt x="1178" y="2081"/>
                  </a:lnTo>
                  <a:lnTo>
                    <a:pt x="1178" y="2081"/>
                  </a:lnTo>
                  <a:lnTo>
                    <a:pt x="1180" y="2080"/>
                  </a:lnTo>
                  <a:lnTo>
                    <a:pt x="1180" y="2078"/>
                  </a:lnTo>
                  <a:lnTo>
                    <a:pt x="1182" y="2075"/>
                  </a:lnTo>
                  <a:lnTo>
                    <a:pt x="1180" y="2068"/>
                  </a:lnTo>
                  <a:lnTo>
                    <a:pt x="1180" y="2068"/>
                  </a:lnTo>
                  <a:lnTo>
                    <a:pt x="1182" y="2065"/>
                  </a:lnTo>
                  <a:lnTo>
                    <a:pt x="1183" y="2060"/>
                  </a:lnTo>
                  <a:lnTo>
                    <a:pt x="1186" y="2057"/>
                  </a:lnTo>
                  <a:lnTo>
                    <a:pt x="1188" y="2054"/>
                  </a:lnTo>
                  <a:lnTo>
                    <a:pt x="1188" y="2054"/>
                  </a:lnTo>
                  <a:lnTo>
                    <a:pt x="1186" y="2053"/>
                  </a:lnTo>
                  <a:lnTo>
                    <a:pt x="1185" y="2053"/>
                  </a:lnTo>
                  <a:lnTo>
                    <a:pt x="1180" y="2052"/>
                  </a:lnTo>
                  <a:lnTo>
                    <a:pt x="1170" y="2049"/>
                  </a:lnTo>
                  <a:lnTo>
                    <a:pt x="1170" y="2049"/>
                  </a:lnTo>
                  <a:lnTo>
                    <a:pt x="1167" y="2047"/>
                  </a:lnTo>
                  <a:lnTo>
                    <a:pt x="1164" y="2044"/>
                  </a:lnTo>
                  <a:lnTo>
                    <a:pt x="1164" y="2037"/>
                  </a:lnTo>
                  <a:lnTo>
                    <a:pt x="1164" y="2037"/>
                  </a:lnTo>
                  <a:lnTo>
                    <a:pt x="1163" y="2035"/>
                  </a:lnTo>
                  <a:lnTo>
                    <a:pt x="1160" y="2031"/>
                  </a:lnTo>
                  <a:lnTo>
                    <a:pt x="1157" y="2026"/>
                  </a:lnTo>
                  <a:lnTo>
                    <a:pt x="1154" y="2020"/>
                  </a:lnTo>
                  <a:lnTo>
                    <a:pt x="1154" y="2020"/>
                  </a:lnTo>
                  <a:lnTo>
                    <a:pt x="1152" y="2014"/>
                  </a:lnTo>
                  <a:lnTo>
                    <a:pt x="1151" y="2010"/>
                  </a:lnTo>
                  <a:lnTo>
                    <a:pt x="1154" y="2001"/>
                  </a:lnTo>
                  <a:lnTo>
                    <a:pt x="1154" y="2001"/>
                  </a:lnTo>
                  <a:lnTo>
                    <a:pt x="1155" y="1998"/>
                  </a:lnTo>
                  <a:lnTo>
                    <a:pt x="1160" y="1995"/>
                  </a:lnTo>
                  <a:lnTo>
                    <a:pt x="1163" y="1994"/>
                  </a:lnTo>
                  <a:lnTo>
                    <a:pt x="1163" y="1992"/>
                  </a:lnTo>
                  <a:lnTo>
                    <a:pt x="1163" y="1992"/>
                  </a:lnTo>
                  <a:lnTo>
                    <a:pt x="1160" y="1988"/>
                  </a:lnTo>
                  <a:lnTo>
                    <a:pt x="1158" y="1985"/>
                  </a:lnTo>
                  <a:lnTo>
                    <a:pt x="1158" y="1980"/>
                  </a:lnTo>
                  <a:lnTo>
                    <a:pt x="1158" y="1980"/>
                  </a:lnTo>
                  <a:lnTo>
                    <a:pt x="1158" y="1979"/>
                  </a:lnTo>
                  <a:lnTo>
                    <a:pt x="1160" y="1977"/>
                  </a:lnTo>
                  <a:lnTo>
                    <a:pt x="1164" y="1976"/>
                  </a:lnTo>
                  <a:lnTo>
                    <a:pt x="1169" y="1974"/>
                  </a:lnTo>
                  <a:lnTo>
                    <a:pt x="1172" y="1970"/>
                  </a:lnTo>
                  <a:lnTo>
                    <a:pt x="1172" y="1970"/>
                  </a:lnTo>
                  <a:lnTo>
                    <a:pt x="1173" y="1969"/>
                  </a:lnTo>
                  <a:lnTo>
                    <a:pt x="1173" y="1967"/>
                  </a:lnTo>
                  <a:lnTo>
                    <a:pt x="1170" y="1964"/>
                  </a:lnTo>
                  <a:lnTo>
                    <a:pt x="1166" y="1964"/>
                  </a:lnTo>
                  <a:lnTo>
                    <a:pt x="1161" y="1961"/>
                  </a:lnTo>
                  <a:lnTo>
                    <a:pt x="1161" y="1961"/>
                  </a:lnTo>
                  <a:lnTo>
                    <a:pt x="1160" y="1960"/>
                  </a:lnTo>
                  <a:lnTo>
                    <a:pt x="1158" y="1958"/>
                  </a:lnTo>
                  <a:lnTo>
                    <a:pt x="1160" y="1954"/>
                  </a:lnTo>
                  <a:lnTo>
                    <a:pt x="1163" y="1948"/>
                  </a:lnTo>
                  <a:lnTo>
                    <a:pt x="1164" y="1940"/>
                  </a:lnTo>
                  <a:lnTo>
                    <a:pt x="1164" y="1940"/>
                  </a:lnTo>
                  <a:lnTo>
                    <a:pt x="1166" y="1926"/>
                  </a:lnTo>
                  <a:lnTo>
                    <a:pt x="1167" y="1920"/>
                  </a:lnTo>
                  <a:lnTo>
                    <a:pt x="1172" y="1912"/>
                  </a:lnTo>
                  <a:lnTo>
                    <a:pt x="1172" y="1912"/>
                  </a:lnTo>
                  <a:lnTo>
                    <a:pt x="1175" y="1911"/>
                  </a:lnTo>
                  <a:lnTo>
                    <a:pt x="1178" y="1909"/>
                  </a:lnTo>
                  <a:lnTo>
                    <a:pt x="1180" y="1909"/>
                  </a:lnTo>
                  <a:lnTo>
                    <a:pt x="1185" y="1911"/>
                  </a:lnTo>
                  <a:lnTo>
                    <a:pt x="1198" y="1920"/>
                  </a:lnTo>
                  <a:lnTo>
                    <a:pt x="1198" y="1920"/>
                  </a:lnTo>
                  <a:lnTo>
                    <a:pt x="1204" y="1921"/>
                  </a:lnTo>
                  <a:lnTo>
                    <a:pt x="1209" y="1920"/>
                  </a:lnTo>
                  <a:lnTo>
                    <a:pt x="1213" y="1917"/>
                  </a:lnTo>
                  <a:lnTo>
                    <a:pt x="1218" y="1912"/>
                  </a:lnTo>
                  <a:lnTo>
                    <a:pt x="1218" y="1912"/>
                  </a:lnTo>
                  <a:lnTo>
                    <a:pt x="1220" y="1908"/>
                  </a:lnTo>
                  <a:lnTo>
                    <a:pt x="1223" y="1906"/>
                  </a:lnTo>
                  <a:lnTo>
                    <a:pt x="1229" y="1905"/>
                  </a:lnTo>
                  <a:lnTo>
                    <a:pt x="1237" y="1903"/>
                  </a:lnTo>
                  <a:lnTo>
                    <a:pt x="1237" y="1903"/>
                  </a:lnTo>
                  <a:lnTo>
                    <a:pt x="1241" y="1903"/>
                  </a:lnTo>
                  <a:lnTo>
                    <a:pt x="1244" y="1902"/>
                  </a:lnTo>
                  <a:lnTo>
                    <a:pt x="1246" y="1900"/>
                  </a:lnTo>
                  <a:lnTo>
                    <a:pt x="1247" y="1897"/>
                  </a:lnTo>
                  <a:lnTo>
                    <a:pt x="1247" y="1893"/>
                  </a:lnTo>
                  <a:lnTo>
                    <a:pt x="1247" y="1887"/>
                  </a:lnTo>
                  <a:lnTo>
                    <a:pt x="1247" y="1887"/>
                  </a:lnTo>
                  <a:lnTo>
                    <a:pt x="1247" y="1884"/>
                  </a:lnTo>
                  <a:lnTo>
                    <a:pt x="1246" y="1881"/>
                  </a:lnTo>
                  <a:lnTo>
                    <a:pt x="1241" y="1877"/>
                  </a:lnTo>
                  <a:lnTo>
                    <a:pt x="1237" y="1874"/>
                  </a:lnTo>
                  <a:lnTo>
                    <a:pt x="1234" y="1874"/>
                  </a:lnTo>
                  <a:lnTo>
                    <a:pt x="1234" y="1874"/>
                  </a:lnTo>
                  <a:lnTo>
                    <a:pt x="1231" y="1875"/>
                  </a:lnTo>
                  <a:lnTo>
                    <a:pt x="1226" y="1875"/>
                  </a:lnTo>
                  <a:lnTo>
                    <a:pt x="1220" y="1875"/>
                  </a:lnTo>
                  <a:lnTo>
                    <a:pt x="1213" y="1872"/>
                  </a:lnTo>
                  <a:lnTo>
                    <a:pt x="1213" y="1872"/>
                  </a:lnTo>
                  <a:lnTo>
                    <a:pt x="1209" y="1871"/>
                  </a:lnTo>
                  <a:lnTo>
                    <a:pt x="1206" y="1869"/>
                  </a:lnTo>
                  <a:lnTo>
                    <a:pt x="1204" y="1868"/>
                  </a:lnTo>
                  <a:lnTo>
                    <a:pt x="1203" y="1866"/>
                  </a:lnTo>
                  <a:lnTo>
                    <a:pt x="1203" y="1866"/>
                  </a:lnTo>
                  <a:lnTo>
                    <a:pt x="1195" y="1866"/>
                  </a:lnTo>
                  <a:lnTo>
                    <a:pt x="1191" y="1866"/>
                  </a:lnTo>
                  <a:lnTo>
                    <a:pt x="1186" y="1863"/>
                  </a:lnTo>
                  <a:lnTo>
                    <a:pt x="1186" y="1863"/>
                  </a:lnTo>
                  <a:lnTo>
                    <a:pt x="1182" y="1860"/>
                  </a:lnTo>
                  <a:lnTo>
                    <a:pt x="1178" y="1859"/>
                  </a:lnTo>
                  <a:lnTo>
                    <a:pt x="1170" y="1857"/>
                  </a:lnTo>
                  <a:lnTo>
                    <a:pt x="1170" y="1857"/>
                  </a:lnTo>
                  <a:lnTo>
                    <a:pt x="1166" y="1857"/>
                  </a:lnTo>
                  <a:lnTo>
                    <a:pt x="1164" y="1855"/>
                  </a:lnTo>
                  <a:lnTo>
                    <a:pt x="1161" y="1847"/>
                  </a:lnTo>
                  <a:lnTo>
                    <a:pt x="1161" y="1847"/>
                  </a:lnTo>
                  <a:lnTo>
                    <a:pt x="1158" y="1846"/>
                  </a:lnTo>
                  <a:lnTo>
                    <a:pt x="1155" y="1847"/>
                  </a:lnTo>
                  <a:lnTo>
                    <a:pt x="1146" y="1856"/>
                  </a:lnTo>
                  <a:lnTo>
                    <a:pt x="1146" y="1856"/>
                  </a:lnTo>
                  <a:lnTo>
                    <a:pt x="1145" y="1857"/>
                  </a:lnTo>
                  <a:lnTo>
                    <a:pt x="1142" y="1859"/>
                  </a:lnTo>
                  <a:lnTo>
                    <a:pt x="1141" y="1857"/>
                  </a:lnTo>
                  <a:lnTo>
                    <a:pt x="1139" y="1856"/>
                  </a:lnTo>
                  <a:lnTo>
                    <a:pt x="1136" y="1852"/>
                  </a:lnTo>
                  <a:lnTo>
                    <a:pt x="1135" y="1847"/>
                  </a:lnTo>
                  <a:lnTo>
                    <a:pt x="1135" y="1847"/>
                  </a:lnTo>
                  <a:lnTo>
                    <a:pt x="1132" y="1846"/>
                  </a:lnTo>
                  <a:lnTo>
                    <a:pt x="1130" y="1847"/>
                  </a:lnTo>
                  <a:lnTo>
                    <a:pt x="1123" y="1852"/>
                  </a:lnTo>
                  <a:lnTo>
                    <a:pt x="1123" y="1852"/>
                  </a:lnTo>
                  <a:lnTo>
                    <a:pt x="1118" y="1853"/>
                  </a:lnTo>
                  <a:lnTo>
                    <a:pt x="1115" y="1853"/>
                  </a:lnTo>
                  <a:lnTo>
                    <a:pt x="1112" y="1850"/>
                  </a:lnTo>
                  <a:lnTo>
                    <a:pt x="1112" y="1847"/>
                  </a:lnTo>
                  <a:lnTo>
                    <a:pt x="1112" y="1847"/>
                  </a:lnTo>
                  <a:lnTo>
                    <a:pt x="1112" y="1840"/>
                  </a:lnTo>
                  <a:lnTo>
                    <a:pt x="1117" y="1829"/>
                  </a:lnTo>
                  <a:lnTo>
                    <a:pt x="1121" y="1816"/>
                  </a:lnTo>
                  <a:lnTo>
                    <a:pt x="1121" y="1816"/>
                  </a:lnTo>
                  <a:lnTo>
                    <a:pt x="1123" y="1816"/>
                  </a:lnTo>
                  <a:lnTo>
                    <a:pt x="1126" y="1816"/>
                  </a:lnTo>
                  <a:lnTo>
                    <a:pt x="1129" y="1818"/>
                  </a:lnTo>
                  <a:lnTo>
                    <a:pt x="1132" y="1818"/>
                  </a:lnTo>
                  <a:lnTo>
                    <a:pt x="1132" y="1818"/>
                  </a:lnTo>
                  <a:lnTo>
                    <a:pt x="1133" y="1816"/>
                  </a:lnTo>
                  <a:lnTo>
                    <a:pt x="1133" y="1816"/>
                  </a:lnTo>
                  <a:lnTo>
                    <a:pt x="1130" y="1812"/>
                  </a:lnTo>
                  <a:lnTo>
                    <a:pt x="1123" y="1803"/>
                  </a:lnTo>
                  <a:lnTo>
                    <a:pt x="1123" y="1803"/>
                  </a:lnTo>
                  <a:lnTo>
                    <a:pt x="1120" y="1798"/>
                  </a:lnTo>
                  <a:lnTo>
                    <a:pt x="1120" y="1797"/>
                  </a:lnTo>
                  <a:lnTo>
                    <a:pt x="1121" y="1795"/>
                  </a:lnTo>
                  <a:lnTo>
                    <a:pt x="1124" y="1794"/>
                  </a:lnTo>
                  <a:lnTo>
                    <a:pt x="1127" y="1791"/>
                  </a:lnTo>
                  <a:lnTo>
                    <a:pt x="1127" y="1791"/>
                  </a:lnTo>
                  <a:lnTo>
                    <a:pt x="1136" y="1780"/>
                  </a:lnTo>
                  <a:lnTo>
                    <a:pt x="1141" y="1775"/>
                  </a:lnTo>
                  <a:lnTo>
                    <a:pt x="1142" y="1769"/>
                  </a:lnTo>
                  <a:lnTo>
                    <a:pt x="1142" y="1769"/>
                  </a:lnTo>
                  <a:lnTo>
                    <a:pt x="1142" y="1760"/>
                  </a:lnTo>
                  <a:lnTo>
                    <a:pt x="1143" y="1755"/>
                  </a:lnTo>
                  <a:lnTo>
                    <a:pt x="1148" y="1752"/>
                  </a:lnTo>
                  <a:lnTo>
                    <a:pt x="1148" y="1752"/>
                  </a:lnTo>
                  <a:lnTo>
                    <a:pt x="1158" y="1745"/>
                  </a:lnTo>
                  <a:lnTo>
                    <a:pt x="1163" y="1740"/>
                  </a:lnTo>
                  <a:lnTo>
                    <a:pt x="1164" y="1738"/>
                  </a:lnTo>
                  <a:lnTo>
                    <a:pt x="1164" y="1738"/>
                  </a:lnTo>
                  <a:lnTo>
                    <a:pt x="1160" y="1733"/>
                  </a:lnTo>
                  <a:lnTo>
                    <a:pt x="1149" y="1729"/>
                  </a:lnTo>
                  <a:lnTo>
                    <a:pt x="1139" y="1724"/>
                  </a:lnTo>
                  <a:lnTo>
                    <a:pt x="1132" y="1720"/>
                  </a:lnTo>
                  <a:lnTo>
                    <a:pt x="1132" y="1720"/>
                  </a:lnTo>
                  <a:lnTo>
                    <a:pt x="1130" y="1717"/>
                  </a:lnTo>
                  <a:lnTo>
                    <a:pt x="1129" y="1712"/>
                  </a:lnTo>
                  <a:lnTo>
                    <a:pt x="1129" y="1701"/>
                  </a:lnTo>
                  <a:lnTo>
                    <a:pt x="1130" y="1689"/>
                  </a:lnTo>
                  <a:lnTo>
                    <a:pt x="1130" y="1677"/>
                  </a:lnTo>
                  <a:lnTo>
                    <a:pt x="1130" y="1677"/>
                  </a:lnTo>
                  <a:lnTo>
                    <a:pt x="1127" y="1671"/>
                  </a:lnTo>
                  <a:lnTo>
                    <a:pt x="1124" y="1666"/>
                  </a:lnTo>
                  <a:lnTo>
                    <a:pt x="1120" y="1663"/>
                  </a:lnTo>
                  <a:lnTo>
                    <a:pt x="1117" y="1658"/>
                  </a:lnTo>
                  <a:lnTo>
                    <a:pt x="1117" y="1658"/>
                  </a:lnTo>
                  <a:lnTo>
                    <a:pt x="1115" y="1653"/>
                  </a:lnTo>
                  <a:lnTo>
                    <a:pt x="1114" y="1650"/>
                  </a:lnTo>
                  <a:lnTo>
                    <a:pt x="1115" y="1641"/>
                  </a:lnTo>
                  <a:lnTo>
                    <a:pt x="1118" y="1634"/>
                  </a:lnTo>
                  <a:lnTo>
                    <a:pt x="1120" y="1628"/>
                  </a:lnTo>
                  <a:lnTo>
                    <a:pt x="1120" y="1628"/>
                  </a:lnTo>
                  <a:lnTo>
                    <a:pt x="1121" y="1613"/>
                  </a:lnTo>
                  <a:lnTo>
                    <a:pt x="1121" y="1606"/>
                  </a:lnTo>
                  <a:lnTo>
                    <a:pt x="1121" y="1601"/>
                  </a:lnTo>
                  <a:lnTo>
                    <a:pt x="1121" y="1601"/>
                  </a:lnTo>
                  <a:lnTo>
                    <a:pt x="1118" y="1600"/>
                  </a:lnTo>
                  <a:lnTo>
                    <a:pt x="1115" y="1598"/>
                  </a:lnTo>
                  <a:lnTo>
                    <a:pt x="1112" y="1597"/>
                  </a:lnTo>
                  <a:lnTo>
                    <a:pt x="1108" y="1594"/>
                  </a:lnTo>
                  <a:lnTo>
                    <a:pt x="1108" y="1594"/>
                  </a:lnTo>
                  <a:lnTo>
                    <a:pt x="1106" y="1591"/>
                  </a:lnTo>
                  <a:lnTo>
                    <a:pt x="1106" y="1589"/>
                  </a:lnTo>
                  <a:lnTo>
                    <a:pt x="1106" y="1586"/>
                  </a:lnTo>
                  <a:lnTo>
                    <a:pt x="1105" y="1585"/>
                  </a:lnTo>
                  <a:lnTo>
                    <a:pt x="1105" y="1585"/>
                  </a:lnTo>
                  <a:lnTo>
                    <a:pt x="1102" y="1584"/>
                  </a:lnTo>
                  <a:lnTo>
                    <a:pt x="1096" y="1584"/>
                  </a:lnTo>
                  <a:lnTo>
                    <a:pt x="1090" y="1582"/>
                  </a:lnTo>
                  <a:lnTo>
                    <a:pt x="1089" y="1581"/>
                  </a:lnTo>
                  <a:lnTo>
                    <a:pt x="1086" y="1579"/>
                  </a:lnTo>
                  <a:lnTo>
                    <a:pt x="1086" y="1579"/>
                  </a:lnTo>
                  <a:lnTo>
                    <a:pt x="1086" y="1576"/>
                  </a:lnTo>
                  <a:lnTo>
                    <a:pt x="1087" y="1573"/>
                  </a:lnTo>
                  <a:lnTo>
                    <a:pt x="1101" y="1567"/>
                  </a:lnTo>
                  <a:lnTo>
                    <a:pt x="1101" y="1567"/>
                  </a:lnTo>
                  <a:lnTo>
                    <a:pt x="1106" y="1564"/>
                  </a:lnTo>
                  <a:lnTo>
                    <a:pt x="1108" y="1561"/>
                  </a:lnTo>
                  <a:lnTo>
                    <a:pt x="1109" y="1557"/>
                  </a:lnTo>
                  <a:lnTo>
                    <a:pt x="1111" y="1551"/>
                  </a:lnTo>
                  <a:lnTo>
                    <a:pt x="1111" y="1551"/>
                  </a:lnTo>
                  <a:lnTo>
                    <a:pt x="1114" y="1545"/>
                  </a:lnTo>
                  <a:lnTo>
                    <a:pt x="1117" y="1544"/>
                  </a:lnTo>
                  <a:lnTo>
                    <a:pt x="1127" y="1542"/>
                  </a:lnTo>
                  <a:lnTo>
                    <a:pt x="1127" y="1542"/>
                  </a:lnTo>
                  <a:lnTo>
                    <a:pt x="1130" y="1541"/>
                  </a:lnTo>
                  <a:lnTo>
                    <a:pt x="1133" y="1539"/>
                  </a:lnTo>
                  <a:lnTo>
                    <a:pt x="1136" y="1532"/>
                  </a:lnTo>
                  <a:lnTo>
                    <a:pt x="1138" y="1523"/>
                  </a:lnTo>
                  <a:lnTo>
                    <a:pt x="1136" y="1512"/>
                  </a:lnTo>
                  <a:lnTo>
                    <a:pt x="1136" y="1512"/>
                  </a:lnTo>
                  <a:lnTo>
                    <a:pt x="1133" y="1495"/>
                  </a:lnTo>
                  <a:lnTo>
                    <a:pt x="1132" y="1469"/>
                  </a:lnTo>
                  <a:lnTo>
                    <a:pt x="1129" y="1425"/>
                  </a:lnTo>
                  <a:lnTo>
                    <a:pt x="1129" y="1425"/>
                  </a:lnTo>
                  <a:lnTo>
                    <a:pt x="1126" y="1404"/>
                  </a:lnTo>
                  <a:lnTo>
                    <a:pt x="1124" y="1397"/>
                  </a:lnTo>
                  <a:lnTo>
                    <a:pt x="1123" y="1388"/>
                  </a:lnTo>
                  <a:lnTo>
                    <a:pt x="1123" y="1388"/>
                  </a:lnTo>
                  <a:lnTo>
                    <a:pt x="1123" y="1369"/>
                  </a:lnTo>
                  <a:lnTo>
                    <a:pt x="1120" y="1358"/>
                  </a:lnTo>
                  <a:lnTo>
                    <a:pt x="1117" y="1350"/>
                  </a:lnTo>
                  <a:lnTo>
                    <a:pt x="1117" y="1350"/>
                  </a:lnTo>
                  <a:lnTo>
                    <a:pt x="1109" y="1339"/>
                  </a:lnTo>
                  <a:lnTo>
                    <a:pt x="1099" y="1329"/>
                  </a:lnTo>
                  <a:lnTo>
                    <a:pt x="1090" y="1318"/>
                  </a:lnTo>
                  <a:lnTo>
                    <a:pt x="1086" y="1311"/>
                  </a:lnTo>
                  <a:lnTo>
                    <a:pt x="1086" y="1311"/>
                  </a:lnTo>
                  <a:lnTo>
                    <a:pt x="1084" y="1301"/>
                  </a:lnTo>
                  <a:lnTo>
                    <a:pt x="1084" y="1296"/>
                  </a:lnTo>
                  <a:lnTo>
                    <a:pt x="1086" y="1292"/>
                  </a:lnTo>
                  <a:lnTo>
                    <a:pt x="1086" y="1292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6" y="1290"/>
                  </a:lnTo>
                  <a:lnTo>
                    <a:pt x="1096" y="1290"/>
                  </a:lnTo>
                  <a:lnTo>
                    <a:pt x="1105" y="1287"/>
                  </a:lnTo>
                  <a:lnTo>
                    <a:pt x="1105" y="1287"/>
                  </a:lnTo>
                  <a:lnTo>
                    <a:pt x="1112" y="1284"/>
                  </a:lnTo>
                  <a:lnTo>
                    <a:pt x="1120" y="1278"/>
                  </a:lnTo>
                  <a:lnTo>
                    <a:pt x="1120" y="1278"/>
                  </a:lnTo>
                  <a:lnTo>
                    <a:pt x="1136" y="1270"/>
                  </a:lnTo>
                  <a:lnTo>
                    <a:pt x="1149" y="1264"/>
                  </a:lnTo>
                  <a:lnTo>
                    <a:pt x="1149" y="1264"/>
                  </a:lnTo>
                  <a:lnTo>
                    <a:pt x="1152" y="1261"/>
                  </a:lnTo>
                  <a:lnTo>
                    <a:pt x="1155" y="1256"/>
                  </a:lnTo>
                  <a:lnTo>
                    <a:pt x="1161" y="1249"/>
                  </a:lnTo>
                  <a:lnTo>
                    <a:pt x="1161" y="1249"/>
                  </a:lnTo>
                  <a:lnTo>
                    <a:pt x="1166" y="1247"/>
                  </a:lnTo>
                  <a:lnTo>
                    <a:pt x="1172" y="1247"/>
                  </a:lnTo>
                  <a:lnTo>
                    <a:pt x="1185" y="1249"/>
                  </a:lnTo>
                  <a:lnTo>
                    <a:pt x="1185" y="1249"/>
                  </a:lnTo>
                  <a:lnTo>
                    <a:pt x="1191" y="1250"/>
                  </a:lnTo>
                  <a:lnTo>
                    <a:pt x="1197" y="1249"/>
                  </a:lnTo>
                  <a:lnTo>
                    <a:pt x="1201" y="1247"/>
                  </a:lnTo>
                  <a:lnTo>
                    <a:pt x="1204" y="1244"/>
                  </a:lnTo>
                  <a:lnTo>
                    <a:pt x="1204" y="1244"/>
                  </a:lnTo>
                  <a:lnTo>
                    <a:pt x="1204" y="1240"/>
                  </a:lnTo>
                  <a:lnTo>
                    <a:pt x="1204" y="1234"/>
                  </a:lnTo>
                  <a:lnTo>
                    <a:pt x="1206" y="1228"/>
                  </a:lnTo>
                  <a:lnTo>
                    <a:pt x="1207" y="1224"/>
                  </a:lnTo>
                  <a:lnTo>
                    <a:pt x="1207" y="1224"/>
                  </a:lnTo>
                  <a:lnTo>
                    <a:pt x="1210" y="1221"/>
                  </a:lnTo>
                  <a:lnTo>
                    <a:pt x="1212" y="1218"/>
                  </a:lnTo>
                  <a:lnTo>
                    <a:pt x="1210" y="1215"/>
                  </a:lnTo>
                  <a:lnTo>
                    <a:pt x="1206" y="1210"/>
                  </a:lnTo>
                  <a:lnTo>
                    <a:pt x="1206" y="1210"/>
                  </a:lnTo>
                  <a:lnTo>
                    <a:pt x="1197" y="1204"/>
                  </a:lnTo>
                  <a:lnTo>
                    <a:pt x="1195" y="1204"/>
                  </a:lnTo>
                  <a:lnTo>
                    <a:pt x="1195" y="1203"/>
                  </a:lnTo>
                  <a:lnTo>
                    <a:pt x="1200" y="1200"/>
                  </a:lnTo>
                  <a:lnTo>
                    <a:pt x="1200" y="1200"/>
                  </a:lnTo>
                  <a:lnTo>
                    <a:pt x="1204" y="1197"/>
                  </a:lnTo>
                  <a:lnTo>
                    <a:pt x="1207" y="1194"/>
                  </a:lnTo>
                  <a:lnTo>
                    <a:pt x="1209" y="1191"/>
                  </a:lnTo>
                  <a:lnTo>
                    <a:pt x="1209" y="1187"/>
                  </a:lnTo>
                  <a:lnTo>
                    <a:pt x="1209" y="1187"/>
                  </a:lnTo>
                  <a:lnTo>
                    <a:pt x="1210" y="1182"/>
                  </a:lnTo>
                  <a:lnTo>
                    <a:pt x="1213" y="1178"/>
                  </a:lnTo>
                  <a:lnTo>
                    <a:pt x="1218" y="1175"/>
                  </a:lnTo>
                  <a:lnTo>
                    <a:pt x="1223" y="1173"/>
                  </a:lnTo>
                  <a:lnTo>
                    <a:pt x="1223" y="1173"/>
                  </a:lnTo>
                  <a:lnTo>
                    <a:pt x="1228" y="1173"/>
                  </a:lnTo>
                  <a:lnTo>
                    <a:pt x="1231" y="1172"/>
                  </a:lnTo>
                  <a:lnTo>
                    <a:pt x="1231" y="1169"/>
                  </a:lnTo>
                  <a:lnTo>
                    <a:pt x="1229" y="1164"/>
                  </a:lnTo>
                  <a:lnTo>
                    <a:pt x="1229" y="1164"/>
                  </a:lnTo>
                  <a:lnTo>
                    <a:pt x="1225" y="1158"/>
                  </a:lnTo>
                  <a:lnTo>
                    <a:pt x="1219" y="1154"/>
                  </a:lnTo>
                  <a:lnTo>
                    <a:pt x="1218" y="1151"/>
                  </a:lnTo>
                  <a:lnTo>
                    <a:pt x="1218" y="1148"/>
                  </a:lnTo>
                  <a:lnTo>
                    <a:pt x="1219" y="1145"/>
                  </a:lnTo>
                  <a:lnTo>
                    <a:pt x="1223" y="1144"/>
                  </a:lnTo>
                  <a:lnTo>
                    <a:pt x="1223" y="1144"/>
                  </a:lnTo>
                  <a:lnTo>
                    <a:pt x="1228" y="1141"/>
                  </a:lnTo>
                  <a:lnTo>
                    <a:pt x="1229" y="1138"/>
                  </a:lnTo>
                  <a:lnTo>
                    <a:pt x="1232" y="1133"/>
                  </a:lnTo>
                  <a:lnTo>
                    <a:pt x="1235" y="1129"/>
                  </a:lnTo>
                  <a:lnTo>
                    <a:pt x="1237" y="1127"/>
                  </a:lnTo>
                  <a:lnTo>
                    <a:pt x="1241" y="1127"/>
                  </a:lnTo>
                  <a:lnTo>
                    <a:pt x="1241" y="1127"/>
                  </a:lnTo>
                  <a:lnTo>
                    <a:pt x="1249" y="1126"/>
                  </a:lnTo>
                  <a:lnTo>
                    <a:pt x="1255" y="1124"/>
                  </a:lnTo>
                  <a:lnTo>
                    <a:pt x="1259" y="1120"/>
                  </a:lnTo>
                  <a:lnTo>
                    <a:pt x="1262" y="1116"/>
                  </a:lnTo>
                  <a:lnTo>
                    <a:pt x="1262" y="1116"/>
                  </a:lnTo>
                  <a:lnTo>
                    <a:pt x="1268" y="1110"/>
                  </a:lnTo>
                  <a:lnTo>
                    <a:pt x="1274" y="1107"/>
                  </a:lnTo>
                  <a:lnTo>
                    <a:pt x="1280" y="1104"/>
                  </a:lnTo>
                  <a:lnTo>
                    <a:pt x="1286" y="1099"/>
                  </a:lnTo>
                  <a:lnTo>
                    <a:pt x="1286" y="1099"/>
                  </a:lnTo>
                  <a:lnTo>
                    <a:pt x="1290" y="1093"/>
                  </a:lnTo>
                  <a:lnTo>
                    <a:pt x="1293" y="1089"/>
                  </a:lnTo>
                  <a:lnTo>
                    <a:pt x="1295" y="1080"/>
                  </a:lnTo>
                  <a:lnTo>
                    <a:pt x="1295" y="1080"/>
                  </a:lnTo>
                  <a:lnTo>
                    <a:pt x="1296" y="1070"/>
                  </a:lnTo>
                  <a:lnTo>
                    <a:pt x="1295" y="1064"/>
                  </a:lnTo>
                  <a:lnTo>
                    <a:pt x="1293" y="1061"/>
                  </a:lnTo>
                  <a:lnTo>
                    <a:pt x="1293" y="1061"/>
                  </a:lnTo>
                  <a:lnTo>
                    <a:pt x="1290" y="1059"/>
                  </a:lnTo>
                  <a:lnTo>
                    <a:pt x="1284" y="1061"/>
                  </a:lnTo>
                  <a:lnTo>
                    <a:pt x="1280" y="1059"/>
                  </a:lnTo>
                  <a:lnTo>
                    <a:pt x="1277" y="1058"/>
                  </a:lnTo>
                  <a:lnTo>
                    <a:pt x="1275" y="1055"/>
                  </a:lnTo>
                  <a:lnTo>
                    <a:pt x="1275" y="1055"/>
                  </a:lnTo>
                  <a:lnTo>
                    <a:pt x="1268" y="1030"/>
                  </a:lnTo>
                  <a:lnTo>
                    <a:pt x="1263" y="1007"/>
                  </a:lnTo>
                  <a:lnTo>
                    <a:pt x="1263" y="1007"/>
                  </a:lnTo>
                  <a:lnTo>
                    <a:pt x="1265" y="988"/>
                  </a:lnTo>
                  <a:lnTo>
                    <a:pt x="1265" y="982"/>
                  </a:lnTo>
                  <a:lnTo>
                    <a:pt x="1263" y="978"/>
                  </a:lnTo>
                  <a:lnTo>
                    <a:pt x="1260" y="972"/>
                  </a:lnTo>
                  <a:lnTo>
                    <a:pt x="1257" y="969"/>
                  </a:lnTo>
                  <a:lnTo>
                    <a:pt x="1257" y="969"/>
                  </a:lnTo>
                  <a:lnTo>
                    <a:pt x="1249" y="964"/>
                  </a:lnTo>
                  <a:lnTo>
                    <a:pt x="1238" y="961"/>
                  </a:lnTo>
                  <a:lnTo>
                    <a:pt x="1229" y="959"/>
                  </a:lnTo>
                  <a:lnTo>
                    <a:pt x="1225" y="956"/>
                  </a:lnTo>
                  <a:lnTo>
                    <a:pt x="1225" y="956"/>
                  </a:lnTo>
                  <a:lnTo>
                    <a:pt x="1223" y="954"/>
                  </a:lnTo>
                  <a:lnTo>
                    <a:pt x="1222" y="951"/>
                  </a:lnTo>
                  <a:lnTo>
                    <a:pt x="1222" y="948"/>
                  </a:lnTo>
                  <a:lnTo>
                    <a:pt x="1225" y="945"/>
                  </a:lnTo>
                  <a:lnTo>
                    <a:pt x="1225" y="945"/>
                  </a:lnTo>
                  <a:lnTo>
                    <a:pt x="1229" y="939"/>
                  </a:lnTo>
                  <a:lnTo>
                    <a:pt x="1231" y="938"/>
                  </a:lnTo>
                  <a:lnTo>
                    <a:pt x="1229" y="935"/>
                  </a:lnTo>
                  <a:lnTo>
                    <a:pt x="1229" y="935"/>
                  </a:lnTo>
                  <a:lnTo>
                    <a:pt x="1225" y="933"/>
                  </a:lnTo>
                  <a:lnTo>
                    <a:pt x="1220" y="933"/>
                  </a:lnTo>
                  <a:lnTo>
                    <a:pt x="1218" y="932"/>
                  </a:lnTo>
                  <a:lnTo>
                    <a:pt x="1216" y="930"/>
                  </a:lnTo>
                  <a:lnTo>
                    <a:pt x="1216" y="930"/>
                  </a:lnTo>
                  <a:lnTo>
                    <a:pt x="1215" y="927"/>
                  </a:lnTo>
                  <a:lnTo>
                    <a:pt x="1213" y="923"/>
                  </a:lnTo>
                  <a:lnTo>
                    <a:pt x="1213" y="923"/>
                  </a:lnTo>
                  <a:lnTo>
                    <a:pt x="1210" y="920"/>
                  </a:lnTo>
                  <a:lnTo>
                    <a:pt x="1207" y="919"/>
                  </a:lnTo>
                  <a:lnTo>
                    <a:pt x="1204" y="917"/>
                  </a:lnTo>
                  <a:lnTo>
                    <a:pt x="1204" y="916"/>
                  </a:lnTo>
                  <a:lnTo>
                    <a:pt x="1204" y="916"/>
                  </a:lnTo>
                  <a:lnTo>
                    <a:pt x="1203" y="871"/>
                  </a:lnTo>
                  <a:lnTo>
                    <a:pt x="1203" y="871"/>
                  </a:lnTo>
                  <a:lnTo>
                    <a:pt x="1195" y="870"/>
                  </a:lnTo>
                  <a:lnTo>
                    <a:pt x="1189" y="868"/>
                  </a:lnTo>
                  <a:lnTo>
                    <a:pt x="1186" y="867"/>
                  </a:lnTo>
                  <a:lnTo>
                    <a:pt x="1186" y="867"/>
                  </a:lnTo>
                  <a:lnTo>
                    <a:pt x="1186" y="865"/>
                  </a:lnTo>
                  <a:lnTo>
                    <a:pt x="1186" y="864"/>
                  </a:lnTo>
                  <a:lnTo>
                    <a:pt x="1188" y="861"/>
                  </a:lnTo>
                  <a:lnTo>
                    <a:pt x="1188" y="858"/>
                  </a:lnTo>
                  <a:lnTo>
                    <a:pt x="1188" y="858"/>
                  </a:lnTo>
                  <a:lnTo>
                    <a:pt x="1188" y="855"/>
                  </a:lnTo>
                  <a:lnTo>
                    <a:pt x="1186" y="852"/>
                  </a:lnTo>
                  <a:lnTo>
                    <a:pt x="1183" y="846"/>
                  </a:lnTo>
                  <a:lnTo>
                    <a:pt x="1183" y="846"/>
                  </a:lnTo>
                  <a:lnTo>
                    <a:pt x="1183" y="842"/>
                  </a:lnTo>
                  <a:lnTo>
                    <a:pt x="1183" y="839"/>
                  </a:lnTo>
                  <a:lnTo>
                    <a:pt x="1186" y="836"/>
                  </a:lnTo>
                  <a:lnTo>
                    <a:pt x="1189" y="833"/>
                  </a:lnTo>
                  <a:lnTo>
                    <a:pt x="1189" y="833"/>
                  </a:lnTo>
                  <a:lnTo>
                    <a:pt x="1191" y="831"/>
                  </a:lnTo>
                  <a:lnTo>
                    <a:pt x="1191" y="830"/>
                  </a:lnTo>
                  <a:lnTo>
                    <a:pt x="1188" y="827"/>
                  </a:lnTo>
                  <a:lnTo>
                    <a:pt x="1180" y="824"/>
                  </a:lnTo>
                  <a:lnTo>
                    <a:pt x="1180" y="824"/>
                  </a:lnTo>
                  <a:lnTo>
                    <a:pt x="1170" y="831"/>
                  </a:lnTo>
                  <a:lnTo>
                    <a:pt x="1170" y="831"/>
                  </a:lnTo>
                  <a:lnTo>
                    <a:pt x="1149" y="847"/>
                  </a:lnTo>
                  <a:lnTo>
                    <a:pt x="1129" y="865"/>
                  </a:lnTo>
                  <a:lnTo>
                    <a:pt x="1129" y="865"/>
                  </a:lnTo>
                  <a:lnTo>
                    <a:pt x="1121" y="870"/>
                  </a:lnTo>
                  <a:lnTo>
                    <a:pt x="1109" y="877"/>
                  </a:lnTo>
                  <a:lnTo>
                    <a:pt x="1096" y="884"/>
                  </a:lnTo>
                  <a:lnTo>
                    <a:pt x="1087" y="889"/>
                  </a:lnTo>
                  <a:lnTo>
                    <a:pt x="1087" y="889"/>
                  </a:lnTo>
                  <a:lnTo>
                    <a:pt x="1071" y="892"/>
                  </a:lnTo>
                  <a:lnTo>
                    <a:pt x="1064" y="895"/>
                  </a:lnTo>
                  <a:lnTo>
                    <a:pt x="1059" y="896"/>
                  </a:lnTo>
                  <a:lnTo>
                    <a:pt x="1059" y="896"/>
                  </a:lnTo>
                  <a:lnTo>
                    <a:pt x="1055" y="901"/>
                  </a:lnTo>
                  <a:lnTo>
                    <a:pt x="1053" y="908"/>
                  </a:lnTo>
                  <a:lnTo>
                    <a:pt x="1050" y="921"/>
                  </a:lnTo>
                  <a:lnTo>
                    <a:pt x="1050" y="921"/>
                  </a:lnTo>
                  <a:lnTo>
                    <a:pt x="1049" y="926"/>
                  </a:lnTo>
                  <a:lnTo>
                    <a:pt x="1046" y="932"/>
                  </a:lnTo>
                  <a:lnTo>
                    <a:pt x="1038" y="939"/>
                  </a:lnTo>
                  <a:lnTo>
                    <a:pt x="1038" y="939"/>
                  </a:lnTo>
                  <a:lnTo>
                    <a:pt x="1034" y="942"/>
                  </a:lnTo>
                  <a:lnTo>
                    <a:pt x="1025" y="945"/>
                  </a:lnTo>
                  <a:lnTo>
                    <a:pt x="1016" y="948"/>
                  </a:lnTo>
                  <a:lnTo>
                    <a:pt x="1010" y="948"/>
                  </a:lnTo>
                  <a:lnTo>
                    <a:pt x="1010" y="948"/>
                  </a:lnTo>
                  <a:lnTo>
                    <a:pt x="1009" y="947"/>
                  </a:lnTo>
                  <a:lnTo>
                    <a:pt x="1009" y="945"/>
                  </a:lnTo>
                  <a:lnTo>
                    <a:pt x="1012" y="941"/>
                  </a:lnTo>
                  <a:lnTo>
                    <a:pt x="1019" y="933"/>
                  </a:lnTo>
                  <a:lnTo>
                    <a:pt x="1019" y="933"/>
                  </a:lnTo>
                  <a:lnTo>
                    <a:pt x="1029" y="923"/>
                  </a:lnTo>
                  <a:lnTo>
                    <a:pt x="1040" y="910"/>
                  </a:lnTo>
                  <a:lnTo>
                    <a:pt x="1040" y="910"/>
                  </a:lnTo>
                  <a:lnTo>
                    <a:pt x="1043" y="904"/>
                  </a:lnTo>
                  <a:lnTo>
                    <a:pt x="1047" y="895"/>
                  </a:lnTo>
                  <a:lnTo>
                    <a:pt x="1050" y="880"/>
                  </a:lnTo>
                  <a:lnTo>
                    <a:pt x="1050" y="880"/>
                  </a:lnTo>
                  <a:lnTo>
                    <a:pt x="1053" y="876"/>
                  </a:lnTo>
                  <a:lnTo>
                    <a:pt x="1058" y="871"/>
                  </a:lnTo>
                  <a:lnTo>
                    <a:pt x="1066" y="864"/>
                  </a:lnTo>
                  <a:lnTo>
                    <a:pt x="1066" y="864"/>
                  </a:lnTo>
                  <a:lnTo>
                    <a:pt x="1074" y="858"/>
                  </a:lnTo>
                  <a:lnTo>
                    <a:pt x="1087" y="846"/>
                  </a:lnTo>
                  <a:lnTo>
                    <a:pt x="1109" y="824"/>
                  </a:lnTo>
                  <a:lnTo>
                    <a:pt x="1109" y="824"/>
                  </a:lnTo>
                  <a:lnTo>
                    <a:pt x="1129" y="802"/>
                  </a:lnTo>
                  <a:lnTo>
                    <a:pt x="1142" y="782"/>
                  </a:lnTo>
                  <a:lnTo>
                    <a:pt x="1142" y="782"/>
                  </a:lnTo>
                  <a:lnTo>
                    <a:pt x="1145" y="775"/>
                  </a:lnTo>
                  <a:lnTo>
                    <a:pt x="1146" y="769"/>
                  </a:lnTo>
                  <a:lnTo>
                    <a:pt x="1148" y="765"/>
                  </a:lnTo>
                  <a:lnTo>
                    <a:pt x="1148" y="765"/>
                  </a:lnTo>
                  <a:lnTo>
                    <a:pt x="1146" y="762"/>
                  </a:lnTo>
                  <a:lnTo>
                    <a:pt x="1145" y="757"/>
                  </a:lnTo>
                  <a:lnTo>
                    <a:pt x="1142" y="754"/>
                  </a:lnTo>
                  <a:lnTo>
                    <a:pt x="1142" y="751"/>
                  </a:lnTo>
                  <a:lnTo>
                    <a:pt x="1142" y="751"/>
                  </a:lnTo>
                  <a:lnTo>
                    <a:pt x="1143" y="748"/>
                  </a:lnTo>
                  <a:lnTo>
                    <a:pt x="1148" y="745"/>
                  </a:lnTo>
                  <a:lnTo>
                    <a:pt x="1158" y="742"/>
                  </a:lnTo>
                  <a:lnTo>
                    <a:pt x="1158" y="742"/>
                  </a:lnTo>
                  <a:lnTo>
                    <a:pt x="1164" y="738"/>
                  </a:lnTo>
                  <a:lnTo>
                    <a:pt x="1173" y="730"/>
                  </a:lnTo>
                  <a:lnTo>
                    <a:pt x="1186" y="717"/>
                  </a:lnTo>
                  <a:lnTo>
                    <a:pt x="1186" y="717"/>
                  </a:lnTo>
                  <a:lnTo>
                    <a:pt x="1201" y="695"/>
                  </a:lnTo>
                  <a:lnTo>
                    <a:pt x="1216" y="674"/>
                  </a:lnTo>
                  <a:lnTo>
                    <a:pt x="1216" y="674"/>
                  </a:lnTo>
                  <a:lnTo>
                    <a:pt x="1225" y="653"/>
                  </a:lnTo>
                  <a:lnTo>
                    <a:pt x="1234" y="631"/>
                  </a:lnTo>
                  <a:lnTo>
                    <a:pt x="1234" y="631"/>
                  </a:lnTo>
                  <a:lnTo>
                    <a:pt x="1234" y="625"/>
                  </a:lnTo>
                  <a:lnTo>
                    <a:pt x="1234" y="618"/>
                  </a:lnTo>
                  <a:lnTo>
                    <a:pt x="1232" y="610"/>
                  </a:lnTo>
                  <a:lnTo>
                    <a:pt x="1229" y="605"/>
                  </a:lnTo>
                  <a:lnTo>
                    <a:pt x="1229" y="605"/>
                  </a:lnTo>
                  <a:lnTo>
                    <a:pt x="1226" y="602"/>
                  </a:lnTo>
                  <a:lnTo>
                    <a:pt x="1225" y="600"/>
                  </a:lnTo>
                  <a:lnTo>
                    <a:pt x="1218" y="596"/>
                  </a:lnTo>
                  <a:lnTo>
                    <a:pt x="1218" y="596"/>
                  </a:lnTo>
                  <a:lnTo>
                    <a:pt x="1207" y="590"/>
                  </a:lnTo>
                  <a:lnTo>
                    <a:pt x="1198" y="582"/>
                  </a:lnTo>
                  <a:lnTo>
                    <a:pt x="1198" y="582"/>
                  </a:lnTo>
                  <a:lnTo>
                    <a:pt x="1195" y="579"/>
                  </a:lnTo>
                  <a:lnTo>
                    <a:pt x="1197" y="576"/>
                  </a:lnTo>
                  <a:lnTo>
                    <a:pt x="1200" y="575"/>
                  </a:lnTo>
                  <a:lnTo>
                    <a:pt x="1203" y="573"/>
                  </a:lnTo>
                  <a:lnTo>
                    <a:pt x="1203" y="573"/>
                  </a:lnTo>
                  <a:lnTo>
                    <a:pt x="1207" y="573"/>
                  </a:lnTo>
                  <a:lnTo>
                    <a:pt x="1213" y="576"/>
                  </a:lnTo>
                  <a:lnTo>
                    <a:pt x="1219" y="578"/>
                  </a:lnTo>
                  <a:lnTo>
                    <a:pt x="1225" y="579"/>
                  </a:lnTo>
                  <a:lnTo>
                    <a:pt x="1225" y="579"/>
                  </a:lnTo>
                  <a:lnTo>
                    <a:pt x="1226" y="579"/>
                  </a:lnTo>
                  <a:lnTo>
                    <a:pt x="1228" y="578"/>
                  </a:lnTo>
                  <a:lnTo>
                    <a:pt x="1229" y="573"/>
                  </a:lnTo>
                  <a:lnTo>
                    <a:pt x="1229" y="569"/>
                  </a:lnTo>
                  <a:lnTo>
                    <a:pt x="1229" y="563"/>
                  </a:lnTo>
                  <a:lnTo>
                    <a:pt x="1229" y="563"/>
                  </a:lnTo>
                  <a:lnTo>
                    <a:pt x="1228" y="560"/>
                  </a:lnTo>
                  <a:lnTo>
                    <a:pt x="1225" y="557"/>
                  </a:lnTo>
                  <a:lnTo>
                    <a:pt x="1218" y="550"/>
                  </a:lnTo>
                  <a:lnTo>
                    <a:pt x="1218" y="550"/>
                  </a:lnTo>
                  <a:lnTo>
                    <a:pt x="1215" y="545"/>
                  </a:lnTo>
                  <a:lnTo>
                    <a:pt x="1213" y="541"/>
                  </a:lnTo>
                  <a:lnTo>
                    <a:pt x="1210" y="532"/>
                  </a:lnTo>
                  <a:lnTo>
                    <a:pt x="1210" y="532"/>
                  </a:lnTo>
                  <a:lnTo>
                    <a:pt x="1209" y="528"/>
                  </a:lnTo>
                  <a:lnTo>
                    <a:pt x="1206" y="525"/>
                  </a:lnTo>
                  <a:lnTo>
                    <a:pt x="1204" y="525"/>
                  </a:lnTo>
                  <a:lnTo>
                    <a:pt x="1201" y="526"/>
                  </a:lnTo>
                  <a:lnTo>
                    <a:pt x="1201" y="526"/>
                  </a:lnTo>
                  <a:lnTo>
                    <a:pt x="1200" y="528"/>
                  </a:lnTo>
                  <a:lnTo>
                    <a:pt x="1198" y="531"/>
                  </a:lnTo>
                  <a:lnTo>
                    <a:pt x="1198" y="536"/>
                  </a:lnTo>
                  <a:lnTo>
                    <a:pt x="1198" y="542"/>
                  </a:lnTo>
                  <a:lnTo>
                    <a:pt x="1198" y="547"/>
                  </a:lnTo>
                  <a:lnTo>
                    <a:pt x="1198" y="547"/>
                  </a:lnTo>
                  <a:lnTo>
                    <a:pt x="1197" y="547"/>
                  </a:lnTo>
                  <a:lnTo>
                    <a:pt x="1195" y="547"/>
                  </a:lnTo>
                  <a:lnTo>
                    <a:pt x="1192" y="544"/>
                  </a:lnTo>
                  <a:lnTo>
                    <a:pt x="1188" y="533"/>
                  </a:lnTo>
                  <a:lnTo>
                    <a:pt x="1188" y="533"/>
                  </a:lnTo>
                  <a:lnTo>
                    <a:pt x="1185" y="528"/>
                  </a:lnTo>
                  <a:lnTo>
                    <a:pt x="1178" y="519"/>
                  </a:lnTo>
                  <a:lnTo>
                    <a:pt x="1166" y="505"/>
                  </a:lnTo>
                  <a:lnTo>
                    <a:pt x="1166" y="505"/>
                  </a:lnTo>
                  <a:lnTo>
                    <a:pt x="1161" y="502"/>
                  </a:lnTo>
                  <a:lnTo>
                    <a:pt x="1154" y="498"/>
                  </a:lnTo>
                  <a:lnTo>
                    <a:pt x="1139" y="491"/>
                  </a:lnTo>
                  <a:lnTo>
                    <a:pt x="1139" y="491"/>
                  </a:lnTo>
                  <a:lnTo>
                    <a:pt x="1129" y="489"/>
                  </a:lnTo>
                  <a:lnTo>
                    <a:pt x="1112" y="489"/>
                  </a:lnTo>
                  <a:lnTo>
                    <a:pt x="1084" y="489"/>
                  </a:lnTo>
                  <a:lnTo>
                    <a:pt x="1084" y="489"/>
                  </a:lnTo>
                  <a:lnTo>
                    <a:pt x="1080" y="489"/>
                  </a:lnTo>
                  <a:lnTo>
                    <a:pt x="1075" y="491"/>
                  </a:lnTo>
                  <a:lnTo>
                    <a:pt x="1066" y="495"/>
                  </a:lnTo>
                  <a:lnTo>
                    <a:pt x="1066" y="495"/>
                  </a:lnTo>
                  <a:lnTo>
                    <a:pt x="1064" y="498"/>
                  </a:lnTo>
                  <a:lnTo>
                    <a:pt x="1064" y="502"/>
                  </a:lnTo>
                  <a:lnTo>
                    <a:pt x="1064" y="505"/>
                  </a:lnTo>
                  <a:lnTo>
                    <a:pt x="1065" y="510"/>
                  </a:lnTo>
                  <a:lnTo>
                    <a:pt x="1065" y="510"/>
                  </a:lnTo>
                  <a:lnTo>
                    <a:pt x="1066" y="514"/>
                  </a:lnTo>
                  <a:lnTo>
                    <a:pt x="1066" y="517"/>
                  </a:lnTo>
                  <a:lnTo>
                    <a:pt x="1065" y="522"/>
                  </a:lnTo>
                  <a:lnTo>
                    <a:pt x="1065" y="522"/>
                  </a:lnTo>
                  <a:lnTo>
                    <a:pt x="1062" y="525"/>
                  </a:lnTo>
                  <a:lnTo>
                    <a:pt x="1056" y="526"/>
                  </a:lnTo>
                  <a:lnTo>
                    <a:pt x="1046" y="528"/>
                  </a:lnTo>
                  <a:lnTo>
                    <a:pt x="1046" y="528"/>
                  </a:lnTo>
                  <a:lnTo>
                    <a:pt x="1034" y="528"/>
                  </a:lnTo>
                  <a:lnTo>
                    <a:pt x="1028" y="526"/>
                  </a:lnTo>
                  <a:lnTo>
                    <a:pt x="1022" y="523"/>
                  </a:lnTo>
                  <a:lnTo>
                    <a:pt x="1022" y="523"/>
                  </a:lnTo>
                  <a:lnTo>
                    <a:pt x="1021" y="520"/>
                  </a:lnTo>
                  <a:lnTo>
                    <a:pt x="1021" y="516"/>
                  </a:lnTo>
                  <a:lnTo>
                    <a:pt x="1022" y="513"/>
                  </a:lnTo>
                  <a:lnTo>
                    <a:pt x="1026" y="508"/>
                  </a:lnTo>
                  <a:lnTo>
                    <a:pt x="1026" y="508"/>
                  </a:lnTo>
                  <a:lnTo>
                    <a:pt x="1035" y="498"/>
                  </a:lnTo>
                  <a:lnTo>
                    <a:pt x="1038" y="493"/>
                  </a:lnTo>
                  <a:lnTo>
                    <a:pt x="1040" y="489"/>
                  </a:lnTo>
                  <a:lnTo>
                    <a:pt x="1040" y="489"/>
                  </a:lnTo>
                  <a:lnTo>
                    <a:pt x="1040" y="485"/>
                  </a:lnTo>
                  <a:lnTo>
                    <a:pt x="1037" y="480"/>
                  </a:lnTo>
                  <a:lnTo>
                    <a:pt x="1032" y="476"/>
                  </a:lnTo>
                  <a:lnTo>
                    <a:pt x="1025" y="471"/>
                  </a:lnTo>
                  <a:lnTo>
                    <a:pt x="1025" y="471"/>
                  </a:lnTo>
                  <a:lnTo>
                    <a:pt x="1015" y="470"/>
                  </a:lnTo>
                  <a:lnTo>
                    <a:pt x="1001" y="470"/>
                  </a:lnTo>
                  <a:lnTo>
                    <a:pt x="979" y="470"/>
                  </a:lnTo>
                  <a:lnTo>
                    <a:pt x="979" y="470"/>
                  </a:lnTo>
                  <a:lnTo>
                    <a:pt x="975" y="470"/>
                  </a:lnTo>
                  <a:lnTo>
                    <a:pt x="970" y="468"/>
                  </a:lnTo>
                  <a:lnTo>
                    <a:pt x="969" y="467"/>
                  </a:lnTo>
                  <a:lnTo>
                    <a:pt x="967" y="464"/>
                  </a:lnTo>
                  <a:lnTo>
                    <a:pt x="967" y="464"/>
                  </a:lnTo>
                  <a:lnTo>
                    <a:pt x="967" y="461"/>
                  </a:lnTo>
                  <a:lnTo>
                    <a:pt x="969" y="459"/>
                  </a:lnTo>
                  <a:lnTo>
                    <a:pt x="978" y="458"/>
                  </a:lnTo>
                  <a:lnTo>
                    <a:pt x="978" y="458"/>
                  </a:lnTo>
                  <a:lnTo>
                    <a:pt x="982" y="455"/>
                  </a:lnTo>
                  <a:lnTo>
                    <a:pt x="985" y="452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5" y="439"/>
                  </a:lnTo>
                  <a:lnTo>
                    <a:pt x="998" y="431"/>
                  </a:lnTo>
                  <a:lnTo>
                    <a:pt x="1001" y="424"/>
                  </a:lnTo>
                  <a:lnTo>
                    <a:pt x="1001" y="418"/>
                  </a:lnTo>
                  <a:lnTo>
                    <a:pt x="1001" y="418"/>
                  </a:lnTo>
                  <a:lnTo>
                    <a:pt x="1000" y="414"/>
                  </a:lnTo>
                  <a:lnTo>
                    <a:pt x="997" y="411"/>
                  </a:lnTo>
                  <a:lnTo>
                    <a:pt x="992" y="409"/>
                  </a:lnTo>
                  <a:lnTo>
                    <a:pt x="988" y="408"/>
                  </a:lnTo>
                  <a:lnTo>
                    <a:pt x="988" y="408"/>
                  </a:lnTo>
                  <a:lnTo>
                    <a:pt x="978" y="408"/>
                  </a:lnTo>
                  <a:lnTo>
                    <a:pt x="967" y="405"/>
                  </a:lnTo>
                  <a:lnTo>
                    <a:pt x="967" y="405"/>
                  </a:lnTo>
                  <a:lnTo>
                    <a:pt x="957" y="399"/>
                  </a:lnTo>
                  <a:lnTo>
                    <a:pt x="954" y="397"/>
                  </a:lnTo>
                  <a:lnTo>
                    <a:pt x="948" y="396"/>
                  </a:lnTo>
                  <a:lnTo>
                    <a:pt x="948" y="396"/>
                  </a:lnTo>
                  <a:lnTo>
                    <a:pt x="945" y="397"/>
                  </a:lnTo>
                  <a:lnTo>
                    <a:pt x="941" y="402"/>
                  </a:lnTo>
                  <a:lnTo>
                    <a:pt x="935" y="411"/>
                  </a:lnTo>
                  <a:lnTo>
                    <a:pt x="935" y="411"/>
                  </a:lnTo>
                  <a:lnTo>
                    <a:pt x="895" y="449"/>
                  </a:lnTo>
                  <a:lnTo>
                    <a:pt x="895" y="449"/>
                  </a:lnTo>
                  <a:lnTo>
                    <a:pt x="886" y="461"/>
                  </a:lnTo>
                  <a:lnTo>
                    <a:pt x="875" y="476"/>
                  </a:lnTo>
                  <a:lnTo>
                    <a:pt x="875" y="476"/>
                  </a:lnTo>
                  <a:lnTo>
                    <a:pt x="874" y="480"/>
                  </a:lnTo>
                  <a:lnTo>
                    <a:pt x="874" y="486"/>
                  </a:lnTo>
                  <a:lnTo>
                    <a:pt x="874" y="504"/>
                  </a:lnTo>
                  <a:lnTo>
                    <a:pt x="875" y="526"/>
                  </a:lnTo>
                  <a:lnTo>
                    <a:pt x="875" y="526"/>
                  </a:lnTo>
                  <a:lnTo>
                    <a:pt x="878" y="529"/>
                  </a:lnTo>
                  <a:lnTo>
                    <a:pt x="887" y="538"/>
                  </a:lnTo>
                  <a:lnTo>
                    <a:pt x="887" y="538"/>
                  </a:lnTo>
                  <a:lnTo>
                    <a:pt x="893" y="541"/>
                  </a:lnTo>
                  <a:lnTo>
                    <a:pt x="901" y="542"/>
                  </a:lnTo>
                  <a:lnTo>
                    <a:pt x="912" y="544"/>
                  </a:lnTo>
                  <a:lnTo>
                    <a:pt x="912" y="544"/>
                  </a:lnTo>
                  <a:lnTo>
                    <a:pt x="915" y="545"/>
                  </a:lnTo>
                  <a:lnTo>
                    <a:pt x="915" y="547"/>
                  </a:lnTo>
                  <a:lnTo>
                    <a:pt x="915" y="553"/>
                  </a:lnTo>
                  <a:lnTo>
                    <a:pt x="915" y="553"/>
                  </a:lnTo>
                  <a:lnTo>
                    <a:pt x="905" y="554"/>
                  </a:lnTo>
                  <a:lnTo>
                    <a:pt x="898" y="553"/>
                  </a:lnTo>
                  <a:lnTo>
                    <a:pt x="889" y="551"/>
                  </a:lnTo>
                  <a:lnTo>
                    <a:pt x="889" y="551"/>
                  </a:lnTo>
                  <a:lnTo>
                    <a:pt x="881" y="548"/>
                  </a:lnTo>
                  <a:lnTo>
                    <a:pt x="874" y="544"/>
                  </a:lnTo>
                  <a:lnTo>
                    <a:pt x="861" y="536"/>
                  </a:lnTo>
                  <a:lnTo>
                    <a:pt x="861" y="536"/>
                  </a:lnTo>
                  <a:lnTo>
                    <a:pt x="855" y="536"/>
                  </a:lnTo>
                  <a:lnTo>
                    <a:pt x="847" y="538"/>
                  </a:lnTo>
                  <a:lnTo>
                    <a:pt x="833" y="541"/>
                  </a:lnTo>
                  <a:lnTo>
                    <a:pt x="833" y="541"/>
                  </a:lnTo>
                  <a:lnTo>
                    <a:pt x="828" y="542"/>
                  </a:lnTo>
                  <a:lnTo>
                    <a:pt x="824" y="545"/>
                  </a:lnTo>
                  <a:lnTo>
                    <a:pt x="822" y="547"/>
                  </a:lnTo>
                  <a:lnTo>
                    <a:pt x="822" y="550"/>
                  </a:lnTo>
                  <a:lnTo>
                    <a:pt x="822" y="550"/>
                  </a:lnTo>
                  <a:lnTo>
                    <a:pt x="822" y="553"/>
                  </a:lnTo>
                  <a:lnTo>
                    <a:pt x="825" y="556"/>
                  </a:lnTo>
                  <a:lnTo>
                    <a:pt x="834" y="562"/>
                  </a:lnTo>
                  <a:lnTo>
                    <a:pt x="834" y="562"/>
                  </a:lnTo>
                  <a:lnTo>
                    <a:pt x="840" y="566"/>
                  </a:lnTo>
                  <a:lnTo>
                    <a:pt x="844" y="573"/>
                  </a:lnTo>
                  <a:lnTo>
                    <a:pt x="847" y="581"/>
                  </a:lnTo>
                  <a:lnTo>
                    <a:pt x="849" y="585"/>
                  </a:lnTo>
                  <a:lnTo>
                    <a:pt x="849" y="585"/>
                  </a:lnTo>
                  <a:lnTo>
                    <a:pt x="849" y="588"/>
                  </a:lnTo>
                  <a:lnTo>
                    <a:pt x="846" y="590"/>
                  </a:lnTo>
                  <a:lnTo>
                    <a:pt x="843" y="588"/>
                  </a:lnTo>
                  <a:lnTo>
                    <a:pt x="838" y="587"/>
                  </a:lnTo>
                  <a:lnTo>
                    <a:pt x="838" y="587"/>
                  </a:lnTo>
                  <a:lnTo>
                    <a:pt x="834" y="582"/>
                  </a:lnTo>
                  <a:lnTo>
                    <a:pt x="831" y="578"/>
                  </a:lnTo>
                  <a:lnTo>
                    <a:pt x="827" y="572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6" y="565"/>
                  </a:lnTo>
                  <a:lnTo>
                    <a:pt x="812" y="569"/>
                  </a:lnTo>
                  <a:lnTo>
                    <a:pt x="812" y="569"/>
                  </a:lnTo>
                  <a:lnTo>
                    <a:pt x="797" y="581"/>
                  </a:lnTo>
                  <a:lnTo>
                    <a:pt x="788" y="588"/>
                  </a:lnTo>
                  <a:lnTo>
                    <a:pt x="781" y="593"/>
                  </a:lnTo>
                  <a:lnTo>
                    <a:pt x="781" y="593"/>
                  </a:lnTo>
                  <a:lnTo>
                    <a:pt x="773" y="594"/>
                  </a:lnTo>
                  <a:lnTo>
                    <a:pt x="760" y="596"/>
                  </a:lnTo>
                  <a:lnTo>
                    <a:pt x="748" y="597"/>
                  </a:lnTo>
                  <a:lnTo>
                    <a:pt x="739" y="597"/>
                  </a:lnTo>
                  <a:lnTo>
                    <a:pt x="739" y="597"/>
                  </a:lnTo>
                  <a:lnTo>
                    <a:pt x="738" y="596"/>
                  </a:lnTo>
                  <a:lnTo>
                    <a:pt x="736" y="594"/>
                  </a:lnTo>
                  <a:lnTo>
                    <a:pt x="738" y="591"/>
                  </a:lnTo>
                  <a:lnTo>
                    <a:pt x="742" y="585"/>
                  </a:lnTo>
                  <a:lnTo>
                    <a:pt x="742" y="585"/>
                  </a:lnTo>
                  <a:lnTo>
                    <a:pt x="742" y="581"/>
                  </a:lnTo>
                  <a:lnTo>
                    <a:pt x="739" y="573"/>
                  </a:lnTo>
                  <a:lnTo>
                    <a:pt x="739" y="573"/>
                  </a:lnTo>
                  <a:lnTo>
                    <a:pt x="736" y="570"/>
                  </a:lnTo>
                  <a:lnTo>
                    <a:pt x="732" y="570"/>
                  </a:lnTo>
                  <a:lnTo>
                    <a:pt x="723" y="569"/>
                  </a:lnTo>
                  <a:lnTo>
                    <a:pt x="723" y="569"/>
                  </a:lnTo>
                  <a:lnTo>
                    <a:pt x="701" y="566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73" y="566"/>
                  </a:lnTo>
                  <a:lnTo>
                    <a:pt x="670" y="568"/>
                  </a:lnTo>
                  <a:lnTo>
                    <a:pt x="665" y="570"/>
                  </a:lnTo>
                  <a:lnTo>
                    <a:pt x="662" y="576"/>
                  </a:lnTo>
                  <a:lnTo>
                    <a:pt x="662" y="581"/>
                  </a:lnTo>
                  <a:lnTo>
                    <a:pt x="662" y="581"/>
                  </a:lnTo>
                  <a:lnTo>
                    <a:pt x="665" y="584"/>
                  </a:lnTo>
                  <a:lnTo>
                    <a:pt x="671" y="585"/>
                  </a:lnTo>
                  <a:lnTo>
                    <a:pt x="677" y="587"/>
                  </a:lnTo>
                  <a:lnTo>
                    <a:pt x="683" y="590"/>
                  </a:lnTo>
                  <a:lnTo>
                    <a:pt x="683" y="590"/>
                  </a:lnTo>
                  <a:lnTo>
                    <a:pt x="684" y="593"/>
                  </a:lnTo>
                  <a:lnTo>
                    <a:pt x="684" y="594"/>
                  </a:lnTo>
                  <a:lnTo>
                    <a:pt x="677" y="597"/>
                  </a:lnTo>
                  <a:lnTo>
                    <a:pt x="677" y="597"/>
                  </a:lnTo>
                  <a:lnTo>
                    <a:pt x="673" y="600"/>
                  </a:lnTo>
                  <a:lnTo>
                    <a:pt x="665" y="602"/>
                  </a:lnTo>
                  <a:lnTo>
                    <a:pt x="652" y="603"/>
                  </a:lnTo>
                  <a:lnTo>
                    <a:pt x="652" y="603"/>
                  </a:lnTo>
                  <a:lnTo>
                    <a:pt x="600" y="612"/>
                  </a:lnTo>
                  <a:lnTo>
                    <a:pt x="600" y="612"/>
                  </a:lnTo>
                  <a:lnTo>
                    <a:pt x="584" y="616"/>
                  </a:lnTo>
                  <a:lnTo>
                    <a:pt x="566" y="622"/>
                  </a:lnTo>
                  <a:lnTo>
                    <a:pt x="566" y="622"/>
                  </a:lnTo>
                  <a:lnTo>
                    <a:pt x="539" y="634"/>
                  </a:lnTo>
                  <a:lnTo>
                    <a:pt x="517" y="646"/>
                  </a:lnTo>
                  <a:lnTo>
                    <a:pt x="517" y="646"/>
                  </a:lnTo>
                  <a:lnTo>
                    <a:pt x="505" y="649"/>
                  </a:lnTo>
                  <a:lnTo>
                    <a:pt x="490" y="652"/>
                  </a:lnTo>
                  <a:lnTo>
                    <a:pt x="490" y="652"/>
                  </a:lnTo>
                  <a:lnTo>
                    <a:pt x="486" y="653"/>
                  </a:lnTo>
                  <a:lnTo>
                    <a:pt x="483" y="658"/>
                  </a:lnTo>
                  <a:lnTo>
                    <a:pt x="480" y="665"/>
                  </a:lnTo>
                  <a:lnTo>
                    <a:pt x="480" y="665"/>
                  </a:lnTo>
                  <a:lnTo>
                    <a:pt x="477" y="676"/>
                  </a:lnTo>
                  <a:lnTo>
                    <a:pt x="473" y="685"/>
                  </a:lnTo>
                  <a:lnTo>
                    <a:pt x="473" y="685"/>
                  </a:lnTo>
                  <a:lnTo>
                    <a:pt x="470" y="687"/>
                  </a:lnTo>
                  <a:lnTo>
                    <a:pt x="465" y="690"/>
                  </a:lnTo>
                  <a:lnTo>
                    <a:pt x="462" y="690"/>
                  </a:lnTo>
                  <a:lnTo>
                    <a:pt x="458" y="692"/>
                  </a:lnTo>
                  <a:lnTo>
                    <a:pt x="458" y="692"/>
                  </a:lnTo>
                  <a:lnTo>
                    <a:pt x="453" y="689"/>
                  </a:lnTo>
                  <a:lnTo>
                    <a:pt x="449" y="685"/>
                  </a:lnTo>
                  <a:lnTo>
                    <a:pt x="446" y="680"/>
                  </a:lnTo>
                  <a:lnTo>
                    <a:pt x="443" y="679"/>
                  </a:lnTo>
                  <a:lnTo>
                    <a:pt x="443" y="679"/>
                  </a:lnTo>
                  <a:lnTo>
                    <a:pt x="442" y="679"/>
                  </a:lnTo>
                  <a:lnTo>
                    <a:pt x="440" y="680"/>
                  </a:lnTo>
                  <a:lnTo>
                    <a:pt x="439" y="685"/>
                  </a:lnTo>
                  <a:lnTo>
                    <a:pt x="436" y="695"/>
                  </a:lnTo>
                  <a:lnTo>
                    <a:pt x="436" y="695"/>
                  </a:lnTo>
                  <a:lnTo>
                    <a:pt x="437" y="699"/>
                  </a:lnTo>
                  <a:lnTo>
                    <a:pt x="440" y="701"/>
                  </a:lnTo>
                  <a:lnTo>
                    <a:pt x="448" y="705"/>
                  </a:lnTo>
                  <a:lnTo>
                    <a:pt x="448" y="705"/>
                  </a:lnTo>
                  <a:lnTo>
                    <a:pt x="453" y="710"/>
                  </a:lnTo>
                  <a:lnTo>
                    <a:pt x="458" y="714"/>
                  </a:lnTo>
                  <a:lnTo>
                    <a:pt x="467" y="723"/>
                  </a:lnTo>
                  <a:lnTo>
                    <a:pt x="467" y="723"/>
                  </a:lnTo>
                  <a:lnTo>
                    <a:pt x="467" y="726"/>
                  </a:lnTo>
                  <a:lnTo>
                    <a:pt x="467" y="729"/>
                  </a:lnTo>
                  <a:lnTo>
                    <a:pt x="464" y="730"/>
                  </a:lnTo>
                  <a:lnTo>
                    <a:pt x="459" y="732"/>
                  </a:lnTo>
                  <a:lnTo>
                    <a:pt x="459" y="732"/>
                  </a:lnTo>
                  <a:lnTo>
                    <a:pt x="455" y="730"/>
                  </a:lnTo>
                  <a:lnTo>
                    <a:pt x="450" y="726"/>
                  </a:lnTo>
                  <a:lnTo>
                    <a:pt x="446" y="723"/>
                  </a:lnTo>
                  <a:lnTo>
                    <a:pt x="442" y="720"/>
                  </a:lnTo>
                  <a:lnTo>
                    <a:pt x="442" y="720"/>
                  </a:lnTo>
                  <a:lnTo>
                    <a:pt x="436" y="719"/>
                  </a:lnTo>
                  <a:lnTo>
                    <a:pt x="433" y="720"/>
                  </a:lnTo>
                  <a:lnTo>
                    <a:pt x="431" y="723"/>
                  </a:lnTo>
                  <a:lnTo>
                    <a:pt x="430" y="726"/>
                  </a:lnTo>
                  <a:lnTo>
                    <a:pt x="430" y="726"/>
                  </a:lnTo>
                  <a:lnTo>
                    <a:pt x="431" y="730"/>
                  </a:lnTo>
                  <a:lnTo>
                    <a:pt x="434" y="735"/>
                  </a:lnTo>
                  <a:lnTo>
                    <a:pt x="439" y="739"/>
                  </a:lnTo>
                  <a:lnTo>
                    <a:pt x="445" y="742"/>
                  </a:lnTo>
                  <a:lnTo>
                    <a:pt x="445" y="742"/>
                  </a:lnTo>
                  <a:lnTo>
                    <a:pt x="448" y="745"/>
                  </a:lnTo>
                  <a:lnTo>
                    <a:pt x="450" y="748"/>
                  </a:lnTo>
                  <a:lnTo>
                    <a:pt x="453" y="756"/>
                  </a:lnTo>
                  <a:lnTo>
                    <a:pt x="456" y="765"/>
                  </a:lnTo>
                  <a:lnTo>
                    <a:pt x="458" y="770"/>
                  </a:lnTo>
                  <a:lnTo>
                    <a:pt x="458" y="770"/>
                  </a:lnTo>
                  <a:lnTo>
                    <a:pt x="456" y="779"/>
                  </a:lnTo>
                  <a:lnTo>
                    <a:pt x="452" y="787"/>
                  </a:lnTo>
                  <a:lnTo>
                    <a:pt x="452" y="787"/>
                  </a:lnTo>
                  <a:lnTo>
                    <a:pt x="449" y="788"/>
                  </a:lnTo>
                  <a:lnTo>
                    <a:pt x="443" y="788"/>
                  </a:lnTo>
                  <a:lnTo>
                    <a:pt x="430" y="784"/>
                  </a:lnTo>
                  <a:lnTo>
                    <a:pt x="430" y="784"/>
                  </a:lnTo>
                  <a:lnTo>
                    <a:pt x="424" y="784"/>
                  </a:lnTo>
                  <a:lnTo>
                    <a:pt x="419" y="785"/>
                  </a:lnTo>
                  <a:lnTo>
                    <a:pt x="410" y="788"/>
                  </a:lnTo>
                  <a:lnTo>
                    <a:pt x="410" y="788"/>
                  </a:lnTo>
                  <a:lnTo>
                    <a:pt x="400" y="793"/>
                  </a:lnTo>
                  <a:lnTo>
                    <a:pt x="394" y="793"/>
                  </a:lnTo>
                  <a:lnTo>
                    <a:pt x="388" y="794"/>
                  </a:lnTo>
                  <a:lnTo>
                    <a:pt x="388" y="794"/>
                  </a:lnTo>
                  <a:lnTo>
                    <a:pt x="382" y="791"/>
                  </a:lnTo>
                  <a:lnTo>
                    <a:pt x="376" y="788"/>
                  </a:lnTo>
                  <a:lnTo>
                    <a:pt x="371" y="787"/>
                  </a:lnTo>
                  <a:lnTo>
                    <a:pt x="366" y="785"/>
                  </a:lnTo>
                  <a:lnTo>
                    <a:pt x="366" y="785"/>
                  </a:lnTo>
                  <a:lnTo>
                    <a:pt x="341" y="785"/>
                  </a:lnTo>
                  <a:lnTo>
                    <a:pt x="328" y="785"/>
                  </a:lnTo>
                  <a:lnTo>
                    <a:pt x="319" y="785"/>
                  </a:lnTo>
                  <a:lnTo>
                    <a:pt x="319" y="785"/>
                  </a:lnTo>
                  <a:lnTo>
                    <a:pt x="313" y="784"/>
                  </a:lnTo>
                  <a:lnTo>
                    <a:pt x="305" y="779"/>
                  </a:lnTo>
                  <a:lnTo>
                    <a:pt x="291" y="770"/>
                  </a:lnTo>
                  <a:lnTo>
                    <a:pt x="291" y="770"/>
                  </a:lnTo>
                  <a:lnTo>
                    <a:pt x="282" y="767"/>
                  </a:lnTo>
                  <a:lnTo>
                    <a:pt x="271" y="766"/>
                  </a:lnTo>
                  <a:lnTo>
                    <a:pt x="252" y="766"/>
                  </a:lnTo>
                  <a:lnTo>
                    <a:pt x="252" y="766"/>
                  </a:lnTo>
                  <a:lnTo>
                    <a:pt x="249" y="766"/>
                  </a:lnTo>
                  <a:lnTo>
                    <a:pt x="246" y="767"/>
                  </a:lnTo>
                  <a:lnTo>
                    <a:pt x="242" y="772"/>
                  </a:lnTo>
                  <a:lnTo>
                    <a:pt x="233" y="784"/>
                  </a:lnTo>
                  <a:lnTo>
                    <a:pt x="233" y="784"/>
                  </a:lnTo>
                  <a:lnTo>
                    <a:pt x="231" y="787"/>
                  </a:lnTo>
                  <a:lnTo>
                    <a:pt x="231" y="791"/>
                  </a:lnTo>
                  <a:lnTo>
                    <a:pt x="231" y="802"/>
                  </a:lnTo>
                  <a:lnTo>
                    <a:pt x="233" y="818"/>
                  </a:lnTo>
                  <a:lnTo>
                    <a:pt x="233" y="818"/>
                  </a:lnTo>
                  <a:lnTo>
                    <a:pt x="231" y="824"/>
                  </a:lnTo>
                  <a:lnTo>
                    <a:pt x="228" y="831"/>
                  </a:lnTo>
                  <a:lnTo>
                    <a:pt x="224" y="846"/>
                  </a:lnTo>
                  <a:lnTo>
                    <a:pt x="224" y="846"/>
                  </a:lnTo>
                  <a:lnTo>
                    <a:pt x="222" y="861"/>
                  </a:lnTo>
                  <a:lnTo>
                    <a:pt x="222" y="871"/>
                  </a:lnTo>
                  <a:lnTo>
                    <a:pt x="222" y="880"/>
                  </a:lnTo>
                  <a:lnTo>
                    <a:pt x="222" y="880"/>
                  </a:lnTo>
                  <a:lnTo>
                    <a:pt x="224" y="884"/>
                  </a:lnTo>
                  <a:lnTo>
                    <a:pt x="227" y="887"/>
                  </a:lnTo>
                  <a:lnTo>
                    <a:pt x="234" y="893"/>
                  </a:lnTo>
                  <a:lnTo>
                    <a:pt x="249" y="902"/>
                  </a:lnTo>
                  <a:lnTo>
                    <a:pt x="249" y="902"/>
                  </a:lnTo>
                  <a:lnTo>
                    <a:pt x="254" y="907"/>
                  </a:lnTo>
                  <a:lnTo>
                    <a:pt x="255" y="911"/>
                  </a:lnTo>
                  <a:lnTo>
                    <a:pt x="254" y="923"/>
                  </a:lnTo>
                  <a:lnTo>
                    <a:pt x="254" y="923"/>
                  </a:lnTo>
                  <a:lnTo>
                    <a:pt x="254" y="929"/>
                  </a:lnTo>
                  <a:lnTo>
                    <a:pt x="255" y="936"/>
                  </a:lnTo>
                  <a:lnTo>
                    <a:pt x="258" y="948"/>
                  </a:lnTo>
                  <a:lnTo>
                    <a:pt x="258" y="948"/>
                  </a:lnTo>
                  <a:lnTo>
                    <a:pt x="261" y="953"/>
                  </a:lnTo>
                  <a:lnTo>
                    <a:pt x="267" y="957"/>
                  </a:lnTo>
                  <a:lnTo>
                    <a:pt x="274" y="961"/>
                  </a:lnTo>
                  <a:lnTo>
                    <a:pt x="280" y="967"/>
                  </a:lnTo>
                  <a:lnTo>
                    <a:pt x="280" y="967"/>
                  </a:lnTo>
                  <a:lnTo>
                    <a:pt x="285" y="973"/>
                  </a:lnTo>
                  <a:lnTo>
                    <a:pt x="286" y="982"/>
                  </a:lnTo>
                  <a:lnTo>
                    <a:pt x="286" y="990"/>
                  </a:lnTo>
                  <a:lnTo>
                    <a:pt x="285" y="996"/>
                  </a:lnTo>
                  <a:lnTo>
                    <a:pt x="285" y="996"/>
                  </a:lnTo>
                  <a:lnTo>
                    <a:pt x="282" y="1001"/>
                  </a:lnTo>
                  <a:lnTo>
                    <a:pt x="276" y="1010"/>
                  </a:lnTo>
                  <a:lnTo>
                    <a:pt x="268" y="1019"/>
                  </a:lnTo>
                  <a:lnTo>
                    <a:pt x="262" y="1025"/>
                  </a:lnTo>
                  <a:lnTo>
                    <a:pt x="262" y="1025"/>
                  </a:lnTo>
                  <a:lnTo>
                    <a:pt x="256" y="1031"/>
                  </a:lnTo>
                  <a:lnTo>
                    <a:pt x="255" y="1037"/>
                  </a:lnTo>
                  <a:lnTo>
                    <a:pt x="255" y="1049"/>
                  </a:lnTo>
                  <a:lnTo>
                    <a:pt x="255" y="1049"/>
                  </a:lnTo>
                  <a:lnTo>
                    <a:pt x="255" y="1056"/>
                  </a:lnTo>
                  <a:lnTo>
                    <a:pt x="255" y="1065"/>
                  </a:lnTo>
                  <a:lnTo>
                    <a:pt x="256" y="1076"/>
                  </a:lnTo>
                  <a:lnTo>
                    <a:pt x="259" y="1083"/>
                  </a:lnTo>
                  <a:lnTo>
                    <a:pt x="259" y="1083"/>
                  </a:lnTo>
                  <a:lnTo>
                    <a:pt x="261" y="1090"/>
                  </a:lnTo>
                  <a:lnTo>
                    <a:pt x="261" y="1102"/>
                  </a:lnTo>
                  <a:lnTo>
                    <a:pt x="259" y="1118"/>
                  </a:lnTo>
                  <a:lnTo>
                    <a:pt x="259" y="1118"/>
                  </a:lnTo>
                  <a:lnTo>
                    <a:pt x="256" y="1123"/>
                  </a:lnTo>
                  <a:lnTo>
                    <a:pt x="251" y="1127"/>
                  </a:lnTo>
                  <a:lnTo>
                    <a:pt x="237" y="1133"/>
                  </a:lnTo>
                  <a:lnTo>
                    <a:pt x="237" y="1133"/>
                  </a:lnTo>
                  <a:lnTo>
                    <a:pt x="234" y="1136"/>
                  </a:lnTo>
                  <a:lnTo>
                    <a:pt x="231" y="1138"/>
                  </a:lnTo>
                  <a:lnTo>
                    <a:pt x="228" y="1144"/>
                  </a:lnTo>
                  <a:lnTo>
                    <a:pt x="227" y="1148"/>
                  </a:lnTo>
                  <a:lnTo>
                    <a:pt x="225" y="1153"/>
                  </a:lnTo>
                  <a:lnTo>
                    <a:pt x="225" y="1153"/>
                  </a:lnTo>
                  <a:lnTo>
                    <a:pt x="221" y="1155"/>
                  </a:lnTo>
                  <a:lnTo>
                    <a:pt x="217" y="1155"/>
                  </a:lnTo>
                  <a:lnTo>
                    <a:pt x="211" y="1154"/>
                  </a:lnTo>
                  <a:lnTo>
                    <a:pt x="206" y="1153"/>
                  </a:lnTo>
                  <a:lnTo>
                    <a:pt x="206" y="1153"/>
                  </a:lnTo>
                  <a:lnTo>
                    <a:pt x="203" y="1148"/>
                  </a:lnTo>
                  <a:lnTo>
                    <a:pt x="203" y="1145"/>
                  </a:lnTo>
                  <a:lnTo>
                    <a:pt x="206" y="1138"/>
                  </a:lnTo>
                  <a:lnTo>
                    <a:pt x="206" y="1138"/>
                  </a:lnTo>
                  <a:lnTo>
                    <a:pt x="208" y="1133"/>
                  </a:lnTo>
                  <a:lnTo>
                    <a:pt x="212" y="1132"/>
                  </a:lnTo>
                  <a:lnTo>
                    <a:pt x="219" y="1127"/>
                  </a:lnTo>
                  <a:lnTo>
                    <a:pt x="219" y="1127"/>
                  </a:lnTo>
                  <a:lnTo>
                    <a:pt x="246" y="1108"/>
                  </a:lnTo>
                  <a:lnTo>
                    <a:pt x="246" y="1108"/>
                  </a:lnTo>
                  <a:lnTo>
                    <a:pt x="249" y="1107"/>
                  </a:lnTo>
                  <a:lnTo>
                    <a:pt x="249" y="1104"/>
                  </a:lnTo>
                  <a:lnTo>
                    <a:pt x="249" y="1098"/>
                  </a:lnTo>
                  <a:lnTo>
                    <a:pt x="245" y="1081"/>
                  </a:lnTo>
                  <a:lnTo>
                    <a:pt x="245" y="1081"/>
                  </a:lnTo>
                  <a:lnTo>
                    <a:pt x="242" y="1077"/>
                  </a:lnTo>
                  <a:lnTo>
                    <a:pt x="237" y="1074"/>
                  </a:lnTo>
                  <a:lnTo>
                    <a:pt x="233" y="1073"/>
                  </a:lnTo>
                  <a:lnTo>
                    <a:pt x="227" y="1073"/>
                  </a:lnTo>
                  <a:lnTo>
                    <a:pt x="227" y="1073"/>
                  </a:lnTo>
                  <a:lnTo>
                    <a:pt x="225" y="1074"/>
                  </a:lnTo>
                  <a:lnTo>
                    <a:pt x="222" y="1076"/>
                  </a:lnTo>
                  <a:lnTo>
                    <a:pt x="217" y="1081"/>
                  </a:lnTo>
                  <a:lnTo>
                    <a:pt x="212" y="1087"/>
                  </a:lnTo>
                  <a:lnTo>
                    <a:pt x="208" y="1090"/>
                  </a:lnTo>
                  <a:lnTo>
                    <a:pt x="208" y="1090"/>
                  </a:lnTo>
                  <a:lnTo>
                    <a:pt x="206" y="1090"/>
                  </a:lnTo>
                  <a:lnTo>
                    <a:pt x="205" y="1090"/>
                  </a:lnTo>
                  <a:lnTo>
                    <a:pt x="206" y="1086"/>
                  </a:lnTo>
                  <a:lnTo>
                    <a:pt x="211" y="1076"/>
                  </a:lnTo>
                  <a:lnTo>
                    <a:pt x="211" y="1076"/>
                  </a:lnTo>
                  <a:lnTo>
                    <a:pt x="212" y="1073"/>
                  </a:lnTo>
                  <a:lnTo>
                    <a:pt x="212" y="1067"/>
                  </a:lnTo>
                  <a:lnTo>
                    <a:pt x="214" y="1055"/>
                  </a:lnTo>
                  <a:lnTo>
                    <a:pt x="214" y="1055"/>
                  </a:lnTo>
                  <a:lnTo>
                    <a:pt x="217" y="1044"/>
                  </a:lnTo>
                  <a:lnTo>
                    <a:pt x="222" y="1034"/>
                  </a:lnTo>
                  <a:lnTo>
                    <a:pt x="222" y="1034"/>
                  </a:lnTo>
                  <a:lnTo>
                    <a:pt x="227" y="1030"/>
                  </a:lnTo>
                  <a:lnTo>
                    <a:pt x="233" y="1024"/>
                  </a:lnTo>
                  <a:lnTo>
                    <a:pt x="243" y="1018"/>
                  </a:lnTo>
                  <a:lnTo>
                    <a:pt x="243" y="1018"/>
                  </a:lnTo>
                  <a:lnTo>
                    <a:pt x="254" y="1010"/>
                  </a:lnTo>
                  <a:lnTo>
                    <a:pt x="259" y="1006"/>
                  </a:lnTo>
                  <a:lnTo>
                    <a:pt x="265" y="1001"/>
                  </a:lnTo>
                  <a:lnTo>
                    <a:pt x="265" y="1001"/>
                  </a:lnTo>
                  <a:lnTo>
                    <a:pt x="268" y="997"/>
                  </a:lnTo>
                  <a:lnTo>
                    <a:pt x="270" y="993"/>
                  </a:lnTo>
                  <a:lnTo>
                    <a:pt x="270" y="988"/>
                  </a:lnTo>
                  <a:lnTo>
                    <a:pt x="270" y="985"/>
                  </a:lnTo>
                  <a:lnTo>
                    <a:pt x="270" y="985"/>
                  </a:lnTo>
                  <a:lnTo>
                    <a:pt x="267" y="979"/>
                  </a:lnTo>
                  <a:lnTo>
                    <a:pt x="264" y="976"/>
                  </a:lnTo>
                  <a:lnTo>
                    <a:pt x="258" y="973"/>
                  </a:lnTo>
                  <a:lnTo>
                    <a:pt x="258" y="973"/>
                  </a:lnTo>
                  <a:lnTo>
                    <a:pt x="251" y="972"/>
                  </a:lnTo>
                  <a:lnTo>
                    <a:pt x="243" y="970"/>
                  </a:lnTo>
                  <a:lnTo>
                    <a:pt x="234" y="969"/>
                  </a:lnTo>
                  <a:lnTo>
                    <a:pt x="227" y="966"/>
                  </a:lnTo>
                  <a:lnTo>
                    <a:pt x="227" y="966"/>
                  </a:lnTo>
                  <a:lnTo>
                    <a:pt x="222" y="963"/>
                  </a:lnTo>
                  <a:lnTo>
                    <a:pt x="218" y="960"/>
                  </a:lnTo>
                  <a:lnTo>
                    <a:pt x="211" y="951"/>
                  </a:lnTo>
                  <a:lnTo>
                    <a:pt x="202" y="936"/>
                  </a:lnTo>
                  <a:lnTo>
                    <a:pt x="202" y="936"/>
                  </a:lnTo>
                  <a:lnTo>
                    <a:pt x="182" y="901"/>
                  </a:lnTo>
                  <a:lnTo>
                    <a:pt x="182" y="901"/>
                  </a:lnTo>
                  <a:lnTo>
                    <a:pt x="178" y="893"/>
                  </a:lnTo>
                  <a:lnTo>
                    <a:pt x="169" y="886"/>
                  </a:lnTo>
                  <a:lnTo>
                    <a:pt x="154" y="871"/>
                  </a:lnTo>
                  <a:lnTo>
                    <a:pt x="154" y="871"/>
                  </a:lnTo>
                  <a:lnTo>
                    <a:pt x="151" y="870"/>
                  </a:lnTo>
                  <a:lnTo>
                    <a:pt x="147" y="868"/>
                  </a:lnTo>
                  <a:lnTo>
                    <a:pt x="137" y="867"/>
                  </a:lnTo>
                  <a:lnTo>
                    <a:pt x="137" y="867"/>
                  </a:lnTo>
                  <a:lnTo>
                    <a:pt x="141" y="874"/>
                  </a:lnTo>
                  <a:lnTo>
                    <a:pt x="144" y="882"/>
                  </a:lnTo>
                  <a:lnTo>
                    <a:pt x="145" y="887"/>
                  </a:lnTo>
                  <a:lnTo>
                    <a:pt x="145" y="887"/>
                  </a:lnTo>
                  <a:lnTo>
                    <a:pt x="145" y="898"/>
                  </a:lnTo>
                  <a:lnTo>
                    <a:pt x="147" y="904"/>
                  </a:lnTo>
                  <a:lnTo>
                    <a:pt x="148" y="907"/>
                  </a:lnTo>
                  <a:lnTo>
                    <a:pt x="148" y="907"/>
                  </a:lnTo>
                  <a:lnTo>
                    <a:pt x="153" y="910"/>
                  </a:lnTo>
                  <a:lnTo>
                    <a:pt x="157" y="911"/>
                  </a:lnTo>
                  <a:lnTo>
                    <a:pt x="162" y="913"/>
                  </a:lnTo>
                  <a:lnTo>
                    <a:pt x="168" y="914"/>
                  </a:lnTo>
                  <a:lnTo>
                    <a:pt x="168" y="914"/>
                  </a:lnTo>
                  <a:lnTo>
                    <a:pt x="171" y="919"/>
                  </a:lnTo>
                  <a:lnTo>
                    <a:pt x="174" y="924"/>
                  </a:lnTo>
                  <a:lnTo>
                    <a:pt x="174" y="933"/>
                  </a:lnTo>
                  <a:lnTo>
                    <a:pt x="171" y="942"/>
                  </a:lnTo>
                  <a:lnTo>
                    <a:pt x="171" y="942"/>
                  </a:lnTo>
                  <a:lnTo>
                    <a:pt x="168" y="951"/>
                  </a:lnTo>
                  <a:lnTo>
                    <a:pt x="163" y="959"/>
                  </a:lnTo>
                  <a:lnTo>
                    <a:pt x="157" y="963"/>
                  </a:lnTo>
                  <a:lnTo>
                    <a:pt x="154" y="963"/>
                  </a:lnTo>
                  <a:lnTo>
                    <a:pt x="151" y="963"/>
                  </a:lnTo>
                  <a:lnTo>
                    <a:pt x="151" y="963"/>
                  </a:lnTo>
                  <a:lnTo>
                    <a:pt x="147" y="961"/>
                  </a:lnTo>
                  <a:lnTo>
                    <a:pt x="142" y="963"/>
                  </a:lnTo>
                  <a:lnTo>
                    <a:pt x="138" y="966"/>
                  </a:lnTo>
                  <a:lnTo>
                    <a:pt x="132" y="969"/>
                  </a:lnTo>
                  <a:lnTo>
                    <a:pt x="132" y="969"/>
                  </a:lnTo>
                  <a:lnTo>
                    <a:pt x="126" y="970"/>
                  </a:lnTo>
                  <a:lnTo>
                    <a:pt x="123" y="975"/>
                  </a:lnTo>
                  <a:lnTo>
                    <a:pt x="120" y="978"/>
                  </a:lnTo>
                  <a:lnTo>
                    <a:pt x="122" y="981"/>
                  </a:lnTo>
                  <a:lnTo>
                    <a:pt x="122" y="981"/>
                  </a:lnTo>
                  <a:lnTo>
                    <a:pt x="142" y="1010"/>
                  </a:lnTo>
                  <a:lnTo>
                    <a:pt x="142" y="1010"/>
                  </a:lnTo>
                  <a:lnTo>
                    <a:pt x="151" y="1019"/>
                  </a:lnTo>
                  <a:lnTo>
                    <a:pt x="154" y="1022"/>
                  </a:lnTo>
                  <a:lnTo>
                    <a:pt x="156" y="1027"/>
                  </a:lnTo>
                  <a:lnTo>
                    <a:pt x="156" y="1027"/>
                  </a:lnTo>
                  <a:lnTo>
                    <a:pt x="156" y="1033"/>
                  </a:lnTo>
                  <a:lnTo>
                    <a:pt x="153" y="1044"/>
                  </a:lnTo>
                  <a:lnTo>
                    <a:pt x="150" y="1058"/>
                  </a:lnTo>
                  <a:lnTo>
                    <a:pt x="145" y="1070"/>
                  </a:lnTo>
                  <a:lnTo>
                    <a:pt x="145" y="1070"/>
                  </a:lnTo>
                  <a:lnTo>
                    <a:pt x="140" y="1087"/>
                  </a:lnTo>
                  <a:lnTo>
                    <a:pt x="137" y="1090"/>
                  </a:lnTo>
                  <a:lnTo>
                    <a:pt x="135" y="1092"/>
                  </a:lnTo>
                  <a:lnTo>
                    <a:pt x="132" y="1093"/>
                  </a:lnTo>
                  <a:lnTo>
                    <a:pt x="128" y="1093"/>
                  </a:lnTo>
                  <a:lnTo>
                    <a:pt x="128" y="1093"/>
                  </a:lnTo>
                  <a:lnTo>
                    <a:pt x="123" y="1093"/>
                  </a:lnTo>
                  <a:lnTo>
                    <a:pt x="117" y="1095"/>
                  </a:lnTo>
                  <a:lnTo>
                    <a:pt x="104" y="1101"/>
                  </a:lnTo>
                  <a:lnTo>
                    <a:pt x="91" y="1105"/>
                  </a:lnTo>
                  <a:lnTo>
                    <a:pt x="85" y="1107"/>
                  </a:lnTo>
                  <a:lnTo>
                    <a:pt x="80" y="1108"/>
                  </a:lnTo>
                  <a:lnTo>
                    <a:pt x="80" y="1108"/>
                  </a:lnTo>
                  <a:lnTo>
                    <a:pt x="76" y="1108"/>
                  </a:lnTo>
                  <a:lnTo>
                    <a:pt x="73" y="1110"/>
                  </a:lnTo>
                  <a:lnTo>
                    <a:pt x="71" y="1111"/>
                  </a:lnTo>
                  <a:lnTo>
                    <a:pt x="70" y="1113"/>
                  </a:lnTo>
                  <a:lnTo>
                    <a:pt x="68" y="1118"/>
                  </a:lnTo>
                  <a:lnTo>
                    <a:pt x="67" y="1121"/>
                  </a:lnTo>
                  <a:lnTo>
                    <a:pt x="65" y="1126"/>
                  </a:lnTo>
                  <a:lnTo>
                    <a:pt x="65" y="1126"/>
                  </a:lnTo>
                  <a:lnTo>
                    <a:pt x="61" y="1132"/>
                  </a:lnTo>
                  <a:lnTo>
                    <a:pt x="60" y="1139"/>
                  </a:lnTo>
                  <a:lnTo>
                    <a:pt x="61" y="1148"/>
                  </a:lnTo>
                  <a:lnTo>
                    <a:pt x="65" y="1157"/>
                  </a:lnTo>
                  <a:lnTo>
                    <a:pt x="65" y="1157"/>
                  </a:lnTo>
                  <a:lnTo>
                    <a:pt x="70" y="1169"/>
                  </a:lnTo>
                  <a:lnTo>
                    <a:pt x="73" y="1179"/>
                  </a:lnTo>
                  <a:lnTo>
                    <a:pt x="79" y="1188"/>
                  </a:lnTo>
                  <a:lnTo>
                    <a:pt x="82" y="1193"/>
                  </a:lnTo>
                  <a:lnTo>
                    <a:pt x="86" y="1195"/>
                  </a:lnTo>
                  <a:lnTo>
                    <a:pt x="86" y="1195"/>
                  </a:lnTo>
                  <a:lnTo>
                    <a:pt x="97" y="1200"/>
                  </a:lnTo>
                  <a:lnTo>
                    <a:pt x="105" y="1207"/>
                  </a:lnTo>
                  <a:lnTo>
                    <a:pt x="119" y="1219"/>
                  </a:lnTo>
                  <a:lnTo>
                    <a:pt x="119" y="1219"/>
                  </a:lnTo>
                  <a:lnTo>
                    <a:pt x="122" y="1221"/>
                  </a:lnTo>
                  <a:lnTo>
                    <a:pt x="126" y="1221"/>
                  </a:lnTo>
                  <a:lnTo>
                    <a:pt x="132" y="1218"/>
                  </a:lnTo>
                  <a:lnTo>
                    <a:pt x="140" y="1213"/>
                  </a:lnTo>
                  <a:lnTo>
                    <a:pt x="144" y="1209"/>
                  </a:lnTo>
                  <a:lnTo>
                    <a:pt x="144" y="1209"/>
                  </a:lnTo>
                  <a:lnTo>
                    <a:pt x="145" y="1207"/>
                  </a:lnTo>
                  <a:lnTo>
                    <a:pt x="147" y="1209"/>
                  </a:lnTo>
                  <a:lnTo>
                    <a:pt x="150" y="1215"/>
                  </a:lnTo>
                  <a:lnTo>
                    <a:pt x="150" y="1224"/>
                  </a:lnTo>
                  <a:lnTo>
                    <a:pt x="148" y="1235"/>
                  </a:lnTo>
                  <a:lnTo>
                    <a:pt x="148" y="1235"/>
                  </a:lnTo>
                  <a:lnTo>
                    <a:pt x="148" y="1241"/>
                  </a:lnTo>
                  <a:lnTo>
                    <a:pt x="151" y="1244"/>
                  </a:lnTo>
                  <a:lnTo>
                    <a:pt x="154" y="1247"/>
                  </a:lnTo>
                  <a:lnTo>
                    <a:pt x="157" y="1249"/>
                  </a:lnTo>
                  <a:lnTo>
                    <a:pt x="165" y="1249"/>
                  </a:lnTo>
                  <a:lnTo>
                    <a:pt x="168" y="1250"/>
                  </a:lnTo>
                  <a:lnTo>
                    <a:pt x="168" y="1252"/>
                  </a:lnTo>
                  <a:lnTo>
                    <a:pt x="168" y="1252"/>
                  </a:lnTo>
                  <a:lnTo>
                    <a:pt x="168" y="1256"/>
                  </a:lnTo>
                  <a:lnTo>
                    <a:pt x="166" y="1258"/>
                  </a:lnTo>
                  <a:lnTo>
                    <a:pt x="165" y="1261"/>
                  </a:lnTo>
                  <a:lnTo>
                    <a:pt x="162" y="1267"/>
                  </a:lnTo>
                  <a:lnTo>
                    <a:pt x="162" y="1267"/>
                  </a:lnTo>
                  <a:lnTo>
                    <a:pt x="162" y="1272"/>
                  </a:lnTo>
                  <a:lnTo>
                    <a:pt x="162" y="1278"/>
                  </a:lnTo>
                  <a:lnTo>
                    <a:pt x="165" y="1284"/>
                  </a:lnTo>
                  <a:lnTo>
                    <a:pt x="168" y="1289"/>
                  </a:lnTo>
                  <a:lnTo>
                    <a:pt x="168" y="1289"/>
                  </a:lnTo>
                  <a:lnTo>
                    <a:pt x="171" y="1295"/>
                  </a:lnTo>
                  <a:lnTo>
                    <a:pt x="171" y="1296"/>
                  </a:lnTo>
                  <a:lnTo>
                    <a:pt x="168" y="1299"/>
                  </a:lnTo>
                  <a:lnTo>
                    <a:pt x="168" y="1299"/>
                  </a:lnTo>
                  <a:lnTo>
                    <a:pt x="162" y="1311"/>
                  </a:lnTo>
                  <a:lnTo>
                    <a:pt x="154" y="1327"/>
                  </a:lnTo>
                  <a:lnTo>
                    <a:pt x="154" y="1327"/>
                  </a:lnTo>
                  <a:lnTo>
                    <a:pt x="151" y="1339"/>
                  </a:lnTo>
                  <a:lnTo>
                    <a:pt x="151" y="1342"/>
                  </a:lnTo>
                  <a:lnTo>
                    <a:pt x="148" y="1345"/>
                  </a:lnTo>
                  <a:lnTo>
                    <a:pt x="148" y="1345"/>
                  </a:lnTo>
                  <a:lnTo>
                    <a:pt x="147" y="1348"/>
                  </a:lnTo>
                  <a:lnTo>
                    <a:pt x="144" y="1350"/>
                  </a:lnTo>
                  <a:lnTo>
                    <a:pt x="141" y="1352"/>
                  </a:lnTo>
                  <a:lnTo>
                    <a:pt x="138" y="1354"/>
                  </a:lnTo>
                  <a:lnTo>
                    <a:pt x="138" y="1354"/>
                  </a:lnTo>
                  <a:lnTo>
                    <a:pt x="132" y="1363"/>
                  </a:lnTo>
                  <a:lnTo>
                    <a:pt x="131" y="1367"/>
                  </a:lnTo>
                  <a:lnTo>
                    <a:pt x="126" y="1373"/>
                  </a:lnTo>
                  <a:lnTo>
                    <a:pt x="126" y="1373"/>
                  </a:lnTo>
                  <a:lnTo>
                    <a:pt x="125" y="1375"/>
                  </a:lnTo>
                  <a:lnTo>
                    <a:pt x="122" y="1376"/>
                  </a:lnTo>
                  <a:lnTo>
                    <a:pt x="117" y="1376"/>
                  </a:lnTo>
                  <a:lnTo>
                    <a:pt x="105" y="1372"/>
                  </a:lnTo>
                  <a:lnTo>
                    <a:pt x="105" y="1372"/>
                  </a:lnTo>
                  <a:lnTo>
                    <a:pt x="101" y="1370"/>
                  </a:lnTo>
                  <a:lnTo>
                    <a:pt x="98" y="1373"/>
                  </a:lnTo>
                  <a:lnTo>
                    <a:pt x="97" y="1376"/>
                  </a:lnTo>
                  <a:lnTo>
                    <a:pt x="95" y="1381"/>
                  </a:lnTo>
                  <a:lnTo>
                    <a:pt x="95" y="1381"/>
                  </a:lnTo>
                  <a:lnTo>
                    <a:pt x="97" y="1385"/>
                  </a:lnTo>
                  <a:lnTo>
                    <a:pt x="98" y="1388"/>
                  </a:lnTo>
                  <a:lnTo>
                    <a:pt x="104" y="1395"/>
                  </a:lnTo>
                  <a:lnTo>
                    <a:pt x="104" y="1395"/>
                  </a:lnTo>
                  <a:lnTo>
                    <a:pt x="107" y="1400"/>
                  </a:lnTo>
                  <a:lnTo>
                    <a:pt x="107" y="1406"/>
                  </a:lnTo>
                  <a:lnTo>
                    <a:pt x="108" y="1413"/>
                  </a:lnTo>
                  <a:lnTo>
                    <a:pt x="108" y="1413"/>
                  </a:lnTo>
                  <a:lnTo>
                    <a:pt x="110" y="1419"/>
                  </a:lnTo>
                  <a:lnTo>
                    <a:pt x="110" y="1427"/>
                  </a:lnTo>
                  <a:lnTo>
                    <a:pt x="108" y="1435"/>
                  </a:lnTo>
                  <a:lnTo>
                    <a:pt x="104" y="1443"/>
                  </a:lnTo>
                  <a:lnTo>
                    <a:pt x="104" y="1443"/>
                  </a:lnTo>
                  <a:lnTo>
                    <a:pt x="97" y="1453"/>
                  </a:lnTo>
                  <a:lnTo>
                    <a:pt x="94" y="1459"/>
                  </a:lnTo>
                  <a:lnTo>
                    <a:pt x="94" y="1459"/>
                  </a:lnTo>
                  <a:lnTo>
                    <a:pt x="94" y="1462"/>
                  </a:lnTo>
                  <a:lnTo>
                    <a:pt x="97" y="1465"/>
                  </a:lnTo>
                  <a:lnTo>
                    <a:pt x="100" y="1469"/>
                  </a:lnTo>
                  <a:lnTo>
                    <a:pt x="105" y="1477"/>
                  </a:lnTo>
                  <a:lnTo>
                    <a:pt x="105" y="1477"/>
                  </a:lnTo>
                  <a:lnTo>
                    <a:pt x="114" y="1490"/>
                  </a:lnTo>
                  <a:lnTo>
                    <a:pt x="120" y="1504"/>
                  </a:lnTo>
                  <a:lnTo>
                    <a:pt x="120" y="1504"/>
                  </a:lnTo>
                  <a:lnTo>
                    <a:pt x="123" y="1506"/>
                  </a:lnTo>
                  <a:lnTo>
                    <a:pt x="123" y="1511"/>
                  </a:lnTo>
                  <a:lnTo>
                    <a:pt x="123" y="1518"/>
                  </a:lnTo>
                  <a:lnTo>
                    <a:pt x="120" y="1526"/>
                  </a:lnTo>
                  <a:lnTo>
                    <a:pt x="116" y="1530"/>
                  </a:lnTo>
                  <a:lnTo>
                    <a:pt x="116" y="1530"/>
                  </a:lnTo>
                  <a:lnTo>
                    <a:pt x="113" y="1532"/>
                  </a:lnTo>
                  <a:lnTo>
                    <a:pt x="110" y="1535"/>
                  </a:lnTo>
                  <a:lnTo>
                    <a:pt x="107" y="1541"/>
                  </a:lnTo>
                  <a:lnTo>
                    <a:pt x="107" y="1541"/>
                  </a:lnTo>
                  <a:lnTo>
                    <a:pt x="104" y="1551"/>
                  </a:lnTo>
                  <a:lnTo>
                    <a:pt x="104" y="1555"/>
                  </a:lnTo>
                  <a:lnTo>
                    <a:pt x="104" y="1558"/>
                  </a:lnTo>
                  <a:lnTo>
                    <a:pt x="104" y="1558"/>
                  </a:lnTo>
                  <a:lnTo>
                    <a:pt x="107" y="1561"/>
                  </a:lnTo>
                  <a:lnTo>
                    <a:pt x="111" y="1566"/>
                  </a:lnTo>
                  <a:lnTo>
                    <a:pt x="116" y="1572"/>
                  </a:lnTo>
                  <a:lnTo>
                    <a:pt x="119" y="1578"/>
                  </a:lnTo>
                  <a:lnTo>
                    <a:pt x="119" y="1578"/>
                  </a:lnTo>
                  <a:lnTo>
                    <a:pt x="117" y="1584"/>
                  </a:lnTo>
                  <a:lnTo>
                    <a:pt x="114" y="1586"/>
                  </a:lnTo>
                  <a:lnTo>
                    <a:pt x="111" y="1589"/>
                  </a:lnTo>
                  <a:lnTo>
                    <a:pt x="107" y="1589"/>
                  </a:lnTo>
                  <a:lnTo>
                    <a:pt x="107" y="1589"/>
                  </a:lnTo>
                  <a:lnTo>
                    <a:pt x="105" y="1591"/>
                  </a:lnTo>
                  <a:lnTo>
                    <a:pt x="105" y="1592"/>
                  </a:lnTo>
                  <a:lnTo>
                    <a:pt x="107" y="1598"/>
                  </a:lnTo>
                  <a:lnTo>
                    <a:pt x="107" y="1598"/>
                  </a:lnTo>
                  <a:lnTo>
                    <a:pt x="107" y="1603"/>
                  </a:lnTo>
                  <a:lnTo>
                    <a:pt x="108" y="1612"/>
                  </a:lnTo>
                  <a:lnTo>
                    <a:pt x="108" y="1621"/>
                  </a:lnTo>
                  <a:lnTo>
                    <a:pt x="110" y="1625"/>
                  </a:lnTo>
                  <a:lnTo>
                    <a:pt x="111" y="1628"/>
                  </a:lnTo>
                  <a:lnTo>
                    <a:pt x="111" y="1628"/>
                  </a:lnTo>
                  <a:lnTo>
                    <a:pt x="117" y="1631"/>
                  </a:lnTo>
                  <a:lnTo>
                    <a:pt x="123" y="1632"/>
                  </a:lnTo>
                  <a:lnTo>
                    <a:pt x="129" y="1635"/>
                  </a:lnTo>
                  <a:lnTo>
                    <a:pt x="134" y="1638"/>
                  </a:lnTo>
                  <a:lnTo>
                    <a:pt x="134" y="1638"/>
                  </a:lnTo>
                  <a:lnTo>
                    <a:pt x="134" y="1641"/>
                  </a:lnTo>
                  <a:lnTo>
                    <a:pt x="135" y="1644"/>
                  </a:lnTo>
                  <a:lnTo>
                    <a:pt x="135" y="1655"/>
                  </a:lnTo>
                  <a:lnTo>
                    <a:pt x="135" y="1655"/>
                  </a:lnTo>
                  <a:lnTo>
                    <a:pt x="135" y="1658"/>
                  </a:lnTo>
                  <a:lnTo>
                    <a:pt x="135" y="1659"/>
                  </a:lnTo>
                  <a:lnTo>
                    <a:pt x="140" y="1662"/>
                  </a:lnTo>
                  <a:lnTo>
                    <a:pt x="142" y="1663"/>
                  </a:lnTo>
                  <a:lnTo>
                    <a:pt x="145" y="1668"/>
                  </a:lnTo>
                  <a:lnTo>
                    <a:pt x="145" y="1668"/>
                  </a:lnTo>
                  <a:lnTo>
                    <a:pt x="147" y="1677"/>
                  </a:lnTo>
                  <a:lnTo>
                    <a:pt x="145" y="1687"/>
                  </a:lnTo>
                  <a:lnTo>
                    <a:pt x="142" y="1696"/>
                  </a:lnTo>
                  <a:lnTo>
                    <a:pt x="140" y="1701"/>
                  </a:lnTo>
                  <a:lnTo>
                    <a:pt x="137" y="1702"/>
                  </a:lnTo>
                  <a:lnTo>
                    <a:pt x="137" y="1702"/>
                  </a:lnTo>
                  <a:lnTo>
                    <a:pt x="131" y="1708"/>
                  </a:lnTo>
                  <a:lnTo>
                    <a:pt x="125" y="1715"/>
                  </a:lnTo>
                  <a:lnTo>
                    <a:pt x="119" y="1730"/>
                  </a:lnTo>
                  <a:lnTo>
                    <a:pt x="119" y="1730"/>
                  </a:lnTo>
                  <a:lnTo>
                    <a:pt x="119" y="1733"/>
                  </a:lnTo>
                  <a:lnTo>
                    <a:pt x="119" y="1735"/>
                  </a:lnTo>
                  <a:lnTo>
                    <a:pt x="120" y="1736"/>
                  </a:lnTo>
                  <a:lnTo>
                    <a:pt x="122" y="1736"/>
                  </a:lnTo>
                  <a:lnTo>
                    <a:pt x="128" y="1736"/>
                  </a:lnTo>
                  <a:lnTo>
                    <a:pt x="135" y="1735"/>
                  </a:lnTo>
                  <a:lnTo>
                    <a:pt x="135" y="1735"/>
                  </a:lnTo>
                  <a:lnTo>
                    <a:pt x="140" y="1733"/>
                  </a:lnTo>
                  <a:lnTo>
                    <a:pt x="142" y="1733"/>
                  </a:lnTo>
                  <a:lnTo>
                    <a:pt x="144" y="1735"/>
                  </a:lnTo>
                  <a:lnTo>
                    <a:pt x="144" y="1736"/>
                  </a:lnTo>
                  <a:lnTo>
                    <a:pt x="145" y="1742"/>
                  </a:lnTo>
                  <a:lnTo>
                    <a:pt x="147" y="1746"/>
                  </a:lnTo>
                  <a:lnTo>
                    <a:pt x="147" y="1746"/>
                  </a:lnTo>
                  <a:lnTo>
                    <a:pt x="148" y="1749"/>
                  </a:lnTo>
                  <a:lnTo>
                    <a:pt x="151" y="1751"/>
                  </a:lnTo>
                  <a:lnTo>
                    <a:pt x="159" y="1752"/>
                  </a:lnTo>
                  <a:lnTo>
                    <a:pt x="169" y="1754"/>
                  </a:lnTo>
                  <a:lnTo>
                    <a:pt x="177" y="1755"/>
                  </a:lnTo>
                  <a:lnTo>
                    <a:pt x="177" y="1755"/>
                  </a:lnTo>
                  <a:lnTo>
                    <a:pt x="179" y="1757"/>
                  </a:lnTo>
                  <a:lnTo>
                    <a:pt x="181" y="1760"/>
                  </a:lnTo>
                  <a:lnTo>
                    <a:pt x="185" y="1767"/>
                  </a:lnTo>
                  <a:lnTo>
                    <a:pt x="185" y="1775"/>
                  </a:lnTo>
                  <a:lnTo>
                    <a:pt x="185" y="1779"/>
                  </a:lnTo>
                  <a:lnTo>
                    <a:pt x="184" y="1782"/>
                  </a:lnTo>
                  <a:lnTo>
                    <a:pt x="184" y="1782"/>
                  </a:lnTo>
                  <a:lnTo>
                    <a:pt x="178" y="1789"/>
                  </a:lnTo>
                  <a:lnTo>
                    <a:pt x="177" y="1794"/>
                  </a:lnTo>
                  <a:lnTo>
                    <a:pt x="175" y="1800"/>
                  </a:lnTo>
                  <a:lnTo>
                    <a:pt x="175" y="1800"/>
                  </a:lnTo>
                  <a:lnTo>
                    <a:pt x="175" y="1807"/>
                  </a:lnTo>
                  <a:lnTo>
                    <a:pt x="172" y="1816"/>
                  </a:lnTo>
                  <a:lnTo>
                    <a:pt x="169" y="1825"/>
                  </a:lnTo>
                  <a:lnTo>
                    <a:pt x="163" y="1834"/>
                  </a:lnTo>
                  <a:lnTo>
                    <a:pt x="163" y="1834"/>
                  </a:lnTo>
                  <a:lnTo>
                    <a:pt x="156" y="1840"/>
                  </a:lnTo>
                  <a:lnTo>
                    <a:pt x="151" y="1844"/>
                  </a:lnTo>
                  <a:lnTo>
                    <a:pt x="145" y="1847"/>
                  </a:lnTo>
                  <a:lnTo>
                    <a:pt x="142" y="1852"/>
                  </a:lnTo>
                  <a:lnTo>
                    <a:pt x="142" y="1852"/>
                  </a:lnTo>
                  <a:lnTo>
                    <a:pt x="137" y="1860"/>
                  </a:lnTo>
                  <a:lnTo>
                    <a:pt x="128" y="1869"/>
                  </a:lnTo>
                  <a:lnTo>
                    <a:pt x="116" y="1881"/>
                  </a:lnTo>
                  <a:lnTo>
                    <a:pt x="116" y="1881"/>
                  </a:lnTo>
                  <a:lnTo>
                    <a:pt x="125" y="1892"/>
                  </a:lnTo>
                  <a:lnTo>
                    <a:pt x="138" y="1908"/>
                  </a:lnTo>
                  <a:lnTo>
                    <a:pt x="138" y="1908"/>
                  </a:lnTo>
                  <a:lnTo>
                    <a:pt x="140" y="1909"/>
                  </a:lnTo>
                  <a:lnTo>
                    <a:pt x="141" y="1912"/>
                  </a:lnTo>
                  <a:lnTo>
                    <a:pt x="138" y="1917"/>
                  </a:lnTo>
                  <a:lnTo>
                    <a:pt x="135" y="1921"/>
                  </a:lnTo>
                  <a:lnTo>
                    <a:pt x="132" y="1926"/>
                  </a:lnTo>
                  <a:lnTo>
                    <a:pt x="132" y="1926"/>
                  </a:lnTo>
                  <a:lnTo>
                    <a:pt x="129" y="1936"/>
                  </a:lnTo>
                  <a:lnTo>
                    <a:pt x="129" y="1940"/>
                  </a:lnTo>
                  <a:lnTo>
                    <a:pt x="126" y="1948"/>
                  </a:lnTo>
                  <a:lnTo>
                    <a:pt x="126" y="1948"/>
                  </a:lnTo>
                  <a:lnTo>
                    <a:pt x="122" y="1954"/>
                  </a:lnTo>
                  <a:lnTo>
                    <a:pt x="114" y="1958"/>
                  </a:lnTo>
                  <a:lnTo>
                    <a:pt x="108" y="1963"/>
                  </a:lnTo>
                  <a:lnTo>
                    <a:pt x="102" y="1969"/>
                  </a:lnTo>
                  <a:lnTo>
                    <a:pt x="102" y="1969"/>
                  </a:lnTo>
                  <a:lnTo>
                    <a:pt x="100" y="1973"/>
                  </a:lnTo>
                  <a:lnTo>
                    <a:pt x="95" y="1976"/>
                  </a:lnTo>
                  <a:lnTo>
                    <a:pt x="80" y="1980"/>
                  </a:lnTo>
                  <a:lnTo>
                    <a:pt x="80" y="1980"/>
                  </a:lnTo>
                  <a:lnTo>
                    <a:pt x="76" y="1982"/>
                  </a:lnTo>
                  <a:lnTo>
                    <a:pt x="74" y="1983"/>
                  </a:lnTo>
                  <a:lnTo>
                    <a:pt x="73" y="1986"/>
                  </a:lnTo>
                  <a:lnTo>
                    <a:pt x="73" y="1988"/>
                  </a:lnTo>
                  <a:lnTo>
                    <a:pt x="74" y="1992"/>
                  </a:lnTo>
                  <a:lnTo>
                    <a:pt x="76" y="1997"/>
                  </a:lnTo>
                  <a:lnTo>
                    <a:pt x="76" y="1997"/>
                  </a:lnTo>
                  <a:lnTo>
                    <a:pt x="74" y="2000"/>
                  </a:lnTo>
                  <a:lnTo>
                    <a:pt x="73" y="2001"/>
                  </a:lnTo>
                  <a:lnTo>
                    <a:pt x="68" y="2004"/>
                  </a:lnTo>
                  <a:lnTo>
                    <a:pt x="64" y="2006"/>
                  </a:lnTo>
                  <a:lnTo>
                    <a:pt x="60" y="2009"/>
                  </a:lnTo>
                  <a:lnTo>
                    <a:pt x="60" y="2009"/>
                  </a:lnTo>
                  <a:lnTo>
                    <a:pt x="55" y="2014"/>
                  </a:lnTo>
                  <a:lnTo>
                    <a:pt x="52" y="2017"/>
                  </a:lnTo>
                  <a:lnTo>
                    <a:pt x="51" y="2019"/>
                  </a:lnTo>
                  <a:lnTo>
                    <a:pt x="51" y="2019"/>
                  </a:lnTo>
                  <a:lnTo>
                    <a:pt x="54" y="2022"/>
                  </a:lnTo>
                  <a:lnTo>
                    <a:pt x="58" y="2026"/>
                  </a:lnTo>
                  <a:lnTo>
                    <a:pt x="60" y="2032"/>
                  </a:lnTo>
                  <a:lnTo>
                    <a:pt x="60" y="2037"/>
                  </a:lnTo>
                  <a:lnTo>
                    <a:pt x="58" y="2040"/>
                  </a:lnTo>
                  <a:lnTo>
                    <a:pt x="58" y="2040"/>
                  </a:lnTo>
                  <a:lnTo>
                    <a:pt x="55" y="2049"/>
                  </a:lnTo>
                  <a:lnTo>
                    <a:pt x="54" y="2056"/>
                  </a:lnTo>
                  <a:lnTo>
                    <a:pt x="54" y="2059"/>
                  </a:lnTo>
                  <a:lnTo>
                    <a:pt x="57" y="2062"/>
                  </a:lnTo>
                  <a:lnTo>
                    <a:pt x="60" y="2065"/>
                  </a:lnTo>
                  <a:lnTo>
                    <a:pt x="63" y="2066"/>
                  </a:lnTo>
                  <a:lnTo>
                    <a:pt x="63" y="2066"/>
                  </a:lnTo>
                  <a:lnTo>
                    <a:pt x="71" y="2069"/>
                  </a:lnTo>
                  <a:lnTo>
                    <a:pt x="74" y="2072"/>
                  </a:lnTo>
                  <a:lnTo>
                    <a:pt x="77" y="2075"/>
                  </a:lnTo>
                  <a:lnTo>
                    <a:pt x="79" y="2081"/>
                  </a:lnTo>
                  <a:lnTo>
                    <a:pt x="79" y="2081"/>
                  </a:lnTo>
                  <a:lnTo>
                    <a:pt x="82" y="2089"/>
                  </a:lnTo>
                  <a:lnTo>
                    <a:pt x="86" y="2091"/>
                  </a:lnTo>
                  <a:lnTo>
                    <a:pt x="100" y="2094"/>
                  </a:lnTo>
                  <a:lnTo>
                    <a:pt x="100" y="2094"/>
                  </a:lnTo>
                  <a:lnTo>
                    <a:pt x="107" y="2097"/>
                  </a:lnTo>
                  <a:lnTo>
                    <a:pt x="113" y="2102"/>
                  </a:lnTo>
                  <a:lnTo>
                    <a:pt x="113" y="2103"/>
                  </a:lnTo>
                  <a:lnTo>
                    <a:pt x="113" y="2105"/>
                  </a:lnTo>
                  <a:lnTo>
                    <a:pt x="111" y="2106"/>
                  </a:lnTo>
                  <a:lnTo>
                    <a:pt x="108" y="2108"/>
                  </a:lnTo>
                  <a:lnTo>
                    <a:pt x="108" y="2108"/>
                  </a:lnTo>
                  <a:lnTo>
                    <a:pt x="92" y="2111"/>
                  </a:lnTo>
                  <a:lnTo>
                    <a:pt x="86" y="2114"/>
                  </a:lnTo>
                  <a:lnTo>
                    <a:pt x="85" y="2115"/>
                  </a:lnTo>
                  <a:lnTo>
                    <a:pt x="85" y="2118"/>
                  </a:lnTo>
                  <a:lnTo>
                    <a:pt x="85" y="2118"/>
                  </a:lnTo>
                  <a:lnTo>
                    <a:pt x="83" y="2124"/>
                  </a:lnTo>
                  <a:lnTo>
                    <a:pt x="79" y="2131"/>
                  </a:lnTo>
                  <a:lnTo>
                    <a:pt x="71" y="2139"/>
                  </a:lnTo>
                  <a:lnTo>
                    <a:pt x="61" y="2145"/>
                  </a:lnTo>
                  <a:lnTo>
                    <a:pt x="61" y="2145"/>
                  </a:lnTo>
                  <a:lnTo>
                    <a:pt x="27" y="2158"/>
                  </a:lnTo>
                  <a:lnTo>
                    <a:pt x="5" y="2167"/>
                  </a:lnTo>
                  <a:lnTo>
                    <a:pt x="5" y="2167"/>
                  </a:lnTo>
                  <a:lnTo>
                    <a:pt x="15" y="2169"/>
                  </a:lnTo>
                  <a:lnTo>
                    <a:pt x="15" y="2169"/>
                  </a:lnTo>
                  <a:lnTo>
                    <a:pt x="17" y="2170"/>
                  </a:lnTo>
                  <a:lnTo>
                    <a:pt x="18" y="2171"/>
                  </a:lnTo>
                  <a:lnTo>
                    <a:pt x="20" y="2176"/>
                  </a:lnTo>
                  <a:lnTo>
                    <a:pt x="18" y="2180"/>
                  </a:lnTo>
                  <a:lnTo>
                    <a:pt x="18" y="2183"/>
                  </a:lnTo>
                  <a:lnTo>
                    <a:pt x="18" y="2183"/>
                  </a:lnTo>
                  <a:lnTo>
                    <a:pt x="21" y="2192"/>
                  </a:lnTo>
                  <a:lnTo>
                    <a:pt x="23" y="2197"/>
                  </a:lnTo>
                  <a:lnTo>
                    <a:pt x="23" y="2201"/>
                  </a:lnTo>
                  <a:lnTo>
                    <a:pt x="23" y="2201"/>
                  </a:lnTo>
                  <a:lnTo>
                    <a:pt x="21" y="2204"/>
                  </a:lnTo>
                  <a:lnTo>
                    <a:pt x="18" y="2206"/>
                  </a:lnTo>
                  <a:lnTo>
                    <a:pt x="14" y="2208"/>
                  </a:lnTo>
                  <a:lnTo>
                    <a:pt x="12" y="2211"/>
                  </a:lnTo>
                  <a:lnTo>
                    <a:pt x="12" y="2211"/>
                  </a:lnTo>
                  <a:lnTo>
                    <a:pt x="9" y="2222"/>
                  </a:lnTo>
                  <a:lnTo>
                    <a:pt x="8" y="2228"/>
                  </a:lnTo>
                  <a:lnTo>
                    <a:pt x="5" y="2229"/>
                  </a:lnTo>
                  <a:lnTo>
                    <a:pt x="3" y="2231"/>
                  </a:lnTo>
                  <a:lnTo>
                    <a:pt x="3" y="2231"/>
                  </a:lnTo>
                  <a:lnTo>
                    <a:pt x="0" y="2232"/>
                  </a:lnTo>
                  <a:lnTo>
                    <a:pt x="0" y="2234"/>
                  </a:lnTo>
                  <a:lnTo>
                    <a:pt x="0" y="2238"/>
                  </a:lnTo>
                  <a:lnTo>
                    <a:pt x="5" y="2250"/>
                  </a:lnTo>
                  <a:lnTo>
                    <a:pt x="5" y="2250"/>
                  </a:lnTo>
                  <a:lnTo>
                    <a:pt x="6" y="2256"/>
                  </a:lnTo>
                  <a:lnTo>
                    <a:pt x="6" y="2260"/>
                  </a:lnTo>
                  <a:lnTo>
                    <a:pt x="3" y="2269"/>
                  </a:lnTo>
                  <a:lnTo>
                    <a:pt x="3" y="2269"/>
                  </a:lnTo>
                  <a:lnTo>
                    <a:pt x="3" y="2272"/>
                  </a:lnTo>
                  <a:lnTo>
                    <a:pt x="5" y="2274"/>
                  </a:lnTo>
                  <a:lnTo>
                    <a:pt x="12" y="2277"/>
                  </a:lnTo>
                  <a:lnTo>
                    <a:pt x="27" y="2281"/>
                  </a:lnTo>
                  <a:lnTo>
                    <a:pt x="27" y="2281"/>
                  </a:lnTo>
                  <a:lnTo>
                    <a:pt x="70" y="2288"/>
                  </a:lnTo>
                  <a:lnTo>
                    <a:pt x="101" y="2294"/>
                  </a:lnTo>
                  <a:lnTo>
                    <a:pt x="114" y="2299"/>
                  </a:lnTo>
                  <a:lnTo>
                    <a:pt x="123" y="2303"/>
                  </a:lnTo>
                  <a:lnTo>
                    <a:pt x="123" y="2303"/>
                  </a:lnTo>
                  <a:lnTo>
                    <a:pt x="132" y="2309"/>
                  </a:lnTo>
                  <a:lnTo>
                    <a:pt x="134" y="2312"/>
                  </a:lnTo>
                  <a:lnTo>
                    <a:pt x="135" y="2315"/>
                  </a:lnTo>
                  <a:lnTo>
                    <a:pt x="134" y="2320"/>
                  </a:lnTo>
                  <a:lnTo>
                    <a:pt x="134" y="2324"/>
                  </a:lnTo>
                  <a:lnTo>
                    <a:pt x="134" y="2324"/>
                  </a:lnTo>
                  <a:lnTo>
                    <a:pt x="134" y="2327"/>
                  </a:lnTo>
                  <a:lnTo>
                    <a:pt x="135" y="2328"/>
                  </a:lnTo>
                  <a:lnTo>
                    <a:pt x="140" y="2328"/>
                  </a:lnTo>
                  <a:lnTo>
                    <a:pt x="145" y="2328"/>
                  </a:lnTo>
                  <a:lnTo>
                    <a:pt x="153" y="2328"/>
                  </a:lnTo>
                  <a:lnTo>
                    <a:pt x="153" y="2328"/>
                  </a:lnTo>
                  <a:lnTo>
                    <a:pt x="156" y="2330"/>
                  </a:lnTo>
                  <a:lnTo>
                    <a:pt x="157" y="2334"/>
                  </a:lnTo>
                  <a:lnTo>
                    <a:pt x="160" y="2345"/>
                  </a:lnTo>
                  <a:lnTo>
                    <a:pt x="165" y="2368"/>
                  </a:lnTo>
                  <a:lnTo>
                    <a:pt x="165" y="2368"/>
                  </a:lnTo>
                  <a:lnTo>
                    <a:pt x="166" y="2374"/>
                  </a:lnTo>
                  <a:lnTo>
                    <a:pt x="169" y="2376"/>
                  </a:lnTo>
                  <a:lnTo>
                    <a:pt x="172" y="2377"/>
                  </a:lnTo>
                  <a:lnTo>
                    <a:pt x="179" y="2377"/>
                  </a:lnTo>
                  <a:lnTo>
                    <a:pt x="190" y="2377"/>
                  </a:lnTo>
                  <a:lnTo>
                    <a:pt x="190" y="2377"/>
                  </a:lnTo>
                  <a:lnTo>
                    <a:pt x="200" y="2377"/>
                  </a:lnTo>
                  <a:lnTo>
                    <a:pt x="205" y="2379"/>
                  </a:lnTo>
                  <a:lnTo>
                    <a:pt x="206" y="2380"/>
                  </a:lnTo>
                  <a:lnTo>
                    <a:pt x="206" y="2385"/>
                  </a:lnTo>
                  <a:lnTo>
                    <a:pt x="206" y="2385"/>
                  </a:lnTo>
                  <a:lnTo>
                    <a:pt x="205" y="2395"/>
                  </a:lnTo>
                  <a:lnTo>
                    <a:pt x="203" y="2405"/>
                  </a:lnTo>
                  <a:lnTo>
                    <a:pt x="203" y="2405"/>
                  </a:lnTo>
                  <a:lnTo>
                    <a:pt x="203" y="2408"/>
                  </a:lnTo>
                  <a:lnTo>
                    <a:pt x="203" y="2411"/>
                  </a:lnTo>
                  <a:lnTo>
                    <a:pt x="206" y="2416"/>
                  </a:lnTo>
                  <a:lnTo>
                    <a:pt x="211" y="2420"/>
                  </a:lnTo>
                  <a:lnTo>
                    <a:pt x="211" y="2423"/>
                  </a:lnTo>
                  <a:lnTo>
                    <a:pt x="211" y="2423"/>
                  </a:lnTo>
                  <a:lnTo>
                    <a:pt x="211" y="2425"/>
                  </a:lnTo>
                  <a:lnTo>
                    <a:pt x="209" y="2425"/>
                  </a:lnTo>
                  <a:lnTo>
                    <a:pt x="203" y="2426"/>
                  </a:lnTo>
                  <a:lnTo>
                    <a:pt x="184" y="2426"/>
                  </a:lnTo>
                  <a:lnTo>
                    <a:pt x="184" y="2426"/>
                  </a:lnTo>
                  <a:lnTo>
                    <a:pt x="178" y="2428"/>
                  </a:lnTo>
                  <a:lnTo>
                    <a:pt x="175" y="2429"/>
                  </a:lnTo>
                  <a:lnTo>
                    <a:pt x="172" y="2431"/>
                  </a:lnTo>
                  <a:lnTo>
                    <a:pt x="171" y="2434"/>
                  </a:lnTo>
                  <a:lnTo>
                    <a:pt x="169" y="2440"/>
                  </a:lnTo>
                  <a:lnTo>
                    <a:pt x="166" y="2445"/>
                  </a:lnTo>
                  <a:lnTo>
                    <a:pt x="166" y="2445"/>
                  </a:lnTo>
                  <a:lnTo>
                    <a:pt x="162" y="2450"/>
                  </a:lnTo>
                  <a:lnTo>
                    <a:pt x="156" y="2454"/>
                  </a:lnTo>
                  <a:lnTo>
                    <a:pt x="153" y="2457"/>
                  </a:lnTo>
                  <a:lnTo>
                    <a:pt x="148" y="2460"/>
                  </a:lnTo>
                  <a:lnTo>
                    <a:pt x="148" y="2460"/>
                  </a:lnTo>
                  <a:lnTo>
                    <a:pt x="147" y="2468"/>
                  </a:lnTo>
                  <a:lnTo>
                    <a:pt x="144" y="2481"/>
                  </a:lnTo>
                  <a:lnTo>
                    <a:pt x="142" y="2503"/>
                  </a:lnTo>
                  <a:lnTo>
                    <a:pt x="142" y="2503"/>
                  </a:lnTo>
                  <a:lnTo>
                    <a:pt x="142" y="2506"/>
                  </a:lnTo>
                  <a:lnTo>
                    <a:pt x="145" y="2509"/>
                  </a:lnTo>
                  <a:lnTo>
                    <a:pt x="153" y="2512"/>
                  </a:lnTo>
                  <a:lnTo>
                    <a:pt x="174" y="2518"/>
                  </a:lnTo>
                  <a:lnTo>
                    <a:pt x="174" y="2518"/>
                  </a:lnTo>
                  <a:lnTo>
                    <a:pt x="178" y="2520"/>
                  </a:lnTo>
                  <a:lnTo>
                    <a:pt x="182" y="2521"/>
                  </a:lnTo>
                  <a:lnTo>
                    <a:pt x="187" y="2527"/>
                  </a:lnTo>
                  <a:lnTo>
                    <a:pt x="191" y="2533"/>
                  </a:lnTo>
                  <a:lnTo>
                    <a:pt x="196" y="2539"/>
                  </a:lnTo>
                  <a:lnTo>
                    <a:pt x="196" y="2539"/>
                  </a:lnTo>
                  <a:lnTo>
                    <a:pt x="200" y="2543"/>
                  </a:lnTo>
                  <a:lnTo>
                    <a:pt x="203" y="2546"/>
                  </a:lnTo>
                  <a:lnTo>
                    <a:pt x="206" y="2548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09" y="2559"/>
                  </a:lnTo>
                  <a:lnTo>
                    <a:pt x="209" y="2564"/>
                  </a:lnTo>
                  <a:lnTo>
                    <a:pt x="206" y="2568"/>
                  </a:lnTo>
                  <a:lnTo>
                    <a:pt x="202" y="2573"/>
                  </a:lnTo>
                  <a:lnTo>
                    <a:pt x="202" y="2573"/>
                  </a:lnTo>
                  <a:lnTo>
                    <a:pt x="194" y="2580"/>
                  </a:lnTo>
                  <a:lnTo>
                    <a:pt x="184" y="2589"/>
                  </a:lnTo>
                  <a:lnTo>
                    <a:pt x="184" y="2589"/>
                  </a:lnTo>
                  <a:lnTo>
                    <a:pt x="172" y="2601"/>
                  </a:lnTo>
                  <a:lnTo>
                    <a:pt x="166" y="2611"/>
                  </a:lnTo>
                  <a:lnTo>
                    <a:pt x="166" y="2611"/>
                  </a:lnTo>
                  <a:lnTo>
                    <a:pt x="160" y="2619"/>
                  </a:lnTo>
                  <a:lnTo>
                    <a:pt x="159" y="2622"/>
                  </a:lnTo>
                  <a:lnTo>
                    <a:pt x="159" y="2623"/>
                  </a:lnTo>
                  <a:lnTo>
                    <a:pt x="159" y="2623"/>
                  </a:lnTo>
                  <a:lnTo>
                    <a:pt x="159" y="2632"/>
                  </a:lnTo>
                  <a:lnTo>
                    <a:pt x="160" y="2642"/>
                  </a:lnTo>
                  <a:lnTo>
                    <a:pt x="160" y="2642"/>
                  </a:lnTo>
                  <a:lnTo>
                    <a:pt x="159" y="2656"/>
                  </a:lnTo>
                  <a:lnTo>
                    <a:pt x="157" y="2663"/>
                  </a:lnTo>
                  <a:lnTo>
                    <a:pt x="156" y="2666"/>
                  </a:lnTo>
                  <a:lnTo>
                    <a:pt x="156" y="2666"/>
                  </a:lnTo>
                  <a:lnTo>
                    <a:pt x="159" y="2675"/>
                  </a:lnTo>
                  <a:lnTo>
                    <a:pt x="159" y="2681"/>
                  </a:lnTo>
                  <a:lnTo>
                    <a:pt x="157" y="2684"/>
                  </a:lnTo>
                  <a:lnTo>
                    <a:pt x="156" y="2685"/>
                  </a:lnTo>
                  <a:lnTo>
                    <a:pt x="156" y="2685"/>
                  </a:lnTo>
                  <a:lnTo>
                    <a:pt x="144" y="2687"/>
                  </a:lnTo>
                  <a:lnTo>
                    <a:pt x="141" y="2688"/>
                  </a:lnTo>
                  <a:lnTo>
                    <a:pt x="141" y="2690"/>
                  </a:lnTo>
                  <a:lnTo>
                    <a:pt x="142" y="2693"/>
                  </a:lnTo>
                  <a:lnTo>
                    <a:pt x="142" y="2693"/>
                  </a:lnTo>
                  <a:lnTo>
                    <a:pt x="148" y="2702"/>
                  </a:lnTo>
                  <a:lnTo>
                    <a:pt x="159" y="2715"/>
                  </a:lnTo>
                  <a:lnTo>
                    <a:pt x="159" y="2715"/>
                  </a:lnTo>
                  <a:lnTo>
                    <a:pt x="165" y="2725"/>
                  </a:lnTo>
                  <a:lnTo>
                    <a:pt x="171" y="2737"/>
                  </a:lnTo>
                  <a:lnTo>
                    <a:pt x="175" y="2751"/>
                  </a:lnTo>
                  <a:lnTo>
                    <a:pt x="177" y="2761"/>
                  </a:lnTo>
                  <a:lnTo>
                    <a:pt x="177" y="2761"/>
                  </a:lnTo>
                  <a:lnTo>
                    <a:pt x="178" y="2765"/>
                  </a:lnTo>
                  <a:lnTo>
                    <a:pt x="177" y="2770"/>
                  </a:lnTo>
                  <a:lnTo>
                    <a:pt x="175" y="2773"/>
                  </a:lnTo>
                  <a:lnTo>
                    <a:pt x="174" y="2776"/>
                  </a:lnTo>
                  <a:lnTo>
                    <a:pt x="165" y="2783"/>
                  </a:lnTo>
                  <a:lnTo>
                    <a:pt x="151" y="2791"/>
                  </a:lnTo>
                  <a:lnTo>
                    <a:pt x="151" y="2791"/>
                  </a:lnTo>
                  <a:lnTo>
                    <a:pt x="137" y="2798"/>
                  </a:lnTo>
                  <a:lnTo>
                    <a:pt x="125" y="2805"/>
                  </a:lnTo>
                  <a:lnTo>
                    <a:pt x="122" y="2808"/>
                  </a:lnTo>
                  <a:lnTo>
                    <a:pt x="119" y="2811"/>
                  </a:lnTo>
                  <a:lnTo>
                    <a:pt x="117" y="2816"/>
                  </a:lnTo>
                  <a:lnTo>
                    <a:pt x="117" y="2820"/>
                  </a:lnTo>
                  <a:lnTo>
                    <a:pt x="117" y="2820"/>
                  </a:lnTo>
                  <a:lnTo>
                    <a:pt x="116" y="2826"/>
                  </a:lnTo>
                  <a:lnTo>
                    <a:pt x="114" y="2831"/>
                  </a:lnTo>
                  <a:lnTo>
                    <a:pt x="114" y="2831"/>
                  </a:lnTo>
                  <a:lnTo>
                    <a:pt x="117" y="2831"/>
                  </a:lnTo>
                  <a:lnTo>
                    <a:pt x="126" y="2831"/>
                  </a:lnTo>
                  <a:lnTo>
                    <a:pt x="135" y="2832"/>
                  </a:lnTo>
                  <a:lnTo>
                    <a:pt x="140" y="2835"/>
                  </a:lnTo>
                  <a:lnTo>
                    <a:pt x="144" y="2838"/>
                  </a:lnTo>
                  <a:lnTo>
                    <a:pt x="144" y="2838"/>
                  </a:lnTo>
                  <a:lnTo>
                    <a:pt x="147" y="2842"/>
                  </a:lnTo>
                  <a:lnTo>
                    <a:pt x="148" y="2847"/>
                  </a:lnTo>
                  <a:lnTo>
                    <a:pt x="148" y="2856"/>
                  </a:lnTo>
                  <a:lnTo>
                    <a:pt x="148" y="2862"/>
                  </a:lnTo>
                  <a:lnTo>
                    <a:pt x="151" y="2863"/>
                  </a:lnTo>
                  <a:lnTo>
                    <a:pt x="154" y="2866"/>
                  </a:lnTo>
                  <a:lnTo>
                    <a:pt x="154" y="2866"/>
                  </a:lnTo>
                  <a:lnTo>
                    <a:pt x="166" y="2868"/>
                  </a:lnTo>
                  <a:lnTo>
                    <a:pt x="178" y="2868"/>
                  </a:lnTo>
                  <a:lnTo>
                    <a:pt x="197" y="2868"/>
                  </a:lnTo>
                  <a:lnTo>
                    <a:pt x="197" y="2868"/>
                  </a:lnTo>
                  <a:lnTo>
                    <a:pt x="197" y="2868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9"/>
            <p:cNvSpPr>
              <a:spLocks noEditPoints="1"/>
            </p:cNvSpPr>
            <p:nvPr/>
          </p:nvSpPr>
          <p:spPr bwMode="auto">
            <a:xfrm>
              <a:off x="4257675" y="5634038"/>
              <a:ext cx="479425" cy="619125"/>
            </a:xfrm>
            <a:custGeom>
              <a:avLst/>
              <a:gdLst>
                <a:gd name="T0" fmla="*/ 85 w 302"/>
                <a:gd name="T1" fmla="*/ 147 h 390"/>
                <a:gd name="T2" fmla="*/ 101 w 302"/>
                <a:gd name="T3" fmla="*/ 151 h 390"/>
                <a:gd name="T4" fmla="*/ 142 w 302"/>
                <a:gd name="T5" fmla="*/ 199 h 390"/>
                <a:gd name="T6" fmla="*/ 156 w 302"/>
                <a:gd name="T7" fmla="*/ 231 h 390"/>
                <a:gd name="T8" fmla="*/ 160 w 302"/>
                <a:gd name="T9" fmla="*/ 286 h 390"/>
                <a:gd name="T10" fmla="*/ 134 w 302"/>
                <a:gd name="T11" fmla="*/ 310 h 390"/>
                <a:gd name="T12" fmla="*/ 125 w 302"/>
                <a:gd name="T13" fmla="*/ 291 h 390"/>
                <a:gd name="T14" fmla="*/ 114 w 302"/>
                <a:gd name="T15" fmla="*/ 283 h 390"/>
                <a:gd name="T16" fmla="*/ 97 w 302"/>
                <a:gd name="T17" fmla="*/ 301 h 390"/>
                <a:gd name="T18" fmla="*/ 86 w 302"/>
                <a:gd name="T19" fmla="*/ 316 h 390"/>
                <a:gd name="T20" fmla="*/ 48 w 302"/>
                <a:gd name="T21" fmla="*/ 322 h 390"/>
                <a:gd name="T22" fmla="*/ 49 w 302"/>
                <a:gd name="T23" fmla="*/ 279 h 390"/>
                <a:gd name="T24" fmla="*/ 70 w 302"/>
                <a:gd name="T25" fmla="*/ 271 h 390"/>
                <a:gd name="T26" fmla="*/ 94 w 302"/>
                <a:gd name="T27" fmla="*/ 270 h 390"/>
                <a:gd name="T28" fmla="*/ 122 w 302"/>
                <a:gd name="T29" fmla="*/ 237 h 390"/>
                <a:gd name="T30" fmla="*/ 134 w 302"/>
                <a:gd name="T31" fmla="*/ 221 h 390"/>
                <a:gd name="T32" fmla="*/ 120 w 302"/>
                <a:gd name="T33" fmla="*/ 203 h 390"/>
                <a:gd name="T34" fmla="*/ 101 w 302"/>
                <a:gd name="T35" fmla="*/ 202 h 390"/>
                <a:gd name="T36" fmla="*/ 76 w 302"/>
                <a:gd name="T37" fmla="*/ 175 h 390"/>
                <a:gd name="T38" fmla="*/ 230 w 302"/>
                <a:gd name="T39" fmla="*/ 234 h 390"/>
                <a:gd name="T40" fmla="*/ 249 w 302"/>
                <a:gd name="T41" fmla="*/ 248 h 390"/>
                <a:gd name="T42" fmla="*/ 274 w 302"/>
                <a:gd name="T43" fmla="*/ 234 h 390"/>
                <a:gd name="T44" fmla="*/ 298 w 302"/>
                <a:gd name="T45" fmla="*/ 200 h 390"/>
                <a:gd name="T46" fmla="*/ 298 w 302"/>
                <a:gd name="T47" fmla="*/ 190 h 390"/>
                <a:gd name="T48" fmla="*/ 273 w 302"/>
                <a:gd name="T49" fmla="*/ 178 h 390"/>
                <a:gd name="T50" fmla="*/ 282 w 302"/>
                <a:gd name="T51" fmla="*/ 146 h 390"/>
                <a:gd name="T52" fmla="*/ 289 w 302"/>
                <a:gd name="T53" fmla="*/ 122 h 390"/>
                <a:gd name="T54" fmla="*/ 293 w 302"/>
                <a:gd name="T55" fmla="*/ 104 h 390"/>
                <a:gd name="T56" fmla="*/ 256 w 302"/>
                <a:gd name="T57" fmla="*/ 64 h 390"/>
                <a:gd name="T58" fmla="*/ 243 w 302"/>
                <a:gd name="T59" fmla="*/ 72 h 390"/>
                <a:gd name="T60" fmla="*/ 231 w 302"/>
                <a:gd name="T61" fmla="*/ 51 h 390"/>
                <a:gd name="T62" fmla="*/ 243 w 302"/>
                <a:gd name="T63" fmla="*/ 39 h 390"/>
                <a:gd name="T64" fmla="*/ 216 w 302"/>
                <a:gd name="T65" fmla="*/ 21 h 390"/>
                <a:gd name="T66" fmla="*/ 191 w 302"/>
                <a:gd name="T67" fmla="*/ 2 h 390"/>
                <a:gd name="T68" fmla="*/ 176 w 302"/>
                <a:gd name="T69" fmla="*/ 8 h 390"/>
                <a:gd name="T70" fmla="*/ 188 w 302"/>
                <a:gd name="T71" fmla="*/ 45 h 390"/>
                <a:gd name="T72" fmla="*/ 182 w 302"/>
                <a:gd name="T73" fmla="*/ 67 h 390"/>
                <a:gd name="T74" fmla="*/ 163 w 302"/>
                <a:gd name="T75" fmla="*/ 55 h 390"/>
                <a:gd name="T76" fmla="*/ 119 w 302"/>
                <a:gd name="T77" fmla="*/ 49 h 390"/>
                <a:gd name="T78" fmla="*/ 51 w 302"/>
                <a:gd name="T79" fmla="*/ 46 h 390"/>
                <a:gd name="T80" fmla="*/ 45 w 302"/>
                <a:gd name="T81" fmla="*/ 29 h 390"/>
                <a:gd name="T82" fmla="*/ 17 w 302"/>
                <a:gd name="T83" fmla="*/ 15 h 390"/>
                <a:gd name="T84" fmla="*/ 11 w 302"/>
                <a:gd name="T85" fmla="*/ 60 h 390"/>
                <a:gd name="T86" fmla="*/ 2 w 302"/>
                <a:gd name="T87" fmla="*/ 95 h 390"/>
                <a:gd name="T88" fmla="*/ 20 w 302"/>
                <a:gd name="T89" fmla="*/ 166 h 390"/>
                <a:gd name="T90" fmla="*/ 24 w 302"/>
                <a:gd name="T91" fmla="*/ 227 h 390"/>
                <a:gd name="T92" fmla="*/ 9 w 302"/>
                <a:gd name="T93" fmla="*/ 301 h 390"/>
                <a:gd name="T94" fmla="*/ 31 w 302"/>
                <a:gd name="T95" fmla="*/ 348 h 390"/>
                <a:gd name="T96" fmla="*/ 45 w 302"/>
                <a:gd name="T97" fmla="*/ 366 h 390"/>
                <a:gd name="T98" fmla="*/ 76 w 302"/>
                <a:gd name="T99" fmla="*/ 362 h 390"/>
                <a:gd name="T100" fmla="*/ 92 w 302"/>
                <a:gd name="T101" fmla="*/ 354 h 390"/>
                <a:gd name="T102" fmla="*/ 108 w 302"/>
                <a:gd name="T103" fmla="*/ 372 h 390"/>
                <a:gd name="T104" fmla="*/ 123 w 302"/>
                <a:gd name="T105" fmla="*/ 388 h 390"/>
                <a:gd name="T106" fmla="*/ 147 w 302"/>
                <a:gd name="T107" fmla="*/ 378 h 390"/>
                <a:gd name="T108" fmla="*/ 171 w 302"/>
                <a:gd name="T109" fmla="*/ 374 h 390"/>
                <a:gd name="T110" fmla="*/ 181 w 302"/>
                <a:gd name="T111" fmla="*/ 362 h 390"/>
                <a:gd name="T112" fmla="*/ 202 w 302"/>
                <a:gd name="T113" fmla="*/ 347 h 390"/>
                <a:gd name="T114" fmla="*/ 208 w 302"/>
                <a:gd name="T115" fmla="*/ 331 h 390"/>
                <a:gd name="T116" fmla="*/ 224 w 302"/>
                <a:gd name="T117" fmla="*/ 300 h 390"/>
                <a:gd name="T118" fmla="*/ 224 w 302"/>
                <a:gd name="T119" fmla="*/ 271 h 390"/>
                <a:gd name="T120" fmla="*/ 219 w 302"/>
                <a:gd name="T121" fmla="*/ 24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2" h="390">
                  <a:moveTo>
                    <a:pt x="71" y="166"/>
                  </a:moveTo>
                  <a:lnTo>
                    <a:pt x="71" y="166"/>
                  </a:lnTo>
                  <a:lnTo>
                    <a:pt x="71" y="162"/>
                  </a:lnTo>
                  <a:lnTo>
                    <a:pt x="73" y="159"/>
                  </a:lnTo>
                  <a:lnTo>
                    <a:pt x="77" y="153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92" y="146"/>
                  </a:lnTo>
                  <a:lnTo>
                    <a:pt x="97" y="147"/>
                  </a:lnTo>
                  <a:lnTo>
                    <a:pt x="99" y="150"/>
                  </a:lnTo>
                  <a:lnTo>
                    <a:pt x="101" y="151"/>
                  </a:lnTo>
                  <a:lnTo>
                    <a:pt x="101" y="151"/>
                  </a:lnTo>
                  <a:lnTo>
                    <a:pt x="104" y="16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17" y="180"/>
                  </a:lnTo>
                  <a:lnTo>
                    <a:pt x="126" y="187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5" y="203"/>
                  </a:lnTo>
                  <a:lnTo>
                    <a:pt x="148" y="212"/>
                  </a:lnTo>
                  <a:lnTo>
                    <a:pt x="151" y="223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65" y="249"/>
                  </a:lnTo>
                  <a:lnTo>
                    <a:pt x="168" y="257"/>
                  </a:lnTo>
                  <a:lnTo>
                    <a:pt x="169" y="264"/>
                  </a:lnTo>
                  <a:lnTo>
                    <a:pt x="169" y="264"/>
                  </a:lnTo>
                  <a:lnTo>
                    <a:pt x="166" y="273"/>
                  </a:lnTo>
                  <a:lnTo>
                    <a:pt x="160" y="286"/>
                  </a:lnTo>
                  <a:lnTo>
                    <a:pt x="147" y="310"/>
                  </a:lnTo>
                  <a:lnTo>
                    <a:pt x="147" y="310"/>
                  </a:lnTo>
                  <a:lnTo>
                    <a:pt x="144" y="311"/>
                  </a:lnTo>
                  <a:lnTo>
                    <a:pt x="141" y="313"/>
                  </a:lnTo>
                  <a:lnTo>
                    <a:pt x="138" y="311"/>
                  </a:lnTo>
                  <a:lnTo>
                    <a:pt x="134" y="310"/>
                  </a:lnTo>
                  <a:lnTo>
                    <a:pt x="131" y="308"/>
                  </a:lnTo>
                  <a:lnTo>
                    <a:pt x="128" y="306"/>
                  </a:lnTo>
                  <a:lnTo>
                    <a:pt x="126" y="303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5" y="291"/>
                  </a:lnTo>
                  <a:lnTo>
                    <a:pt x="122" y="285"/>
                  </a:lnTo>
                  <a:lnTo>
                    <a:pt x="120" y="283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10" y="289"/>
                  </a:lnTo>
                  <a:lnTo>
                    <a:pt x="105" y="294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94" y="303"/>
                  </a:lnTo>
                  <a:lnTo>
                    <a:pt x="91" y="304"/>
                  </a:lnTo>
                  <a:lnTo>
                    <a:pt x="89" y="307"/>
                  </a:lnTo>
                  <a:lnTo>
                    <a:pt x="88" y="313"/>
                  </a:lnTo>
                  <a:lnTo>
                    <a:pt x="88" y="313"/>
                  </a:lnTo>
                  <a:lnTo>
                    <a:pt x="86" y="316"/>
                  </a:lnTo>
                  <a:lnTo>
                    <a:pt x="83" y="319"/>
                  </a:lnTo>
                  <a:lnTo>
                    <a:pt x="73" y="322"/>
                  </a:lnTo>
                  <a:lnTo>
                    <a:pt x="62" y="323"/>
                  </a:lnTo>
                  <a:lnTo>
                    <a:pt x="52" y="323"/>
                  </a:lnTo>
                  <a:lnTo>
                    <a:pt x="52" y="323"/>
                  </a:lnTo>
                  <a:lnTo>
                    <a:pt x="48" y="322"/>
                  </a:lnTo>
                  <a:lnTo>
                    <a:pt x="46" y="319"/>
                  </a:lnTo>
                  <a:lnTo>
                    <a:pt x="45" y="314"/>
                  </a:lnTo>
                  <a:lnTo>
                    <a:pt x="45" y="308"/>
                  </a:lnTo>
                  <a:lnTo>
                    <a:pt x="48" y="295"/>
                  </a:lnTo>
                  <a:lnTo>
                    <a:pt x="49" y="279"/>
                  </a:lnTo>
                  <a:lnTo>
                    <a:pt x="49" y="279"/>
                  </a:lnTo>
                  <a:lnTo>
                    <a:pt x="49" y="271"/>
                  </a:lnTo>
                  <a:lnTo>
                    <a:pt x="51" y="267"/>
                  </a:lnTo>
                  <a:lnTo>
                    <a:pt x="54" y="266"/>
                  </a:lnTo>
                  <a:lnTo>
                    <a:pt x="57" y="266"/>
                  </a:lnTo>
                  <a:lnTo>
                    <a:pt x="62" y="268"/>
                  </a:lnTo>
                  <a:lnTo>
                    <a:pt x="70" y="271"/>
                  </a:lnTo>
                  <a:lnTo>
                    <a:pt x="70" y="271"/>
                  </a:lnTo>
                  <a:lnTo>
                    <a:pt x="79" y="274"/>
                  </a:lnTo>
                  <a:lnTo>
                    <a:pt x="83" y="276"/>
                  </a:lnTo>
                  <a:lnTo>
                    <a:pt x="88" y="274"/>
                  </a:lnTo>
                  <a:lnTo>
                    <a:pt x="88" y="274"/>
                  </a:lnTo>
                  <a:lnTo>
                    <a:pt x="94" y="270"/>
                  </a:lnTo>
                  <a:lnTo>
                    <a:pt x="99" y="261"/>
                  </a:lnTo>
                  <a:lnTo>
                    <a:pt x="105" y="252"/>
                  </a:lnTo>
                  <a:lnTo>
                    <a:pt x="113" y="243"/>
                  </a:lnTo>
                  <a:lnTo>
                    <a:pt x="113" y="243"/>
                  </a:lnTo>
                  <a:lnTo>
                    <a:pt x="117" y="240"/>
                  </a:lnTo>
                  <a:lnTo>
                    <a:pt x="122" y="237"/>
                  </a:lnTo>
                  <a:lnTo>
                    <a:pt x="128" y="236"/>
                  </a:lnTo>
                  <a:lnTo>
                    <a:pt x="132" y="234"/>
                  </a:lnTo>
                  <a:lnTo>
                    <a:pt x="134" y="231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4" y="221"/>
                  </a:lnTo>
                  <a:lnTo>
                    <a:pt x="132" y="218"/>
                  </a:lnTo>
                  <a:lnTo>
                    <a:pt x="128" y="217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2" y="205"/>
                  </a:lnTo>
                  <a:lnTo>
                    <a:pt x="120" y="203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1" y="199"/>
                  </a:lnTo>
                  <a:lnTo>
                    <a:pt x="108" y="199"/>
                  </a:lnTo>
                  <a:lnTo>
                    <a:pt x="105" y="200"/>
                  </a:lnTo>
                  <a:lnTo>
                    <a:pt x="101" y="202"/>
                  </a:lnTo>
                  <a:lnTo>
                    <a:pt x="99" y="202"/>
                  </a:lnTo>
                  <a:lnTo>
                    <a:pt x="97" y="202"/>
                  </a:lnTo>
                  <a:lnTo>
                    <a:pt x="97" y="202"/>
                  </a:lnTo>
                  <a:lnTo>
                    <a:pt x="89" y="196"/>
                  </a:lnTo>
                  <a:lnTo>
                    <a:pt x="82" y="186"/>
                  </a:lnTo>
                  <a:lnTo>
                    <a:pt x="76" y="175"/>
                  </a:lnTo>
                  <a:lnTo>
                    <a:pt x="71" y="166"/>
                  </a:lnTo>
                  <a:lnTo>
                    <a:pt x="71" y="166"/>
                  </a:lnTo>
                  <a:close/>
                  <a:moveTo>
                    <a:pt x="219" y="243"/>
                  </a:moveTo>
                  <a:lnTo>
                    <a:pt x="219" y="243"/>
                  </a:lnTo>
                  <a:lnTo>
                    <a:pt x="224" y="237"/>
                  </a:lnTo>
                  <a:lnTo>
                    <a:pt x="230" y="234"/>
                  </a:lnTo>
                  <a:lnTo>
                    <a:pt x="234" y="233"/>
                  </a:lnTo>
                  <a:lnTo>
                    <a:pt x="237" y="233"/>
                  </a:lnTo>
                  <a:lnTo>
                    <a:pt x="239" y="236"/>
                  </a:lnTo>
                  <a:lnTo>
                    <a:pt x="239" y="236"/>
                  </a:lnTo>
                  <a:lnTo>
                    <a:pt x="246" y="245"/>
                  </a:lnTo>
                  <a:lnTo>
                    <a:pt x="249" y="248"/>
                  </a:lnTo>
                  <a:lnTo>
                    <a:pt x="252" y="248"/>
                  </a:lnTo>
                  <a:lnTo>
                    <a:pt x="255" y="246"/>
                  </a:lnTo>
                  <a:lnTo>
                    <a:pt x="255" y="246"/>
                  </a:lnTo>
                  <a:lnTo>
                    <a:pt x="274" y="236"/>
                  </a:lnTo>
                  <a:lnTo>
                    <a:pt x="274" y="236"/>
                  </a:lnTo>
                  <a:lnTo>
                    <a:pt x="274" y="234"/>
                  </a:lnTo>
                  <a:lnTo>
                    <a:pt x="276" y="231"/>
                  </a:lnTo>
                  <a:lnTo>
                    <a:pt x="279" y="226"/>
                  </a:lnTo>
                  <a:lnTo>
                    <a:pt x="285" y="220"/>
                  </a:lnTo>
                  <a:lnTo>
                    <a:pt x="289" y="214"/>
                  </a:lnTo>
                  <a:lnTo>
                    <a:pt x="289" y="214"/>
                  </a:lnTo>
                  <a:lnTo>
                    <a:pt x="298" y="200"/>
                  </a:lnTo>
                  <a:lnTo>
                    <a:pt x="301" y="196"/>
                  </a:lnTo>
                  <a:lnTo>
                    <a:pt x="302" y="193"/>
                  </a:lnTo>
                  <a:lnTo>
                    <a:pt x="301" y="191"/>
                  </a:lnTo>
                  <a:lnTo>
                    <a:pt x="301" y="191"/>
                  </a:lnTo>
                  <a:lnTo>
                    <a:pt x="301" y="190"/>
                  </a:lnTo>
                  <a:lnTo>
                    <a:pt x="298" y="190"/>
                  </a:lnTo>
                  <a:lnTo>
                    <a:pt x="293" y="190"/>
                  </a:lnTo>
                  <a:lnTo>
                    <a:pt x="288" y="190"/>
                  </a:lnTo>
                  <a:lnTo>
                    <a:pt x="282" y="189"/>
                  </a:lnTo>
                  <a:lnTo>
                    <a:pt x="282" y="189"/>
                  </a:lnTo>
                  <a:lnTo>
                    <a:pt x="277" y="184"/>
                  </a:lnTo>
                  <a:lnTo>
                    <a:pt x="273" y="178"/>
                  </a:lnTo>
                  <a:lnTo>
                    <a:pt x="265" y="165"/>
                  </a:lnTo>
                  <a:lnTo>
                    <a:pt x="265" y="165"/>
                  </a:lnTo>
                  <a:lnTo>
                    <a:pt x="265" y="162"/>
                  </a:lnTo>
                  <a:lnTo>
                    <a:pt x="265" y="159"/>
                  </a:lnTo>
                  <a:lnTo>
                    <a:pt x="270" y="154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5" y="143"/>
                  </a:lnTo>
                  <a:lnTo>
                    <a:pt x="286" y="138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89" y="122"/>
                  </a:lnTo>
                  <a:lnTo>
                    <a:pt x="292" y="119"/>
                  </a:lnTo>
                  <a:lnTo>
                    <a:pt x="295" y="116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6" y="109"/>
                  </a:lnTo>
                  <a:lnTo>
                    <a:pt x="293" y="104"/>
                  </a:lnTo>
                  <a:lnTo>
                    <a:pt x="283" y="91"/>
                  </a:lnTo>
                  <a:lnTo>
                    <a:pt x="283" y="91"/>
                  </a:lnTo>
                  <a:lnTo>
                    <a:pt x="271" y="77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56" y="64"/>
                  </a:lnTo>
                  <a:lnTo>
                    <a:pt x="255" y="64"/>
                  </a:lnTo>
                  <a:lnTo>
                    <a:pt x="253" y="66"/>
                  </a:lnTo>
                  <a:lnTo>
                    <a:pt x="251" y="69"/>
                  </a:lnTo>
                  <a:lnTo>
                    <a:pt x="246" y="72"/>
                  </a:lnTo>
                  <a:lnTo>
                    <a:pt x="246" y="72"/>
                  </a:lnTo>
                  <a:lnTo>
                    <a:pt x="243" y="72"/>
                  </a:lnTo>
                  <a:lnTo>
                    <a:pt x="242" y="72"/>
                  </a:lnTo>
                  <a:lnTo>
                    <a:pt x="239" y="67"/>
                  </a:lnTo>
                  <a:lnTo>
                    <a:pt x="236" y="6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1" y="51"/>
                  </a:lnTo>
                  <a:lnTo>
                    <a:pt x="233" y="49"/>
                  </a:lnTo>
                  <a:lnTo>
                    <a:pt x="237" y="46"/>
                  </a:lnTo>
                  <a:lnTo>
                    <a:pt x="242" y="43"/>
                  </a:lnTo>
                  <a:lnTo>
                    <a:pt x="242" y="43"/>
                  </a:lnTo>
                  <a:lnTo>
                    <a:pt x="243" y="42"/>
                  </a:lnTo>
                  <a:lnTo>
                    <a:pt x="243" y="39"/>
                  </a:lnTo>
                  <a:lnTo>
                    <a:pt x="242" y="36"/>
                  </a:lnTo>
                  <a:lnTo>
                    <a:pt x="239" y="32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22" y="24"/>
                  </a:lnTo>
                  <a:lnTo>
                    <a:pt x="216" y="21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06" y="8"/>
                  </a:lnTo>
                  <a:lnTo>
                    <a:pt x="202" y="3"/>
                  </a:lnTo>
                  <a:lnTo>
                    <a:pt x="197" y="0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84" y="2"/>
                  </a:lnTo>
                  <a:lnTo>
                    <a:pt x="179" y="3"/>
                  </a:lnTo>
                  <a:lnTo>
                    <a:pt x="178" y="3"/>
                  </a:lnTo>
                  <a:lnTo>
                    <a:pt x="176" y="5"/>
                  </a:lnTo>
                  <a:lnTo>
                    <a:pt x="176" y="8"/>
                  </a:lnTo>
                  <a:lnTo>
                    <a:pt x="178" y="14"/>
                  </a:lnTo>
                  <a:lnTo>
                    <a:pt x="178" y="14"/>
                  </a:lnTo>
                  <a:lnTo>
                    <a:pt x="187" y="30"/>
                  </a:lnTo>
                  <a:lnTo>
                    <a:pt x="188" y="37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90" y="60"/>
                  </a:lnTo>
                  <a:lnTo>
                    <a:pt x="188" y="64"/>
                  </a:lnTo>
                  <a:lnTo>
                    <a:pt x="188" y="66"/>
                  </a:lnTo>
                  <a:lnTo>
                    <a:pt x="187" y="66"/>
                  </a:lnTo>
                  <a:lnTo>
                    <a:pt x="187" y="66"/>
                  </a:lnTo>
                  <a:lnTo>
                    <a:pt x="182" y="67"/>
                  </a:lnTo>
                  <a:lnTo>
                    <a:pt x="179" y="67"/>
                  </a:lnTo>
                  <a:lnTo>
                    <a:pt x="175" y="67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66" y="60"/>
                  </a:lnTo>
                  <a:lnTo>
                    <a:pt x="163" y="55"/>
                  </a:lnTo>
                  <a:lnTo>
                    <a:pt x="162" y="52"/>
                  </a:lnTo>
                  <a:lnTo>
                    <a:pt x="159" y="51"/>
                  </a:lnTo>
                  <a:lnTo>
                    <a:pt x="159" y="51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19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71" y="49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51" y="46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49" y="39"/>
                  </a:lnTo>
                  <a:lnTo>
                    <a:pt x="48" y="34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39" y="18"/>
                  </a:lnTo>
                  <a:lnTo>
                    <a:pt x="33" y="14"/>
                  </a:lnTo>
                  <a:lnTo>
                    <a:pt x="27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1" y="60"/>
                  </a:lnTo>
                  <a:lnTo>
                    <a:pt x="9" y="64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0" y="85"/>
                  </a:lnTo>
                  <a:lnTo>
                    <a:pt x="2" y="95"/>
                  </a:lnTo>
                  <a:lnTo>
                    <a:pt x="5" y="109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14" y="137"/>
                  </a:lnTo>
                  <a:lnTo>
                    <a:pt x="18" y="151"/>
                  </a:lnTo>
                  <a:lnTo>
                    <a:pt x="20" y="166"/>
                  </a:lnTo>
                  <a:lnTo>
                    <a:pt x="21" y="181"/>
                  </a:lnTo>
                  <a:lnTo>
                    <a:pt x="21" y="181"/>
                  </a:lnTo>
                  <a:lnTo>
                    <a:pt x="22" y="194"/>
                  </a:lnTo>
                  <a:lnTo>
                    <a:pt x="24" y="205"/>
                  </a:lnTo>
                  <a:lnTo>
                    <a:pt x="25" y="215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15" y="261"/>
                  </a:lnTo>
                  <a:lnTo>
                    <a:pt x="11" y="280"/>
                  </a:lnTo>
                  <a:lnTo>
                    <a:pt x="9" y="29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8" y="348"/>
                  </a:lnTo>
                  <a:lnTo>
                    <a:pt x="8" y="348"/>
                  </a:lnTo>
                  <a:lnTo>
                    <a:pt x="20" y="347"/>
                  </a:lnTo>
                  <a:lnTo>
                    <a:pt x="27" y="347"/>
                  </a:lnTo>
                  <a:lnTo>
                    <a:pt x="30" y="347"/>
                  </a:lnTo>
                  <a:lnTo>
                    <a:pt x="31" y="348"/>
                  </a:lnTo>
                  <a:lnTo>
                    <a:pt x="31" y="348"/>
                  </a:lnTo>
                  <a:lnTo>
                    <a:pt x="33" y="356"/>
                  </a:lnTo>
                  <a:lnTo>
                    <a:pt x="34" y="360"/>
                  </a:lnTo>
                  <a:lnTo>
                    <a:pt x="39" y="365"/>
                  </a:lnTo>
                  <a:lnTo>
                    <a:pt x="39" y="365"/>
                  </a:lnTo>
                  <a:lnTo>
                    <a:pt x="45" y="366"/>
                  </a:lnTo>
                  <a:lnTo>
                    <a:pt x="49" y="366"/>
                  </a:lnTo>
                  <a:lnTo>
                    <a:pt x="57" y="362"/>
                  </a:lnTo>
                  <a:lnTo>
                    <a:pt x="57" y="362"/>
                  </a:lnTo>
                  <a:lnTo>
                    <a:pt x="61" y="360"/>
                  </a:lnTo>
                  <a:lnTo>
                    <a:pt x="67" y="360"/>
                  </a:lnTo>
                  <a:lnTo>
                    <a:pt x="76" y="362"/>
                  </a:lnTo>
                  <a:lnTo>
                    <a:pt x="76" y="362"/>
                  </a:lnTo>
                  <a:lnTo>
                    <a:pt x="80" y="360"/>
                  </a:lnTo>
                  <a:lnTo>
                    <a:pt x="85" y="357"/>
                  </a:lnTo>
                  <a:lnTo>
                    <a:pt x="88" y="354"/>
                  </a:lnTo>
                  <a:lnTo>
                    <a:pt x="92" y="354"/>
                  </a:lnTo>
                  <a:lnTo>
                    <a:pt x="92" y="354"/>
                  </a:lnTo>
                  <a:lnTo>
                    <a:pt x="95" y="356"/>
                  </a:lnTo>
                  <a:lnTo>
                    <a:pt x="101" y="359"/>
                  </a:lnTo>
                  <a:lnTo>
                    <a:pt x="105" y="362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72"/>
                  </a:lnTo>
                  <a:lnTo>
                    <a:pt x="108" y="377"/>
                  </a:lnTo>
                  <a:lnTo>
                    <a:pt x="110" y="381"/>
                  </a:lnTo>
                  <a:lnTo>
                    <a:pt x="110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23" y="388"/>
                  </a:lnTo>
                  <a:lnTo>
                    <a:pt x="129" y="390"/>
                  </a:lnTo>
                  <a:lnTo>
                    <a:pt x="136" y="388"/>
                  </a:lnTo>
                  <a:lnTo>
                    <a:pt x="136" y="388"/>
                  </a:lnTo>
                  <a:lnTo>
                    <a:pt x="141" y="385"/>
                  </a:lnTo>
                  <a:lnTo>
                    <a:pt x="144" y="383"/>
                  </a:lnTo>
                  <a:lnTo>
                    <a:pt x="147" y="378"/>
                  </a:lnTo>
                  <a:lnTo>
                    <a:pt x="150" y="375"/>
                  </a:lnTo>
                  <a:lnTo>
                    <a:pt x="150" y="375"/>
                  </a:lnTo>
                  <a:lnTo>
                    <a:pt x="154" y="375"/>
                  </a:lnTo>
                  <a:lnTo>
                    <a:pt x="160" y="375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2" y="372"/>
                  </a:lnTo>
                  <a:lnTo>
                    <a:pt x="175" y="371"/>
                  </a:lnTo>
                  <a:lnTo>
                    <a:pt x="175" y="371"/>
                  </a:lnTo>
                  <a:lnTo>
                    <a:pt x="178" y="366"/>
                  </a:lnTo>
                  <a:lnTo>
                    <a:pt x="181" y="362"/>
                  </a:lnTo>
                  <a:lnTo>
                    <a:pt x="181" y="362"/>
                  </a:lnTo>
                  <a:lnTo>
                    <a:pt x="182" y="357"/>
                  </a:lnTo>
                  <a:lnTo>
                    <a:pt x="187" y="353"/>
                  </a:lnTo>
                  <a:lnTo>
                    <a:pt x="193" y="350"/>
                  </a:lnTo>
                  <a:lnTo>
                    <a:pt x="197" y="348"/>
                  </a:lnTo>
                  <a:lnTo>
                    <a:pt x="197" y="348"/>
                  </a:lnTo>
                  <a:lnTo>
                    <a:pt x="202" y="347"/>
                  </a:lnTo>
                  <a:lnTo>
                    <a:pt x="205" y="346"/>
                  </a:lnTo>
                  <a:lnTo>
                    <a:pt x="208" y="341"/>
                  </a:lnTo>
                  <a:lnTo>
                    <a:pt x="209" y="337"/>
                  </a:lnTo>
                  <a:lnTo>
                    <a:pt x="209" y="337"/>
                  </a:lnTo>
                  <a:lnTo>
                    <a:pt x="209" y="334"/>
                  </a:lnTo>
                  <a:lnTo>
                    <a:pt x="208" y="331"/>
                  </a:lnTo>
                  <a:lnTo>
                    <a:pt x="208" y="328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9" y="307"/>
                  </a:lnTo>
                  <a:lnTo>
                    <a:pt x="222" y="301"/>
                  </a:lnTo>
                  <a:lnTo>
                    <a:pt x="224" y="300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2"/>
                  </a:lnTo>
                  <a:lnTo>
                    <a:pt x="224" y="285"/>
                  </a:lnTo>
                  <a:lnTo>
                    <a:pt x="224" y="276"/>
                  </a:lnTo>
                  <a:lnTo>
                    <a:pt x="224" y="271"/>
                  </a:lnTo>
                  <a:lnTo>
                    <a:pt x="222" y="266"/>
                  </a:lnTo>
                  <a:lnTo>
                    <a:pt x="222" y="266"/>
                  </a:lnTo>
                  <a:lnTo>
                    <a:pt x="216" y="252"/>
                  </a:lnTo>
                  <a:lnTo>
                    <a:pt x="216" y="248"/>
                  </a:lnTo>
                  <a:lnTo>
                    <a:pt x="219" y="243"/>
                  </a:lnTo>
                  <a:lnTo>
                    <a:pt x="219" y="243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6207125" y="4581525"/>
              <a:ext cx="708025" cy="458787"/>
            </a:xfrm>
            <a:custGeom>
              <a:avLst/>
              <a:gdLst>
                <a:gd name="T0" fmla="*/ 158 w 446"/>
                <a:gd name="T1" fmla="*/ 235 h 289"/>
                <a:gd name="T2" fmla="*/ 188 w 446"/>
                <a:gd name="T3" fmla="*/ 237 h 289"/>
                <a:gd name="T4" fmla="*/ 215 w 446"/>
                <a:gd name="T5" fmla="*/ 229 h 289"/>
                <a:gd name="T6" fmla="*/ 244 w 446"/>
                <a:gd name="T7" fmla="*/ 244 h 289"/>
                <a:gd name="T8" fmla="*/ 244 w 446"/>
                <a:gd name="T9" fmla="*/ 264 h 289"/>
                <a:gd name="T10" fmla="*/ 266 w 446"/>
                <a:gd name="T11" fmla="*/ 271 h 289"/>
                <a:gd name="T12" fmla="*/ 286 w 446"/>
                <a:gd name="T13" fmla="*/ 289 h 289"/>
                <a:gd name="T14" fmla="*/ 299 w 446"/>
                <a:gd name="T15" fmla="*/ 275 h 289"/>
                <a:gd name="T16" fmla="*/ 320 w 446"/>
                <a:gd name="T17" fmla="*/ 274 h 289"/>
                <a:gd name="T18" fmla="*/ 334 w 446"/>
                <a:gd name="T19" fmla="*/ 262 h 289"/>
                <a:gd name="T20" fmla="*/ 354 w 446"/>
                <a:gd name="T21" fmla="*/ 268 h 289"/>
                <a:gd name="T22" fmla="*/ 377 w 446"/>
                <a:gd name="T23" fmla="*/ 280 h 289"/>
                <a:gd name="T24" fmla="*/ 386 w 446"/>
                <a:gd name="T25" fmla="*/ 271 h 289"/>
                <a:gd name="T26" fmla="*/ 400 w 446"/>
                <a:gd name="T27" fmla="*/ 275 h 289"/>
                <a:gd name="T28" fmla="*/ 410 w 446"/>
                <a:gd name="T29" fmla="*/ 275 h 289"/>
                <a:gd name="T30" fmla="*/ 411 w 446"/>
                <a:gd name="T31" fmla="*/ 241 h 289"/>
                <a:gd name="T32" fmla="*/ 420 w 446"/>
                <a:gd name="T33" fmla="*/ 219 h 289"/>
                <a:gd name="T34" fmla="*/ 441 w 446"/>
                <a:gd name="T35" fmla="*/ 206 h 289"/>
                <a:gd name="T36" fmla="*/ 437 w 446"/>
                <a:gd name="T37" fmla="*/ 201 h 289"/>
                <a:gd name="T38" fmla="*/ 420 w 446"/>
                <a:gd name="T39" fmla="*/ 190 h 289"/>
                <a:gd name="T40" fmla="*/ 403 w 446"/>
                <a:gd name="T41" fmla="*/ 181 h 289"/>
                <a:gd name="T42" fmla="*/ 386 w 446"/>
                <a:gd name="T43" fmla="*/ 197 h 289"/>
                <a:gd name="T44" fmla="*/ 361 w 446"/>
                <a:gd name="T45" fmla="*/ 188 h 289"/>
                <a:gd name="T46" fmla="*/ 339 w 446"/>
                <a:gd name="T47" fmla="*/ 163 h 289"/>
                <a:gd name="T48" fmla="*/ 312 w 446"/>
                <a:gd name="T49" fmla="*/ 154 h 289"/>
                <a:gd name="T50" fmla="*/ 286 w 446"/>
                <a:gd name="T51" fmla="*/ 107 h 289"/>
                <a:gd name="T52" fmla="*/ 269 w 446"/>
                <a:gd name="T53" fmla="*/ 84 h 289"/>
                <a:gd name="T54" fmla="*/ 275 w 446"/>
                <a:gd name="T55" fmla="*/ 67 h 289"/>
                <a:gd name="T56" fmla="*/ 259 w 446"/>
                <a:gd name="T57" fmla="*/ 62 h 289"/>
                <a:gd name="T58" fmla="*/ 241 w 446"/>
                <a:gd name="T59" fmla="*/ 50 h 289"/>
                <a:gd name="T60" fmla="*/ 243 w 446"/>
                <a:gd name="T61" fmla="*/ 31 h 289"/>
                <a:gd name="T62" fmla="*/ 232 w 446"/>
                <a:gd name="T63" fmla="*/ 22 h 289"/>
                <a:gd name="T64" fmla="*/ 238 w 446"/>
                <a:gd name="T65" fmla="*/ 1 h 289"/>
                <a:gd name="T66" fmla="*/ 209 w 446"/>
                <a:gd name="T67" fmla="*/ 10 h 289"/>
                <a:gd name="T68" fmla="*/ 175 w 446"/>
                <a:gd name="T69" fmla="*/ 4 h 289"/>
                <a:gd name="T70" fmla="*/ 157 w 446"/>
                <a:gd name="T71" fmla="*/ 10 h 289"/>
                <a:gd name="T72" fmla="*/ 138 w 446"/>
                <a:gd name="T73" fmla="*/ 16 h 289"/>
                <a:gd name="T74" fmla="*/ 114 w 446"/>
                <a:gd name="T75" fmla="*/ 28 h 289"/>
                <a:gd name="T76" fmla="*/ 83 w 446"/>
                <a:gd name="T77" fmla="*/ 46 h 289"/>
                <a:gd name="T78" fmla="*/ 25 w 446"/>
                <a:gd name="T79" fmla="*/ 44 h 289"/>
                <a:gd name="T80" fmla="*/ 19 w 446"/>
                <a:gd name="T81" fmla="*/ 58 h 289"/>
                <a:gd name="T82" fmla="*/ 7 w 446"/>
                <a:gd name="T83" fmla="*/ 83 h 289"/>
                <a:gd name="T84" fmla="*/ 44 w 446"/>
                <a:gd name="T85" fmla="*/ 117 h 289"/>
                <a:gd name="T86" fmla="*/ 63 w 446"/>
                <a:gd name="T87" fmla="*/ 115 h 289"/>
                <a:gd name="T88" fmla="*/ 84 w 446"/>
                <a:gd name="T89" fmla="*/ 90 h 289"/>
                <a:gd name="T90" fmla="*/ 87 w 446"/>
                <a:gd name="T91" fmla="*/ 96 h 289"/>
                <a:gd name="T92" fmla="*/ 87 w 446"/>
                <a:gd name="T93" fmla="*/ 147 h 289"/>
                <a:gd name="T94" fmla="*/ 126 w 446"/>
                <a:gd name="T95" fmla="*/ 160 h 289"/>
                <a:gd name="T96" fmla="*/ 106 w 446"/>
                <a:gd name="T97" fmla="*/ 172 h 289"/>
                <a:gd name="T98" fmla="*/ 111 w 446"/>
                <a:gd name="T99" fmla="*/ 188 h 289"/>
                <a:gd name="T100" fmla="*/ 133 w 446"/>
                <a:gd name="T101" fmla="*/ 200 h 289"/>
                <a:gd name="T102" fmla="*/ 133 w 446"/>
                <a:gd name="T103" fmla="*/ 216 h 289"/>
                <a:gd name="T104" fmla="*/ 138 w 446"/>
                <a:gd name="T10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6" h="289">
                  <a:moveTo>
                    <a:pt x="138" y="228"/>
                  </a:moveTo>
                  <a:lnTo>
                    <a:pt x="138" y="228"/>
                  </a:lnTo>
                  <a:lnTo>
                    <a:pt x="148" y="231"/>
                  </a:lnTo>
                  <a:lnTo>
                    <a:pt x="158" y="235"/>
                  </a:lnTo>
                  <a:lnTo>
                    <a:pt x="158" y="235"/>
                  </a:lnTo>
                  <a:lnTo>
                    <a:pt x="166" y="237"/>
                  </a:lnTo>
                  <a:lnTo>
                    <a:pt x="173" y="235"/>
                  </a:lnTo>
                  <a:lnTo>
                    <a:pt x="180" y="235"/>
                  </a:lnTo>
                  <a:lnTo>
                    <a:pt x="188" y="237"/>
                  </a:lnTo>
                  <a:lnTo>
                    <a:pt x="188" y="237"/>
                  </a:lnTo>
                  <a:lnTo>
                    <a:pt x="195" y="237"/>
                  </a:lnTo>
                  <a:lnTo>
                    <a:pt x="201" y="235"/>
                  </a:lnTo>
                  <a:lnTo>
                    <a:pt x="207" y="232"/>
                  </a:lnTo>
                  <a:lnTo>
                    <a:pt x="215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22" y="229"/>
                  </a:lnTo>
                  <a:lnTo>
                    <a:pt x="231" y="234"/>
                  </a:lnTo>
                  <a:lnTo>
                    <a:pt x="238" y="238"/>
                  </a:lnTo>
                  <a:lnTo>
                    <a:pt x="244" y="244"/>
                  </a:lnTo>
                  <a:lnTo>
                    <a:pt x="244" y="244"/>
                  </a:lnTo>
                  <a:lnTo>
                    <a:pt x="244" y="250"/>
                  </a:lnTo>
                  <a:lnTo>
                    <a:pt x="243" y="255"/>
                  </a:lnTo>
                  <a:lnTo>
                    <a:pt x="243" y="259"/>
                  </a:lnTo>
                  <a:lnTo>
                    <a:pt x="244" y="264"/>
                  </a:lnTo>
                  <a:lnTo>
                    <a:pt x="244" y="264"/>
                  </a:lnTo>
                  <a:lnTo>
                    <a:pt x="249" y="267"/>
                  </a:lnTo>
                  <a:lnTo>
                    <a:pt x="255" y="268"/>
                  </a:lnTo>
                  <a:lnTo>
                    <a:pt x="260" y="269"/>
                  </a:lnTo>
                  <a:lnTo>
                    <a:pt x="266" y="271"/>
                  </a:lnTo>
                  <a:lnTo>
                    <a:pt x="266" y="271"/>
                  </a:lnTo>
                  <a:lnTo>
                    <a:pt x="272" y="275"/>
                  </a:lnTo>
                  <a:lnTo>
                    <a:pt x="277" y="280"/>
                  </a:lnTo>
                  <a:lnTo>
                    <a:pt x="286" y="289"/>
                  </a:lnTo>
                  <a:lnTo>
                    <a:pt x="286" y="289"/>
                  </a:lnTo>
                  <a:lnTo>
                    <a:pt x="287" y="289"/>
                  </a:lnTo>
                  <a:lnTo>
                    <a:pt x="287" y="289"/>
                  </a:lnTo>
                  <a:lnTo>
                    <a:pt x="292" y="286"/>
                  </a:lnTo>
                  <a:lnTo>
                    <a:pt x="296" y="281"/>
                  </a:lnTo>
                  <a:lnTo>
                    <a:pt x="299" y="275"/>
                  </a:lnTo>
                  <a:lnTo>
                    <a:pt x="302" y="274"/>
                  </a:lnTo>
                  <a:lnTo>
                    <a:pt x="302" y="274"/>
                  </a:lnTo>
                  <a:lnTo>
                    <a:pt x="308" y="274"/>
                  </a:lnTo>
                  <a:lnTo>
                    <a:pt x="314" y="275"/>
                  </a:lnTo>
                  <a:lnTo>
                    <a:pt x="320" y="274"/>
                  </a:lnTo>
                  <a:lnTo>
                    <a:pt x="320" y="274"/>
                  </a:lnTo>
                  <a:lnTo>
                    <a:pt x="323" y="274"/>
                  </a:lnTo>
                  <a:lnTo>
                    <a:pt x="326" y="271"/>
                  </a:lnTo>
                  <a:lnTo>
                    <a:pt x="330" y="267"/>
                  </a:lnTo>
                  <a:lnTo>
                    <a:pt x="334" y="262"/>
                  </a:lnTo>
                  <a:lnTo>
                    <a:pt x="337" y="26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45" y="267"/>
                  </a:lnTo>
                  <a:lnTo>
                    <a:pt x="354" y="268"/>
                  </a:lnTo>
                  <a:lnTo>
                    <a:pt x="361" y="271"/>
                  </a:lnTo>
                  <a:lnTo>
                    <a:pt x="367" y="272"/>
                  </a:lnTo>
                  <a:lnTo>
                    <a:pt x="367" y="272"/>
                  </a:lnTo>
                  <a:lnTo>
                    <a:pt x="374" y="280"/>
                  </a:lnTo>
                  <a:lnTo>
                    <a:pt x="377" y="280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83" y="274"/>
                  </a:lnTo>
                  <a:lnTo>
                    <a:pt x="386" y="271"/>
                  </a:lnTo>
                  <a:lnTo>
                    <a:pt x="391" y="269"/>
                  </a:lnTo>
                  <a:lnTo>
                    <a:pt x="392" y="269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400" y="275"/>
                  </a:lnTo>
                  <a:lnTo>
                    <a:pt x="404" y="278"/>
                  </a:lnTo>
                  <a:lnTo>
                    <a:pt x="409" y="278"/>
                  </a:lnTo>
                  <a:lnTo>
                    <a:pt x="410" y="278"/>
                  </a:lnTo>
                  <a:lnTo>
                    <a:pt x="410" y="275"/>
                  </a:lnTo>
                  <a:lnTo>
                    <a:pt x="410" y="275"/>
                  </a:lnTo>
                  <a:lnTo>
                    <a:pt x="410" y="259"/>
                  </a:lnTo>
                  <a:lnTo>
                    <a:pt x="410" y="246"/>
                  </a:lnTo>
                  <a:lnTo>
                    <a:pt x="410" y="246"/>
                  </a:lnTo>
                  <a:lnTo>
                    <a:pt x="410" y="244"/>
                  </a:lnTo>
                  <a:lnTo>
                    <a:pt x="411" y="241"/>
                  </a:lnTo>
                  <a:lnTo>
                    <a:pt x="416" y="235"/>
                  </a:lnTo>
                  <a:lnTo>
                    <a:pt x="416" y="235"/>
                  </a:lnTo>
                  <a:lnTo>
                    <a:pt x="417" y="228"/>
                  </a:lnTo>
                  <a:lnTo>
                    <a:pt x="419" y="222"/>
                  </a:lnTo>
                  <a:lnTo>
                    <a:pt x="420" y="219"/>
                  </a:lnTo>
                  <a:lnTo>
                    <a:pt x="420" y="219"/>
                  </a:lnTo>
                  <a:lnTo>
                    <a:pt x="426" y="215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41" y="206"/>
                  </a:lnTo>
                  <a:lnTo>
                    <a:pt x="446" y="201"/>
                  </a:lnTo>
                  <a:lnTo>
                    <a:pt x="446" y="201"/>
                  </a:lnTo>
                  <a:lnTo>
                    <a:pt x="443" y="203"/>
                  </a:lnTo>
                  <a:lnTo>
                    <a:pt x="441" y="203"/>
                  </a:lnTo>
                  <a:lnTo>
                    <a:pt x="437" y="201"/>
                  </a:lnTo>
                  <a:lnTo>
                    <a:pt x="434" y="198"/>
                  </a:lnTo>
                  <a:lnTo>
                    <a:pt x="429" y="195"/>
                  </a:lnTo>
                  <a:lnTo>
                    <a:pt x="429" y="195"/>
                  </a:lnTo>
                  <a:lnTo>
                    <a:pt x="425" y="194"/>
                  </a:lnTo>
                  <a:lnTo>
                    <a:pt x="420" y="190"/>
                  </a:lnTo>
                  <a:lnTo>
                    <a:pt x="411" y="178"/>
                  </a:lnTo>
                  <a:lnTo>
                    <a:pt x="411" y="178"/>
                  </a:lnTo>
                  <a:lnTo>
                    <a:pt x="410" y="176"/>
                  </a:lnTo>
                  <a:lnTo>
                    <a:pt x="407" y="176"/>
                  </a:lnTo>
                  <a:lnTo>
                    <a:pt x="403" y="181"/>
                  </a:lnTo>
                  <a:lnTo>
                    <a:pt x="397" y="188"/>
                  </a:lnTo>
                  <a:lnTo>
                    <a:pt x="392" y="194"/>
                  </a:lnTo>
                  <a:lnTo>
                    <a:pt x="392" y="194"/>
                  </a:lnTo>
                  <a:lnTo>
                    <a:pt x="389" y="195"/>
                  </a:lnTo>
                  <a:lnTo>
                    <a:pt x="386" y="197"/>
                  </a:lnTo>
                  <a:lnTo>
                    <a:pt x="377" y="197"/>
                  </a:lnTo>
                  <a:lnTo>
                    <a:pt x="370" y="195"/>
                  </a:lnTo>
                  <a:lnTo>
                    <a:pt x="366" y="194"/>
                  </a:lnTo>
                  <a:lnTo>
                    <a:pt x="366" y="194"/>
                  </a:lnTo>
                  <a:lnTo>
                    <a:pt x="361" y="188"/>
                  </a:lnTo>
                  <a:lnTo>
                    <a:pt x="357" y="181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3" y="166"/>
                  </a:lnTo>
                  <a:lnTo>
                    <a:pt x="339" y="163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20" y="158"/>
                  </a:lnTo>
                  <a:lnTo>
                    <a:pt x="312" y="154"/>
                  </a:lnTo>
                  <a:lnTo>
                    <a:pt x="312" y="154"/>
                  </a:lnTo>
                  <a:lnTo>
                    <a:pt x="306" y="148"/>
                  </a:lnTo>
                  <a:lnTo>
                    <a:pt x="302" y="142"/>
                  </a:lnTo>
                  <a:lnTo>
                    <a:pt x="293" y="123"/>
                  </a:lnTo>
                  <a:lnTo>
                    <a:pt x="293" y="123"/>
                  </a:lnTo>
                  <a:lnTo>
                    <a:pt x="286" y="107"/>
                  </a:lnTo>
                  <a:lnTo>
                    <a:pt x="281" y="99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1" y="89"/>
                  </a:lnTo>
                  <a:lnTo>
                    <a:pt x="269" y="84"/>
                  </a:lnTo>
                  <a:lnTo>
                    <a:pt x="269" y="81"/>
                  </a:lnTo>
                  <a:lnTo>
                    <a:pt x="271" y="78"/>
                  </a:lnTo>
                  <a:lnTo>
                    <a:pt x="274" y="71"/>
                  </a:lnTo>
                  <a:lnTo>
                    <a:pt x="275" y="67"/>
                  </a:lnTo>
                  <a:lnTo>
                    <a:pt x="275" y="67"/>
                  </a:lnTo>
                  <a:lnTo>
                    <a:pt x="274" y="64"/>
                  </a:lnTo>
                  <a:lnTo>
                    <a:pt x="271" y="62"/>
                  </a:lnTo>
                  <a:lnTo>
                    <a:pt x="265" y="62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55" y="61"/>
                  </a:lnTo>
                  <a:lnTo>
                    <a:pt x="252" y="59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0"/>
                  </a:lnTo>
                  <a:lnTo>
                    <a:pt x="241" y="47"/>
                  </a:lnTo>
                  <a:lnTo>
                    <a:pt x="241" y="41"/>
                  </a:lnTo>
                  <a:lnTo>
                    <a:pt x="243" y="37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41" y="27"/>
                  </a:lnTo>
                  <a:lnTo>
                    <a:pt x="238" y="25"/>
                  </a:lnTo>
                  <a:lnTo>
                    <a:pt x="235" y="24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2" y="18"/>
                  </a:lnTo>
                  <a:lnTo>
                    <a:pt x="234" y="12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8" y="1"/>
                  </a:lnTo>
                  <a:lnTo>
                    <a:pt x="234" y="0"/>
                  </a:lnTo>
                  <a:lnTo>
                    <a:pt x="229" y="1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09" y="10"/>
                  </a:lnTo>
                  <a:lnTo>
                    <a:pt x="203" y="13"/>
                  </a:lnTo>
                  <a:lnTo>
                    <a:pt x="198" y="15"/>
                  </a:lnTo>
                  <a:lnTo>
                    <a:pt x="198" y="15"/>
                  </a:lnTo>
                  <a:lnTo>
                    <a:pt x="189" y="10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69" y="1"/>
                  </a:lnTo>
                  <a:lnTo>
                    <a:pt x="164" y="3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1" y="13"/>
                  </a:lnTo>
                  <a:lnTo>
                    <a:pt x="145" y="16"/>
                  </a:lnTo>
                  <a:lnTo>
                    <a:pt x="140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2" y="15"/>
                  </a:lnTo>
                  <a:lnTo>
                    <a:pt x="129" y="12"/>
                  </a:lnTo>
                  <a:lnTo>
                    <a:pt x="129" y="12"/>
                  </a:lnTo>
                  <a:lnTo>
                    <a:pt x="120" y="22"/>
                  </a:lnTo>
                  <a:lnTo>
                    <a:pt x="114" y="28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02" y="38"/>
                  </a:lnTo>
                  <a:lnTo>
                    <a:pt x="93" y="43"/>
                  </a:lnTo>
                  <a:lnTo>
                    <a:pt x="83" y="46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47" y="44"/>
                  </a:lnTo>
                  <a:lnTo>
                    <a:pt x="32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4" y="47"/>
                  </a:lnTo>
                  <a:lnTo>
                    <a:pt x="24" y="50"/>
                  </a:lnTo>
                  <a:lnTo>
                    <a:pt x="22" y="55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7" y="6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7" y="83"/>
                  </a:lnTo>
                  <a:lnTo>
                    <a:pt x="13" y="92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37" y="112"/>
                  </a:lnTo>
                  <a:lnTo>
                    <a:pt x="44" y="117"/>
                  </a:lnTo>
                  <a:lnTo>
                    <a:pt x="53" y="118"/>
                  </a:lnTo>
                  <a:lnTo>
                    <a:pt x="53" y="118"/>
                  </a:lnTo>
                  <a:lnTo>
                    <a:pt x="58" y="120"/>
                  </a:lnTo>
                  <a:lnTo>
                    <a:pt x="61" y="118"/>
                  </a:lnTo>
                  <a:lnTo>
                    <a:pt x="63" y="115"/>
                  </a:lnTo>
                  <a:lnTo>
                    <a:pt x="66" y="114"/>
                  </a:lnTo>
                  <a:lnTo>
                    <a:pt x="71" y="107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84" y="90"/>
                  </a:lnTo>
                  <a:lnTo>
                    <a:pt x="86" y="89"/>
                  </a:lnTo>
                  <a:lnTo>
                    <a:pt x="87" y="89"/>
                  </a:lnTo>
                  <a:lnTo>
                    <a:pt x="87" y="90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4" y="129"/>
                  </a:lnTo>
                  <a:lnTo>
                    <a:pt x="84" y="141"/>
                  </a:lnTo>
                  <a:lnTo>
                    <a:pt x="84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115" y="154"/>
                  </a:lnTo>
                  <a:lnTo>
                    <a:pt x="115" y="154"/>
                  </a:lnTo>
                  <a:lnTo>
                    <a:pt x="120" y="155"/>
                  </a:lnTo>
                  <a:lnTo>
                    <a:pt x="124" y="158"/>
                  </a:lnTo>
                  <a:lnTo>
                    <a:pt x="126" y="160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20" y="166"/>
                  </a:lnTo>
                  <a:lnTo>
                    <a:pt x="120" y="166"/>
                  </a:lnTo>
                  <a:lnTo>
                    <a:pt x="106" y="172"/>
                  </a:lnTo>
                  <a:lnTo>
                    <a:pt x="103" y="175"/>
                  </a:lnTo>
                  <a:lnTo>
                    <a:pt x="102" y="176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8" y="194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33" y="200"/>
                  </a:lnTo>
                  <a:lnTo>
                    <a:pt x="136" y="201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36" y="209"/>
                  </a:lnTo>
                  <a:lnTo>
                    <a:pt x="133" y="216"/>
                  </a:lnTo>
                  <a:lnTo>
                    <a:pt x="132" y="219"/>
                  </a:lnTo>
                  <a:lnTo>
                    <a:pt x="133" y="224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38" y="228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6540500" y="4743450"/>
              <a:ext cx="850900" cy="879475"/>
            </a:xfrm>
            <a:custGeom>
              <a:avLst/>
              <a:gdLst>
                <a:gd name="T0" fmla="*/ 68 w 536"/>
                <a:gd name="T1" fmla="*/ 339 h 554"/>
                <a:gd name="T2" fmla="*/ 107 w 536"/>
                <a:gd name="T3" fmla="*/ 367 h 554"/>
                <a:gd name="T4" fmla="*/ 139 w 536"/>
                <a:gd name="T5" fmla="*/ 357 h 554"/>
                <a:gd name="T6" fmla="*/ 114 w 536"/>
                <a:gd name="T7" fmla="*/ 387 h 554"/>
                <a:gd name="T8" fmla="*/ 132 w 536"/>
                <a:gd name="T9" fmla="*/ 430 h 554"/>
                <a:gd name="T10" fmla="*/ 133 w 536"/>
                <a:gd name="T11" fmla="*/ 476 h 554"/>
                <a:gd name="T12" fmla="*/ 116 w 536"/>
                <a:gd name="T13" fmla="*/ 507 h 554"/>
                <a:gd name="T14" fmla="*/ 120 w 536"/>
                <a:gd name="T15" fmla="*/ 547 h 554"/>
                <a:gd name="T16" fmla="*/ 144 w 536"/>
                <a:gd name="T17" fmla="*/ 545 h 554"/>
                <a:gd name="T18" fmla="*/ 159 w 536"/>
                <a:gd name="T19" fmla="*/ 518 h 554"/>
                <a:gd name="T20" fmla="*/ 194 w 536"/>
                <a:gd name="T21" fmla="*/ 493 h 554"/>
                <a:gd name="T22" fmla="*/ 222 w 536"/>
                <a:gd name="T23" fmla="*/ 443 h 554"/>
                <a:gd name="T24" fmla="*/ 246 w 536"/>
                <a:gd name="T25" fmla="*/ 461 h 554"/>
                <a:gd name="T26" fmla="*/ 276 w 536"/>
                <a:gd name="T27" fmla="*/ 447 h 554"/>
                <a:gd name="T28" fmla="*/ 292 w 536"/>
                <a:gd name="T29" fmla="*/ 422 h 554"/>
                <a:gd name="T30" fmla="*/ 302 w 536"/>
                <a:gd name="T31" fmla="*/ 399 h 554"/>
                <a:gd name="T32" fmla="*/ 336 w 536"/>
                <a:gd name="T33" fmla="*/ 384 h 554"/>
                <a:gd name="T34" fmla="*/ 355 w 536"/>
                <a:gd name="T35" fmla="*/ 401 h 554"/>
                <a:gd name="T36" fmla="*/ 376 w 536"/>
                <a:gd name="T37" fmla="*/ 413 h 554"/>
                <a:gd name="T38" fmla="*/ 384 w 536"/>
                <a:gd name="T39" fmla="*/ 440 h 554"/>
                <a:gd name="T40" fmla="*/ 401 w 536"/>
                <a:gd name="T41" fmla="*/ 446 h 554"/>
                <a:gd name="T42" fmla="*/ 443 w 536"/>
                <a:gd name="T43" fmla="*/ 440 h 554"/>
                <a:gd name="T44" fmla="*/ 452 w 536"/>
                <a:gd name="T45" fmla="*/ 415 h 554"/>
                <a:gd name="T46" fmla="*/ 453 w 536"/>
                <a:gd name="T47" fmla="*/ 384 h 554"/>
                <a:gd name="T48" fmla="*/ 477 w 536"/>
                <a:gd name="T49" fmla="*/ 357 h 554"/>
                <a:gd name="T50" fmla="*/ 518 w 536"/>
                <a:gd name="T51" fmla="*/ 341 h 554"/>
                <a:gd name="T52" fmla="*/ 533 w 536"/>
                <a:gd name="T53" fmla="*/ 296 h 554"/>
                <a:gd name="T54" fmla="*/ 489 w 536"/>
                <a:gd name="T55" fmla="*/ 253 h 554"/>
                <a:gd name="T56" fmla="*/ 456 w 536"/>
                <a:gd name="T57" fmla="*/ 249 h 554"/>
                <a:gd name="T58" fmla="*/ 422 w 536"/>
                <a:gd name="T59" fmla="*/ 237 h 554"/>
                <a:gd name="T60" fmla="*/ 376 w 536"/>
                <a:gd name="T61" fmla="*/ 221 h 554"/>
                <a:gd name="T62" fmla="*/ 326 w 536"/>
                <a:gd name="T63" fmla="*/ 230 h 554"/>
                <a:gd name="T64" fmla="*/ 299 w 536"/>
                <a:gd name="T65" fmla="*/ 228 h 554"/>
                <a:gd name="T66" fmla="*/ 295 w 536"/>
                <a:gd name="T67" fmla="*/ 190 h 554"/>
                <a:gd name="T68" fmla="*/ 290 w 536"/>
                <a:gd name="T69" fmla="*/ 167 h 554"/>
                <a:gd name="T70" fmla="*/ 310 w 536"/>
                <a:gd name="T71" fmla="*/ 144 h 554"/>
                <a:gd name="T72" fmla="*/ 342 w 536"/>
                <a:gd name="T73" fmla="*/ 116 h 554"/>
                <a:gd name="T74" fmla="*/ 372 w 536"/>
                <a:gd name="T75" fmla="*/ 67 h 554"/>
                <a:gd name="T76" fmla="*/ 360 w 536"/>
                <a:gd name="T77" fmla="*/ 33 h 554"/>
                <a:gd name="T78" fmla="*/ 332 w 536"/>
                <a:gd name="T79" fmla="*/ 0 h 554"/>
                <a:gd name="T80" fmla="*/ 302 w 536"/>
                <a:gd name="T81" fmla="*/ 24 h 554"/>
                <a:gd name="T82" fmla="*/ 271 w 536"/>
                <a:gd name="T83" fmla="*/ 34 h 554"/>
                <a:gd name="T84" fmla="*/ 250 w 536"/>
                <a:gd name="T85" fmla="*/ 55 h 554"/>
                <a:gd name="T86" fmla="*/ 250 w 536"/>
                <a:gd name="T87" fmla="*/ 77 h 554"/>
                <a:gd name="T88" fmla="*/ 231 w 536"/>
                <a:gd name="T89" fmla="*/ 104 h 554"/>
                <a:gd name="T90" fmla="*/ 206 w 536"/>
                <a:gd name="T91" fmla="*/ 133 h 554"/>
                <a:gd name="T92" fmla="*/ 199 w 536"/>
                <a:gd name="T93" fmla="*/ 176 h 554"/>
                <a:gd name="T94" fmla="*/ 170 w 536"/>
                <a:gd name="T95" fmla="*/ 176 h 554"/>
                <a:gd name="T96" fmla="*/ 135 w 536"/>
                <a:gd name="T97" fmla="*/ 165 h 554"/>
                <a:gd name="T98" fmla="*/ 110 w 536"/>
                <a:gd name="T99" fmla="*/ 172 h 554"/>
                <a:gd name="T100" fmla="*/ 77 w 536"/>
                <a:gd name="T101" fmla="*/ 187 h 554"/>
                <a:gd name="T102" fmla="*/ 120 w 536"/>
                <a:gd name="T103" fmla="*/ 252 h 554"/>
                <a:gd name="T104" fmla="*/ 77 w 536"/>
                <a:gd name="T105" fmla="*/ 273 h 554"/>
                <a:gd name="T106" fmla="*/ 45 w 536"/>
                <a:gd name="T107" fmla="*/ 253 h 554"/>
                <a:gd name="T108" fmla="*/ 21 w 536"/>
                <a:gd name="T109" fmla="*/ 264 h 554"/>
                <a:gd name="T110" fmla="*/ 0 w 536"/>
                <a:gd name="T111" fmla="*/ 286 h 554"/>
                <a:gd name="T112" fmla="*/ 5 w 536"/>
                <a:gd name="T113" fmla="*/ 311 h 554"/>
                <a:gd name="T114" fmla="*/ 49 w 536"/>
                <a:gd name="T115" fmla="*/ 32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6" h="554">
                  <a:moveTo>
                    <a:pt x="55" y="330"/>
                  </a:moveTo>
                  <a:lnTo>
                    <a:pt x="55" y="330"/>
                  </a:lnTo>
                  <a:lnTo>
                    <a:pt x="59" y="339"/>
                  </a:lnTo>
                  <a:lnTo>
                    <a:pt x="62" y="342"/>
                  </a:lnTo>
                  <a:lnTo>
                    <a:pt x="64" y="342"/>
                  </a:lnTo>
                  <a:lnTo>
                    <a:pt x="64" y="341"/>
                  </a:lnTo>
                  <a:lnTo>
                    <a:pt x="64" y="341"/>
                  </a:lnTo>
                  <a:lnTo>
                    <a:pt x="65" y="339"/>
                  </a:lnTo>
                  <a:lnTo>
                    <a:pt x="68" y="339"/>
                  </a:lnTo>
                  <a:lnTo>
                    <a:pt x="74" y="339"/>
                  </a:lnTo>
                  <a:lnTo>
                    <a:pt x="80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96" y="351"/>
                  </a:lnTo>
                  <a:lnTo>
                    <a:pt x="99" y="353"/>
                  </a:lnTo>
                  <a:lnTo>
                    <a:pt x="102" y="357"/>
                  </a:lnTo>
                  <a:lnTo>
                    <a:pt x="102" y="357"/>
                  </a:lnTo>
                  <a:lnTo>
                    <a:pt x="107" y="367"/>
                  </a:lnTo>
                  <a:lnTo>
                    <a:pt x="108" y="370"/>
                  </a:lnTo>
                  <a:lnTo>
                    <a:pt x="113" y="373"/>
                  </a:lnTo>
                  <a:lnTo>
                    <a:pt x="113" y="373"/>
                  </a:lnTo>
                  <a:lnTo>
                    <a:pt x="117" y="372"/>
                  </a:lnTo>
                  <a:lnTo>
                    <a:pt x="123" y="367"/>
                  </a:lnTo>
                  <a:lnTo>
                    <a:pt x="135" y="359"/>
                  </a:lnTo>
                  <a:lnTo>
                    <a:pt x="135" y="359"/>
                  </a:lnTo>
                  <a:lnTo>
                    <a:pt x="138" y="356"/>
                  </a:lnTo>
                  <a:lnTo>
                    <a:pt x="139" y="357"/>
                  </a:lnTo>
                  <a:lnTo>
                    <a:pt x="138" y="361"/>
                  </a:lnTo>
                  <a:lnTo>
                    <a:pt x="136" y="367"/>
                  </a:lnTo>
                  <a:lnTo>
                    <a:pt x="136" y="367"/>
                  </a:lnTo>
                  <a:lnTo>
                    <a:pt x="132" y="372"/>
                  </a:lnTo>
                  <a:lnTo>
                    <a:pt x="127" y="376"/>
                  </a:lnTo>
                  <a:lnTo>
                    <a:pt x="122" y="379"/>
                  </a:lnTo>
                  <a:lnTo>
                    <a:pt x="117" y="382"/>
                  </a:lnTo>
                  <a:lnTo>
                    <a:pt x="117" y="382"/>
                  </a:lnTo>
                  <a:lnTo>
                    <a:pt x="114" y="387"/>
                  </a:lnTo>
                  <a:lnTo>
                    <a:pt x="114" y="391"/>
                  </a:lnTo>
                  <a:lnTo>
                    <a:pt x="117" y="396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32" y="406"/>
                  </a:lnTo>
                  <a:lnTo>
                    <a:pt x="136" y="412"/>
                  </a:lnTo>
                  <a:lnTo>
                    <a:pt x="136" y="412"/>
                  </a:lnTo>
                  <a:lnTo>
                    <a:pt x="136" y="418"/>
                  </a:lnTo>
                  <a:lnTo>
                    <a:pt x="132" y="430"/>
                  </a:lnTo>
                  <a:lnTo>
                    <a:pt x="132" y="430"/>
                  </a:lnTo>
                  <a:lnTo>
                    <a:pt x="123" y="459"/>
                  </a:lnTo>
                  <a:lnTo>
                    <a:pt x="123" y="459"/>
                  </a:lnTo>
                  <a:lnTo>
                    <a:pt x="120" y="465"/>
                  </a:lnTo>
                  <a:lnTo>
                    <a:pt x="119" y="470"/>
                  </a:lnTo>
                  <a:lnTo>
                    <a:pt x="126" y="468"/>
                  </a:lnTo>
                  <a:lnTo>
                    <a:pt x="126" y="468"/>
                  </a:lnTo>
                  <a:lnTo>
                    <a:pt x="130" y="473"/>
                  </a:lnTo>
                  <a:lnTo>
                    <a:pt x="133" y="476"/>
                  </a:lnTo>
                  <a:lnTo>
                    <a:pt x="133" y="478"/>
                  </a:lnTo>
                  <a:lnTo>
                    <a:pt x="133" y="481"/>
                  </a:lnTo>
                  <a:lnTo>
                    <a:pt x="133" y="481"/>
                  </a:lnTo>
                  <a:lnTo>
                    <a:pt x="132" y="487"/>
                  </a:lnTo>
                  <a:lnTo>
                    <a:pt x="127" y="493"/>
                  </a:lnTo>
                  <a:lnTo>
                    <a:pt x="117" y="501"/>
                  </a:lnTo>
                  <a:lnTo>
                    <a:pt x="117" y="501"/>
                  </a:lnTo>
                  <a:lnTo>
                    <a:pt x="114" y="505"/>
                  </a:lnTo>
                  <a:lnTo>
                    <a:pt x="116" y="507"/>
                  </a:lnTo>
                  <a:lnTo>
                    <a:pt x="119" y="508"/>
                  </a:lnTo>
                  <a:lnTo>
                    <a:pt x="122" y="511"/>
                  </a:lnTo>
                  <a:lnTo>
                    <a:pt x="122" y="511"/>
                  </a:lnTo>
                  <a:lnTo>
                    <a:pt x="124" y="517"/>
                  </a:lnTo>
                  <a:lnTo>
                    <a:pt x="123" y="526"/>
                  </a:lnTo>
                  <a:lnTo>
                    <a:pt x="120" y="542"/>
                  </a:lnTo>
                  <a:lnTo>
                    <a:pt x="120" y="542"/>
                  </a:lnTo>
                  <a:lnTo>
                    <a:pt x="119" y="545"/>
                  </a:lnTo>
                  <a:lnTo>
                    <a:pt x="120" y="547"/>
                  </a:lnTo>
                  <a:lnTo>
                    <a:pt x="120" y="550"/>
                  </a:lnTo>
                  <a:lnTo>
                    <a:pt x="123" y="550"/>
                  </a:lnTo>
                  <a:lnTo>
                    <a:pt x="127" y="551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39" y="553"/>
                  </a:lnTo>
                  <a:lnTo>
                    <a:pt x="144" y="554"/>
                  </a:lnTo>
                  <a:lnTo>
                    <a:pt x="144" y="554"/>
                  </a:lnTo>
                  <a:lnTo>
                    <a:pt x="144" y="545"/>
                  </a:lnTo>
                  <a:lnTo>
                    <a:pt x="145" y="539"/>
                  </a:lnTo>
                  <a:lnTo>
                    <a:pt x="147" y="536"/>
                  </a:lnTo>
                  <a:lnTo>
                    <a:pt x="148" y="535"/>
                  </a:lnTo>
                  <a:lnTo>
                    <a:pt x="148" y="535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3"/>
                  </a:lnTo>
                  <a:lnTo>
                    <a:pt x="157" y="523"/>
                  </a:lnTo>
                  <a:lnTo>
                    <a:pt x="159" y="518"/>
                  </a:lnTo>
                  <a:lnTo>
                    <a:pt x="161" y="513"/>
                  </a:lnTo>
                  <a:lnTo>
                    <a:pt x="166" y="510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179" y="505"/>
                  </a:lnTo>
                  <a:lnTo>
                    <a:pt x="187" y="502"/>
                  </a:lnTo>
                  <a:lnTo>
                    <a:pt x="187" y="502"/>
                  </a:lnTo>
                  <a:lnTo>
                    <a:pt x="190" y="499"/>
                  </a:lnTo>
                  <a:lnTo>
                    <a:pt x="194" y="493"/>
                  </a:lnTo>
                  <a:lnTo>
                    <a:pt x="199" y="484"/>
                  </a:lnTo>
                  <a:lnTo>
                    <a:pt x="201" y="476"/>
                  </a:lnTo>
                  <a:lnTo>
                    <a:pt x="201" y="476"/>
                  </a:lnTo>
                  <a:lnTo>
                    <a:pt x="204" y="467"/>
                  </a:lnTo>
                  <a:lnTo>
                    <a:pt x="209" y="458"/>
                  </a:lnTo>
                  <a:lnTo>
                    <a:pt x="213" y="450"/>
                  </a:lnTo>
                  <a:lnTo>
                    <a:pt x="219" y="446"/>
                  </a:lnTo>
                  <a:lnTo>
                    <a:pt x="219" y="446"/>
                  </a:lnTo>
                  <a:lnTo>
                    <a:pt x="222" y="443"/>
                  </a:lnTo>
                  <a:lnTo>
                    <a:pt x="227" y="441"/>
                  </a:lnTo>
                  <a:lnTo>
                    <a:pt x="231" y="441"/>
                  </a:lnTo>
                  <a:lnTo>
                    <a:pt x="233" y="443"/>
                  </a:lnTo>
                  <a:lnTo>
                    <a:pt x="233" y="444"/>
                  </a:lnTo>
                  <a:lnTo>
                    <a:pt x="233" y="444"/>
                  </a:lnTo>
                  <a:lnTo>
                    <a:pt x="234" y="450"/>
                  </a:lnTo>
                  <a:lnTo>
                    <a:pt x="238" y="455"/>
                  </a:lnTo>
                  <a:lnTo>
                    <a:pt x="243" y="459"/>
                  </a:lnTo>
                  <a:lnTo>
                    <a:pt x="246" y="461"/>
                  </a:lnTo>
                  <a:lnTo>
                    <a:pt x="249" y="461"/>
                  </a:lnTo>
                  <a:lnTo>
                    <a:pt x="249" y="461"/>
                  </a:lnTo>
                  <a:lnTo>
                    <a:pt x="255" y="458"/>
                  </a:lnTo>
                  <a:lnTo>
                    <a:pt x="261" y="455"/>
                  </a:lnTo>
                  <a:lnTo>
                    <a:pt x="265" y="450"/>
                  </a:lnTo>
                  <a:lnTo>
                    <a:pt x="270" y="447"/>
                  </a:lnTo>
                  <a:lnTo>
                    <a:pt x="270" y="447"/>
                  </a:lnTo>
                  <a:lnTo>
                    <a:pt x="273" y="446"/>
                  </a:lnTo>
                  <a:lnTo>
                    <a:pt x="276" y="447"/>
                  </a:lnTo>
                  <a:lnTo>
                    <a:pt x="277" y="447"/>
                  </a:lnTo>
                  <a:lnTo>
                    <a:pt x="280" y="444"/>
                  </a:lnTo>
                  <a:lnTo>
                    <a:pt x="280" y="444"/>
                  </a:lnTo>
                  <a:lnTo>
                    <a:pt x="283" y="436"/>
                  </a:lnTo>
                  <a:lnTo>
                    <a:pt x="284" y="430"/>
                  </a:lnTo>
                  <a:lnTo>
                    <a:pt x="284" y="430"/>
                  </a:lnTo>
                  <a:lnTo>
                    <a:pt x="284" y="427"/>
                  </a:lnTo>
                  <a:lnTo>
                    <a:pt x="286" y="425"/>
                  </a:lnTo>
                  <a:lnTo>
                    <a:pt x="292" y="422"/>
                  </a:lnTo>
                  <a:lnTo>
                    <a:pt x="292" y="422"/>
                  </a:lnTo>
                  <a:lnTo>
                    <a:pt x="296" y="421"/>
                  </a:lnTo>
                  <a:lnTo>
                    <a:pt x="299" y="416"/>
                  </a:lnTo>
                  <a:lnTo>
                    <a:pt x="301" y="412"/>
                  </a:lnTo>
                  <a:lnTo>
                    <a:pt x="301" y="407"/>
                  </a:lnTo>
                  <a:lnTo>
                    <a:pt x="301" y="407"/>
                  </a:lnTo>
                  <a:lnTo>
                    <a:pt x="299" y="403"/>
                  </a:lnTo>
                  <a:lnTo>
                    <a:pt x="301" y="400"/>
                  </a:lnTo>
                  <a:lnTo>
                    <a:pt x="302" y="399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314" y="399"/>
                  </a:lnTo>
                  <a:lnTo>
                    <a:pt x="317" y="399"/>
                  </a:lnTo>
                  <a:lnTo>
                    <a:pt x="320" y="396"/>
                  </a:lnTo>
                  <a:lnTo>
                    <a:pt x="320" y="396"/>
                  </a:lnTo>
                  <a:lnTo>
                    <a:pt x="329" y="388"/>
                  </a:lnTo>
                  <a:lnTo>
                    <a:pt x="335" y="384"/>
                  </a:lnTo>
                  <a:lnTo>
                    <a:pt x="336" y="384"/>
                  </a:lnTo>
                  <a:lnTo>
                    <a:pt x="339" y="384"/>
                  </a:lnTo>
                  <a:lnTo>
                    <a:pt x="339" y="384"/>
                  </a:lnTo>
                  <a:lnTo>
                    <a:pt x="344" y="385"/>
                  </a:lnTo>
                  <a:lnTo>
                    <a:pt x="345" y="388"/>
                  </a:lnTo>
                  <a:lnTo>
                    <a:pt x="347" y="393"/>
                  </a:lnTo>
                  <a:lnTo>
                    <a:pt x="350" y="397"/>
                  </a:lnTo>
                  <a:lnTo>
                    <a:pt x="350" y="397"/>
                  </a:lnTo>
                  <a:lnTo>
                    <a:pt x="353" y="400"/>
                  </a:lnTo>
                  <a:lnTo>
                    <a:pt x="355" y="401"/>
                  </a:lnTo>
                  <a:lnTo>
                    <a:pt x="360" y="403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4" y="409"/>
                  </a:lnTo>
                  <a:lnTo>
                    <a:pt x="366" y="413"/>
                  </a:lnTo>
                  <a:lnTo>
                    <a:pt x="364" y="415"/>
                  </a:lnTo>
                  <a:lnTo>
                    <a:pt x="366" y="416"/>
                  </a:lnTo>
                  <a:lnTo>
                    <a:pt x="366" y="416"/>
                  </a:lnTo>
                  <a:lnTo>
                    <a:pt x="376" y="413"/>
                  </a:lnTo>
                  <a:lnTo>
                    <a:pt x="381" y="412"/>
                  </a:lnTo>
                  <a:lnTo>
                    <a:pt x="384" y="413"/>
                  </a:lnTo>
                  <a:lnTo>
                    <a:pt x="385" y="413"/>
                  </a:lnTo>
                  <a:lnTo>
                    <a:pt x="385" y="413"/>
                  </a:lnTo>
                  <a:lnTo>
                    <a:pt x="387" y="416"/>
                  </a:lnTo>
                  <a:lnTo>
                    <a:pt x="388" y="418"/>
                  </a:lnTo>
                  <a:lnTo>
                    <a:pt x="385" y="427"/>
                  </a:lnTo>
                  <a:lnTo>
                    <a:pt x="385" y="427"/>
                  </a:lnTo>
                  <a:lnTo>
                    <a:pt x="384" y="440"/>
                  </a:lnTo>
                  <a:lnTo>
                    <a:pt x="384" y="444"/>
                  </a:lnTo>
                  <a:lnTo>
                    <a:pt x="385" y="446"/>
                  </a:lnTo>
                  <a:lnTo>
                    <a:pt x="387" y="447"/>
                  </a:lnTo>
                  <a:lnTo>
                    <a:pt x="387" y="447"/>
                  </a:lnTo>
                  <a:lnTo>
                    <a:pt x="391" y="446"/>
                  </a:lnTo>
                  <a:lnTo>
                    <a:pt x="395" y="444"/>
                  </a:lnTo>
                  <a:lnTo>
                    <a:pt x="398" y="444"/>
                  </a:lnTo>
                  <a:lnTo>
                    <a:pt x="400" y="444"/>
                  </a:lnTo>
                  <a:lnTo>
                    <a:pt x="401" y="446"/>
                  </a:lnTo>
                  <a:lnTo>
                    <a:pt x="401" y="446"/>
                  </a:lnTo>
                  <a:lnTo>
                    <a:pt x="407" y="455"/>
                  </a:lnTo>
                  <a:lnTo>
                    <a:pt x="410" y="461"/>
                  </a:lnTo>
                  <a:lnTo>
                    <a:pt x="410" y="461"/>
                  </a:lnTo>
                  <a:lnTo>
                    <a:pt x="416" y="455"/>
                  </a:lnTo>
                  <a:lnTo>
                    <a:pt x="424" y="449"/>
                  </a:lnTo>
                  <a:lnTo>
                    <a:pt x="430" y="444"/>
                  </a:lnTo>
                  <a:lnTo>
                    <a:pt x="430" y="444"/>
                  </a:lnTo>
                  <a:lnTo>
                    <a:pt x="443" y="440"/>
                  </a:lnTo>
                  <a:lnTo>
                    <a:pt x="443" y="440"/>
                  </a:lnTo>
                  <a:lnTo>
                    <a:pt x="443" y="440"/>
                  </a:lnTo>
                  <a:lnTo>
                    <a:pt x="447" y="437"/>
                  </a:lnTo>
                  <a:lnTo>
                    <a:pt x="449" y="434"/>
                  </a:lnTo>
                  <a:lnTo>
                    <a:pt x="449" y="434"/>
                  </a:lnTo>
                  <a:lnTo>
                    <a:pt x="447" y="428"/>
                  </a:lnTo>
                  <a:lnTo>
                    <a:pt x="449" y="422"/>
                  </a:lnTo>
                  <a:lnTo>
                    <a:pt x="450" y="418"/>
                  </a:lnTo>
                  <a:lnTo>
                    <a:pt x="452" y="415"/>
                  </a:lnTo>
                  <a:lnTo>
                    <a:pt x="456" y="413"/>
                  </a:lnTo>
                  <a:lnTo>
                    <a:pt x="456" y="413"/>
                  </a:lnTo>
                  <a:lnTo>
                    <a:pt x="468" y="410"/>
                  </a:lnTo>
                  <a:lnTo>
                    <a:pt x="469" y="409"/>
                  </a:lnTo>
                  <a:lnTo>
                    <a:pt x="469" y="404"/>
                  </a:lnTo>
                  <a:lnTo>
                    <a:pt x="469" y="404"/>
                  </a:lnTo>
                  <a:lnTo>
                    <a:pt x="465" y="399"/>
                  </a:lnTo>
                  <a:lnTo>
                    <a:pt x="458" y="391"/>
                  </a:lnTo>
                  <a:lnTo>
                    <a:pt x="453" y="384"/>
                  </a:lnTo>
                  <a:lnTo>
                    <a:pt x="452" y="381"/>
                  </a:lnTo>
                  <a:lnTo>
                    <a:pt x="453" y="378"/>
                  </a:lnTo>
                  <a:lnTo>
                    <a:pt x="453" y="378"/>
                  </a:lnTo>
                  <a:lnTo>
                    <a:pt x="456" y="372"/>
                  </a:lnTo>
                  <a:lnTo>
                    <a:pt x="461" y="367"/>
                  </a:lnTo>
                  <a:lnTo>
                    <a:pt x="465" y="363"/>
                  </a:lnTo>
                  <a:lnTo>
                    <a:pt x="472" y="360"/>
                  </a:lnTo>
                  <a:lnTo>
                    <a:pt x="472" y="360"/>
                  </a:lnTo>
                  <a:lnTo>
                    <a:pt x="477" y="357"/>
                  </a:lnTo>
                  <a:lnTo>
                    <a:pt x="481" y="353"/>
                  </a:lnTo>
                  <a:lnTo>
                    <a:pt x="486" y="350"/>
                  </a:lnTo>
                  <a:lnTo>
                    <a:pt x="489" y="348"/>
                  </a:lnTo>
                  <a:lnTo>
                    <a:pt x="489" y="348"/>
                  </a:lnTo>
                  <a:lnTo>
                    <a:pt x="504" y="347"/>
                  </a:lnTo>
                  <a:lnTo>
                    <a:pt x="512" y="345"/>
                  </a:lnTo>
                  <a:lnTo>
                    <a:pt x="517" y="342"/>
                  </a:lnTo>
                  <a:lnTo>
                    <a:pt x="518" y="341"/>
                  </a:lnTo>
                  <a:lnTo>
                    <a:pt x="518" y="341"/>
                  </a:lnTo>
                  <a:lnTo>
                    <a:pt x="523" y="335"/>
                  </a:lnTo>
                  <a:lnTo>
                    <a:pt x="527" y="326"/>
                  </a:lnTo>
                  <a:lnTo>
                    <a:pt x="530" y="317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3" y="305"/>
                  </a:lnTo>
                  <a:lnTo>
                    <a:pt x="535" y="301"/>
                  </a:lnTo>
                  <a:lnTo>
                    <a:pt x="536" y="298"/>
                  </a:lnTo>
                  <a:lnTo>
                    <a:pt x="533" y="296"/>
                  </a:lnTo>
                  <a:lnTo>
                    <a:pt x="533" y="296"/>
                  </a:lnTo>
                  <a:lnTo>
                    <a:pt x="527" y="295"/>
                  </a:lnTo>
                  <a:lnTo>
                    <a:pt x="515" y="290"/>
                  </a:lnTo>
                  <a:lnTo>
                    <a:pt x="504" y="283"/>
                  </a:lnTo>
                  <a:lnTo>
                    <a:pt x="499" y="280"/>
                  </a:lnTo>
                  <a:lnTo>
                    <a:pt x="496" y="276"/>
                  </a:lnTo>
                  <a:lnTo>
                    <a:pt x="496" y="276"/>
                  </a:lnTo>
                  <a:lnTo>
                    <a:pt x="493" y="265"/>
                  </a:lnTo>
                  <a:lnTo>
                    <a:pt x="489" y="253"/>
                  </a:lnTo>
                  <a:lnTo>
                    <a:pt x="489" y="253"/>
                  </a:lnTo>
                  <a:lnTo>
                    <a:pt x="487" y="244"/>
                  </a:lnTo>
                  <a:lnTo>
                    <a:pt x="486" y="240"/>
                  </a:lnTo>
                  <a:lnTo>
                    <a:pt x="486" y="240"/>
                  </a:lnTo>
                  <a:lnTo>
                    <a:pt x="481" y="242"/>
                  </a:lnTo>
                  <a:lnTo>
                    <a:pt x="472" y="244"/>
                  </a:lnTo>
                  <a:lnTo>
                    <a:pt x="464" y="247"/>
                  </a:lnTo>
                  <a:lnTo>
                    <a:pt x="456" y="249"/>
                  </a:lnTo>
                  <a:lnTo>
                    <a:pt x="456" y="249"/>
                  </a:lnTo>
                  <a:lnTo>
                    <a:pt x="450" y="249"/>
                  </a:lnTo>
                  <a:lnTo>
                    <a:pt x="444" y="250"/>
                  </a:lnTo>
                  <a:lnTo>
                    <a:pt x="434" y="253"/>
                  </a:lnTo>
                  <a:lnTo>
                    <a:pt x="434" y="253"/>
                  </a:lnTo>
                  <a:lnTo>
                    <a:pt x="431" y="252"/>
                  </a:lnTo>
                  <a:lnTo>
                    <a:pt x="428" y="247"/>
                  </a:lnTo>
                  <a:lnTo>
                    <a:pt x="424" y="240"/>
                  </a:lnTo>
                  <a:lnTo>
                    <a:pt x="424" y="240"/>
                  </a:lnTo>
                  <a:lnTo>
                    <a:pt x="422" y="237"/>
                  </a:lnTo>
                  <a:lnTo>
                    <a:pt x="418" y="234"/>
                  </a:lnTo>
                  <a:lnTo>
                    <a:pt x="412" y="231"/>
                  </a:lnTo>
                  <a:lnTo>
                    <a:pt x="404" y="230"/>
                  </a:lnTo>
                  <a:lnTo>
                    <a:pt x="404" y="230"/>
                  </a:lnTo>
                  <a:lnTo>
                    <a:pt x="388" y="228"/>
                  </a:lnTo>
                  <a:lnTo>
                    <a:pt x="382" y="227"/>
                  </a:lnTo>
                  <a:lnTo>
                    <a:pt x="379" y="224"/>
                  </a:lnTo>
                  <a:lnTo>
                    <a:pt x="379" y="224"/>
                  </a:lnTo>
                  <a:lnTo>
                    <a:pt x="376" y="221"/>
                  </a:lnTo>
                  <a:lnTo>
                    <a:pt x="372" y="219"/>
                  </a:lnTo>
                  <a:lnTo>
                    <a:pt x="360" y="215"/>
                  </a:lnTo>
                  <a:lnTo>
                    <a:pt x="360" y="215"/>
                  </a:lnTo>
                  <a:lnTo>
                    <a:pt x="353" y="213"/>
                  </a:lnTo>
                  <a:lnTo>
                    <a:pt x="344" y="215"/>
                  </a:lnTo>
                  <a:lnTo>
                    <a:pt x="336" y="216"/>
                  </a:lnTo>
                  <a:lnTo>
                    <a:pt x="332" y="221"/>
                  </a:lnTo>
                  <a:lnTo>
                    <a:pt x="332" y="221"/>
                  </a:lnTo>
                  <a:lnTo>
                    <a:pt x="326" y="230"/>
                  </a:lnTo>
                  <a:lnTo>
                    <a:pt x="323" y="233"/>
                  </a:lnTo>
                  <a:lnTo>
                    <a:pt x="317" y="236"/>
                  </a:lnTo>
                  <a:lnTo>
                    <a:pt x="317" y="236"/>
                  </a:lnTo>
                  <a:lnTo>
                    <a:pt x="310" y="237"/>
                  </a:lnTo>
                  <a:lnTo>
                    <a:pt x="302" y="236"/>
                  </a:lnTo>
                  <a:lnTo>
                    <a:pt x="299" y="233"/>
                  </a:lnTo>
                  <a:lnTo>
                    <a:pt x="298" y="231"/>
                  </a:lnTo>
                  <a:lnTo>
                    <a:pt x="299" y="228"/>
                  </a:lnTo>
                  <a:lnTo>
                    <a:pt x="299" y="228"/>
                  </a:lnTo>
                  <a:lnTo>
                    <a:pt x="302" y="221"/>
                  </a:lnTo>
                  <a:lnTo>
                    <a:pt x="302" y="216"/>
                  </a:lnTo>
                  <a:lnTo>
                    <a:pt x="302" y="210"/>
                  </a:lnTo>
                  <a:lnTo>
                    <a:pt x="302" y="210"/>
                  </a:lnTo>
                  <a:lnTo>
                    <a:pt x="299" y="205"/>
                  </a:lnTo>
                  <a:lnTo>
                    <a:pt x="296" y="199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9" y="187"/>
                  </a:lnTo>
                  <a:lnTo>
                    <a:pt x="305" y="184"/>
                  </a:lnTo>
                  <a:lnTo>
                    <a:pt x="307" y="184"/>
                  </a:lnTo>
                  <a:lnTo>
                    <a:pt x="307" y="182"/>
                  </a:lnTo>
                  <a:lnTo>
                    <a:pt x="307" y="179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290" y="167"/>
                  </a:lnTo>
                  <a:lnTo>
                    <a:pt x="289" y="166"/>
                  </a:lnTo>
                  <a:lnTo>
                    <a:pt x="289" y="165"/>
                  </a:lnTo>
                  <a:lnTo>
                    <a:pt x="290" y="162"/>
                  </a:lnTo>
                  <a:lnTo>
                    <a:pt x="292" y="159"/>
                  </a:lnTo>
                  <a:lnTo>
                    <a:pt x="292" y="159"/>
                  </a:lnTo>
                  <a:lnTo>
                    <a:pt x="298" y="154"/>
                  </a:lnTo>
                  <a:lnTo>
                    <a:pt x="302" y="151"/>
                  </a:lnTo>
                  <a:lnTo>
                    <a:pt x="307" y="148"/>
                  </a:lnTo>
                  <a:lnTo>
                    <a:pt x="310" y="144"/>
                  </a:lnTo>
                  <a:lnTo>
                    <a:pt x="310" y="144"/>
                  </a:lnTo>
                  <a:lnTo>
                    <a:pt x="318" y="127"/>
                  </a:lnTo>
                  <a:lnTo>
                    <a:pt x="324" y="119"/>
                  </a:lnTo>
                  <a:lnTo>
                    <a:pt x="326" y="117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6" y="117"/>
                  </a:lnTo>
                  <a:lnTo>
                    <a:pt x="341" y="117"/>
                  </a:lnTo>
                  <a:lnTo>
                    <a:pt x="342" y="116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7" y="107"/>
                  </a:lnTo>
                  <a:lnTo>
                    <a:pt x="347" y="102"/>
                  </a:lnTo>
                  <a:lnTo>
                    <a:pt x="347" y="98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72" y="67"/>
                  </a:lnTo>
                  <a:lnTo>
                    <a:pt x="372" y="67"/>
                  </a:lnTo>
                  <a:lnTo>
                    <a:pt x="375" y="62"/>
                  </a:lnTo>
                  <a:lnTo>
                    <a:pt x="376" y="59"/>
                  </a:lnTo>
                  <a:lnTo>
                    <a:pt x="378" y="53"/>
                  </a:lnTo>
                  <a:lnTo>
                    <a:pt x="378" y="53"/>
                  </a:lnTo>
                  <a:lnTo>
                    <a:pt x="369" y="49"/>
                  </a:lnTo>
                  <a:lnTo>
                    <a:pt x="369" y="49"/>
                  </a:lnTo>
                  <a:lnTo>
                    <a:pt x="363" y="46"/>
                  </a:lnTo>
                  <a:lnTo>
                    <a:pt x="361" y="4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58" y="21"/>
                  </a:lnTo>
                  <a:lnTo>
                    <a:pt x="357" y="16"/>
                  </a:lnTo>
                  <a:lnTo>
                    <a:pt x="354" y="12"/>
                  </a:lnTo>
                  <a:lnTo>
                    <a:pt x="354" y="12"/>
                  </a:lnTo>
                  <a:lnTo>
                    <a:pt x="350" y="8"/>
                  </a:lnTo>
                  <a:lnTo>
                    <a:pt x="344" y="3"/>
                  </a:lnTo>
                  <a:lnTo>
                    <a:pt x="336" y="2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6" y="6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5" y="16"/>
                  </a:lnTo>
                  <a:lnTo>
                    <a:pt x="311" y="19"/>
                  </a:lnTo>
                  <a:lnTo>
                    <a:pt x="307" y="22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293" y="25"/>
                  </a:lnTo>
                  <a:lnTo>
                    <a:pt x="289" y="27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6" y="33"/>
                  </a:lnTo>
                  <a:lnTo>
                    <a:pt x="281" y="34"/>
                  </a:lnTo>
                  <a:lnTo>
                    <a:pt x="277" y="34"/>
                  </a:lnTo>
                  <a:lnTo>
                    <a:pt x="271" y="34"/>
                  </a:lnTo>
                  <a:lnTo>
                    <a:pt x="271" y="34"/>
                  </a:lnTo>
                  <a:lnTo>
                    <a:pt x="265" y="33"/>
                  </a:lnTo>
                  <a:lnTo>
                    <a:pt x="259" y="28"/>
                  </a:lnTo>
                  <a:lnTo>
                    <a:pt x="255" y="25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9" y="24"/>
                  </a:lnTo>
                  <a:lnTo>
                    <a:pt x="247" y="27"/>
                  </a:lnTo>
                  <a:lnTo>
                    <a:pt x="247" y="36"/>
                  </a:lnTo>
                  <a:lnTo>
                    <a:pt x="250" y="55"/>
                  </a:lnTo>
                  <a:lnTo>
                    <a:pt x="250" y="55"/>
                  </a:lnTo>
                  <a:lnTo>
                    <a:pt x="253" y="61"/>
                  </a:lnTo>
                  <a:lnTo>
                    <a:pt x="256" y="65"/>
                  </a:lnTo>
                  <a:lnTo>
                    <a:pt x="258" y="68"/>
                  </a:lnTo>
                  <a:lnTo>
                    <a:pt x="258" y="71"/>
                  </a:lnTo>
                  <a:lnTo>
                    <a:pt x="258" y="71"/>
                  </a:lnTo>
                  <a:lnTo>
                    <a:pt x="258" y="74"/>
                  </a:lnTo>
                  <a:lnTo>
                    <a:pt x="256" y="76"/>
                  </a:lnTo>
                  <a:lnTo>
                    <a:pt x="250" y="77"/>
                  </a:lnTo>
                  <a:lnTo>
                    <a:pt x="246" y="80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38" y="88"/>
                  </a:lnTo>
                  <a:lnTo>
                    <a:pt x="238" y="92"/>
                  </a:lnTo>
                  <a:lnTo>
                    <a:pt x="238" y="96"/>
                  </a:lnTo>
                  <a:lnTo>
                    <a:pt x="236" y="99"/>
                  </a:lnTo>
                  <a:lnTo>
                    <a:pt x="236" y="99"/>
                  </a:lnTo>
                  <a:lnTo>
                    <a:pt x="231" y="104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16" y="113"/>
                  </a:lnTo>
                  <a:lnTo>
                    <a:pt x="210" y="117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7" y="126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1" y="139"/>
                  </a:lnTo>
                  <a:lnTo>
                    <a:pt x="200" y="142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0" y="157"/>
                  </a:lnTo>
                  <a:lnTo>
                    <a:pt x="200" y="173"/>
                  </a:lnTo>
                  <a:lnTo>
                    <a:pt x="200" y="173"/>
                  </a:lnTo>
                  <a:lnTo>
                    <a:pt x="200" y="176"/>
                  </a:lnTo>
                  <a:lnTo>
                    <a:pt x="199" y="176"/>
                  </a:lnTo>
                  <a:lnTo>
                    <a:pt x="194" y="176"/>
                  </a:lnTo>
                  <a:lnTo>
                    <a:pt x="190" y="173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167"/>
                  </a:lnTo>
                  <a:lnTo>
                    <a:pt x="181" y="167"/>
                  </a:lnTo>
                  <a:lnTo>
                    <a:pt x="176" y="169"/>
                  </a:lnTo>
                  <a:lnTo>
                    <a:pt x="173" y="172"/>
                  </a:lnTo>
                  <a:lnTo>
                    <a:pt x="170" y="176"/>
                  </a:lnTo>
                  <a:lnTo>
                    <a:pt x="170" y="176"/>
                  </a:lnTo>
                  <a:lnTo>
                    <a:pt x="169" y="178"/>
                  </a:lnTo>
                  <a:lnTo>
                    <a:pt x="167" y="178"/>
                  </a:lnTo>
                  <a:lnTo>
                    <a:pt x="164" y="178"/>
                  </a:lnTo>
                  <a:lnTo>
                    <a:pt x="157" y="170"/>
                  </a:lnTo>
                  <a:lnTo>
                    <a:pt x="157" y="170"/>
                  </a:lnTo>
                  <a:lnTo>
                    <a:pt x="151" y="169"/>
                  </a:lnTo>
                  <a:lnTo>
                    <a:pt x="144" y="166"/>
                  </a:lnTo>
                  <a:lnTo>
                    <a:pt x="135" y="165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7" y="160"/>
                  </a:lnTo>
                  <a:lnTo>
                    <a:pt x="124" y="160"/>
                  </a:lnTo>
                  <a:lnTo>
                    <a:pt x="120" y="165"/>
                  </a:lnTo>
                  <a:lnTo>
                    <a:pt x="116" y="169"/>
                  </a:lnTo>
                  <a:lnTo>
                    <a:pt x="113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4" y="173"/>
                  </a:lnTo>
                  <a:lnTo>
                    <a:pt x="98" y="172"/>
                  </a:lnTo>
                  <a:lnTo>
                    <a:pt x="92" y="172"/>
                  </a:lnTo>
                  <a:lnTo>
                    <a:pt x="92" y="172"/>
                  </a:lnTo>
                  <a:lnTo>
                    <a:pt x="89" y="173"/>
                  </a:lnTo>
                  <a:lnTo>
                    <a:pt x="86" y="179"/>
                  </a:lnTo>
                  <a:lnTo>
                    <a:pt x="82" y="184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0" y="196"/>
                  </a:lnTo>
                  <a:lnTo>
                    <a:pt x="82" y="202"/>
                  </a:lnTo>
                  <a:lnTo>
                    <a:pt x="86" y="207"/>
                  </a:lnTo>
                  <a:lnTo>
                    <a:pt x="86" y="207"/>
                  </a:lnTo>
                  <a:lnTo>
                    <a:pt x="102" y="227"/>
                  </a:lnTo>
                  <a:lnTo>
                    <a:pt x="111" y="237"/>
                  </a:lnTo>
                  <a:lnTo>
                    <a:pt x="117" y="246"/>
                  </a:lnTo>
                  <a:lnTo>
                    <a:pt x="117" y="246"/>
                  </a:lnTo>
                  <a:lnTo>
                    <a:pt x="120" y="252"/>
                  </a:lnTo>
                  <a:lnTo>
                    <a:pt x="119" y="256"/>
                  </a:lnTo>
                  <a:lnTo>
                    <a:pt x="116" y="259"/>
                  </a:lnTo>
                  <a:lnTo>
                    <a:pt x="113" y="262"/>
                  </a:lnTo>
                  <a:lnTo>
                    <a:pt x="113" y="262"/>
                  </a:lnTo>
                  <a:lnTo>
                    <a:pt x="101" y="264"/>
                  </a:lnTo>
                  <a:lnTo>
                    <a:pt x="87" y="271"/>
                  </a:lnTo>
                  <a:lnTo>
                    <a:pt x="87" y="271"/>
                  </a:lnTo>
                  <a:lnTo>
                    <a:pt x="82" y="273"/>
                  </a:lnTo>
                  <a:lnTo>
                    <a:pt x="77" y="273"/>
                  </a:lnTo>
                  <a:lnTo>
                    <a:pt x="74" y="270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65" y="262"/>
                  </a:lnTo>
                  <a:lnTo>
                    <a:pt x="61" y="261"/>
                  </a:lnTo>
                  <a:lnTo>
                    <a:pt x="55" y="259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5" y="253"/>
                  </a:lnTo>
                  <a:lnTo>
                    <a:pt x="45" y="249"/>
                  </a:lnTo>
                  <a:lnTo>
                    <a:pt x="45" y="246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37" y="246"/>
                  </a:lnTo>
                  <a:lnTo>
                    <a:pt x="34" y="249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21" y="264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3" y="276"/>
                  </a:lnTo>
                  <a:lnTo>
                    <a:pt x="10" y="277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2" y="290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7" y="307"/>
                  </a:lnTo>
                  <a:lnTo>
                    <a:pt x="5" y="311"/>
                  </a:lnTo>
                  <a:lnTo>
                    <a:pt x="5" y="311"/>
                  </a:lnTo>
                  <a:lnTo>
                    <a:pt x="3" y="316"/>
                  </a:lnTo>
                  <a:lnTo>
                    <a:pt x="5" y="319"/>
                  </a:lnTo>
                  <a:lnTo>
                    <a:pt x="13" y="324"/>
                  </a:lnTo>
                  <a:lnTo>
                    <a:pt x="13" y="324"/>
                  </a:lnTo>
                  <a:lnTo>
                    <a:pt x="18" y="326"/>
                  </a:lnTo>
                  <a:lnTo>
                    <a:pt x="24" y="326"/>
                  </a:lnTo>
                  <a:lnTo>
                    <a:pt x="40" y="323"/>
                  </a:lnTo>
                  <a:lnTo>
                    <a:pt x="40" y="323"/>
                  </a:lnTo>
                  <a:lnTo>
                    <a:pt x="49" y="323"/>
                  </a:lnTo>
                  <a:lnTo>
                    <a:pt x="52" y="324"/>
                  </a:lnTo>
                  <a:lnTo>
                    <a:pt x="55" y="326"/>
                  </a:lnTo>
                  <a:lnTo>
                    <a:pt x="55" y="330"/>
                  </a:lnTo>
                  <a:lnTo>
                    <a:pt x="55" y="33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9540875" y="7132638"/>
              <a:ext cx="490538" cy="831850"/>
            </a:xfrm>
            <a:custGeom>
              <a:avLst/>
              <a:gdLst>
                <a:gd name="T0" fmla="*/ 179 w 309"/>
                <a:gd name="T1" fmla="*/ 10 h 524"/>
                <a:gd name="T2" fmla="*/ 143 w 309"/>
                <a:gd name="T3" fmla="*/ 9 h 524"/>
                <a:gd name="T4" fmla="*/ 143 w 309"/>
                <a:gd name="T5" fmla="*/ 0 h 524"/>
                <a:gd name="T6" fmla="*/ 128 w 309"/>
                <a:gd name="T7" fmla="*/ 21 h 524"/>
                <a:gd name="T8" fmla="*/ 111 w 309"/>
                <a:gd name="T9" fmla="*/ 18 h 524"/>
                <a:gd name="T10" fmla="*/ 99 w 309"/>
                <a:gd name="T11" fmla="*/ 29 h 524"/>
                <a:gd name="T12" fmla="*/ 72 w 309"/>
                <a:gd name="T13" fmla="*/ 27 h 524"/>
                <a:gd name="T14" fmla="*/ 54 w 309"/>
                <a:gd name="T15" fmla="*/ 37 h 524"/>
                <a:gd name="T16" fmla="*/ 23 w 309"/>
                <a:gd name="T17" fmla="*/ 56 h 524"/>
                <a:gd name="T18" fmla="*/ 14 w 309"/>
                <a:gd name="T19" fmla="*/ 93 h 524"/>
                <a:gd name="T20" fmla="*/ 11 w 309"/>
                <a:gd name="T21" fmla="*/ 112 h 524"/>
                <a:gd name="T22" fmla="*/ 19 w 309"/>
                <a:gd name="T23" fmla="*/ 130 h 524"/>
                <a:gd name="T24" fmla="*/ 10 w 309"/>
                <a:gd name="T25" fmla="*/ 158 h 524"/>
                <a:gd name="T26" fmla="*/ 20 w 309"/>
                <a:gd name="T27" fmla="*/ 188 h 524"/>
                <a:gd name="T28" fmla="*/ 8 w 309"/>
                <a:gd name="T29" fmla="*/ 197 h 524"/>
                <a:gd name="T30" fmla="*/ 7 w 309"/>
                <a:gd name="T31" fmla="*/ 225 h 524"/>
                <a:gd name="T32" fmla="*/ 25 w 309"/>
                <a:gd name="T33" fmla="*/ 250 h 524"/>
                <a:gd name="T34" fmla="*/ 37 w 309"/>
                <a:gd name="T35" fmla="*/ 263 h 524"/>
                <a:gd name="T36" fmla="*/ 69 w 309"/>
                <a:gd name="T37" fmla="*/ 308 h 524"/>
                <a:gd name="T38" fmla="*/ 90 w 309"/>
                <a:gd name="T39" fmla="*/ 349 h 524"/>
                <a:gd name="T40" fmla="*/ 91 w 309"/>
                <a:gd name="T41" fmla="*/ 373 h 524"/>
                <a:gd name="T42" fmla="*/ 85 w 309"/>
                <a:gd name="T43" fmla="*/ 385 h 524"/>
                <a:gd name="T44" fmla="*/ 100 w 309"/>
                <a:gd name="T45" fmla="*/ 420 h 524"/>
                <a:gd name="T46" fmla="*/ 93 w 309"/>
                <a:gd name="T47" fmla="*/ 440 h 524"/>
                <a:gd name="T48" fmla="*/ 99 w 309"/>
                <a:gd name="T49" fmla="*/ 453 h 524"/>
                <a:gd name="T50" fmla="*/ 128 w 309"/>
                <a:gd name="T51" fmla="*/ 474 h 524"/>
                <a:gd name="T52" fmla="*/ 149 w 309"/>
                <a:gd name="T53" fmla="*/ 475 h 524"/>
                <a:gd name="T54" fmla="*/ 168 w 309"/>
                <a:gd name="T55" fmla="*/ 486 h 524"/>
                <a:gd name="T56" fmla="*/ 177 w 309"/>
                <a:gd name="T57" fmla="*/ 511 h 524"/>
                <a:gd name="T58" fmla="*/ 195 w 309"/>
                <a:gd name="T59" fmla="*/ 515 h 524"/>
                <a:gd name="T60" fmla="*/ 225 w 309"/>
                <a:gd name="T61" fmla="*/ 483 h 524"/>
                <a:gd name="T62" fmla="*/ 235 w 309"/>
                <a:gd name="T63" fmla="*/ 462 h 524"/>
                <a:gd name="T64" fmla="*/ 238 w 309"/>
                <a:gd name="T65" fmla="*/ 443 h 524"/>
                <a:gd name="T66" fmla="*/ 228 w 309"/>
                <a:gd name="T67" fmla="*/ 440 h 524"/>
                <a:gd name="T68" fmla="*/ 242 w 309"/>
                <a:gd name="T69" fmla="*/ 419 h 524"/>
                <a:gd name="T70" fmla="*/ 229 w 309"/>
                <a:gd name="T71" fmla="*/ 394 h 524"/>
                <a:gd name="T72" fmla="*/ 239 w 309"/>
                <a:gd name="T73" fmla="*/ 370 h 524"/>
                <a:gd name="T74" fmla="*/ 265 w 309"/>
                <a:gd name="T75" fmla="*/ 348 h 524"/>
                <a:gd name="T76" fmla="*/ 271 w 309"/>
                <a:gd name="T77" fmla="*/ 308 h 524"/>
                <a:gd name="T78" fmla="*/ 265 w 309"/>
                <a:gd name="T79" fmla="*/ 298 h 524"/>
                <a:gd name="T80" fmla="*/ 250 w 309"/>
                <a:gd name="T81" fmla="*/ 286 h 524"/>
                <a:gd name="T82" fmla="*/ 238 w 309"/>
                <a:gd name="T83" fmla="*/ 290 h 524"/>
                <a:gd name="T84" fmla="*/ 220 w 309"/>
                <a:gd name="T85" fmla="*/ 272 h 524"/>
                <a:gd name="T86" fmla="*/ 236 w 309"/>
                <a:gd name="T87" fmla="*/ 265 h 524"/>
                <a:gd name="T88" fmla="*/ 254 w 309"/>
                <a:gd name="T89" fmla="*/ 218 h 524"/>
                <a:gd name="T90" fmla="*/ 244 w 309"/>
                <a:gd name="T91" fmla="*/ 185 h 524"/>
                <a:gd name="T92" fmla="*/ 250 w 309"/>
                <a:gd name="T93" fmla="*/ 161 h 524"/>
                <a:gd name="T94" fmla="*/ 296 w 309"/>
                <a:gd name="T95" fmla="*/ 133 h 524"/>
                <a:gd name="T96" fmla="*/ 308 w 309"/>
                <a:gd name="T97" fmla="*/ 111 h 524"/>
                <a:gd name="T98" fmla="*/ 279 w 309"/>
                <a:gd name="T99" fmla="*/ 52 h 524"/>
                <a:gd name="T100" fmla="*/ 287 w 309"/>
                <a:gd name="T101" fmla="*/ 35 h 524"/>
                <a:gd name="T102" fmla="*/ 287 w 309"/>
                <a:gd name="T103" fmla="*/ 16 h 524"/>
                <a:gd name="T104" fmla="*/ 259 w 309"/>
                <a:gd name="T105" fmla="*/ 18 h 524"/>
                <a:gd name="T106" fmla="*/ 242 w 309"/>
                <a:gd name="T107" fmla="*/ 15 h 524"/>
                <a:gd name="T108" fmla="*/ 229 w 309"/>
                <a:gd name="T109" fmla="*/ 24 h 524"/>
                <a:gd name="T110" fmla="*/ 217 w 309"/>
                <a:gd name="T111" fmla="*/ 13 h 524"/>
                <a:gd name="T112" fmla="*/ 182 w 309"/>
                <a:gd name="T113" fmla="*/ 2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9" h="524">
                  <a:moveTo>
                    <a:pt x="182" y="21"/>
                  </a:moveTo>
                  <a:lnTo>
                    <a:pt x="182" y="21"/>
                  </a:lnTo>
                  <a:lnTo>
                    <a:pt x="180" y="21"/>
                  </a:lnTo>
                  <a:lnTo>
                    <a:pt x="179" y="19"/>
                  </a:lnTo>
                  <a:lnTo>
                    <a:pt x="179" y="16"/>
                  </a:lnTo>
                  <a:lnTo>
                    <a:pt x="179" y="10"/>
                  </a:lnTo>
                  <a:lnTo>
                    <a:pt x="179" y="10"/>
                  </a:lnTo>
                  <a:lnTo>
                    <a:pt x="170" y="12"/>
                  </a:lnTo>
                  <a:lnTo>
                    <a:pt x="149" y="10"/>
                  </a:lnTo>
                  <a:lnTo>
                    <a:pt x="149" y="10"/>
                  </a:lnTo>
                  <a:lnTo>
                    <a:pt x="145" y="10"/>
                  </a:lnTo>
                  <a:lnTo>
                    <a:pt x="143" y="9"/>
                  </a:lnTo>
                  <a:lnTo>
                    <a:pt x="142" y="6"/>
                  </a:lnTo>
                  <a:lnTo>
                    <a:pt x="142" y="4"/>
                  </a:lnTo>
                  <a:lnTo>
                    <a:pt x="143" y="1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2" y="1"/>
                  </a:lnTo>
                  <a:lnTo>
                    <a:pt x="140" y="6"/>
                  </a:lnTo>
                  <a:lnTo>
                    <a:pt x="139" y="12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28" y="21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1" y="24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09" y="16"/>
                  </a:lnTo>
                  <a:lnTo>
                    <a:pt x="108" y="18"/>
                  </a:lnTo>
                  <a:lnTo>
                    <a:pt x="103" y="21"/>
                  </a:lnTo>
                  <a:lnTo>
                    <a:pt x="100" y="25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9" y="31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68" y="25"/>
                  </a:lnTo>
                  <a:lnTo>
                    <a:pt x="65" y="2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4" y="37"/>
                  </a:lnTo>
                  <a:lnTo>
                    <a:pt x="45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6"/>
                  </a:lnTo>
                  <a:lnTo>
                    <a:pt x="25" y="52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0" y="62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80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1" y="101"/>
                  </a:lnTo>
                  <a:lnTo>
                    <a:pt x="11" y="106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3" y="117"/>
                  </a:lnTo>
                  <a:lnTo>
                    <a:pt x="16" y="120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7" y="138"/>
                  </a:lnTo>
                  <a:lnTo>
                    <a:pt x="16" y="145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0" y="155"/>
                  </a:lnTo>
                  <a:lnTo>
                    <a:pt x="10" y="158"/>
                  </a:lnTo>
                  <a:lnTo>
                    <a:pt x="10" y="161"/>
                  </a:lnTo>
                  <a:lnTo>
                    <a:pt x="11" y="167"/>
                  </a:lnTo>
                  <a:lnTo>
                    <a:pt x="11" y="167"/>
                  </a:lnTo>
                  <a:lnTo>
                    <a:pt x="17" y="179"/>
                  </a:lnTo>
                  <a:lnTo>
                    <a:pt x="19" y="183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9" y="191"/>
                  </a:lnTo>
                  <a:lnTo>
                    <a:pt x="16" y="192"/>
                  </a:lnTo>
                  <a:lnTo>
                    <a:pt x="11" y="19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5" y="201"/>
                  </a:lnTo>
                  <a:lnTo>
                    <a:pt x="2" y="206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7" y="225"/>
                  </a:lnTo>
                  <a:lnTo>
                    <a:pt x="11" y="231"/>
                  </a:lnTo>
                  <a:lnTo>
                    <a:pt x="13" y="234"/>
                  </a:lnTo>
                  <a:lnTo>
                    <a:pt x="13" y="234"/>
                  </a:lnTo>
                  <a:lnTo>
                    <a:pt x="17" y="238"/>
                  </a:lnTo>
                  <a:lnTo>
                    <a:pt x="22" y="244"/>
                  </a:lnTo>
                  <a:lnTo>
                    <a:pt x="25" y="250"/>
                  </a:lnTo>
                  <a:lnTo>
                    <a:pt x="25" y="250"/>
                  </a:lnTo>
                  <a:lnTo>
                    <a:pt x="28" y="256"/>
                  </a:lnTo>
                  <a:lnTo>
                    <a:pt x="29" y="261"/>
                  </a:lnTo>
                  <a:lnTo>
                    <a:pt x="32" y="262"/>
                  </a:lnTo>
                  <a:lnTo>
                    <a:pt x="37" y="263"/>
                  </a:lnTo>
                  <a:lnTo>
                    <a:pt x="37" y="263"/>
                  </a:lnTo>
                  <a:lnTo>
                    <a:pt x="41" y="265"/>
                  </a:lnTo>
                  <a:lnTo>
                    <a:pt x="45" y="268"/>
                  </a:lnTo>
                  <a:lnTo>
                    <a:pt x="53" y="280"/>
                  </a:lnTo>
                  <a:lnTo>
                    <a:pt x="53" y="280"/>
                  </a:lnTo>
                  <a:lnTo>
                    <a:pt x="63" y="298"/>
                  </a:lnTo>
                  <a:lnTo>
                    <a:pt x="69" y="308"/>
                  </a:lnTo>
                  <a:lnTo>
                    <a:pt x="71" y="315"/>
                  </a:lnTo>
                  <a:lnTo>
                    <a:pt x="71" y="315"/>
                  </a:lnTo>
                  <a:lnTo>
                    <a:pt x="72" y="323"/>
                  </a:lnTo>
                  <a:lnTo>
                    <a:pt x="78" y="332"/>
                  </a:lnTo>
                  <a:lnTo>
                    <a:pt x="90" y="349"/>
                  </a:lnTo>
                  <a:lnTo>
                    <a:pt x="90" y="349"/>
                  </a:lnTo>
                  <a:lnTo>
                    <a:pt x="94" y="355"/>
                  </a:lnTo>
                  <a:lnTo>
                    <a:pt x="96" y="360"/>
                  </a:lnTo>
                  <a:lnTo>
                    <a:pt x="97" y="366"/>
                  </a:lnTo>
                  <a:lnTo>
                    <a:pt x="94" y="370"/>
                  </a:lnTo>
                  <a:lnTo>
                    <a:pt x="94" y="370"/>
                  </a:lnTo>
                  <a:lnTo>
                    <a:pt x="91" y="373"/>
                  </a:lnTo>
                  <a:lnTo>
                    <a:pt x="87" y="375"/>
                  </a:lnTo>
                  <a:lnTo>
                    <a:pt x="84" y="376"/>
                  </a:lnTo>
                  <a:lnTo>
                    <a:pt x="81" y="379"/>
                  </a:lnTo>
                  <a:lnTo>
                    <a:pt x="81" y="379"/>
                  </a:lnTo>
                  <a:lnTo>
                    <a:pt x="82" y="382"/>
                  </a:lnTo>
                  <a:lnTo>
                    <a:pt x="85" y="385"/>
                  </a:lnTo>
                  <a:lnTo>
                    <a:pt x="91" y="392"/>
                  </a:lnTo>
                  <a:lnTo>
                    <a:pt x="91" y="392"/>
                  </a:lnTo>
                  <a:lnTo>
                    <a:pt x="94" y="398"/>
                  </a:lnTo>
                  <a:lnTo>
                    <a:pt x="97" y="407"/>
                  </a:lnTo>
                  <a:lnTo>
                    <a:pt x="100" y="416"/>
                  </a:lnTo>
                  <a:lnTo>
                    <a:pt x="100" y="420"/>
                  </a:lnTo>
                  <a:lnTo>
                    <a:pt x="99" y="423"/>
                  </a:lnTo>
                  <a:lnTo>
                    <a:pt x="99" y="423"/>
                  </a:lnTo>
                  <a:lnTo>
                    <a:pt x="94" y="431"/>
                  </a:lnTo>
                  <a:lnTo>
                    <a:pt x="93" y="437"/>
                  </a:lnTo>
                  <a:lnTo>
                    <a:pt x="93" y="437"/>
                  </a:lnTo>
                  <a:lnTo>
                    <a:pt x="93" y="440"/>
                  </a:lnTo>
                  <a:lnTo>
                    <a:pt x="94" y="441"/>
                  </a:lnTo>
                  <a:lnTo>
                    <a:pt x="97" y="447"/>
                  </a:lnTo>
                  <a:lnTo>
                    <a:pt x="97" y="447"/>
                  </a:lnTo>
                  <a:lnTo>
                    <a:pt x="99" y="450"/>
                  </a:lnTo>
                  <a:lnTo>
                    <a:pt x="99" y="453"/>
                  </a:lnTo>
                  <a:lnTo>
                    <a:pt x="99" y="453"/>
                  </a:lnTo>
                  <a:lnTo>
                    <a:pt x="100" y="456"/>
                  </a:lnTo>
                  <a:lnTo>
                    <a:pt x="100" y="457"/>
                  </a:lnTo>
                  <a:lnTo>
                    <a:pt x="105" y="460"/>
                  </a:lnTo>
                  <a:lnTo>
                    <a:pt x="121" y="469"/>
                  </a:lnTo>
                  <a:lnTo>
                    <a:pt x="121" y="469"/>
                  </a:lnTo>
                  <a:lnTo>
                    <a:pt x="128" y="474"/>
                  </a:lnTo>
                  <a:lnTo>
                    <a:pt x="130" y="477"/>
                  </a:lnTo>
                  <a:lnTo>
                    <a:pt x="131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5" y="474"/>
                  </a:lnTo>
                  <a:lnTo>
                    <a:pt x="149" y="475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61" y="484"/>
                  </a:lnTo>
                  <a:lnTo>
                    <a:pt x="164" y="486"/>
                  </a:lnTo>
                  <a:lnTo>
                    <a:pt x="168" y="486"/>
                  </a:lnTo>
                  <a:lnTo>
                    <a:pt x="168" y="486"/>
                  </a:lnTo>
                  <a:lnTo>
                    <a:pt x="173" y="487"/>
                  </a:lnTo>
                  <a:lnTo>
                    <a:pt x="176" y="490"/>
                  </a:lnTo>
                  <a:lnTo>
                    <a:pt x="179" y="495"/>
                  </a:lnTo>
                  <a:lnTo>
                    <a:pt x="179" y="500"/>
                  </a:lnTo>
                  <a:lnTo>
                    <a:pt x="179" y="500"/>
                  </a:lnTo>
                  <a:lnTo>
                    <a:pt x="177" y="511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23"/>
                  </a:lnTo>
                  <a:lnTo>
                    <a:pt x="176" y="524"/>
                  </a:lnTo>
                  <a:lnTo>
                    <a:pt x="180" y="523"/>
                  </a:lnTo>
                  <a:lnTo>
                    <a:pt x="195" y="515"/>
                  </a:lnTo>
                  <a:lnTo>
                    <a:pt x="195" y="515"/>
                  </a:lnTo>
                  <a:lnTo>
                    <a:pt x="198" y="512"/>
                  </a:lnTo>
                  <a:lnTo>
                    <a:pt x="202" y="509"/>
                  </a:lnTo>
                  <a:lnTo>
                    <a:pt x="210" y="499"/>
                  </a:lnTo>
                  <a:lnTo>
                    <a:pt x="219" y="489"/>
                  </a:lnTo>
                  <a:lnTo>
                    <a:pt x="225" y="483"/>
                  </a:lnTo>
                  <a:lnTo>
                    <a:pt x="225" y="483"/>
                  </a:lnTo>
                  <a:lnTo>
                    <a:pt x="229" y="480"/>
                  </a:lnTo>
                  <a:lnTo>
                    <a:pt x="231" y="477"/>
                  </a:lnTo>
                  <a:lnTo>
                    <a:pt x="233" y="468"/>
                  </a:lnTo>
                  <a:lnTo>
                    <a:pt x="233" y="468"/>
                  </a:lnTo>
                  <a:lnTo>
                    <a:pt x="235" y="462"/>
                  </a:lnTo>
                  <a:lnTo>
                    <a:pt x="238" y="459"/>
                  </a:lnTo>
                  <a:lnTo>
                    <a:pt x="239" y="456"/>
                  </a:lnTo>
                  <a:lnTo>
                    <a:pt x="239" y="450"/>
                  </a:lnTo>
                  <a:lnTo>
                    <a:pt x="239" y="450"/>
                  </a:lnTo>
                  <a:lnTo>
                    <a:pt x="239" y="444"/>
                  </a:lnTo>
                  <a:lnTo>
                    <a:pt x="238" y="443"/>
                  </a:lnTo>
                  <a:lnTo>
                    <a:pt x="236" y="443"/>
                  </a:lnTo>
                  <a:lnTo>
                    <a:pt x="233" y="443"/>
                  </a:lnTo>
                  <a:lnTo>
                    <a:pt x="229" y="443"/>
                  </a:lnTo>
                  <a:lnTo>
                    <a:pt x="229" y="443"/>
                  </a:lnTo>
                  <a:lnTo>
                    <a:pt x="228" y="443"/>
                  </a:lnTo>
                  <a:lnTo>
                    <a:pt x="228" y="440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6" y="426"/>
                  </a:lnTo>
                  <a:lnTo>
                    <a:pt x="236" y="426"/>
                  </a:lnTo>
                  <a:lnTo>
                    <a:pt x="241" y="422"/>
                  </a:lnTo>
                  <a:lnTo>
                    <a:pt x="242" y="419"/>
                  </a:lnTo>
                  <a:lnTo>
                    <a:pt x="242" y="415"/>
                  </a:lnTo>
                  <a:lnTo>
                    <a:pt x="242" y="410"/>
                  </a:lnTo>
                  <a:lnTo>
                    <a:pt x="242" y="410"/>
                  </a:lnTo>
                  <a:lnTo>
                    <a:pt x="241" y="406"/>
                  </a:lnTo>
                  <a:lnTo>
                    <a:pt x="236" y="401"/>
                  </a:lnTo>
                  <a:lnTo>
                    <a:pt x="229" y="394"/>
                  </a:lnTo>
                  <a:lnTo>
                    <a:pt x="229" y="394"/>
                  </a:lnTo>
                  <a:lnTo>
                    <a:pt x="226" y="391"/>
                  </a:lnTo>
                  <a:lnTo>
                    <a:pt x="228" y="389"/>
                  </a:lnTo>
                  <a:lnTo>
                    <a:pt x="233" y="386"/>
                  </a:lnTo>
                  <a:lnTo>
                    <a:pt x="233" y="386"/>
                  </a:lnTo>
                  <a:lnTo>
                    <a:pt x="239" y="370"/>
                  </a:lnTo>
                  <a:lnTo>
                    <a:pt x="245" y="360"/>
                  </a:lnTo>
                  <a:lnTo>
                    <a:pt x="248" y="354"/>
                  </a:lnTo>
                  <a:lnTo>
                    <a:pt x="248" y="354"/>
                  </a:lnTo>
                  <a:lnTo>
                    <a:pt x="259" y="351"/>
                  </a:lnTo>
                  <a:lnTo>
                    <a:pt x="263" y="348"/>
                  </a:lnTo>
                  <a:lnTo>
                    <a:pt x="265" y="348"/>
                  </a:lnTo>
                  <a:lnTo>
                    <a:pt x="265" y="346"/>
                  </a:lnTo>
                  <a:lnTo>
                    <a:pt x="265" y="346"/>
                  </a:lnTo>
                  <a:lnTo>
                    <a:pt x="265" y="340"/>
                  </a:lnTo>
                  <a:lnTo>
                    <a:pt x="265" y="329"/>
                  </a:lnTo>
                  <a:lnTo>
                    <a:pt x="268" y="317"/>
                  </a:lnTo>
                  <a:lnTo>
                    <a:pt x="271" y="308"/>
                  </a:lnTo>
                  <a:lnTo>
                    <a:pt x="271" y="308"/>
                  </a:lnTo>
                  <a:lnTo>
                    <a:pt x="272" y="305"/>
                  </a:lnTo>
                  <a:lnTo>
                    <a:pt x="272" y="302"/>
                  </a:lnTo>
                  <a:lnTo>
                    <a:pt x="271" y="300"/>
                  </a:lnTo>
                  <a:lnTo>
                    <a:pt x="269" y="299"/>
                  </a:lnTo>
                  <a:lnTo>
                    <a:pt x="265" y="298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57" y="295"/>
                  </a:lnTo>
                  <a:lnTo>
                    <a:pt x="254" y="292"/>
                  </a:lnTo>
                  <a:lnTo>
                    <a:pt x="250" y="286"/>
                  </a:lnTo>
                  <a:lnTo>
                    <a:pt x="250" y="286"/>
                  </a:lnTo>
                  <a:lnTo>
                    <a:pt x="248" y="284"/>
                  </a:lnTo>
                  <a:lnTo>
                    <a:pt x="247" y="284"/>
                  </a:lnTo>
                  <a:lnTo>
                    <a:pt x="244" y="286"/>
                  </a:lnTo>
                  <a:lnTo>
                    <a:pt x="241" y="289"/>
                  </a:lnTo>
                  <a:lnTo>
                    <a:pt x="238" y="290"/>
                  </a:lnTo>
                  <a:lnTo>
                    <a:pt x="238" y="290"/>
                  </a:lnTo>
                  <a:lnTo>
                    <a:pt x="232" y="287"/>
                  </a:lnTo>
                  <a:lnTo>
                    <a:pt x="228" y="283"/>
                  </a:lnTo>
                  <a:lnTo>
                    <a:pt x="222" y="278"/>
                  </a:lnTo>
                  <a:lnTo>
                    <a:pt x="220" y="274"/>
                  </a:lnTo>
                  <a:lnTo>
                    <a:pt x="220" y="274"/>
                  </a:lnTo>
                  <a:lnTo>
                    <a:pt x="220" y="272"/>
                  </a:lnTo>
                  <a:lnTo>
                    <a:pt x="222" y="271"/>
                  </a:lnTo>
                  <a:lnTo>
                    <a:pt x="226" y="271"/>
                  </a:lnTo>
                  <a:lnTo>
                    <a:pt x="232" y="269"/>
                  </a:lnTo>
                  <a:lnTo>
                    <a:pt x="233" y="266"/>
                  </a:lnTo>
                  <a:lnTo>
                    <a:pt x="236" y="265"/>
                  </a:lnTo>
                  <a:lnTo>
                    <a:pt x="236" y="265"/>
                  </a:lnTo>
                  <a:lnTo>
                    <a:pt x="248" y="243"/>
                  </a:lnTo>
                  <a:lnTo>
                    <a:pt x="254" y="231"/>
                  </a:lnTo>
                  <a:lnTo>
                    <a:pt x="257" y="223"/>
                  </a:lnTo>
                  <a:lnTo>
                    <a:pt x="257" y="223"/>
                  </a:lnTo>
                  <a:lnTo>
                    <a:pt x="256" y="221"/>
                  </a:lnTo>
                  <a:lnTo>
                    <a:pt x="254" y="218"/>
                  </a:lnTo>
                  <a:lnTo>
                    <a:pt x="247" y="201"/>
                  </a:lnTo>
                  <a:lnTo>
                    <a:pt x="247" y="201"/>
                  </a:lnTo>
                  <a:lnTo>
                    <a:pt x="244" y="197"/>
                  </a:lnTo>
                  <a:lnTo>
                    <a:pt x="242" y="192"/>
                  </a:lnTo>
                  <a:lnTo>
                    <a:pt x="242" y="188"/>
                  </a:lnTo>
                  <a:lnTo>
                    <a:pt x="244" y="185"/>
                  </a:lnTo>
                  <a:lnTo>
                    <a:pt x="247" y="178"/>
                  </a:lnTo>
                  <a:lnTo>
                    <a:pt x="247" y="175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8" y="166"/>
                  </a:lnTo>
                  <a:lnTo>
                    <a:pt x="250" y="161"/>
                  </a:lnTo>
                  <a:lnTo>
                    <a:pt x="253" y="158"/>
                  </a:lnTo>
                  <a:lnTo>
                    <a:pt x="256" y="155"/>
                  </a:lnTo>
                  <a:lnTo>
                    <a:pt x="268" y="148"/>
                  </a:lnTo>
                  <a:lnTo>
                    <a:pt x="282" y="141"/>
                  </a:lnTo>
                  <a:lnTo>
                    <a:pt x="282" y="141"/>
                  </a:lnTo>
                  <a:lnTo>
                    <a:pt x="296" y="133"/>
                  </a:lnTo>
                  <a:lnTo>
                    <a:pt x="305" y="126"/>
                  </a:lnTo>
                  <a:lnTo>
                    <a:pt x="306" y="123"/>
                  </a:lnTo>
                  <a:lnTo>
                    <a:pt x="308" y="120"/>
                  </a:lnTo>
                  <a:lnTo>
                    <a:pt x="309" y="115"/>
                  </a:lnTo>
                  <a:lnTo>
                    <a:pt x="308" y="111"/>
                  </a:lnTo>
                  <a:lnTo>
                    <a:pt x="308" y="111"/>
                  </a:lnTo>
                  <a:lnTo>
                    <a:pt x="306" y="101"/>
                  </a:lnTo>
                  <a:lnTo>
                    <a:pt x="302" y="87"/>
                  </a:lnTo>
                  <a:lnTo>
                    <a:pt x="296" y="7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79" y="52"/>
                  </a:lnTo>
                  <a:lnTo>
                    <a:pt x="273" y="43"/>
                  </a:lnTo>
                  <a:lnTo>
                    <a:pt x="273" y="43"/>
                  </a:lnTo>
                  <a:lnTo>
                    <a:pt x="272" y="40"/>
                  </a:lnTo>
                  <a:lnTo>
                    <a:pt x="272" y="38"/>
                  </a:lnTo>
                  <a:lnTo>
                    <a:pt x="275" y="37"/>
                  </a:lnTo>
                  <a:lnTo>
                    <a:pt x="287" y="35"/>
                  </a:lnTo>
                  <a:lnTo>
                    <a:pt x="287" y="35"/>
                  </a:lnTo>
                  <a:lnTo>
                    <a:pt x="288" y="34"/>
                  </a:lnTo>
                  <a:lnTo>
                    <a:pt x="290" y="31"/>
                  </a:lnTo>
                  <a:lnTo>
                    <a:pt x="290" y="25"/>
                  </a:lnTo>
                  <a:lnTo>
                    <a:pt x="287" y="16"/>
                  </a:lnTo>
                  <a:lnTo>
                    <a:pt x="287" y="16"/>
                  </a:lnTo>
                  <a:lnTo>
                    <a:pt x="279" y="15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66" y="15"/>
                  </a:lnTo>
                  <a:lnTo>
                    <a:pt x="263" y="16"/>
                  </a:lnTo>
                  <a:lnTo>
                    <a:pt x="259" y="18"/>
                  </a:lnTo>
                  <a:lnTo>
                    <a:pt x="254" y="19"/>
                  </a:lnTo>
                  <a:lnTo>
                    <a:pt x="254" y="19"/>
                  </a:lnTo>
                  <a:lnTo>
                    <a:pt x="250" y="18"/>
                  </a:lnTo>
                  <a:lnTo>
                    <a:pt x="248" y="16"/>
                  </a:lnTo>
                  <a:lnTo>
                    <a:pt x="247" y="15"/>
                  </a:lnTo>
                  <a:lnTo>
                    <a:pt x="242" y="15"/>
                  </a:lnTo>
                  <a:lnTo>
                    <a:pt x="242" y="15"/>
                  </a:lnTo>
                  <a:lnTo>
                    <a:pt x="239" y="16"/>
                  </a:lnTo>
                  <a:lnTo>
                    <a:pt x="236" y="19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29" y="24"/>
                  </a:lnTo>
                  <a:lnTo>
                    <a:pt x="226" y="22"/>
                  </a:lnTo>
                  <a:lnTo>
                    <a:pt x="223" y="19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7" y="13"/>
                  </a:lnTo>
                  <a:lnTo>
                    <a:pt x="213" y="13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192" y="19"/>
                  </a:lnTo>
                  <a:lnTo>
                    <a:pt x="188" y="21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270375" y="6184900"/>
              <a:ext cx="325438" cy="255587"/>
            </a:xfrm>
            <a:custGeom>
              <a:avLst/>
              <a:gdLst>
                <a:gd name="T0" fmla="*/ 128 w 205"/>
                <a:gd name="T1" fmla="*/ 41 h 161"/>
                <a:gd name="T2" fmla="*/ 115 w 205"/>
                <a:gd name="T3" fmla="*/ 41 h 161"/>
                <a:gd name="T4" fmla="*/ 105 w 205"/>
                <a:gd name="T5" fmla="*/ 37 h 161"/>
                <a:gd name="T6" fmla="*/ 102 w 205"/>
                <a:gd name="T7" fmla="*/ 34 h 161"/>
                <a:gd name="T8" fmla="*/ 100 w 205"/>
                <a:gd name="T9" fmla="*/ 25 h 161"/>
                <a:gd name="T10" fmla="*/ 100 w 205"/>
                <a:gd name="T11" fmla="*/ 19 h 161"/>
                <a:gd name="T12" fmla="*/ 93 w 205"/>
                <a:gd name="T13" fmla="*/ 12 h 161"/>
                <a:gd name="T14" fmla="*/ 84 w 205"/>
                <a:gd name="T15" fmla="*/ 7 h 161"/>
                <a:gd name="T16" fmla="*/ 80 w 205"/>
                <a:gd name="T17" fmla="*/ 7 h 161"/>
                <a:gd name="T18" fmla="*/ 72 w 205"/>
                <a:gd name="T19" fmla="*/ 13 h 161"/>
                <a:gd name="T20" fmla="*/ 68 w 205"/>
                <a:gd name="T21" fmla="*/ 15 h 161"/>
                <a:gd name="T22" fmla="*/ 53 w 205"/>
                <a:gd name="T23" fmla="*/ 13 h 161"/>
                <a:gd name="T24" fmla="*/ 49 w 205"/>
                <a:gd name="T25" fmla="*/ 15 h 161"/>
                <a:gd name="T26" fmla="*/ 37 w 205"/>
                <a:gd name="T27" fmla="*/ 19 h 161"/>
                <a:gd name="T28" fmla="*/ 31 w 205"/>
                <a:gd name="T29" fmla="*/ 18 h 161"/>
                <a:gd name="T30" fmla="*/ 25 w 205"/>
                <a:gd name="T31" fmla="*/ 9 h 161"/>
                <a:gd name="T32" fmla="*/ 23 w 205"/>
                <a:gd name="T33" fmla="*/ 1 h 161"/>
                <a:gd name="T34" fmla="*/ 19 w 205"/>
                <a:gd name="T35" fmla="*/ 0 h 161"/>
                <a:gd name="T36" fmla="*/ 0 w 205"/>
                <a:gd name="T37" fmla="*/ 1 h 161"/>
                <a:gd name="T38" fmla="*/ 1 w 205"/>
                <a:gd name="T39" fmla="*/ 12 h 161"/>
                <a:gd name="T40" fmla="*/ 10 w 205"/>
                <a:gd name="T41" fmla="*/ 21 h 161"/>
                <a:gd name="T42" fmla="*/ 32 w 205"/>
                <a:gd name="T43" fmla="*/ 49 h 161"/>
                <a:gd name="T44" fmla="*/ 40 w 205"/>
                <a:gd name="T45" fmla="*/ 64 h 161"/>
                <a:gd name="T46" fmla="*/ 41 w 205"/>
                <a:gd name="T47" fmla="*/ 73 h 161"/>
                <a:gd name="T48" fmla="*/ 46 w 205"/>
                <a:gd name="T49" fmla="*/ 99 h 161"/>
                <a:gd name="T50" fmla="*/ 50 w 205"/>
                <a:gd name="T51" fmla="*/ 117 h 161"/>
                <a:gd name="T52" fmla="*/ 60 w 205"/>
                <a:gd name="T53" fmla="*/ 133 h 161"/>
                <a:gd name="T54" fmla="*/ 90 w 205"/>
                <a:gd name="T55" fmla="*/ 161 h 161"/>
                <a:gd name="T56" fmla="*/ 100 w 205"/>
                <a:gd name="T57" fmla="*/ 158 h 161"/>
                <a:gd name="T58" fmla="*/ 111 w 205"/>
                <a:gd name="T59" fmla="*/ 155 h 161"/>
                <a:gd name="T60" fmla="*/ 115 w 205"/>
                <a:gd name="T61" fmla="*/ 150 h 161"/>
                <a:gd name="T62" fmla="*/ 124 w 205"/>
                <a:gd name="T63" fmla="*/ 139 h 161"/>
                <a:gd name="T64" fmla="*/ 128 w 205"/>
                <a:gd name="T65" fmla="*/ 138 h 161"/>
                <a:gd name="T66" fmla="*/ 142 w 205"/>
                <a:gd name="T67" fmla="*/ 138 h 161"/>
                <a:gd name="T68" fmla="*/ 160 w 205"/>
                <a:gd name="T69" fmla="*/ 142 h 161"/>
                <a:gd name="T70" fmla="*/ 170 w 205"/>
                <a:gd name="T71" fmla="*/ 142 h 161"/>
                <a:gd name="T72" fmla="*/ 174 w 205"/>
                <a:gd name="T73" fmla="*/ 139 h 161"/>
                <a:gd name="T74" fmla="*/ 182 w 205"/>
                <a:gd name="T75" fmla="*/ 135 h 161"/>
                <a:gd name="T76" fmla="*/ 185 w 205"/>
                <a:gd name="T77" fmla="*/ 132 h 161"/>
                <a:gd name="T78" fmla="*/ 180 w 205"/>
                <a:gd name="T79" fmla="*/ 120 h 161"/>
                <a:gd name="T80" fmla="*/ 174 w 205"/>
                <a:gd name="T81" fmla="*/ 117 h 161"/>
                <a:gd name="T82" fmla="*/ 173 w 205"/>
                <a:gd name="T83" fmla="*/ 113 h 161"/>
                <a:gd name="T84" fmla="*/ 176 w 205"/>
                <a:gd name="T85" fmla="*/ 107 h 161"/>
                <a:gd name="T86" fmla="*/ 191 w 205"/>
                <a:gd name="T87" fmla="*/ 101 h 161"/>
                <a:gd name="T88" fmla="*/ 198 w 205"/>
                <a:gd name="T89" fmla="*/ 101 h 161"/>
                <a:gd name="T90" fmla="*/ 204 w 205"/>
                <a:gd name="T91" fmla="*/ 95 h 161"/>
                <a:gd name="T92" fmla="*/ 205 w 205"/>
                <a:gd name="T93" fmla="*/ 92 h 161"/>
                <a:gd name="T94" fmla="*/ 200 w 205"/>
                <a:gd name="T95" fmla="*/ 81 h 161"/>
                <a:gd name="T96" fmla="*/ 188 w 205"/>
                <a:gd name="T97" fmla="*/ 68 h 161"/>
                <a:gd name="T98" fmla="*/ 180 w 205"/>
                <a:gd name="T99" fmla="*/ 58 h 161"/>
                <a:gd name="T100" fmla="*/ 180 w 205"/>
                <a:gd name="T101" fmla="*/ 56 h 161"/>
                <a:gd name="T102" fmla="*/ 185 w 205"/>
                <a:gd name="T103" fmla="*/ 47 h 161"/>
                <a:gd name="T104" fmla="*/ 167 w 205"/>
                <a:gd name="T105" fmla="*/ 24 h 161"/>
                <a:gd name="T106" fmla="*/ 164 w 205"/>
                <a:gd name="T107" fmla="*/ 25 h 161"/>
                <a:gd name="T108" fmla="*/ 163 w 205"/>
                <a:gd name="T109" fmla="*/ 27 h 161"/>
                <a:gd name="T110" fmla="*/ 146 w 205"/>
                <a:gd name="T111" fmla="*/ 28 h 161"/>
                <a:gd name="T112" fmla="*/ 142 w 205"/>
                <a:gd name="T113" fmla="*/ 28 h 161"/>
                <a:gd name="T114" fmla="*/ 136 w 205"/>
                <a:gd name="T115" fmla="*/ 36 h 161"/>
                <a:gd name="T116" fmla="*/ 128 w 205"/>
                <a:gd name="T117" fmla="*/ 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161">
                  <a:moveTo>
                    <a:pt x="128" y="41"/>
                  </a:moveTo>
                  <a:lnTo>
                    <a:pt x="128" y="41"/>
                  </a:lnTo>
                  <a:lnTo>
                    <a:pt x="121" y="43"/>
                  </a:lnTo>
                  <a:lnTo>
                    <a:pt x="115" y="41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2" y="37"/>
                  </a:lnTo>
                  <a:lnTo>
                    <a:pt x="102" y="34"/>
                  </a:lnTo>
                  <a:lnTo>
                    <a:pt x="100" y="30"/>
                  </a:lnTo>
                  <a:lnTo>
                    <a:pt x="100" y="25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7" y="15"/>
                  </a:lnTo>
                  <a:lnTo>
                    <a:pt x="93" y="12"/>
                  </a:lnTo>
                  <a:lnTo>
                    <a:pt x="87" y="9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0" y="7"/>
                  </a:lnTo>
                  <a:lnTo>
                    <a:pt x="77" y="10"/>
                  </a:lnTo>
                  <a:lnTo>
                    <a:pt x="72" y="13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59" y="13"/>
                  </a:lnTo>
                  <a:lnTo>
                    <a:pt x="53" y="1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6" y="13"/>
                  </a:lnTo>
                  <a:lnTo>
                    <a:pt x="25" y="9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0" y="21"/>
                  </a:lnTo>
                  <a:lnTo>
                    <a:pt x="20" y="33"/>
                  </a:lnTo>
                  <a:lnTo>
                    <a:pt x="32" y="49"/>
                  </a:lnTo>
                  <a:lnTo>
                    <a:pt x="37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1" y="73"/>
                  </a:lnTo>
                  <a:lnTo>
                    <a:pt x="43" y="83"/>
                  </a:lnTo>
                  <a:lnTo>
                    <a:pt x="46" y="99"/>
                  </a:lnTo>
                  <a:lnTo>
                    <a:pt x="47" y="108"/>
                  </a:lnTo>
                  <a:lnTo>
                    <a:pt x="50" y="117"/>
                  </a:lnTo>
                  <a:lnTo>
                    <a:pt x="54" y="12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100" y="158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4" y="153"/>
                  </a:lnTo>
                  <a:lnTo>
                    <a:pt x="115" y="150"/>
                  </a:lnTo>
                  <a:lnTo>
                    <a:pt x="120" y="145"/>
                  </a:lnTo>
                  <a:lnTo>
                    <a:pt x="124" y="139"/>
                  </a:lnTo>
                  <a:lnTo>
                    <a:pt x="124" y="139"/>
                  </a:lnTo>
                  <a:lnTo>
                    <a:pt x="128" y="138"/>
                  </a:lnTo>
                  <a:lnTo>
                    <a:pt x="131" y="136"/>
                  </a:lnTo>
                  <a:lnTo>
                    <a:pt x="142" y="138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6" y="14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4" y="139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3" y="133"/>
                  </a:lnTo>
                  <a:lnTo>
                    <a:pt x="185" y="132"/>
                  </a:lnTo>
                  <a:lnTo>
                    <a:pt x="183" y="126"/>
                  </a:lnTo>
                  <a:lnTo>
                    <a:pt x="180" y="120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73" y="114"/>
                  </a:lnTo>
                  <a:lnTo>
                    <a:pt x="173" y="113"/>
                  </a:lnTo>
                  <a:lnTo>
                    <a:pt x="174" y="110"/>
                  </a:lnTo>
                  <a:lnTo>
                    <a:pt x="176" y="107"/>
                  </a:lnTo>
                  <a:lnTo>
                    <a:pt x="182" y="104"/>
                  </a:lnTo>
                  <a:lnTo>
                    <a:pt x="191" y="101"/>
                  </a:lnTo>
                  <a:lnTo>
                    <a:pt x="191" y="101"/>
                  </a:lnTo>
                  <a:lnTo>
                    <a:pt x="198" y="101"/>
                  </a:lnTo>
                  <a:lnTo>
                    <a:pt x="203" y="98"/>
                  </a:lnTo>
                  <a:lnTo>
                    <a:pt x="204" y="95"/>
                  </a:lnTo>
                  <a:lnTo>
                    <a:pt x="205" y="92"/>
                  </a:lnTo>
                  <a:lnTo>
                    <a:pt x="205" y="92"/>
                  </a:lnTo>
                  <a:lnTo>
                    <a:pt x="204" y="87"/>
                  </a:lnTo>
                  <a:lnTo>
                    <a:pt x="200" y="81"/>
                  </a:lnTo>
                  <a:lnTo>
                    <a:pt x="188" y="68"/>
                  </a:lnTo>
                  <a:lnTo>
                    <a:pt x="188" y="68"/>
                  </a:lnTo>
                  <a:lnTo>
                    <a:pt x="182" y="61"/>
                  </a:lnTo>
                  <a:lnTo>
                    <a:pt x="180" y="58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2" y="52"/>
                  </a:lnTo>
                  <a:lnTo>
                    <a:pt x="185" y="47"/>
                  </a:lnTo>
                  <a:lnTo>
                    <a:pt x="188" y="43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4" y="25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52" y="28"/>
                  </a:lnTo>
                  <a:lnTo>
                    <a:pt x="146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9" y="31"/>
                  </a:lnTo>
                  <a:lnTo>
                    <a:pt x="136" y="36"/>
                  </a:lnTo>
                  <a:lnTo>
                    <a:pt x="133" y="38"/>
                  </a:lnTo>
                  <a:lnTo>
                    <a:pt x="128" y="41"/>
                  </a:lnTo>
                  <a:lnTo>
                    <a:pt x="128" y="41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5100300" y="3133725"/>
              <a:ext cx="1560513" cy="2532062"/>
            </a:xfrm>
            <a:custGeom>
              <a:avLst/>
              <a:gdLst>
                <a:gd name="T0" fmla="*/ 122 w 983"/>
                <a:gd name="T1" fmla="*/ 435 h 1595"/>
                <a:gd name="T2" fmla="*/ 162 w 983"/>
                <a:gd name="T3" fmla="*/ 490 h 1595"/>
                <a:gd name="T4" fmla="*/ 219 w 983"/>
                <a:gd name="T5" fmla="*/ 549 h 1595"/>
                <a:gd name="T6" fmla="*/ 241 w 983"/>
                <a:gd name="T7" fmla="*/ 554 h 1595"/>
                <a:gd name="T8" fmla="*/ 290 w 983"/>
                <a:gd name="T9" fmla="*/ 564 h 1595"/>
                <a:gd name="T10" fmla="*/ 262 w 983"/>
                <a:gd name="T11" fmla="*/ 534 h 1595"/>
                <a:gd name="T12" fmla="*/ 217 w 983"/>
                <a:gd name="T13" fmla="*/ 479 h 1595"/>
                <a:gd name="T14" fmla="*/ 281 w 983"/>
                <a:gd name="T15" fmla="*/ 411 h 1595"/>
                <a:gd name="T16" fmla="*/ 287 w 983"/>
                <a:gd name="T17" fmla="*/ 484 h 1595"/>
                <a:gd name="T18" fmla="*/ 343 w 983"/>
                <a:gd name="T19" fmla="*/ 524 h 1595"/>
                <a:gd name="T20" fmla="*/ 365 w 983"/>
                <a:gd name="T21" fmla="*/ 586 h 1595"/>
                <a:gd name="T22" fmla="*/ 356 w 983"/>
                <a:gd name="T23" fmla="*/ 657 h 1595"/>
                <a:gd name="T24" fmla="*/ 393 w 983"/>
                <a:gd name="T25" fmla="*/ 755 h 1595"/>
                <a:gd name="T26" fmla="*/ 442 w 983"/>
                <a:gd name="T27" fmla="*/ 955 h 1595"/>
                <a:gd name="T28" fmla="*/ 420 w 983"/>
                <a:gd name="T29" fmla="*/ 1038 h 1595"/>
                <a:gd name="T30" fmla="*/ 441 w 983"/>
                <a:gd name="T31" fmla="*/ 1104 h 1595"/>
                <a:gd name="T32" fmla="*/ 506 w 983"/>
                <a:gd name="T33" fmla="*/ 1267 h 1595"/>
                <a:gd name="T34" fmla="*/ 888 w 983"/>
                <a:gd name="T35" fmla="*/ 1531 h 1595"/>
                <a:gd name="T36" fmla="*/ 975 w 983"/>
                <a:gd name="T37" fmla="*/ 1595 h 1595"/>
                <a:gd name="T38" fmla="*/ 956 w 983"/>
                <a:gd name="T39" fmla="*/ 1417 h 1595"/>
                <a:gd name="T40" fmla="*/ 904 w 983"/>
                <a:gd name="T41" fmla="*/ 1356 h 1595"/>
                <a:gd name="T42" fmla="*/ 895 w 983"/>
                <a:gd name="T43" fmla="*/ 1337 h 1595"/>
                <a:gd name="T44" fmla="*/ 928 w 983"/>
                <a:gd name="T45" fmla="*/ 1257 h 1595"/>
                <a:gd name="T46" fmla="*/ 887 w 983"/>
                <a:gd name="T47" fmla="*/ 1227 h 1595"/>
                <a:gd name="T48" fmla="*/ 838 w 983"/>
                <a:gd name="T49" fmla="*/ 1109 h 1595"/>
                <a:gd name="T50" fmla="*/ 860 w 983"/>
                <a:gd name="T51" fmla="*/ 1030 h 1595"/>
                <a:gd name="T52" fmla="*/ 761 w 983"/>
                <a:gd name="T53" fmla="*/ 965 h 1595"/>
                <a:gd name="T54" fmla="*/ 738 w 983"/>
                <a:gd name="T55" fmla="*/ 903 h 1595"/>
                <a:gd name="T56" fmla="*/ 777 w 983"/>
                <a:gd name="T57" fmla="*/ 912 h 1595"/>
                <a:gd name="T58" fmla="*/ 749 w 983"/>
                <a:gd name="T59" fmla="*/ 860 h 1595"/>
                <a:gd name="T60" fmla="*/ 724 w 983"/>
                <a:gd name="T61" fmla="*/ 870 h 1595"/>
                <a:gd name="T62" fmla="*/ 660 w 983"/>
                <a:gd name="T63" fmla="*/ 801 h 1595"/>
                <a:gd name="T64" fmla="*/ 610 w 983"/>
                <a:gd name="T65" fmla="*/ 804 h 1595"/>
                <a:gd name="T66" fmla="*/ 590 w 983"/>
                <a:gd name="T67" fmla="*/ 833 h 1595"/>
                <a:gd name="T68" fmla="*/ 515 w 983"/>
                <a:gd name="T69" fmla="*/ 715 h 1595"/>
                <a:gd name="T70" fmla="*/ 466 w 983"/>
                <a:gd name="T71" fmla="*/ 638 h 1595"/>
                <a:gd name="T72" fmla="*/ 484 w 983"/>
                <a:gd name="T73" fmla="*/ 580 h 1595"/>
                <a:gd name="T74" fmla="*/ 497 w 983"/>
                <a:gd name="T75" fmla="*/ 530 h 1595"/>
                <a:gd name="T76" fmla="*/ 527 w 983"/>
                <a:gd name="T77" fmla="*/ 502 h 1595"/>
                <a:gd name="T78" fmla="*/ 550 w 983"/>
                <a:gd name="T79" fmla="*/ 496 h 1595"/>
                <a:gd name="T80" fmla="*/ 534 w 983"/>
                <a:gd name="T81" fmla="*/ 371 h 1595"/>
                <a:gd name="T82" fmla="*/ 626 w 983"/>
                <a:gd name="T83" fmla="*/ 327 h 1595"/>
                <a:gd name="T84" fmla="*/ 623 w 983"/>
                <a:gd name="T85" fmla="*/ 278 h 1595"/>
                <a:gd name="T86" fmla="*/ 601 w 983"/>
                <a:gd name="T87" fmla="*/ 165 h 1595"/>
                <a:gd name="T88" fmla="*/ 574 w 983"/>
                <a:gd name="T89" fmla="*/ 91 h 1595"/>
                <a:gd name="T90" fmla="*/ 568 w 983"/>
                <a:gd name="T91" fmla="*/ 19 h 1595"/>
                <a:gd name="T92" fmla="*/ 512 w 983"/>
                <a:gd name="T93" fmla="*/ 1 h 1595"/>
                <a:gd name="T94" fmla="*/ 496 w 983"/>
                <a:gd name="T95" fmla="*/ 47 h 1595"/>
                <a:gd name="T96" fmla="*/ 469 w 983"/>
                <a:gd name="T97" fmla="*/ 90 h 1595"/>
                <a:gd name="T98" fmla="*/ 441 w 983"/>
                <a:gd name="T99" fmla="*/ 139 h 1595"/>
                <a:gd name="T100" fmla="*/ 405 w 983"/>
                <a:gd name="T101" fmla="*/ 183 h 1595"/>
                <a:gd name="T102" fmla="*/ 346 w 983"/>
                <a:gd name="T103" fmla="*/ 198 h 1595"/>
                <a:gd name="T104" fmla="*/ 297 w 983"/>
                <a:gd name="T105" fmla="*/ 192 h 1595"/>
                <a:gd name="T106" fmla="*/ 232 w 983"/>
                <a:gd name="T107" fmla="*/ 151 h 1595"/>
                <a:gd name="T108" fmla="*/ 161 w 983"/>
                <a:gd name="T109" fmla="*/ 179 h 1595"/>
                <a:gd name="T110" fmla="*/ 119 w 983"/>
                <a:gd name="T111" fmla="*/ 207 h 1595"/>
                <a:gd name="T112" fmla="*/ 72 w 983"/>
                <a:gd name="T113" fmla="*/ 237 h 1595"/>
                <a:gd name="T114" fmla="*/ 53 w 983"/>
                <a:gd name="T115" fmla="*/ 263 h 1595"/>
                <a:gd name="T116" fmla="*/ 14 w 983"/>
                <a:gd name="T117" fmla="*/ 302 h 1595"/>
                <a:gd name="T118" fmla="*/ 28 w 983"/>
                <a:gd name="T119" fmla="*/ 352 h 1595"/>
                <a:gd name="T120" fmla="*/ 63 w 983"/>
                <a:gd name="T121" fmla="*/ 376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1595">
                  <a:moveTo>
                    <a:pt x="75" y="400"/>
                  </a:moveTo>
                  <a:lnTo>
                    <a:pt x="75" y="400"/>
                  </a:lnTo>
                  <a:lnTo>
                    <a:pt x="84" y="410"/>
                  </a:lnTo>
                  <a:lnTo>
                    <a:pt x="91" y="414"/>
                  </a:lnTo>
                  <a:lnTo>
                    <a:pt x="94" y="416"/>
                  </a:lnTo>
                  <a:lnTo>
                    <a:pt x="99" y="417"/>
                  </a:lnTo>
                  <a:lnTo>
                    <a:pt x="99" y="417"/>
                  </a:lnTo>
                  <a:lnTo>
                    <a:pt x="114" y="419"/>
                  </a:lnTo>
                  <a:lnTo>
                    <a:pt x="117" y="419"/>
                  </a:lnTo>
                  <a:lnTo>
                    <a:pt x="119" y="420"/>
                  </a:lnTo>
                  <a:lnTo>
                    <a:pt x="119" y="420"/>
                  </a:lnTo>
                  <a:lnTo>
                    <a:pt x="119" y="428"/>
                  </a:lnTo>
                  <a:lnTo>
                    <a:pt x="119" y="432"/>
                  </a:lnTo>
                  <a:lnTo>
                    <a:pt x="122" y="435"/>
                  </a:lnTo>
                  <a:lnTo>
                    <a:pt x="122" y="435"/>
                  </a:lnTo>
                  <a:lnTo>
                    <a:pt x="131" y="444"/>
                  </a:lnTo>
                  <a:lnTo>
                    <a:pt x="134" y="448"/>
                  </a:lnTo>
                  <a:lnTo>
                    <a:pt x="137" y="453"/>
                  </a:lnTo>
                  <a:lnTo>
                    <a:pt x="137" y="453"/>
                  </a:lnTo>
                  <a:lnTo>
                    <a:pt x="139" y="459"/>
                  </a:lnTo>
                  <a:lnTo>
                    <a:pt x="137" y="466"/>
                  </a:lnTo>
                  <a:lnTo>
                    <a:pt x="136" y="474"/>
                  </a:lnTo>
                  <a:lnTo>
                    <a:pt x="137" y="478"/>
                  </a:lnTo>
                  <a:lnTo>
                    <a:pt x="139" y="481"/>
                  </a:lnTo>
                  <a:lnTo>
                    <a:pt x="139" y="481"/>
                  </a:lnTo>
                  <a:lnTo>
                    <a:pt x="143" y="485"/>
                  </a:lnTo>
                  <a:lnTo>
                    <a:pt x="149" y="488"/>
                  </a:lnTo>
                  <a:lnTo>
                    <a:pt x="156" y="490"/>
                  </a:lnTo>
                  <a:lnTo>
                    <a:pt x="162" y="490"/>
                  </a:lnTo>
                  <a:lnTo>
                    <a:pt x="162" y="490"/>
                  </a:lnTo>
                  <a:lnTo>
                    <a:pt x="176" y="488"/>
                  </a:lnTo>
                  <a:lnTo>
                    <a:pt x="182" y="487"/>
                  </a:lnTo>
                  <a:lnTo>
                    <a:pt x="185" y="485"/>
                  </a:lnTo>
                  <a:lnTo>
                    <a:pt x="185" y="485"/>
                  </a:lnTo>
                  <a:lnTo>
                    <a:pt x="188" y="487"/>
                  </a:lnTo>
                  <a:lnTo>
                    <a:pt x="194" y="490"/>
                  </a:lnTo>
                  <a:lnTo>
                    <a:pt x="207" y="502"/>
                  </a:lnTo>
                  <a:lnTo>
                    <a:pt x="226" y="519"/>
                  </a:lnTo>
                  <a:lnTo>
                    <a:pt x="226" y="519"/>
                  </a:lnTo>
                  <a:lnTo>
                    <a:pt x="222" y="524"/>
                  </a:lnTo>
                  <a:lnTo>
                    <a:pt x="220" y="528"/>
                  </a:lnTo>
                  <a:lnTo>
                    <a:pt x="219" y="536"/>
                  </a:lnTo>
                  <a:lnTo>
                    <a:pt x="219" y="536"/>
                  </a:lnTo>
                  <a:lnTo>
                    <a:pt x="219" y="543"/>
                  </a:lnTo>
                  <a:lnTo>
                    <a:pt x="219" y="549"/>
                  </a:lnTo>
                  <a:lnTo>
                    <a:pt x="220" y="551"/>
                  </a:lnTo>
                  <a:lnTo>
                    <a:pt x="223" y="549"/>
                  </a:lnTo>
                  <a:lnTo>
                    <a:pt x="223" y="549"/>
                  </a:lnTo>
                  <a:lnTo>
                    <a:pt x="228" y="545"/>
                  </a:lnTo>
                  <a:lnTo>
                    <a:pt x="233" y="540"/>
                  </a:lnTo>
                  <a:lnTo>
                    <a:pt x="238" y="539"/>
                  </a:lnTo>
                  <a:lnTo>
                    <a:pt x="239" y="539"/>
                  </a:lnTo>
                  <a:lnTo>
                    <a:pt x="241" y="540"/>
                  </a:lnTo>
                  <a:lnTo>
                    <a:pt x="241" y="540"/>
                  </a:lnTo>
                  <a:lnTo>
                    <a:pt x="241" y="545"/>
                  </a:lnTo>
                  <a:lnTo>
                    <a:pt x="239" y="549"/>
                  </a:lnTo>
                  <a:lnTo>
                    <a:pt x="238" y="552"/>
                  </a:lnTo>
                  <a:lnTo>
                    <a:pt x="239" y="554"/>
                  </a:lnTo>
                  <a:lnTo>
                    <a:pt x="241" y="554"/>
                  </a:lnTo>
                  <a:lnTo>
                    <a:pt x="241" y="554"/>
                  </a:lnTo>
                  <a:lnTo>
                    <a:pt x="245" y="555"/>
                  </a:lnTo>
                  <a:lnTo>
                    <a:pt x="250" y="555"/>
                  </a:lnTo>
                  <a:lnTo>
                    <a:pt x="256" y="556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6" y="568"/>
                  </a:lnTo>
                  <a:lnTo>
                    <a:pt x="268" y="570"/>
                  </a:lnTo>
                  <a:lnTo>
                    <a:pt x="272" y="571"/>
                  </a:lnTo>
                  <a:lnTo>
                    <a:pt x="272" y="571"/>
                  </a:lnTo>
                  <a:lnTo>
                    <a:pt x="272" y="567"/>
                  </a:lnTo>
                  <a:lnTo>
                    <a:pt x="275" y="565"/>
                  </a:lnTo>
                  <a:lnTo>
                    <a:pt x="278" y="564"/>
                  </a:lnTo>
                  <a:lnTo>
                    <a:pt x="282" y="564"/>
                  </a:lnTo>
                  <a:lnTo>
                    <a:pt x="282" y="564"/>
                  </a:lnTo>
                  <a:lnTo>
                    <a:pt x="290" y="564"/>
                  </a:lnTo>
                  <a:lnTo>
                    <a:pt x="294" y="562"/>
                  </a:lnTo>
                  <a:lnTo>
                    <a:pt x="297" y="561"/>
                  </a:lnTo>
                  <a:lnTo>
                    <a:pt x="297" y="561"/>
                  </a:lnTo>
                  <a:lnTo>
                    <a:pt x="299" y="558"/>
                  </a:lnTo>
                  <a:lnTo>
                    <a:pt x="300" y="556"/>
                  </a:lnTo>
                  <a:lnTo>
                    <a:pt x="297" y="552"/>
                  </a:lnTo>
                  <a:lnTo>
                    <a:pt x="291" y="543"/>
                  </a:lnTo>
                  <a:lnTo>
                    <a:pt x="291" y="543"/>
                  </a:lnTo>
                  <a:lnTo>
                    <a:pt x="288" y="542"/>
                  </a:lnTo>
                  <a:lnTo>
                    <a:pt x="284" y="543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71" y="543"/>
                  </a:lnTo>
                  <a:lnTo>
                    <a:pt x="268" y="540"/>
                  </a:lnTo>
                  <a:lnTo>
                    <a:pt x="262" y="534"/>
                  </a:lnTo>
                  <a:lnTo>
                    <a:pt x="262" y="534"/>
                  </a:lnTo>
                  <a:lnTo>
                    <a:pt x="256" y="528"/>
                  </a:lnTo>
                  <a:lnTo>
                    <a:pt x="247" y="522"/>
                  </a:lnTo>
                  <a:lnTo>
                    <a:pt x="247" y="522"/>
                  </a:lnTo>
                  <a:lnTo>
                    <a:pt x="244" y="519"/>
                  </a:lnTo>
                  <a:lnTo>
                    <a:pt x="241" y="515"/>
                  </a:lnTo>
                  <a:lnTo>
                    <a:pt x="236" y="508"/>
                  </a:lnTo>
                  <a:lnTo>
                    <a:pt x="236" y="508"/>
                  </a:lnTo>
                  <a:lnTo>
                    <a:pt x="233" y="500"/>
                  </a:lnTo>
                  <a:lnTo>
                    <a:pt x="231" y="497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2" y="491"/>
                  </a:lnTo>
                  <a:lnTo>
                    <a:pt x="219" y="485"/>
                  </a:lnTo>
                  <a:lnTo>
                    <a:pt x="217" y="479"/>
                  </a:lnTo>
                  <a:lnTo>
                    <a:pt x="216" y="474"/>
                  </a:lnTo>
                  <a:lnTo>
                    <a:pt x="216" y="474"/>
                  </a:lnTo>
                  <a:lnTo>
                    <a:pt x="217" y="468"/>
                  </a:lnTo>
                  <a:lnTo>
                    <a:pt x="219" y="460"/>
                  </a:lnTo>
                  <a:lnTo>
                    <a:pt x="225" y="447"/>
                  </a:lnTo>
                  <a:lnTo>
                    <a:pt x="225" y="447"/>
                  </a:lnTo>
                  <a:lnTo>
                    <a:pt x="232" y="435"/>
                  </a:lnTo>
                  <a:lnTo>
                    <a:pt x="241" y="425"/>
                  </a:lnTo>
                  <a:lnTo>
                    <a:pt x="241" y="425"/>
                  </a:lnTo>
                  <a:lnTo>
                    <a:pt x="247" y="420"/>
                  </a:lnTo>
                  <a:lnTo>
                    <a:pt x="254" y="417"/>
                  </a:lnTo>
                  <a:lnTo>
                    <a:pt x="272" y="413"/>
                  </a:lnTo>
                  <a:lnTo>
                    <a:pt x="272" y="413"/>
                  </a:lnTo>
                  <a:lnTo>
                    <a:pt x="278" y="411"/>
                  </a:lnTo>
                  <a:lnTo>
                    <a:pt x="281" y="411"/>
                  </a:lnTo>
                  <a:lnTo>
                    <a:pt x="281" y="413"/>
                  </a:lnTo>
                  <a:lnTo>
                    <a:pt x="278" y="416"/>
                  </a:lnTo>
                  <a:lnTo>
                    <a:pt x="278" y="416"/>
                  </a:lnTo>
                  <a:lnTo>
                    <a:pt x="266" y="426"/>
                  </a:lnTo>
                  <a:lnTo>
                    <a:pt x="257" y="434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4"/>
                  </a:lnTo>
                  <a:lnTo>
                    <a:pt x="250" y="445"/>
                  </a:lnTo>
                  <a:lnTo>
                    <a:pt x="253" y="451"/>
                  </a:lnTo>
                  <a:lnTo>
                    <a:pt x="257" y="457"/>
                  </a:lnTo>
                  <a:lnTo>
                    <a:pt x="263" y="465"/>
                  </a:lnTo>
                  <a:lnTo>
                    <a:pt x="278" y="477"/>
                  </a:lnTo>
                  <a:lnTo>
                    <a:pt x="287" y="484"/>
                  </a:lnTo>
                  <a:lnTo>
                    <a:pt x="287" y="484"/>
                  </a:lnTo>
                  <a:lnTo>
                    <a:pt x="300" y="493"/>
                  </a:lnTo>
                  <a:lnTo>
                    <a:pt x="306" y="499"/>
                  </a:lnTo>
                  <a:lnTo>
                    <a:pt x="309" y="502"/>
                  </a:lnTo>
                  <a:lnTo>
                    <a:pt x="309" y="502"/>
                  </a:lnTo>
                  <a:lnTo>
                    <a:pt x="310" y="511"/>
                  </a:lnTo>
                  <a:lnTo>
                    <a:pt x="312" y="515"/>
                  </a:lnTo>
                  <a:lnTo>
                    <a:pt x="313" y="518"/>
                  </a:lnTo>
                  <a:lnTo>
                    <a:pt x="313" y="518"/>
                  </a:lnTo>
                  <a:lnTo>
                    <a:pt x="316" y="521"/>
                  </a:lnTo>
                  <a:lnTo>
                    <a:pt x="322" y="521"/>
                  </a:lnTo>
                  <a:lnTo>
                    <a:pt x="333" y="522"/>
                  </a:lnTo>
                  <a:lnTo>
                    <a:pt x="333" y="522"/>
                  </a:lnTo>
                  <a:lnTo>
                    <a:pt x="339" y="522"/>
                  </a:lnTo>
                  <a:lnTo>
                    <a:pt x="343" y="524"/>
                  </a:lnTo>
                  <a:lnTo>
                    <a:pt x="343" y="524"/>
                  </a:lnTo>
                  <a:lnTo>
                    <a:pt x="345" y="528"/>
                  </a:lnTo>
                  <a:lnTo>
                    <a:pt x="346" y="537"/>
                  </a:lnTo>
                  <a:lnTo>
                    <a:pt x="350" y="551"/>
                  </a:lnTo>
                  <a:lnTo>
                    <a:pt x="350" y="551"/>
                  </a:lnTo>
                  <a:lnTo>
                    <a:pt x="355" y="558"/>
                  </a:lnTo>
                  <a:lnTo>
                    <a:pt x="359" y="561"/>
                  </a:lnTo>
                  <a:lnTo>
                    <a:pt x="364" y="564"/>
                  </a:lnTo>
                  <a:lnTo>
                    <a:pt x="364" y="564"/>
                  </a:lnTo>
                  <a:lnTo>
                    <a:pt x="371" y="565"/>
                  </a:lnTo>
                  <a:lnTo>
                    <a:pt x="374" y="567"/>
                  </a:lnTo>
                  <a:lnTo>
                    <a:pt x="376" y="567"/>
                  </a:lnTo>
                  <a:lnTo>
                    <a:pt x="376" y="567"/>
                  </a:lnTo>
                  <a:lnTo>
                    <a:pt x="376" y="570"/>
                  </a:lnTo>
                  <a:lnTo>
                    <a:pt x="373" y="574"/>
                  </a:lnTo>
                  <a:lnTo>
                    <a:pt x="365" y="586"/>
                  </a:lnTo>
                  <a:lnTo>
                    <a:pt x="365" y="586"/>
                  </a:lnTo>
                  <a:lnTo>
                    <a:pt x="362" y="594"/>
                  </a:lnTo>
                  <a:lnTo>
                    <a:pt x="361" y="602"/>
                  </a:lnTo>
                  <a:lnTo>
                    <a:pt x="361" y="613"/>
                  </a:lnTo>
                  <a:lnTo>
                    <a:pt x="361" y="613"/>
                  </a:lnTo>
                  <a:lnTo>
                    <a:pt x="364" y="620"/>
                  </a:lnTo>
                  <a:lnTo>
                    <a:pt x="365" y="626"/>
                  </a:lnTo>
                  <a:lnTo>
                    <a:pt x="365" y="626"/>
                  </a:lnTo>
                  <a:lnTo>
                    <a:pt x="364" y="634"/>
                  </a:lnTo>
                  <a:lnTo>
                    <a:pt x="361" y="638"/>
                  </a:lnTo>
                  <a:lnTo>
                    <a:pt x="358" y="641"/>
                  </a:lnTo>
                  <a:lnTo>
                    <a:pt x="358" y="641"/>
                  </a:lnTo>
                  <a:lnTo>
                    <a:pt x="358" y="642"/>
                  </a:lnTo>
                  <a:lnTo>
                    <a:pt x="356" y="647"/>
                  </a:lnTo>
                  <a:lnTo>
                    <a:pt x="356" y="657"/>
                  </a:lnTo>
                  <a:lnTo>
                    <a:pt x="358" y="668"/>
                  </a:lnTo>
                  <a:lnTo>
                    <a:pt x="359" y="675"/>
                  </a:lnTo>
                  <a:lnTo>
                    <a:pt x="359" y="675"/>
                  </a:lnTo>
                  <a:lnTo>
                    <a:pt x="362" y="681"/>
                  </a:lnTo>
                  <a:lnTo>
                    <a:pt x="368" y="688"/>
                  </a:lnTo>
                  <a:lnTo>
                    <a:pt x="379" y="699"/>
                  </a:lnTo>
                  <a:lnTo>
                    <a:pt x="379" y="699"/>
                  </a:lnTo>
                  <a:lnTo>
                    <a:pt x="380" y="700"/>
                  </a:lnTo>
                  <a:lnTo>
                    <a:pt x="382" y="705"/>
                  </a:lnTo>
                  <a:lnTo>
                    <a:pt x="383" y="713"/>
                  </a:lnTo>
                  <a:lnTo>
                    <a:pt x="383" y="731"/>
                  </a:lnTo>
                  <a:lnTo>
                    <a:pt x="383" y="731"/>
                  </a:lnTo>
                  <a:lnTo>
                    <a:pt x="385" y="737"/>
                  </a:lnTo>
                  <a:lnTo>
                    <a:pt x="387" y="745"/>
                  </a:lnTo>
                  <a:lnTo>
                    <a:pt x="393" y="755"/>
                  </a:lnTo>
                  <a:lnTo>
                    <a:pt x="393" y="755"/>
                  </a:lnTo>
                  <a:lnTo>
                    <a:pt x="395" y="774"/>
                  </a:lnTo>
                  <a:lnTo>
                    <a:pt x="398" y="792"/>
                  </a:lnTo>
                  <a:lnTo>
                    <a:pt x="398" y="792"/>
                  </a:lnTo>
                  <a:lnTo>
                    <a:pt x="402" y="836"/>
                  </a:lnTo>
                  <a:lnTo>
                    <a:pt x="402" y="836"/>
                  </a:lnTo>
                  <a:lnTo>
                    <a:pt x="405" y="847"/>
                  </a:lnTo>
                  <a:lnTo>
                    <a:pt x="411" y="862"/>
                  </a:lnTo>
                  <a:lnTo>
                    <a:pt x="420" y="887"/>
                  </a:lnTo>
                  <a:lnTo>
                    <a:pt x="420" y="887"/>
                  </a:lnTo>
                  <a:lnTo>
                    <a:pt x="430" y="915"/>
                  </a:lnTo>
                  <a:lnTo>
                    <a:pt x="439" y="942"/>
                  </a:lnTo>
                  <a:lnTo>
                    <a:pt x="439" y="942"/>
                  </a:lnTo>
                  <a:lnTo>
                    <a:pt x="441" y="947"/>
                  </a:lnTo>
                  <a:lnTo>
                    <a:pt x="442" y="955"/>
                  </a:lnTo>
                  <a:lnTo>
                    <a:pt x="442" y="970"/>
                  </a:lnTo>
                  <a:lnTo>
                    <a:pt x="442" y="970"/>
                  </a:lnTo>
                  <a:lnTo>
                    <a:pt x="442" y="992"/>
                  </a:lnTo>
                  <a:lnTo>
                    <a:pt x="442" y="1005"/>
                  </a:lnTo>
                  <a:lnTo>
                    <a:pt x="441" y="1013"/>
                  </a:lnTo>
                  <a:lnTo>
                    <a:pt x="441" y="1013"/>
                  </a:lnTo>
                  <a:lnTo>
                    <a:pt x="439" y="1017"/>
                  </a:lnTo>
                  <a:lnTo>
                    <a:pt x="435" y="1020"/>
                  </a:lnTo>
                  <a:lnTo>
                    <a:pt x="427" y="1023"/>
                  </a:lnTo>
                  <a:lnTo>
                    <a:pt x="427" y="1023"/>
                  </a:lnTo>
                  <a:lnTo>
                    <a:pt x="425" y="1026"/>
                  </a:lnTo>
                  <a:lnTo>
                    <a:pt x="423" y="1030"/>
                  </a:lnTo>
                  <a:lnTo>
                    <a:pt x="420" y="1035"/>
                  </a:lnTo>
                  <a:lnTo>
                    <a:pt x="420" y="1038"/>
                  </a:lnTo>
                  <a:lnTo>
                    <a:pt x="420" y="1038"/>
                  </a:lnTo>
                  <a:lnTo>
                    <a:pt x="425" y="1050"/>
                  </a:lnTo>
                  <a:lnTo>
                    <a:pt x="426" y="1056"/>
                  </a:lnTo>
                  <a:lnTo>
                    <a:pt x="427" y="1060"/>
                  </a:lnTo>
                  <a:lnTo>
                    <a:pt x="427" y="1060"/>
                  </a:lnTo>
                  <a:lnTo>
                    <a:pt x="423" y="1067"/>
                  </a:lnTo>
                  <a:lnTo>
                    <a:pt x="416" y="1078"/>
                  </a:lnTo>
                  <a:lnTo>
                    <a:pt x="416" y="1078"/>
                  </a:lnTo>
                  <a:lnTo>
                    <a:pt x="414" y="1081"/>
                  </a:lnTo>
                  <a:lnTo>
                    <a:pt x="413" y="1084"/>
                  </a:lnTo>
                  <a:lnTo>
                    <a:pt x="414" y="1087"/>
                  </a:lnTo>
                  <a:lnTo>
                    <a:pt x="416" y="1088"/>
                  </a:lnTo>
                  <a:lnTo>
                    <a:pt x="416" y="1088"/>
                  </a:lnTo>
                  <a:lnTo>
                    <a:pt x="427" y="1096"/>
                  </a:lnTo>
                  <a:lnTo>
                    <a:pt x="441" y="1104"/>
                  </a:lnTo>
                  <a:lnTo>
                    <a:pt x="441" y="1104"/>
                  </a:lnTo>
                  <a:lnTo>
                    <a:pt x="447" y="1110"/>
                  </a:lnTo>
                  <a:lnTo>
                    <a:pt x="451" y="1118"/>
                  </a:lnTo>
                  <a:lnTo>
                    <a:pt x="457" y="1131"/>
                  </a:lnTo>
                  <a:lnTo>
                    <a:pt x="457" y="1131"/>
                  </a:lnTo>
                  <a:lnTo>
                    <a:pt x="459" y="1139"/>
                  </a:lnTo>
                  <a:lnTo>
                    <a:pt x="460" y="1150"/>
                  </a:lnTo>
                  <a:lnTo>
                    <a:pt x="462" y="1170"/>
                  </a:lnTo>
                  <a:lnTo>
                    <a:pt x="462" y="1170"/>
                  </a:lnTo>
                  <a:lnTo>
                    <a:pt x="462" y="1187"/>
                  </a:lnTo>
                  <a:lnTo>
                    <a:pt x="463" y="1198"/>
                  </a:lnTo>
                  <a:lnTo>
                    <a:pt x="464" y="1205"/>
                  </a:lnTo>
                  <a:lnTo>
                    <a:pt x="464" y="1205"/>
                  </a:lnTo>
                  <a:lnTo>
                    <a:pt x="487" y="1238"/>
                  </a:lnTo>
                  <a:lnTo>
                    <a:pt x="506" y="1267"/>
                  </a:lnTo>
                  <a:lnTo>
                    <a:pt x="506" y="1267"/>
                  </a:lnTo>
                  <a:lnTo>
                    <a:pt x="522" y="1284"/>
                  </a:lnTo>
                  <a:lnTo>
                    <a:pt x="539" y="1304"/>
                  </a:lnTo>
                  <a:lnTo>
                    <a:pt x="539" y="1304"/>
                  </a:lnTo>
                  <a:lnTo>
                    <a:pt x="547" y="1313"/>
                  </a:lnTo>
                  <a:lnTo>
                    <a:pt x="564" y="1328"/>
                  </a:lnTo>
                  <a:lnTo>
                    <a:pt x="589" y="1352"/>
                  </a:lnTo>
                  <a:lnTo>
                    <a:pt x="589" y="1352"/>
                  </a:lnTo>
                  <a:lnTo>
                    <a:pt x="653" y="1393"/>
                  </a:lnTo>
                  <a:lnTo>
                    <a:pt x="715" y="1432"/>
                  </a:lnTo>
                  <a:lnTo>
                    <a:pt x="715" y="1432"/>
                  </a:lnTo>
                  <a:lnTo>
                    <a:pt x="824" y="1497"/>
                  </a:lnTo>
                  <a:lnTo>
                    <a:pt x="824" y="1497"/>
                  </a:lnTo>
                  <a:lnTo>
                    <a:pt x="857" y="1513"/>
                  </a:lnTo>
                  <a:lnTo>
                    <a:pt x="888" y="1531"/>
                  </a:lnTo>
                  <a:lnTo>
                    <a:pt x="888" y="1531"/>
                  </a:lnTo>
                  <a:lnTo>
                    <a:pt x="907" y="1549"/>
                  </a:lnTo>
                  <a:lnTo>
                    <a:pt x="919" y="1559"/>
                  </a:lnTo>
                  <a:lnTo>
                    <a:pt x="926" y="1565"/>
                  </a:lnTo>
                  <a:lnTo>
                    <a:pt x="926" y="1565"/>
                  </a:lnTo>
                  <a:lnTo>
                    <a:pt x="932" y="1567"/>
                  </a:lnTo>
                  <a:lnTo>
                    <a:pt x="940" y="1568"/>
                  </a:lnTo>
                  <a:lnTo>
                    <a:pt x="956" y="1570"/>
                  </a:lnTo>
                  <a:lnTo>
                    <a:pt x="956" y="1570"/>
                  </a:lnTo>
                  <a:lnTo>
                    <a:pt x="959" y="1571"/>
                  </a:lnTo>
                  <a:lnTo>
                    <a:pt x="962" y="1572"/>
                  </a:lnTo>
                  <a:lnTo>
                    <a:pt x="965" y="1578"/>
                  </a:lnTo>
                  <a:lnTo>
                    <a:pt x="971" y="1590"/>
                  </a:lnTo>
                  <a:lnTo>
                    <a:pt x="971" y="1590"/>
                  </a:lnTo>
                  <a:lnTo>
                    <a:pt x="972" y="1593"/>
                  </a:lnTo>
                  <a:lnTo>
                    <a:pt x="975" y="1595"/>
                  </a:lnTo>
                  <a:lnTo>
                    <a:pt x="978" y="1595"/>
                  </a:lnTo>
                  <a:lnTo>
                    <a:pt x="981" y="1595"/>
                  </a:lnTo>
                  <a:lnTo>
                    <a:pt x="981" y="1595"/>
                  </a:lnTo>
                  <a:lnTo>
                    <a:pt x="983" y="1592"/>
                  </a:lnTo>
                  <a:lnTo>
                    <a:pt x="983" y="1589"/>
                  </a:lnTo>
                  <a:lnTo>
                    <a:pt x="983" y="1581"/>
                  </a:lnTo>
                  <a:lnTo>
                    <a:pt x="981" y="1564"/>
                  </a:lnTo>
                  <a:lnTo>
                    <a:pt x="981" y="1564"/>
                  </a:lnTo>
                  <a:lnTo>
                    <a:pt x="975" y="1513"/>
                  </a:lnTo>
                  <a:lnTo>
                    <a:pt x="975" y="1513"/>
                  </a:lnTo>
                  <a:lnTo>
                    <a:pt x="966" y="1447"/>
                  </a:lnTo>
                  <a:lnTo>
                    <a:pt x="966" y="1447"/>
                  </a:lnTo>
                  <a:lnTo>
                    <a:pt x="962" y="1433"/>
                  </a:lnTo>
                  <a:lnTo>
                    <a:pt x="959" y="1424"/>
                  </a:lnTo>
                  <a:lnTo>
                    <a:pt x="956" y="1417"/>
                  </a:lnTo>
                  <a:lnTo>
                    <a:pt x="956" y="1417"/>
                  </a:lnTo>
                  <a:lnTo>
                    <a:pt x="953" y="1414"/>
                  </a:lnTo>
                  <a:lnTo>
                    <a:pt x="950" y="1410"/>
                  </a:lnTo>
                  <a:lnTo>
                    <a:pt x="940" y="1404"/>
                  </a:lnTo>
                  <a:lnTo>
                    <a:pt x="924" y="1393"/>
                  </a:lnTo>
                  <a:lnTo>
                    <a:pt x="924" y="1393"/>
                  </a:lnTo>
                  <a:lnTo>
                    <a:pt x="918" y="1389"/>
                  </a:lnTo>
                  <a:lnTo>
                    <a:pt x="915" y="1387"/>
                  </a:lnTo>
                  <a:lnTo>
                    <a:pt x="913" y="1384"/>
                  </a:lnTo>
                  <a:lnTo>
                    <a:pt x="913" y="1384"/>
                  </a:lnTo>
                  <a:lnTo>
                    <a:pt x="912" y="1373"/>
                  </a:lnTo>
                  <a:lnTo>
                    <a:pt x="910" y="1365"/>
                  </a:lnTo>
                  <a:lnTo>
                    <a:pt x="909" y="1359"/>
                  </a:lnTo>
                  <a:lnTo>
                    <a:pt x="909" y="1359"/>
                  </a:lnTo>
                  <a:lnTo>
                    <a:pt x="904" y="1356"/>
                  </a:lnTo>
                  <a:lnTo>
                    <a:pt x="900" y="1355"/>
                  </a:lnTo>
                  <a:lnTo>
                    <a:pt x="889" y="1353"/>
                  </a:lnTo>
                  <a:lnTo>
                    <a:pt x="889" y="1353"/>
                  </a:lnTo>
                  <a:lnTo>
                    <a:pt x="885" y="1353"/>
                  </a:lnTo>
                  <a:lnTo>
                    <a:pt x="882" y="1352"/>
                  </a:lnTo>
                  <a:lnTo>
                    <a:pt x="881" y="1349"/>
                  </a:lnTo>
                  <a:lnTo>
                    <a:pt x="879" y="1344"/>
                  </a:lnTo>
                  <a:lnTo>
                    <a:pt x="879" y="1344"/>
                  </a:lnTo>
                  <a:lnTo>
                    <a:pt x="879" y="1341"/>
                  </a:lnTo>
                  <a:lnTo>
                    <a:pt x="881" y="1338"/>
                  </a:lnTo>
                  <a:lnTo>
                    <a:pt x="887" y="1336"/>
                  </a:lnTo>
                  <a:lnTo>
                    <a:pt x="887" y="1336"/>
                  </a:lnTo>
                  <a:lnTo>
                    <a:pt x="889" y="1336"/>
                  </a:lnTo>
                  <a:lnTo>
                    <a:pt x="892" y="1336"/>
                  </a:lnTo>
                  <a:lnTo>
                    <a:pt x="895" y="1337"/>
                  </a:lnTo>
                  <a:lnTo>
                    <a:pt x="898" y="1336"/>
                  </a:lnTo>
                  <a:lnTo>
                    <a:pt x="898" y="1336"/>
                  </a:lnTo>
                  <a:lnTo>
                    <a:pt x="901" y="1333"/>
                  </a:lnTo>
                  <a:lnTo>
                    <a:pt x="901" y="1330"/>
                  </a:lnTo>
                  <a:lnTo>
                    <a:pt x="901" y="1321"/>
                  </a:lnTo>
                  <a:lnTo>
                    <a:pt x="901" y="1321"/>
                  </a:lnTo>
                  <a:lnTo>
                    <a:pt x="900" y="1307"/>
                  </a:lnTo>
                  <a:lnTo>
                    <a:pt x="898" y="1294"/>
                  </a:lnTo>
                  <a:lnTo>
                    <a:pt x="898" y="1294"/>
                  </a:lnTo>
                  <a:lnTo>
                    <a:pt x="900" y="1285"/>
                  </a:lnTo>
                  <a:lnTo>
                    <a:pt x="901" y="1276"/>
                  </a:lnTo>
                  <a:lnTo>
                    <a:pt x="901" y="1276"/>
                  </a:lnTo>
                  <a:lnTo>
                    <a:pt x="906" y="1272"/>
                  </a:lnTo>
                  <a:lnTo>
                    <a:pt x="913" y="1266"/>
                  </a:lnTo>
                  <a:lnTo>
                    <a:pt x="928" y="1257"/>
                  </a:lnTo>
                  <a:lnTo>
                    <a:pt x="928" y="1257"/>
                  </a:lnTo>
                  <a:lnTo>
                    <a:pt x="929" y="1254"/>
                  </a:lnTo>
                  <a:lnTo>
                    <a:pt x="929" y="1251"/>
                  </a:lnTo>
                  <a:lnTo>
                    <a:pt x="928" y="1250"/>
                  </a:lnTo>
                  <a:lnTo>
                    <a:pt x="925" y="1248"/>
                  </a:lnTo>
                  <a:lnTo>
                    <a:pt x="925" y="1248"/>
                  </a:lnTo>
                  <a:lnTo>
                    <a:pt x="912" y="1247"/>
                  </a:lnTo>
                  <a:lnTo>
                    <a:pt x="901" y="1247"/>
                  </a:lnTo>
                  <a:lnTo>
                    <a:pt x="895" y="1245"/>
                  </a:lnTo>
                  <a:lnTo>
                    <a:pt x="895" y="1245"/>
                  </a:lnTo>
                  <a:lnTo>
                    <a:pt x="892" y="1242"/>
                  </a:lnTo>
                  <a:lnTo>
                    <a:pt x="889" y="1239"/>
                  </a:lnTo>
                  <a:lnTo>
                    <a:pt x="889" y="1230"/>
                  </a:lnTo>
                  <a:lnTo>
                    <a:pt x="889" y="1230"/>
                  </a:lnTo>
                  <a:lnTo>
                    <a:pt x="887" y="1227"/>
                  </a:lnTo>
                  <a:lnTo>
                    <a:pt x="882" y="1223"/>
                  </a:lnTo>
                  <a:lnTo>
                    <a:pt x="869" y="1217"/>
                  </a:lnTo>
                  <a:lnTo>
                    <a:pt x="869" y="1217"/>
                  </a:lnTo>
                  <a:lnTo>
                    <a:pt x="864" y="1216"/>
                  </a:lnTo>
                  <a:lnTo>
                    <a:pt x="860" y="1211"/>
                  </a:lnTo>
                  <a:lnTo>
                    <a:pt x="852" y="1202"/>
                  </a:lnTo>
                  <a:lnTo>
                    <a:pt x="847" y="1193"/>
                  </a:lnTo>
                  <a:lnTo>
                    <a:pt x="842" y="1187"/>
                  </a:lnTo>
                  <a:lnTo>
                    <a:pt x="842" y="1187"/>
                  </a:lnTo>
                  <a:lnTo>
                    <a:pt x="835" y="1152"/>
                  </a:lnTo>
                  <a:lnTo>
                    <a:pt x="835" y="1152"/>
                  </a:lnTo>
                  <a:lnTo>
                    <a:pt x="835" y="1128"/>
                  </a:lnTo>
                  <a:lnTo>
                    <a:pt x="836" y="1115"/>
                  </a:lnTo>
                  <a:lnTo>
                    <a:pt x="838" y="1109"/>
                  </a:lnTo>
                  <a:lnTo>
                    <a:pt x="838" y="1109"/>
                  </a:lnTo>
                  <a:lnTo>
                    <a:pt x="848" y="1103"/>
                  </a:lnTo>
                  <a:lnTo>
                    <a:pt x="860" y="1097"/>
                  </a:lnTo>
                  <a:lnTo>
                    <a:pt x="860" y="1097"/>
                  </a:lnTo>
                  <a:lnTo>
                    <a:pt x="864" y="1094"/>
                  </a:lnTo>
                  <a:lnTo>
                    <a:pt x="870" y="1087"/>
                  </a:lnTo>
                  <a:lnTo>
                    <a:pt x="875" y="1079"/>
                  </a:lnTo>
                  <a:lnTo>
                    <a:pt x="878" y="1070"/>
                  </a:lnTo>
                  <a:lnTo>
                    <a:pt x="878" y="1070"/>
                  </a:lnTo>
                  <a:lnTo>
                    <a:pt x="878" y="1062"/>
                  </a:lnTo>
                  <a:lnTo>
                    <a:pt x="875" y="1053"/>
                  </a:lnTo>
                  <a:lnTo>
                    <a:pt x="872" y="1039"/>
                  </a:lnTo>
                  <a:lnTo>
                    <a:pt x="872" y="1039"/>
                  </a:lnTo>
                  <a:lnTo>
                    <a:pt x="869" y="1036"/>
                  </a:lnTo>
                  <a:lnTo>
                    <a:pt x="866" y="1033"/>
                  </a:lnTo>
                  <a:lnTo>
                    <a:pt x="860" y="1030"/>
                  </a:lnTo>
                  <a:lnTo>
                    <a:pt x="855" y="1030"/>
                  </a:lnTo>
                  <a:lnTo>
                    <a:pt x="855" y="1030"/>
                  </a:lnTo>
                  <a:lnTo>
                    <a:pt x="841" y="1029"/>
                  </a:lnTo>
                  <a:lnTo>
                    <a:pt x="832" y="1029"/>
                  </a:lnTo>
                  <a:lnTo>
                    <a:pt x="826" y="1029"/>
                  </a:lnTo>
                  <a:lnTo>
                    <a:pt x="826" y="1029"/>
                  </a:lnTo>
                  <a:lnTo>
                    <a:pt x="818" y="1024"/>
                  </a:lnTo>
                  <a:lnTo>
                    <a:pt x="808" y="1016"/>
                  </a:lnTo>
                  <a:lnTo>
                    <a:pt x="799" y="1007"/>
                  </a:lnTo>
                  <a:lnTo>
                    <a:pt x="793" y="1001"/>
                  </a:lnTo>
                  <a:lnTo>
                    <a:pt x="793" y="1001"/>
                  </a:lnTo>
                  <a:lnTo>
                    <a:pt x="784" y="989"/>
                  </a:lnTo>
                  <a:lnTo>
                    <a:pt x="772" y="977"/>
                  </a:lnTo>
                  <a:lnTo>
                    <a:pt x="772" y="977"/>
                  </a:lnTo>
                  <a:lnTo>
                    <a:pt x="761" y="965"/>
                  </a:lnTo>
                  <a:lnTo>
                    <a:pt x="756" y="961"/>
                  </a:lnTo>
                  <a:lnTo>
                    <a:pt x="753" y="955"/>
                  </a:lnTo>
                  <a:lnTo>
                    <a:pt x="753" y="955"/>
                  </a:lnTo>
                  <a:lnTo>
                    <a:pt x="753" y="947"/>
                  </a:lnTo>
                  <a:lnTo>
                    <a:pt x="755" y="940"/>
                  </a:lnTo>
                  <a:lnTo>
                    <a:pt x="756" y="931"/>
                  </a:lnTo>
                  <a:lnTo>
                    <a:pt x="756" y="925"/>
                  </a:lnTo>
                  <a:lnTo>
                    <a:pt x="756" y="925"/>
                  </a:lnTo>
                  <a:lnTo>
                    <a:pt x="755" y="922"/>
                  </a:lnTo>
                  <a:lnTo>
                    <a:pt x="749" y="919"/>
                  </a:lnTo>
                  <a:lnTo>
                    <a:pt x="738" y="913"/>
                  </a:lnTo>
                  <a:lnTo>
                    <a:pt x="738" y="913"/>
                  </a:lnTo>
                  <a:lnTo>
                    <a:pt x="737" y="910"/>
                  </a:lnTo>
                  <a:lnTo>
                    <a:pt x="737" y="909"/>
                  </a:lnTo>
                  <a:lnTo>
                    <a:pt x="738" y="903"/>
                  </a:lnTo>
                  <a:lnTo>
                    <a:pt x="741" y="893"/>
                  </a:lnTo>
                  <a:lnTo>
                    <a:pt x="741" y="893"/>
                  </a:lnTo>
                  <a:lnTo>
                    <a:pt x="749" y="876"/>
                  </a:lnTo>
                  <a:lnTo>
                    <a:pt x="749" y="876"/>
                  </a:lnTo>
                  <a:lnTo>
                    <a:pt x="750" y="876"/>
                  </a:lnTo>
                  <a:lnTo>
                    <a:pt x="752" y="878"/>
                  </a:lnTo>
                  <a:lnTo>
                    <a:pt x="752" y="885"/>
                  </a:lnTo>
                  <a:lnTo>
                    <a:pt x="752" y="885"/>
                  </a:lnTo>
                  <a:lnTo>
                    <a:pt x="752" y="890"/>
                  </a:lnTo>
                  <a:lnTo>
                    <a:pt x="755" y="896"/>
                  </a:lnTo>
                  <a:lnTo>
                    <a:pt x="759" y="907"/>
                  </a:lnTo>
                  <a:lnTo>
                    <a:pt x="759" y="907"/>
                  </a:lnTo>
                  <a:lnTo>
                    <a:pt x="762" y="910"/>
                  </a:lnTo>
                  <a:lnTo>
                    <a:pt x="768" y="912"/>
                  </a:lnTo>
                  <a:lnTo>
                    <a:pt x="777" y="912"/>
                  </a:lnTo>
                  <a:lnTo>
                    <a:pt x="777" y="912"/>
                  </a:lnTo>
                  <a:lnTo>
                    <a:pt x="780" y="909"/>
                  </a:lnTo>
                  <a:lnTo>
                    <a:pt x="784" y="903"/>
                  </a:lnTo>
                  <a:lnTo>
                    <a:pt x="792" y="890"/>
                  </a:lnTo>
                  <a:lnTo>
                    <a:pt x="792" y="890"/>
                  </a:lnTo>
                  <a:lnTo>
                    <a:pt x="792" y="888"/>
                  </a:lnTo>
                  <a:lnTo>
                    <a:pt x="792" y="885"/>
                  </a:lnTo>
                  <a:lnTo>
                    <a:pt x="787" y="879"/>
                  </a:lnTo>
                  <a:lnTo>
                    <a:pt x="783" y="875"/>
                  </a:lnTo>
                  <a:lnTo>
                    <a:pt x="777" y="872"/>
                  </a:lnTo>
                  <a:lnTo>
                    <a:pt x="777" y="872"/>
                  </a:lnTo>
                  <a:lnTo>
                    <a:pt x="765" y="866"/>
                  </a:lnTo>
                  <a:lnTo>
                    <a:pt x="752" y="862"/>
                  </a:lnTo>
                  <a:lnTo>
                    <a:pt x="752" y="862"/>
                  </a:lnTo>
                  <a:lnTo>
                    <a:pt x="749" y="860"/>
                  </a:lnTo>
                  <a:lnTo>
                    <a:pt x="746" y="857"/>
                  </a:lnTo>
                  <a:lnTo>
                    <a:pt x="743" y="853"/>
                  </a:lnTo>
                  <a:lnTo>
                    <a:pt x="740" y="844"/>
                  </a:lnTo>
                  <a:lnTo>
                    <a:pt x="740" y="844"/>
                  </a:lnTo>
                  <a:lnTo>
                    <a:pt x="737" y="842"/>
                  </a:lnTo>
                  <a:lnTo>
                    <a:pt x="735" y="842"/>
                  </a:lnTo>
                  <a:lnTo>
                    <a:pt x="731" y="848"/>
                  </a:lnTo>
                  <a:lnTo>
                    <a:pt x="731" y="848"/>
                  </a:lnTo>
                  <a:lnTo>
                    <a:pt x="730" y="853"/>
                  </a:lnTo>
                  <a:lnTo>
                    <a:pt x="730" y="859"/>
                  </a:lnTo>
                  <a:lnTo>
                    <a:pt x="730" y="863"/>
                  </a:lnTo>
                  <a:lnTo>
                    <a:pt x="728" y="868"/>
                  </a:lnTo>
                  <a:lnTo>
                    <a:pt x="728" y="868"/>
                  </a:lnTo>
                  <a:lnTo>
                    <a:pt x="727" y="870"/>
                  </a:lnTo>
                  <a:lnTo>
                    <a:pt x="724" y="870"/>
                  </a:lnTo>
                  <a:lnTo>
                    <a:pt x="715" y="868"/>
                  </a:lnTo>
                  <a:lnTo>
                    <a:pt x="715" y="868"/>
                  </a:lnTo>
                  <a:lnTo>
                    <a:pt x="704" y="860"/>
                  </a:lnTo>
                  <a:lnTo>
                    <a:pt x="693" y="851"/>
                  </a:lnTo>
                  <a:lnTo>
                    <a:pt x="693" y="851"/>
                  </a:lnTo>
                  <a:lnTo>
                    <a:pt x="682" y="845"/>
                  </a:lnTo>
                  <a:lnTo>
                    <a:pt x="676" y="842"/>
                  </a:lnTo>
                  <a:lnTo>
                    <a:pt x="670" y="838"/>
                  </a:lnTo>
                  <a:lnTo>
                    <a:pt x="670" y="838"/>
                  </a:lnTo>
                  <a:lnTo>
                    <a:pt x="666" y="833"/>
                  </a:lnTo>
                  <a:lnTo>
                    <a:pt x="664" y="830"/>
                  </a:lnTo>
                  <a:lnTo>
                    <a:pt x="664" y="823"/>
                  </a:lnTo>
                  <a:lnTo>
                    <a:pt x="664" y="823"/>
                  </a:lnTo>
                  <a:lnTo>
                    <a:pt x="663" y="810"/>
                  </a:lnTo>
                  <a:lnTo>
                    <a:pt x="660" y="801"/>
                  </a:lnTo>
                  <a:lnTo>
                    <a:pt x="658" y="795"/>
                  </a:lnTo>
                  <a:lnTo>
                    <a:pt x="658" y="795"/>
                  </a:lnTo>
                  <a:lnTo>
                    <a:pt x="654" y="792"/>
                  </a:lnTo>
                  <a:lnTo>
                    <a:pt x="650" y="789"/>
                  </a:lnTo>
                  <a:lnTo>
                    <a:pt x="645" y="789"/>
                  </a:lnTo>
                  <a:lnTo>
                    <a:pt x="642" y="789"/>
                  </a:lnTo>
                  <a:lnTo>
                    <a:pt x="642" y="789"/>
                  </a:lnTo>
                  <a:lnTo>
                    <a:pt x="638" y="790"/>
                  </a:lnTo>
                  <a:lnTo>
                    <a:pt x="633" y="793"/>
                  </a:lnTo>
                  <a:lnTo>
                    <a:pt x="627" y="795"/>
                  </a:lnTo>
                  <a:lnTo>
                    <a:pt x="627" y="795"/>
                  </a:lnTo>
                  <a:lnTo>
                    <a:pt x="620" y="796"/>
                  </a:lnTo>
                  <a:lnTo>
                    <a:pt x="616" y="798"/>
                  </a:lnTo>
                  <a:lnTo>
                    <a:pt x="613" y="801"/>
                  </a:lnTo>
                  <a:lnTo>
                    <a:pt x="610" y="804"/>
                  </a:lnTo>
                  <a:lnTo>
                    <a:pt x="610" y="804"/>
                  </a:lnTo>
                  <a:lnTo>
                    <a:pt x="608" y="808"/>
                  </a:lnTo>
                  <a:lnTo>
                    <a:pt x="610" y="810"/>
                  </a:lnTo>
                  <a:lnTo>
                    <a:pt x="617" y="816"/>
                  </a:lnTo>
                  <a:lnTo>
                    <a:pt x="617" y="816"/>
                  </a:lnTo>
                  <a:lnTo>
                    <a:pt x="621" y="819"/>
                  </a:lnTo>
                  <a:lnTo>
                    <a:pt x="623" y="823"/>
                  </a:lnTo>
                  <a:lnTo>
                    <a:pt x="624" y="828"/>
                  </a:lnTo>
                  <a:lnTo>
                    <a:pt x="626" y="830"/>
                  </a:lnTo>
                  <a:lnTo>
                    <a:pt x="626" y="830"/>
                  </a:lnTo>
                  <a:lnTo>
                    <a:pt x="624" y="832"/>
                  </a:lnTo>
                  <a:lnTo>
                    <a:pt x="621" y="833"/>
                  </a:lnTo>
                  <a:lnTo>
                    <a:pt x="610" y="835"/>
                  </a:lnTo>
                  <a:lnTo>
                    <a:pt x="590" y="833"/>
                  </a:lnTo>
                  <a:lnTo>
                    <a:pt x="590" y="833"/>
                  </a:lnTo>
                  <a:lnTo>
                    <a:pt x="580" y="828"/>
                  </a:lnTo>
                  <a:lnTo>
                    <a:pt x="568" y="822"/>
                  </a:lnTo>
                  <a:lnTo>
                    <a:pt x="568" y="822"/>
                  </a:lnTo>
                  <a:lnTo>
                    <a:pt x="564" y="816"/>
                  </a:lnTo>
                  <a:lnTo>
                    <a:pt x="559" y="808"/>
                  </a:lnTo>
                  <a:lnTo>
                    <a:pt x="550" y="793"/>
                  </a:lnTo>
                  <a:lnTo>
                    <a:pt x="550" y="793"/>
                  </a:lnTo>
                  <a:lnTo>
                    <a:pt x="544" y="776"/>
                  </a:lnTo>
                  <a:lnTo>
                    <a:pt x="539" y="755"/>
                  </a:lnTo>
                  <a:lnTo>
                    <a:pt x="539" y="755"/>
                  </a:lnTo>
                  <a:lnTo>
                    <a:pt x="534" y="746"/>
                  </a:lnTo>
                  <a:lnTo>
                    <a:pt x="527" y="734"/>
                  </a:lnTo>
                  <a:lnTo>
                    <a:pt x="516" y="718"/>
                  </a:lnTo>
                  <a:lnTo>
                    <a:pt x="516" y="718"/>
                  </a:lnTo>
                  <a:lnTo>
                    <a:pt x="515" y="715"/>
                  </a:lnTo>
                  <a:lnTo>
                    <a:pt x="515" y="711"/>
                  </a:lnTo>
                  <a:lnTo>
                    <a:pt x="516" y="708"/>
                  </a:lnTo>
                  <a:lnTo>
                    <a:pt x="519" y="703"/>
                  </a:lnTo>
                  <a:lnTo>
                    <a:pt x="519" y="703"/>
                  </a:lnTo>
                  <a:lnTo>
                    <a:pt x="521" y="700"/>
                  </a:lnTo>
                  <a:lnTo>
                    <a:pt x="519" y="696"/>
                  </a:lnTo>
                  <a:lnTo>
                    <a:pt x="513" y="690"/>
                  </a:lnTo>
                  <a:lnTo>
                    <a:pt x="513" y="690"/>
                  </a:lnTo>
                  <a:lnTo>
                    <a:pt x="503" y="681"/>
                  </a:lnTo>
                  <a:lnTo>
                    <a:pt x="493" y="673"/>
                  </a:lnTo>
                  <a:lnTo>
                    <a:pt x="493" y="673"/>
                  </a:lnTo>
                  <a:lnTo>
                    <a:pt x="482" y="663"/>
                  </a:lnTo>
                  <a:lnTo>
                    <a:pt x="472" y="651"/>
                  </a:lnTo>
                  <a:lnTo>
                    <a:pt x="472" y="651"/>
                  </a:lnTo>
                  <a:lnTo>
                    <a:pt x="466" y="638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0"/>
                  </a:lnTo>
                  <a:lnTo>
                    <a:pt x="462" y="616"/>
                  </a:lnTo>
                  <a:lnTo>
                    <a:pt x="466" y="611"/>
                  </a:lnTo>
                  <a:lnTo>
                    <a:pt x="470" y="608"/>
                  </a:lnTo>
                  <a:lnTo>
                    <a:pt x="470" y="608"/>
                  </a:lnTo>
                  <a:lnTo>
                    <a:pt x="473" y="607"/>
                  </a:lnTo>
                  <a:lnTo>
                    <a:pt x="476" y="604"/>
                  </a:lnTo>
                  <a:lnTo>
                    <a:pt x="479" y="596"/>
                  </a:lnTo>
                  <a:lnTo>
                    <a:pt x="479" y="596"/>
                  </a:lnTo>
                  <a:lnTo>
                    <a:pt x="481" y="589"/>
                  </a:lnTo>
                  <a:lnTo>
                    <a:pt x="482" y="583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90" y="580"/>
                  </a:lnTo>
                  <a:lnTo>
                    <a:pt x="494" y="580"/>
                  </a:lnTo>
                  <a:lnTo>
                    <a:pt x="500" y="580"/>
                  </a:lnTo>
                  <a:lnTo>
                    <a:pt x="500" y="580"/>
                  </a:lnTo>
                  <a:lnTo>
                    <a:pt x="502" y="579"/>
                  </a:lnTo>
                  <a:lnTo>
                    <a:pt x="504" y="577"/>
                  </a:lnTo>
                  <a:lnTo>
                    <a:pt x="507" y="571"/>
                  </a:lnTo>
                  <a:lnTo>
                    <a:pt x="507" y="564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7" y="552"/>
                  </a:lnTo>
                  <a:lnTo>
                    <a:pt x="503" y="545"/>
                  </a:lnTo>
                  <a:lnTo>
                    <a:pt x="500" y="537"/>
                  </a:lnTo>
                  <a:lnTo>
                    <a:pt x="497" y="530"/>
                  </a:lnTo>
                  <a:lnTo>
                    <a:pt x="497" y="530"/>
                  </a:lnTo>
                  <a:lnTo>
                    <a:pt x="490" y="493"/>
                  </a:lnTo>
                  <a:lnTo>
                    <a:pt x="490" y="493"/>
                  </a:lnTo>
                  <a:lnTo>
                    <a:pt x="490" y="490"/>
                  </a:lnTo>
                  <a:lnTo>
                    <a:pt x="491" y="487"/>
                  </a:lnTo>
                  <a:lnTo>
                    <a:pt x="493" y="484"/>
                  </a:lnTo>
                  <a:lnTo>
                    <a:pt x="496" y="482"/>
                  </a:lnTo>
                  <a:lnTo>
                    <a:pt x="502" y="481"/>
                  </a:lnTo>
                  <a:lnTo>
                    <a:pt x="506" y="479"/>
                  </a:lnTo>
                  <a:lnTo>
                    <a:pt x="506" y="479"/>
                  </a:lnTo>
                  <a:lnTo>
                    <a:pt x="509" y="481"/>
                  </a:lnTo>
                  <a:lnTo>
                    <a:pt x="512" y="482"/>
                  </a:lnTo>
                  <a:lnTo>
                    <a:pt x="518" y="490"/>
                  </a:lnTo>
                  <a:lnTo>
                    <a:pt x="524" y="496"/>
                  </a:lnTo>
                  <a:lnTo>
                    <a:pt x="527" y="502"/>
                  </a:lnTo>
                  <a:lnTo>
                    <a:pt x="527" y="502"/>
                  </a:lnTo>
                  <a:lnTo>
                    <a:pt x="528" y="505"/>
                  </a:lnTo>
                  <a:lnTo>
                    <a:pt x="533" y="512"/>
                  </a:lnTo>
                  <a:lnTo>
                    <a:pt x="537" y="517"/>
                  </a:lnTo>
                  <a:lnTo>
                    <a:pt x="541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9" y="519"/>
                  </a:lnTo>
                  <a:lnTo>
                    <a:pt x="550" y="519"/>
                  </a:lnTo>
                  <a:lnTo>
                    <a:pt x="552" y="517"/>
                  </a:lnTo>
                  <a:lnTo>
                    <a:pt x="552" y="514"/>
                  </a:lnTo>
                  <a:lnTo>
                    <a:pt x="553" y="508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0" y="496"/>
                  </a:lnTo>
                  <a:lnTo>
                    <a:pt x="547" y="488"/>
                  </a:lnTo>
                  <a:lnTo>
                    <a:pt x="543" y="482"/>
                  </a:lnTo>
                  <a:lnTo>
                    <a:pt x="540" y="475"/>
                  </a:lnTo>
                  <a:lnTo>
                    <a:pt x="540" y="475"/>
                  </a:lnTo>
                  <a:lnTo>
                    <a:pt x="534" y="462"/>
                  </a:lnTo>
                  <a:lnTo>
                    <a:pt x="530" y="453"/>
                  </a:lnTo>
                  <a:lnTo>
                    <a:pt x="528" y="445"/>
                  </a:lnTo>
                  <a:lnTo>
                    <a:pt x="528" y="445"/>
                  </a:lnTo>
                  <a:lnTo>
                    <a:pt x="528" y="435"/>
                  </a:lnTo>
                  <a:lnTo>
                    <a:pt x="528" y="420"/>
                  </a:lnTo>
                  <a:lnTo>
                    <a:pt x="531" y="398"/>
                  </a:lnTo>
                  <a:lnTo>
                    <a:pt x="531" y="398"/>
                  </a:lnTo>
                  <a:lnTo>
                    <a:pt x="533" y="385"/>
                  </a:lnTo>
                  <a:lnTo>
                    <a:pt x="534" y="371"/>
                  </a:lnTo>
                  <a:lnTo>
                    <a:pt x="534" y="371"/>
                  </a:lnTo>
                  <a:lnTo>
                    <a:pt x="537" y="361"/>
                  </a:lnTo>
                  <a:lnTo>
                    <a:pt x="541" y="352"/>
                  </a:lnTo>
                  <a:lnTo>
                    <a:pt x="541" y="352"/>
                  </a:lnTo>
                  <a:lnTo>
                    <a:pt x="546" y="348"/>
                  </a:lnTo>
                  <a:lnTo>
                    <a:pt x="552" y="340"/>
                  </a:lnTo>
                  <a:lnTo>
                    <a:pt x="559" y="334"/>
                  </a:lnTo>
                  <a:lnTo>
                    <a:pt x="565" y="330"/>
                  </a:lnTo>
                  <a:lnTo>
                    <a:pt x="565" y="330"/>
                  </a:lnTo>
                  <a:lnTo>
                    <a:pt x="581" y="324"/>
                  </a:lnTo>
                  <a:lnTo>
                    <a:pt x="590" y="321"/>
                  </a:lnTo>
                  <a:lnTo>
                    <a:pt x="596" y="320"/>
                  </a:lnTo>
                  <a:lnTo>
                    <a:pt x="596" y="320"/>
                  </a:lnTo>
                  <a:lnTo>
                    <a:pt x="604" y="321"/>
                  </a:lnTo>
                  <a:lnTo>
                    <a:pt x="611" y="322"/>
                  </a:lnTo>
                  <a:lnTo>
                    <a:pt x="626" y="327"/>
                  </a:lnTo>
                  <a:lnTo>
                    <a:pt x="626" y="327"/>
                  </a:lnTo>
                  <a:lnTo>
                    <a:pt x="630" y="328"/>
                  </a:lnTo>
                  <a:lnTo>
                    <a:pt x="633" y="328"/>
                  </a:lnTo>
                  <a:lnTo>
                    <a:pt x="638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18"/>
                  </a:lnTo>
                  <a:lnTo>
                    <a:pt x="644" y="312"/>
                  </a:lnTo>
                  <a:lnTo>
                    <a:pt x="644" y="306"/>
                  </a:lnTo>
                  <a:lnTo>
                    <a:pt x="644" y="306"/>
                  </a:lnTo>
                  <a:lnTo>
                    <a:pt x="641" y="300"/>
                  </a:lnTo>
                  <a:lnTo>
                    <a:pt x="638" y="294"/>
                  </a:lnTo>
                  <a:lnTo>
                    <a:pt x="626" y="284"/>
                  </a:lnTo>
                  <a:lnTo>
                    <a:pt x="626" y="284"/>
                  </a:lnTo>
                  <a:lnTo>
                    <a:pt x="623" y="278"/>
                  </a:lnTo>
                  <a:lnTo>
                    <a:pt x="620" y="271"/>
                  </a:lnTo>
                  <a:lnTo>
                    <a:pt x="618" y="259"/>
                  </a:lnTo>
                  <a:lnTo>
                    <a:pt x="618" y="259"/>
                  </a:lnTo>
                  <a:lnTo>
                    <a:pt x="617" y="240"/>
                  </a:lnTo>
                  <a:lnTo>
                    <a:pt x="614" y="220"/>
                  </a:lnTo>
                  <a:lnTo>
                    <a:pt x="614" y="220"/>
                  </a:lnTo>
                  <a:lnTo>
                    <a:pt x="613" y="216"/>
                  </a:lnTo>
                  <a:lnTo>
                    <a:pt x="610" y="211"/>
                  </a:lnTo>
                  <a:lnTo>
                    <a:pt x="602" y="204"/>
                  </a:lnTo>
                  <a:lnTo>
                    <a:pt x="602" y="204"/>
                  </a:lnTo>
                  <a:lnTo>
                    <a:pt x="601" y="201"/>
                  </a:lnTo>
                  <a:lnTo>
                    <a:pt x="601" y="198"/>
                  </a:lnTo>
                  <a:lnTo>
                    <a:pt x="601" y="186"/>
                  </a:lnTo>
                  <a:lnTo>
                    <a:pt x="601" y="174"/>
                  </a:lnTo>
                  <a:lnTo>
                    <a:pt x="601" y="165"/>
                  </a:lnTo>
                  <a:lnTo>
                    <a:pt x="601" y="165"/>
                  </a:lnTo>
                  <a:lnTo>
                    <a:pt x="598" y="155"/>
                  </a:lnTo>
                  <a:lnTo>
                    <a:pt x="593" y="142"/>
                  </a:lnTo>
                  <a:lnTo>
                    <a:pt x="586" y="127"/>
                  </a:lnTo>
                  <a:lnTo>
                    <a:pt x="581" y="123"/>
                  </a:lnTo>
                  <a:lnTo>
                    <a:pt x="579" y="118"/>
                  </a:lnTo>
                  <a:lnTo>
                    <a:pt x="579" y="118"/>
                  </a:lnTo>
                  <a:lnTo>
                    <a:pt x="574" y="114"/>
                  </a:lnTo>
                  <a:lnTo>
                    <a:pt x="573" y="111"/>
                  </a:lnTo>
                  <a:lnTo>
                    <a:pt x="574" y="106"/>
                  </a:lnTo>
                  <a:lnTo>
                    <a:pt x="574" y="106"/>
                  </a:lnTo>
                  <a:lnTo>
                    <a:pt x="576" y="99"/>
                  </a:lnTo>
                  <a:lnTo>
                    <a:pt x="576" y="94"/>
                  </a:lnTo>
                  <a:lnTo>
                    <a:pt x="574" y="91"/>
                  </a:lnTo>
                  <a:lnTo>
                    <a:pt x="574" y="91"/>
                  </a:lnTo>
                  <a:lnTo>
                    <a:pt x="571" y="86"/>
                  </a:lnTo>
                  <a:lnTo>
                    <a:pt x="565" y="78"/>
                  </a:lnTo>
                  <a:lnTo>
                    <a:pt x="565" y="78"/>
                  </a:lnTo>
                  <a:lnTo>
                    <a:pt x="562" y="77"/>
                  </a:lnTo>
                  <a:lnTo>
                    <a:pt x="561" y="72"/>
                  </a:lnTo>
                  <a:lnTo>
                    <a:pt x="561" y="65"/>
                  </a:lnTo>
                  <a:lnTo>
                    <a:pt x="561" y="65"/>
                  </a:lnTo>
                  <a:lnTo>
                    <a:pt x="562" y="62"/>
                  </a:lnTo>
                  <a:lnTo>
                    <a:pt x="564" y="59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0" y="48"/>
                  </a:lnTo>
                  <a:lnTo>
                    <a:pt x="570" y="44"/>
                  </a:lnTo>
                  <a:lnTo>
                    <a:pt x="570" y="35"/>
                  </a:lnTo>
                  <a:lnTo>
                    <a:pt x="568" y="19"/>
                  </a:lnTo>
                  <a:lnTo>
                    <a:pt x="568" y="19"/>
                  </a:lnTo>
                  <a:lnTo>
                    <a:pt x="567" y="7"/>
                  </a:lnTo>
                  <a:lnTo>
                    <a:pt x="564" y="7"/>
                  </a:lnTo>
                  <a:lnTo>
                    <a:pt x="564" y="7"/>
                  </a:lnTo>
                  <a:lnTo>
                    <a:pt x="556" y="7"/>
                  </a:lnTo>
                  <a:lnTo>
                    <a:pt x="552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0" y="9"/>
                  </a:lnTo>
                  <a:lnTo>
                    <a:pt x="536" y="10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18" y="7"/>
                  </a:lnTo>
                  <a:lnTo>
                    <a:pt x="515" y="4"/>
                  </a:lnTo>
                  <a:lnTo>
                    <a:pt x="512" y="1"/>
                  </a:lnTo>
                  <a:lnTo>
                    <a:pt x="512" y="1"/>
                  </a:lnTo>
                  <a:lnTo>
                    <a:pt x="510" y="0"/>
                  </a:lnTo>
                  <a:lnTo>
                    <a:pt x="507" y="0"/>
                  </a:lnTo>
                  <a:lnTo>
                    <a:pt x="503" y="1"/>
                  </a:lnTo>
                  <a:lnTo>
                    <a:pt x="497" y="6"/>
                  </a:lnTo>
                  <a:lnTo>
                    <a:pt x="491" y="11"/>
                  </a:lnTo>
                  <a:lnTo>
                    <a:pt x="491" y="11"/>
                  </a:lnTo>
                  <a:lnTo>
                    <a:pt x="488" y="17"/>
                  </a:lnTo>
                  <a:lnTo>
                    <a:pt x="488" y="22"/>
                  </a:lnTo>
                  <a:lnTo>
                    <a:pt x="490" y="28"/>
                  </a:lnTo>
                  <a:lnTo>
                    <a:pt x="493" y="32"/>
                  </a:lnTo>
                  <a:lnTo>
                    <a:pt x="493" y="32"/>
                  </a:lnTo>
                  <a:lnTo>
                    <a:pt x="496" y="37"/>
                  </a:lnTo>
                  <a:lnTo>
                    <a:pt x="496" y="41"/>
                  </a:lnTo>
                  <a:lnTo>
                    <a:pt x="496" y="47"/>
                  </a:lnTo>
                  <a:lnTo>
                    <a:pt x="496" y="51"/>
                  </a:lnTo>
                  <a:lnTo>
                    <a:pt x="496" y="51"/>
                  </a:lnTo>
                  <a:lnTo>
                    <a:pt x="494" y="54"/>
                  </a:lnTo>
                  <a:lnTo>
                    <a:pt x="493" y="56"/>
                  </a:lnTo>
                  <a:lnTo>
                    <a:pt x="490" y="57"/>
                  </a:lnTo>
                  <a:lnTo>
                    <a:pt x="485" y="60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2" y="69"/>
                  </a:lnTo>
                  <a:lnTo>
                    <a:pt x="478" y="74"/>
                  </a:lnTo>
                  <a:lnTo>
                    <a:pt x="478" y="74"/>
                  </a:lnTo>
                  <a:lnTo>
                    <a:pt x="475" y="78"/>
                  </a:lnTo>
                  <a:lnTo>
                    <a:pt x="473" y="81"/>
                  </a:lnTo>
                  <a:lnTo>
                    <a:pt x="472" y="86"/>
                  </a:lnTo>
                  <a:lnTo>
                    <a:pt x="469" y="90"/>
                  </a:lnTo>
                  <a:lnTo>
                    <a:pt x="469" y="90"/>
                  </a:lnTo>
                  <a:lnTo>
                    <a:pt x="466" y="94"/>
                  </a:lnTo>
                  <a:lnTo>
                    <a:pt x="462" y="96"/>
                  </a:lnTo>
                  <a:lnTo>
                    <a:pt x="460" y="99"/>
                  </a:lnTo>
                  <a:lnTo>
                    <a:pt x="459" y="105"/>
                  </a:lnTo>
                  <a:lnTo>
                    <a:pt x="459" y="105"/>
                  </a:lnTo>
                  <a:lnTo>
                    <a:pt x="457" y="111"/>
                  </a:lnTo>
                  <a:lnTo>
                    <a:pt x="456" y="117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48" y="130"/>
                  </a:lnTo>
                  <a:lnTo>
                    <a:pt x="445" y="131"/>
                  </a:lnTo>
                  <a:lnTo>
                    <a:pt x="442" y="134"/>
                  </a:lnTo>
                  <a:lnTo>
                    <a:pt x="441" y="139"/>
                  </a:lnTo>
                  <a:lnTo>
                    <a:pt x="441" y="139"/>
                  </a:lnTo>
                  <a:lnTo>
                    <a:pt x="441" y="151"/>
                  </a:lnTo>
                  <a:lnTo>
                    <a:pt x="439" y="163"/>
                  </a:lnTo>
                  <a:lnTo>
                    <a:pt x="439" y="163"/>
                  </a:lnTo>
                  <a:lnTo>
                    <a:pt x="438" y="167"/>
                  </a:lnTo>
                  <a:lnTo>
                    <a:pt x="435" y="168"/>
                  </a:lnTo>
                  <a:lnTo>
                    <a:pt x="430" y="170"/>
                  </a:lnTo>
                  <a:lnTo>
                    <a:pt x="427" y="173"/>
                  </a:lnTo>
                  <a:lnTo>
                    <a:pt x="427" y="173"/>
                  </a:lnTo>
                  <a:lnTo>
                    <a:pt x="425" y="179"/>
                  </a:lnTo>
                  <a:lnTo>
                    <a:pt x="423" y="182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16" y="186"/>
                  </a:lnTo>
                  <a:lnTo>
                    <a:pt x="411" y="186"/>
                  </a:lnTo>
                  <a:lnTo>
                    <a:pt x="405" y="183"/>
                  </a:lnTo>
                  <a:lnTo>
                    <a:pt x="399" y="179"/>
                  </a:lnTo>
                  <a:lnTo>
                    <a:pt x="399" y="179"/>
                  </a:lnTo>
                  <a:lnTo>
                    <a:pt x="396" y="176"/>
                  </a:lnTo>
                  <a:lnTo>
                    <a:pt x="393" y="174"/>
                  </a:lnTo>
                  <a:lnTo>
                    <a:pt x="387" y="174"/>
                  </a:lnTo>
                  <a:lnTo>
                    <a:pt x="383" y="177"/>
                  </a:lnTo>
                  <a:lnTo>
                    <a:pt x="380" y="180"/>
                  </a:lnTo>
                  <a:lnTo>
                    <a:pt x="380" y="180"/>
                  </a:lnTo>
                  <a:lnTo>
                    <a:pt x="379" y="185"/>
                  </a:lnTo>
                  <a:lnTo>
                    <a:pt x="374" y="189"/>
                  </a:lnTo>
                  <a:lnTo>
                    <a:pt x="370" y="191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53" y="195"/>
                  </a:lnTo>
                  <a:lnTo>
                    <a:pt x="346" y="198"/>
                  </a:lnTo>
                  <a:lnTo>
                    <a:pt x="340" y="203"/>
                  </a:lnTo>
                  <a:lnTo>
                    <a:pt x="336" y="207"/>
                  </a:lnTo>
                  <a:lnTo>
                    <a:pt x="336" y="207"/>
                  </a:lnTo>
                  <a:lnTo>
                    <a:pt x="328" y="219"/>
                  </a:lnTo>
                  <a:lnTo>
                    <a:pt x="322" y="225"/>
                  </a:lnTo>
                  <a:lnTo>
                    <a:pt x="322" y="225"/>
                  </a:lnTo>
                  <a:lnTo>
                    <a:pt x="319" y="225"/>
                  </a:lnTo>
                  <a:lnTo>
                    <a:pt x="316" y="223"/>
                  </a:lnTo>
                  <a:lnTo>
                    <a:pt x="309" y="211"/>
                  </a:lnTo>
                  <a:lnTo>
                    <a:pt x="309" y="211"/>
                  </a:lnTo>
                  <a:lnTo>
                    <a:pt x="305" y="205"/>
                  </a:lnTo>
                  <a:lnTo>
                    <a:pt x="302" y="201"/>
                  </a:lnTo>
                  <a:lnTo>
                    <a:pt x="299" y="198"/>
                  </a:lnTo>
                  <a:lnTo>
                    <a:pt x="297" y="192"/>
                  </a:lnTo>
                  <a:lnTo>
                    <a:pt x="297" y="192"/>
                  </a:lnTo>
                  <a:lnTo>
                    <a:pt x="296" y="188"/>
                  </a:lnTo>
                  <a:lnTo>
                    <a:pt x="293" y="182"/>
                  </a:lnTo>
                  <a:lnTo>
                    <a:pt x="282" y="165"/>
                  </a:lnTo>
                  <a:lnTo>
                    <a:pt x="282" y="165"/>
                  </a:lnTo>
                  <a:lnTo>
                    <a:pt x="279" y="157"/>
                  </a:lnTo>
                  <a:lnTo>
                    <a:pt x="278" y="149"/>
                  </a:lnTo>
                  <a:lnTo>
                    <a:pt x="275" y="142"/>
                  </a:lnTo>
                  <a:lnTo>
                    <a:pt x="273" y="139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66" y="137"/>
                  </a:lnTo>
                  <a:lnTo>
                    <a:pt x="262" y="137"/>
                  </a:lnTo>
                  <a:lnTo>
                    <a:pt x="251" y="140"/>
                  </a:lnTo>
                  <a:lnTo>
                    <a:pt x="241" y="145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4"/>
                  </a:lnTo>
                  <a:lnTo>
                    <a:pt x="217" y="154"/>
                  </a:lnTo>
                  <a:lnTo>
                    <a:pt x="208" y="152"/>
                  </a:lnTo>
                  <a:lnTo>
                    <a:pt x="198" y="149"/>
                  </a:lnTo>
                  <a:lnTo>
                    <a:pt x="198" y="149"/>
                  </a:lnTo>
                  <a:lnTo>
                    <a:pt x="189" y="148"/>
                  </a:lnTo>
                  <a:lnTo>
                    <a:pt x="185" y="149"/>
                  </a:lnTo>
                  <a:lnTo>
                    <a:pt x="182" y="152"/>
                  </a:lnTo>
                  <a:lnTo>
                    <a:pt x="179" y="160"/>
                  </a:lnTo>
                  <a:lnTo>
                    <a:pt x="179" y="160"/>
                  </a:lnTo>
                  <a:lnTo>
                    <a:pt x="170" y="171"/>
                  </a:lnTo>
                  <a:lnTo>
                    <a:pt x="165" y="176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56" y="179"/>
                  </a:lnTo>
                  <a:lnTo>
                    <a:pt x="152" y="179"/>
                  </a:lnTo>
                  <a:lnTo>
                    <a:pt x="148" y="179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42" y="182"/>
                  </a:lnTo>
                  <a:lnTo>
                    <a:pt x="139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25" y="183"/>
                  </a:lnTo>
                  <a:lnTo>
                    <a:pt x="122" y="186"/>
                  </a:lnTo>
                  <a:lnTo>
                    <a:pt x="121" y="192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19" y="207"/>
                  </a:lnTo>
                  <a:lnTo>
                    <a:pt x="118" y="210"/>
                  </a:lnTo>
                  <a:lnTo>
                    <a:pt x="115" y="213"/>
                  </a:lnTo>
                  <a:lnTo>
                    <a:pt x="109" y="217"/>
                  </a:lnTo>
                  <a:lnTo>
                    <a:pt x="109" y="217"/>
                  </a:lnTo>
                  <a:lnTo>
                    <a:pt x="103" y="222"/>
                  </a:lnTo>
                  <a:lnTo>
                    <a:pt x="102" y="226"/>
                  </a:lnTo>
                  <a:lnTo>
                    <a:pt x="100" y="235"/>
                  </a:lnTo>
                  <a:lnTo>
                    <a:pt x="100" y="235"/>
                  </a:lnTo>
                  <a:lnTo>
                    <a:pt x="97" y="240"/>
                  </a:lnTo>
                  <a:lnTo>
                    <a:pt x="93" y="243"/>
                  </a:lnTo>
                  <a:lnTo>
                    <a:pt x="88" y="243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75" y="238"/>
                  </a:lnTo>
                  <a:lnTo>
                    <a:pt x="72" y="237"/>
                  </a:lnTo>
                  <a:lnTo>
                    <a:pt x="69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3" y="240"/>
                  </a:lnTo>
                  <a:lnTo>
                    <a:pt x="62" y="244"/>
                  </a:lnTo>
                  <a:lnTo>
                    <a:pt x="60" y="247"/>
                  </a:lnTo>
                  <a:lnTo>
                    <a:pt x="59" y="248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54" y="250"/>
                  </a:lnTo>
                  <a:lnTo>
                    <a:pt x="51" y="253"/>
                  </a:lnTo>
                  <a:lnTo>
                    <a:pt x="51" y="257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53" y="263"/>
                  </a:lnTo>
                  <a:lnTo>
                    <a:pt x="57" y="268"/>
                  </a:lnTo>
                  <a:lnTo>
                    <a:pt x="62" y="271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3" y="275"/>
                  </a:lnTo>
                  <a:lnTo>
                    <a:pt x="62" y="277"/>
                  </a:lnTo>
                  <a:lnTo>
                    <a:pt x="56" y="278"/>
                  </a:lnTo>
                  <a:lnTo>
                    <a:pt x="40" y="281"/>
                  </a:lnTo>
                  <a:lnTo>
                    <a:pt x="40" y="281"/>
                  </a:lnTo>
                  <a:lnTo>
                    <a:pt x="32" y="284"/>
                  </a:lnTo>
                  <a:lnTo>
                    <a:pt x="26" y="287"/>
                  </a:lnTo>
                  <a:lnTo>
                    <a:pt x="20" y="290"/>
                  </a:lnTo>
                  <a:lnTo>
                    <a:pt x="19" y="294"/>
                  </a:lnTo>
                  <a:lnTo>
                    <a:pt x="19" y="294"/>
                  </a:lnTo>
                  <a:lnTo>
                    <a:pt x="14" y="302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4" y="314"/>
                  </a:lnTo>
                  <a:lnTo>
                    <a:pt x="1" y="321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4" y="343"/>
                  </a:lnTo>
                  <a:lnTo>
                    <a:pt x="4" y="343"/>
                  </a:lnTo>
                  <a:lnTo>
                    <a:pt x="5" y="343"/>
                  </a:lnTo>
                  <a:lnTo>
                    <a:pt x="8" y="345"/>
                  </a:lnTo>
                  <a:lnTo>
                    <a:pt x="11" y="348"/>
                  </a:lnTo>
                  <a:lnTo>
                    <a:pt x="16" y="349"/>
                  </a:lnTo>
                  <a:lnTo>
                    <a:pt x="16" y="349"/>
                  </a:lnTo>
                  <a:lnTo>
                    <a:pt x="28" y="352"/>
                  </a:lnTo>
                  <a:lnTo>
                    <a:pt x="32" y="351"/>
                  </a:lnTo>
                  <a:lnTo>
                    <a:pt x="35" y="349"/>
                  </a:lnTo>
                  <a:lnTo>
                    <a:pt x="35" y="349"/>
                  </a:lnTo>
                  <a:lnTo>
                    <a:pt x="38" y="346"/>
                  </a:lnTo>
                  <a:lnTo>
                    <a:pt x="42" y="345"/>
                  </a:lnTo>
                  <a:lnTo>
                    <a:pt x="47" y="346"/>
                  </a:lnTo>
                  <a:lnTo>
                    <a:pt x="48" y="349"/>
                  </a:lnTo>
                  <a:lnTo>
                    <a:pt x="50" y="352"/>
                  </a:lnTo>
                  <a:lnTo>
                    <a:pt x="50" y="352"/>
                  </a:lnTo>
                  <a:lnTo>
                    <a:pt x="53" y="360"/>
                  </a:lnTo>
                  <a:lnTo>
                    <a:pt x="59" y="365"/>
                  </a:lnTo>
                  <a:lnTo>
                    <a:pt x="63" y="371"/>
                  </a:lnTo>
                  <a:lnTo>
                    <a:pt x="63" y="373"/>
                  </a:lnTo>
                  <a:lnTo>
                    <a:pt x="63" y="376"/>
                  </a:lnTo>
                  <a:lnTo>
                    <a:pt x="63" y="376"/>
                  </a:lnTo>
                  <a:lnTo>
                    <a:pt x="62" y="379"/>
                  </a:lnTo>
                  <a:lnTo>
                    <a:pt x="57" y="383"/>
                  </a:lnTo>
                  <a:lnTo>
                    <a:pt x="56" y="386"/>
                  </a:lnTo>
                  <a:lnTo>
                    <a:pt x="54" y="388"/>
                  </a:lnTo>
                  <a:lnTo>
                    <a:pt x="56" y="389"/>
                  </a:lnTo>
                  <a:lnTo>
                    <a:pt x="56" y="389"/>
                  </a:lnTo>
                  <a:lnTo>
                    <a:pt x="59" y="392"/>
                  </a:lnTo>
                  <a:lnTo>
                    <a:pt x="65" y="394"/>
                  </a:lnTo>
                  <a:lnTo>
                    <a:pt x="69" y="395"/>
                  </a:lnTo>
                  <a:lnTo>
                    <a:pt x="75" y="400"/>
                  </a:lnTo>
                  <a:lnTo>
                    <a:pt x="75" y="40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5299075" y="4443413"/>
              <a:ext cx="396875" cy="300037"/>
            </a:xfrm>
            <a:custGeom>
              <a:avLst/>
              <a:gdLst>
                <a:gd name="T0" fmla="*/ 9 w 250"/>
                <a:gd name="T1" fmla="*/ 140 h 189"/>
                <a:gd name="T2" fmla="*/ 12 w 250"/>
                <a:gd name="T3" fmla="*/ 155 h 189"/>
                <a:gd name="T4" fmla="*/ 6 w 250"/>
                <a:gd name="T5" fmla="*/ 161 h 189"/>
                <a:gd name="T6" fmla="*/ 25 w 250"/>
                <a:gd name="T7" fmla="*/ 170 h 189"/>
                <a:gd name="T8" fmla="*/ 40 w 250"/>
                <a:gd name="T9" fmla="*/ 171 h 189"/>
                <a:gd name="T10" fmla="*/ 54 w 250"/>
                <a:gd name="T11" fmla="*/ 170 h 189"/>
                <a:gd name="T12" fmla="*/ 70 w 250"/>
                <a:gd name="T13" fmla="*/ 182 h 189"/>
                <a:gd name="T14" fmla="*/ 79 w 250"/>
                <a:gd name="T15" fmla="*/ 186 h 189"/>
                <a:gd name="T16" fmla="*/ 85 w 250"/>
                <a:gd name="T17" fmla="*/ 183 h 189"/>
                <a:gd name="T18" fmla="*/ 85 w 250"/>
                <a:gd name="T19" fmla="*/ 170 h 189"/>
                <a:gd name="T20" fmla="*/ 92 w 250"/>
                <a:gd name="T21" fmla="*/ 167 h 189"/>
                <a:gd name="T22" fmla="*/ 104 w 250"/>
                <a:gd name="T23" fmla="*/ 168 h 189"/>
                <a:gd name="T24" fmla="*/ 113 w 250"/>
                <a:gd name="T25" fmla="*/ 167 h 189"/>
                <a:gd name="T26" fmla="*/ 126 w 250"/>
                <a:gd name="T27" fmla="*/ 162 h 189"/>
                <a:gd name="T28" fmla="*/ 139 w 250"/>
                <a:gd name="T29" fmla="*/ 165 h 189"/>
                <a:gd name="T30" fmla="*/ 156 w 250"/>
                <a:gd name="T31" fmla="*/ 170 h 189"/>
                <a:gd name="T32" fmla="*/ 159 w 250"/>
                <a:gd name="T33" fmla="*/ 179 h 189"/>
                <a:gd name="T34" fmla="*/ 171 w 250"/>
                <a:gd name="T35" fmla="*/ 189 h 189"/>
                <a:gd name="T36" fmla="*/ 175 w 250"/>
                <a:gd name="T37" fmla="*/ 185 h 189"/>
                <a:gd name="T38" fmla="*/ 182 w 250"/>
                <a:gd name="T39" fmla="*/ 174 h 189"/>
                <a:gd name="T40" fmla="*/ 188 w 250"/>
                <a:gd name="T41" fmla="*/ 176 h 189"/>
                <a:gd name="T42" fmla="*/ 199 w 250"/>
                <a:gd name="T43" fmla="*/ 182 h 189"/>
                <a:gd name="T44" fmla="*/ 212 w 250"/>
                <a:gd name="T45" fmla="*/ 179 h 189"/>
                <a:gd name="T46" fmla="*/ 230 w 250"/>
                <a:gd name="T47" fmla="*/ 174 h 189"/>
                <a:gd name="T48" fmla="*/ 239 w 250"/>
                <a:gd name="T49" fmla="*/ 165 h 189"/>
                <a:gd name="T50" fmla="*/ 248 w 250"/>
                <a:gd name="T51" fmla="*/ 142 h 189"/>
                <a:gd name="T52" fmla="*/ 249 w 250"/>
                <a:gd name="T53" fmla="*/ 115 h 189"/>
                <a:gd name="T54" fmla="*/ 248 w 250"/>
                <a:gd name="T55" fmla="*/ 106 h 189"/>
                <a:gd name="T56" fmla="*/ 239 w 250"/>
                <a:gd name="T57" fmla="*/ 100 h 189"/>
                <a:gd name="T58" fmla="*/ 225 w 250"/>
                <a:gd name="T59" fmla="*/ 90 h 189"/>
                <a:gd name="T60" fmla="*/ 212 w 250"/>
                <a:gd name="T61" fmla="*/ 87 h 189"/>
                <a:gd name="T62" fmla="*/ 212 w 250"/>
                <a:gd name="T63" fmla="*/ 82 h 189"/>
                <a:gd name="T64" fmla="*/ 213 w 250"/>
                <a:gd name="T65" fmla="*/ 62 h 189"/>
                <a:gd name="T66" fmla="*/ 206 w 250"/>
                <a:gd name="T67" fmla="*/ 54 h 189"/>
                <a:gd name="T68" fmla="*/ 171 w 250"/>
                <a:gd name="T69" fmla="*/ 48 h 189"/>
                <a:gd name="T70" fmla="*/ 138 w 250"/>
                <a:gd name="T71" fmla="*/ 50 h 189"/>
                <a:gd name="T72" fmla="*/ 126 w 250"/>
                <a:gd name="T73" fmla="*/ 56 h 189"/>
                <a:gd name="T74" fmla="*/ 117 w 250"/>
                <a:gd name="T75" fmla="*/ 56 h 189"/>
                <a:gd name="T76" fmla="*/ 113 w 250"/>
                <a:gd name="T77" fmla="*/ 44 h 189"/>
                <a:gd name="T78" fmla="*/ 104 w 250"/>
                <a:gd name="T79" fmla="*/ 44 h 189"/>
                <a:gd name="T80" fmla="*/ 86 w 250"/>
                <a:gd name="T81" fmla="*/ 54 h 189"/>
                <a:gd name="T82" fmla="*/ 82 w 250"/>
                <a:gd name="T83" fmla="*/ 45 h 189"/>
                <a:gd name="T84" fmla="*/ 85 w 250"/>
                <a:gd name="T85" fmla="*/ 23 h 189"/>
                <a:gd name="T86" fmla="*/ 79 w 250"/>
                <a:gd name="T87" fmla="*/ 7 h 189"/>
                <a:gd name="T88" fmla="*/ 71 w 250"/>
                <a:gd name="T89" fmla="*/ 1 h 189"/>
                <a:gd name="T90" fmla="*/ 61 w 250"/>
                <a:gd name="T91" fmla="*/ 1 h 189"/>
                <a:gd name="T92" fmla="*/ 36 w 250"/>
                <a:gd name="T93" fmla="*/ 23 h 189"/>
                <a:gd name="T94" fmla="*/ 30 w 250"/>
                <a:gd name="T95" fmla="*/ 25 h 189"/>
                <a:gd name="T96" fmla="*/ 18 w 250"/>
                <a:gd name="T97" fmla="*/ 48 h 189"/>
                <a:gd name="T98" fmla="*/ 25 w 250"/>
                <a:gd name="T99" fmla="*/ 59 h 189"/>
                <a:gd name="T100" fmla="*/ 27 w 250"/>
                <a:gd name="T101" fmla="*/ 74 h 189"/>
                <a:gd name="T102" fmla="*/ 24 w 250"/>
                <a:gd name="T103" fmla="*/ 87 h 189"/>
                <a:gd name="T104" fmla="*/ 2 w 250"/>
                <a:gd name="T105" fmla="*/ 111 h 189"/>
                <a:gd name="T106" fmla="*/ 0 w 250"/>
                <a:gd name="T107" fmla="*/ 122 h 189"/>
                <a:gd name="T108" fmla="*/ 5 w 250"/>
                <a:gd name="T109" fmla="*/ 13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0" h="189">
                  <a:moveTo>
                    <a:pt x="5" y="134"/>
                  </a:moveTo>
                  <a:lnTo>
                    <a:pt x="5" y="134"/>
                  </a:lnTo>
                  <a:lnTo>
                    <a:pt x="9" y="140"/>
                  </a:lnTo>
                  <a:lnTo>
                    <a:pt x="12" y="145"/>
                  </a:lnTo>
                  <a:lnTo>
                    <a:pt x="12" y="151"/>
                  </a:lnTo>
                  <a:lnTo>
                    <a:pt x="12" y="155"/>
                  </a:lnTo>
                  <a:lnTo>
                    <a:pt x="12" y="155"/>
                  </a:lnTo>
                  <a:lnTo>
                    <a:pt x="9" y="158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17" y="167"/>
                  </a:lnTo>
                  <a:lnTo>
                    <a:pt x="25" y="170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40" y="171"/>
                  </a:lnTo>
                  <a:lnTo>
                    <a:pt x="45" y="170"/>
                  </a:lnTo>
                  <a:lnTo>
                    <a:pt x="49" y="168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2" y="17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85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83" y="185"/>
                  </a:lnTo>
                  <a:lnTo>
                    <a:pt x="85" y="183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70"/>
                  </a:lnTo>
                  <a:lnTo>
                    <a:pt x="88" y="167"/>
                  </a:lnTo>
                  <a:lnTo>
                    <a:pt x="89" y="165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8" y="168"/>
                  </a:lnTo>
                  <a:lnTo>
                    <a:pt x="104" y="168"/>
                  </a:lnTo>
                  <a:lnTo>
                    <a:pt x="110" y="168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6" y="165"/>
                  </a:lnTo>
                  <a:lnTo>
                    <a:pt x="120" y="164"/>
                  </a:lnTo>
                  <a:lnTo>
                    <a:pt x="126" y="162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9" y="165"/>
                  </a:lnTo>
                  <a:lnTo>
                    <a:pt x="147" y="167"/>
                  </a:lnTo>
                  <a:lnTo>
                    <a:pt x="153" y="168"/>
                  </a:lnTo>
                  <a:lnTo>
                    <a:pt x="156" y="170"/>
                  </a:lnTo>
                  <a:lnTo>
                    <a:pt x="157" y="173"/>
                  </a:lnTo>
                  <a:lnTo>
                    <a:pt x="157" y="173"/>
                  </a:lnTo>
                  <a:lnTo>
                    <a:pt x="159" y="179"/>
                  </a:lnTo>
                  <a:lnTo>
                    <a:pt x="163" y="186"/>
                  </a:lnTo>
                  <a:lnTo>
                    <a:pt x="168" y="189"/>
                  </a:lnTo>
                  <a:lnTo>
                    <a:pt x="171" y="189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5" y="185"/>
                  </a:lnTo>
                  <a:lnTo>
                    <a:pt x="178" y="179"/>
                  </a:lnTo>
                  <a:lnTo>
                    <a:pt x="179" y="176"/>
                  </a:lnTo>
                  <a:lnTo>
                    <a:pt x="182" y="174"/>
                  </a:lnTo>
                  <a:lnTo>
                    <a:pt x="185" y="174"/>
                  </a:lnTo>
                  <a:lnTo>
                    <a:pt x="185" y="174"/>
                  </a:lnTo>
                  <a:lnTo>
                    <a:pt x="188" y="176"/>
                  </a:lnTo>
                  <a:lnTo>
                    <a:pt x="191" y="179"/>
                  </a:lnTo>
                  <a:lnTo>
                    <a:pt x="194" y="180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205" y="180"/>
                  </a:lnTo>
                  <a:lnTo>
                    <a:pt x="212" y="179"/>
                  </a:lnTo>
                  <a:lnTo>
                    <a:pt x="221" y="176"/>
                  </a:lnTo>
                  <a:lnTo>
                    <a:pt x="221" y="176"/>
                  </a:lnTo>
                  <a:lnTo>
                    <a:pt x="230" y="174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9" y="165"/>
                  </a:lnTo>
                  <a:lnTo>
                    <a:pt x="243" y="154"/>
                  </a:lnTo>
                  <a:lnTo>
                    <a:pt x="243" y="154"/>
                  </a:lnTo>
                  <a:lnTo>
                    <a:pt x="248" y="142"/>
                  </a:lnTo>
                  <a:lnTo>
                    <a:pt x="249" y="131"/>
                  </a:lnTo>
                  <a:lnTo>
                    <a:pt x="250" y="122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249" y="109"/>
                  </a:lnTo>
                  <a:lnTo>
                    <a:pt x="248" y="106"/>
                  </a:lnTo>
                  <a:lnTo>
                    <a:pt x="245" y="103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30" y="94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1" y="88"/>
                  </a:lnTo>
                  <a:lnTo>
                    <a:pt x="216" y="88"/>
                  </a:lnTo>
                  <a:lnTo>
                    <a:pt x="212" y="87"/>
                  </a:lnTo>
                  <a:lnTo>
                    <a:pt x="212" y="85"/>
                  </a:lnTo>
                  <a:lnTo>
                    <a:pt x="212" y="82"/>
                  </a:lnTo>
                  <a:lnTo>
                    <a:pt x="212" y="82"/>
                  </a:lnTo>
                  <a:lnTo>
                    <a:pt x="213" y="75"/>
                  </a:lnTo>
                  <a:lnTo>
                    <a:pt x="213" y="68"/>
                  </a:lnTo>
                  <a:lnTo>
                    <a:pt x="213" y="62"/>
                  </a:lnTo>
                  <a:lnTo>
                    <a:pt x="212" y="59"/>
                  </a:lnTo>
                  <a:lnTo>
                    <a:pt x="212" y="59"/>
                  </a:lnTo>
                  <a:lnTo>
                    <a:pt x="206" y="54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171" y="48"/>
                  </a:lnTo>
                  <a:lnTo>
                    <a:pt x="150" y="48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1" y="54"/>
                  </a:lnTo>
                  <a:lnTo>
                    <a:pt x="126" y="56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6" y="53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3" y="43"/>
                  </a:lnTo>
                  <a:lnTo>
                    <a:pt x="110" y="41"/>
                  </a:lnTo>
                  <a:lnTo>
                    <a:pt x="104" y="4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6" y="54"/>
                  </a:lnTo>
                  <a:lnTo>
                    <a:pt x="85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35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16"/>
                  </a:lnTo>
                  <a:lnTo>
                    <a:pt x="86" y="13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6" y="4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5"/>
                  </a:lnTo>
                  <a:lnTo>
                    <a:pt x="48" y="11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4" y="35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54"/>
                  </a:lnTo>
                  <a:lnTo>
                    <a:pt x="25" y="59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74"/>
                  </a:lnTo>
                  <a:lnTo>
                    <a:pt x="27" y="81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2" y="99"/>
                  </a:lnTo>
                  <a:lnTo>
                    <a:pt x="6" y="105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28"/>
                  </a:lnTo>
                  <a:lnTo>
                    <a:pt x="2" y="131"/>
                  </a:lnTo>
                  <a:lnTo>
                    <a:pt x="5" y="134"/>
                  </a:lnTo>
                  <a:lnTo>
                    <a:pt x="5" y="134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4759325" y="3198813"/>
              <a:ext cx="215900" cy="263525"/>
            </a:xfrm>
            <a:custGeom>
              <a:avLst/>
              <a:gdLst>
                <a:gd name="T0" fmla="*/ 128 w 136"/>
                <a:gd name="T1" fmla="*/ 49 h 166"/>
                <a:gd name="T2" fmla="*/ 128 w 136"/>
                <a:gd name="T3" fmla="*/ 49 h 166"/>
                <a:gd name="T4" fmla="*/ 133 w 136"/>
                <a:gd name="T5" fmla="*/ 55 h 166"/>
                <a:gd name="T6" fmla="*/ 134 w 136"/>
                <a:gd name="T7" fmla="*/ 61 h 166"/>
                <a:gd name="T8" fmla="*/ 136 w 136"/>
                <a:gd name="T9" fmla="*/ 67 h 166"/>
                <a:gd name="T10" fmla="*/ 134 w 136"/>
                <a:gd name="T11" fmla="*/ 73 h 166"/>
                <a:gd name="T12" fmla="*/ 131 w 136"/>
                <a:gd name="T13" fmla="*/ 86 h 166"/>
                <a:gd name="T14" fmla="*/ 127 w 136"/>
                <a:gd name="T15" fmla="*/ 95 h 166"/>
                <a:gd name="T16" fmla="*/ 127 w 136"/>
                <a:gd name="T17" fmla="*/ 95 h 166"/>
                <a:gd name="T18" fmla="*/ 126 w 136"/>
                <a:gd name="T19" fmla="*/ 101 h 166"/>
                <a:gd name="T20" fmla="*/ 126 w 136"/>
                <a:gd name="T21" fmla="*/ 108 h 166"/>
                <a:gd name="T22" fmla="*/ 128 w 136"/>
                <a:gd name="T23" fmla="*/ 116 h 166"/>
                <a:gd name="T24" fmla="*/ 130 w 136"/>
                <a:gd name="T25" fmla="*/ 126 h 166"/>
                <a:gd name="T26" fmla="*/ 130 w 136"/>
                <a:gd name="T27" fmla="*/ 126 h 166"/>
                <a:gd name="T28" fmla="*/ 131 w 136"/>
                <a:gd name="T29" fmla="*/ 136 h 166"/>
                <a:gd name="T30" fmla="*/ 130 w 136"/>
                <a:gd name="T31" fmla="*/ 142 h 166"/>
                <a:gd name="T32" fmla="*/ 127 w 136"/>
                <a:gd name="T33" fmla="*/ 148 h 166"/>
                <a:gd name="T34" fmla="*/ 121 w 136"/>
                <a:gd name="T35" fmla="*/ 154 h 166"/>
                <a:gd name="T36" fmla="*/ 121 w 136"/>
                <a:gd name="T37" fmla="*/ 154 h 166"/>
                <a:gd name="T38" fmla="*/ 118 w 136"/>
                <a:gd name="T39" fmla="*/ 156 h 166"/>
                <a:gd name="T40" fmla="*/ 112 w 136"/>
                <a:gd name="T41" fmla="*/ 159 h 166"/>
                <a:gd name="T42" fmla="*/ 97 w 136"/>
                <a:gd name="T43" fmla="*/ 162 h 166"/>
                <a:gd name="T44" fmla="*/ 80 w 136"/>
                <a:gd name="T45" fmla="*/ 164 h 166"/>
                <a:gd name="T46" fmla="*/ 68 w 136"/>
                <a:gd name="T47" fmla="*/ 166 h 166"/>
                <a:gd name="T48" fmla="*/ 68 w 136"/>
                <a:gd name="T49" fmla="*/ 166 h 166"/>
                <a:gd name="T50" fmla="*/ 66 w 136"/>
                <a:gd name="T51" fmla="*/ 164 h 166"/>
                <a:gd name="T52" fmla="*/ 62 w 136"/>
                <a:gd name="T53" fmla="*/ 160 h 166"/>
                <a:gd name="T54" fmla="*/ 54 w 136"/>
                <a:gd name="T55" fmla="*/ 153 h 166"/>
                <a:gd name="T56" fmla="*/ 47 w 136"/>
                <a:gd name="T57" fmla="*/ 138 h 166"/>
                <a:gd name="T58" fmla="*/ 47 w 136"/>
                <a:gd name="T59" fmla="*/ 138 h 166"/>
                <a:gd name="T60" fmla="*/ 19 w 136"/>
                <a:gd name="T61" fmla="*/ 86 h 166"/>
                <a:gd name="T62" fmla="*/ 19 w 136"/>
                <a:gd name="T63" fmla="*/ 86 h 166"/>
                <a:gd name="T64" fmla="*/ 12 w 136"/>
                <a:gd name="T65" fmla="*/ 70 h 166"/>
                <a:gd name="T66" fmla="*/ 4 w 136"/>
                <a:gd name="T67" fmla="*/ 50 h 166"/>
                <a:gd name="T68" fmla="*/ 1 w 136"/>
                <a:gd name="T69" fmla="*/ 33 h 166"/>
                <a:gd name="T70" fmla="*/ 0 w 136"/>
                <a:gd name="T71" fmla="*/ 25 h 166"/>
                <a:gd name="T72" fmla="*/ 1 w 136"/>
                <a:gd name="T73" fmla="*/ 19 h 166"/>
                <a:gd name="T74" fmla="*/ 25 w 136"/>
                <a:gd name="T75" fmla="*/ 27 h 166"/>
                <a:gd name="T76" fmla="*/ 25 w 136"/>
                <a:gd name="T77" fmla="*/ 10 h 166"/>
                <a:gd name="T78" fmla="*/ 34 w 136"/>
                <a:gd name="T79" fmla="*/ 2 h 166"/>
                <a:gd name="T80" fmla="*/ 47 w 136"/>
                <a:gd name="T81" fmla="*/ 0 h 166"/>
                <a:gd name="T82" fmla="*/ 57 w 136"/>
                <a:gd name="T83" fmla="*/ 3 h 166"/>
                <a:gd name="T84" fmla="*/ 65 w 136"/>
                <a:gd name="T85" fmla="*/ 10 h 166"/>
                <a:gd name="T86" fmla="*/ 69 w 136"/>
                <a:gd name="T87" fmla="*/ 25 h 166"/>
                <a:gd name="T88" fmla="*/ 69 w 136"/>
                <a:gd name="T89" fmla="*/ 25 h 166"/>
                <a:gd name="T90" fmla="*/ 74 w 136"/>
                <a:gd name="T91" fmla="*/ 40 h 166"/>
                <a:gd name="T92" fmla="*/ 74 w 136"/>
                <a:gd name="T93" fmla="*/ 40 h 166"/>
                <a:gd name="T94" fmla="*/ 80 w 136"/>
                <a:gd name="T95" fmla="*/ 52 h 166"/>
                <a:gd name="T96" fmla="*/ 80 w 136"/>
                <a:gd name="T97" fmla="*/ 52 h 166"/>
                <a:gd name="T98" fmla="*/ 80 w 136"/>
                <a:gd name="T99" fmla="*/ 52 h 166"/>
                <a:gd name="T100" fmla="*/ 81 w 136"/>
                <a:gd name="T101" fmla="*/ 55 h 166"/>
                <a:gd name="T102" fmla="*/ 81 w 136"/>
                <a:gd name="T103" fmla="*/ 55 h 166"/>
                <a:gd name="T104" fmla="*/ 81 w 136"/>
                <a:gd name="T105" fmla="*/ 62 h 166"/>
                <a:gd name="T106" fmla="*/ 87 w 136"/>
                <a:gd name="T107" fmla="*/ 64 h 166"/>
                <a:gd name="T108" fmla="*/ 100 w 136"/>
                <a:gd name="T109" fmla="*/ 61 h 166"/>
                <a:gd name="T110" fmla="*/ 117 w 136"/>
                <a:gd name="T111" fmla="*/ 53 h 166"/>
                <a:gd name="T112" fmla="*/ 127 w 136"/>
                <a:gd name="T113" fmla="*/ 50 h 166"/>
                <a:gd name="T114" fmla="*/ 128 w 136"/>
                <a:gd name="T115" fmla="*/ 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66">
                  <a:moveTo>
                    <a:pt x="128" y="49"/>
                  </a:moveTo>
                  <a:lnTo>
                    <a:pt x="128" y="49"/>
                  </a:lnTo>
                  <a:lnTo>
                    <a:pt x="133" y="55"/>
                  </a:lnTo>
                  <a:lnTo>
                    <a:pt x="134" y="61"/>
                  </a:lnTo>
                  <a:lnTo>
                    <a:pt x="136" y="67"/>
                  </a:lnTo>
                  <a:lnTo>
                    <a:pt x="134" y="73"/>
                  </a:lnTo>
                  <a:lnTo>
                    <a:pt x="131" y="86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6" y="101"/>
                  </a:lnTo>
                  <a:lnTo>
                    <a:pt x="126" y="108"/>
                  </a:lnTo>
                  <a:lnTo>
                    <a:pt x="128" y="116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31" y="136"/>
                  </a:lnTo>
                  <a:lnTo>
                    <a:pt x="130" y="142"/>
                  </a:lnTo>
                  <a:lnTo>
                    <a:pt x="127" y="148"/>
                  </a:lnTo>
                  <a:lnTo>
                    <a:pt x="121" y="154"/>
                  </a:lnTo>
                  <a:lnTo>
                    <a:pt x="121" y="154"/>
                  </a:lnTo>
                  <a:lnTo>
                    <a:pt x="118" y="156"/>
                  </a:lnTo>
                  <a:lnTo>
                    <a:pt x="112" y="159"/>
                  </a:lnTo>
                  <a:lnTo>
                    <a:pt x="97" y="162"/>
                  </a:lnTo>
                  <a:lnTo>
                    <a:pt x="80" y="164"/>
                  </a:lnTo>
                  <a:lnTo>
                    <a:pt x="68" y="166"/>
                  </a:lnTo>
                  <a:lnTo>
                    <a:pt x="68" y="166"/>
                  </a:lnTo>
                  <a:lnTo>
                    <a:pt x="66" y="164"/>
                  </a:lnTo>
                  <a:lnTo>
                    <a:pt x="62" y="160"/>
                  </a:lnTo>
                  <a:lnTo>
                    <a:pt x="54" y="153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2" y="70"/>
                  </a:lnTo>
                  <a:lnTo>
                    <a:pt x="4" y="50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5" y="27"/>
                  </a:lnTo>
                  <a:lnTo>
                    <a:pt x="25" y="10"/>
                  </a:lnTo>
                  <a:lnTo>
                    <a:pt x="34" y="2"/>
                  </a:lnTo>
                  <a:lnTo>
                    <a:pt x="47" y="0"/>
                  </a:lnTo>
                  <a:lnTo>
                    <a:pt x="57" y="3"/>
                  </a:lnTo>
                  <a:lnTo>
                    <a:pt x="65" y="1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62"/>
                  </a:lnTo>
                  <a:lnTo>
                    <a:pt x="87" y="64"/>
                  </a:lnTo>
                  <a:lnTo>
                    <a:pt x="100" y="61"/>
                  </a:lnTo>
                  <a:lnTo>
                    <a:pt x="117" y="53"/>
                  </a:lnTo>
                  <a:lnTo>
                    <a:pt x="127" y="50"/>
                  </a:lnTo>
                  <a:lnTo>
                    <a:pt x="128" y="4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4413250" y="6400800"/>
              <a:ext cx="274638" cy="207962"/>
            </a:xfrm>
            <a:custGeom>
              <a:avLst/>
              <a:gdLst>
                <a:gd name="T0" fmla="*/ 99 w 173"/>
                <a:gd name="T1" fmla="*/ 120 h 131"/>
                <a:gd name="T2" fmla="*/ 110 w 173"/>
                <a:gd name="T3" fmla="*/ 123 h 131"/>
                <a:gd name="T4" fmla="*/ 120 w 173"/>
                <a:gd name="T5" fmla="*/ 126 h 131"/>
                <a:gd name="T6" fmla="*/ 145 w 173"/>
                <a:gd name="T7" fmla="*/ 131 h 131"/>
                <a:gd name="T8" fmla="*/ 153 w 173"/>
                <a:gd name="T9" fmla="*/ 129 h 131"/>
                <a:gd name="T10" fmla="*/ 158 w 173"/>
                <a:gd name="T11" fmla="*/ 119 h 131"/>
                <a:gd name="T12" fmla="*/ 158 w 173"/>
                <a:gd name="T13" fmla="*/ 114 h 131"/>
                <a:gd name="T14" fmla="*/ 160 w 173"/>
                <a:gd name="T15" fmla="*/ 104 h 131"/>
                <a:gd name="T16" fmla="*/ 163 w 173"/>
                <a:gd name="T17" fmla="*/ 99 h 131"/>
                <a:gd name="T18" fmla="*/ 167 w 173"/>
                <a:gd name="T19" fmla="*/ 97 h 131"/>
                <a:gd name="T20" fmla="*/ 173 w 173"/>
                <a:gd name="T21" fmla="*/ 89 h 131"/>
                <a:gd name="T22" fmla="*/ 169 w 173"/>
                <a:gd name="T23" fmla="*/ 83 h 131"/>
                <a:gd name="T24" fmla="*/ 164 w 173"/>
                <a:gd name="T25" fmla="*/ 80 h 131"/>
                <a:gd name="T26" fmla="*/ 148 w 173"/>
                <a:gd name="T27" fmla="*/ 64 h 131"/>
                <a:gd name="T28" fmla="*/ 142 w 173"/>
                <a:gd name="T29" fmla="*/ 59 h 131"/>
                <a:gd name="T30" fmla="*/ 129 w 173"/>
                <a:gd name="T31" fmla="*/ 55 h 131"/>
                <a:gd name="T32" fmla="*/ 123 w 173"/>
                <a:gd name="T33" fmla="*/ 54 h 131"/>
                <a:gd name="T34" fmla="*/ 114 w 173"/>
                <a:gd name="T35" fmla="*/ 46 h 131"/>
                <a:gd name="T36" fmla="*/ 110 w 173"/>
                <a:gd name="T37" fmla="*/ 34 h 131"/>
                <a:gd name="T38" fmla="*/ 111 w 173"/>
                <a:gd name="T39" fmla="*/ 24 h 131"/>
                <a:gd name="T40" fmla="*/ 107 w 173"/>
                <a:gd name="T41" fmla="*/ 17 h 131"/>
                <a:gd name="T42" fmla="*/ 102 w 173"/>
                <a:gd name="T43" fmla="*/ 14 h 131"/>
                <a:gd name="T44" fmla="*/ 93 w 173"/>
                <a:gd name="T45" fmla="*/ 14 h 131"/>
                <a:gd name="T46" fmla="*/ 87 w 173"/>
                <a:gd name="T47" fmla="*/ 17 h 131"/>
                <a:gd name="T48" fmla="*/ 83 w 173"/>
                <a:gd name="T49" fmla="*/ 17 h 131"/>
                <a:gd name="T50" fmla="*/ 80 w 173"/>
                <a:gd name="T51" fmla="*/ 6 h 131"/>
                <a:gd name="T52" fmla="*/ 76 w 173"/>
                <a:gd name="T53" fmla="*/ 6 h 131"/>
                <a:gd name="T54" fmla="*/ 70 w 173"/>
                <a:gd name="T55" fmla="*/ 6 h 131"/>
                <a:gd name="T56" fmla="*/ 41 w 173"/>
                <a:gd name="T57" fmla="*/ 0 h 131"/>
                <a:gd name="T58" fmla="*/ 34 w 173"/>
                <a:gd name="T59" fmla="*/ 3 h 131"/>
                <a:gd name="T60" fmla="*/ 30 w 173"/>
                <a:gd name="T61" fmla="*/ 9 h 131"/>
                <a:gd name="T62" fmla="*/ 24 w 173"/>
                <a:gd name="T63" fmla="*/ 17 h 131"/>
                <a:gd name="T64" fmla="*/ 21 w 173"/>
                <a:gd name="T65" fmla="*/ 19 h 131"/>
                <a:gd name="T66" fmla="*/ 0 w 173"/>
                <a:gd name="T67" fmla="*/ 25 h 131"/>
                <a:gd name="T68" fmla="*/ 7 w 173"/>
                <a:gd name="T69" fmla="*/ 34 h 131"/>
                <a:gd name="T70" fmla="*/ 10 w 173"/>
                <a:gd name="T71" fmla="*/ 39 h 131"/>
                <a:gd name="T72" fmla="*/ 6 w 173"/>
                <a:gd name="T73" fmla="*/ 48 h 131"/>
                <a:gd name="T74" fmla="*/ 6 w 173"/>
                <a:gd name="T75" fmla="*/ 54 h 131"/>
                <a:gd name="T76" fmla="*/ 12 w 173"/>
                <a:gd name="T77" fmla="*/ 61 h 131"/>
                <a:gd name="T78" fmla="*/ 21 w 173"/>
                <a:gd name="T79" fmla="*/ 67 h 131"/>
                <a:gd name="T80" fmla="*/ 28 w 173"/>
                <a:gd name="T81" fmla="*/ 74 h 131"/>
                <a:gd name="T82" fmla="*/ 30 w 173"/>
                <a:gd name="T83" fmla="*/ 85 h 131"/>
                <a:gd name="T84" fmla="*/ 30 w 173"/>
                <a:gd name="T85" fmla="*/ 94 h 131"/>
                <a:gd name="T86" fmla="*/ 28 w 173"/>
                <a:gd name="T87" fmla="*/ 104 h 131"/>
                <a:gd name="T88" fmla="*/ 49 w 173"/>
                <a:gd name="T89" fmla="*/ 114 h 131"/>
                <a:gd name="T90" fmla="*/ 55 w 173"/>
                <a:gd name="T91" fmla="*/ 116 h 131"/>
                <a:gd name="T92" fmla="*/ 71 w 173"/>
                <a:gd name="T93" fmla="*/ 119 h 131"/>
                <a:gd name="T94" fmla="*/ 76 w 173"/>
                <a:gd name="T95" fmla="*/ 120 h 131"/>
                <a:gd name="T96" fmla="*/ 86 w 173"/>
                <a:gd name="T97" fmla="*/ 122 h 131"/>
                <a:gd name="T98" fmla="*/ 99 w 173"/>
                <a:gd name="T99" fmla="*/ 1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31">
                  <a:moveTo>
                    <a:pt x="99" y="120"/>
                  </a:moveTo>
                  <a:lnTo>
                    <a:pt x="99" y="120"/>
                  </a:lnTo>
                  <a:lnTo>
                    <a:pt x="104" y="120"/>
                  </a:lnTo>
                  <a:lnTo>
                    <a:pt x="110" y="123"/>
                  </a:lnTo>
                  <a:lnTo>
                    <a:pt x="120" y="126"/>
                  </a:lnTo>
                  <a:lnTo>
                    <a:pt x="120" y="126"/>
                  </a:lnTo>
                  <a:lnTo>
                    <a:pt x="145" y="131"/>
                  </a:lnTo>
                  <a:lnTo>
                    <a:pt x="145" y="131"/>
                  </a:lnTo>
                  <a:lnTo>
                    <a:pt x="150" y="129"/>
                  </a:lnTo>
                  <a:lnTo>
                    <a:pt x="153" y="129"/>
                  </a:lnTo>
                  <a:lnTo>
                    <a:pt x="157" y="125"/>
                  </a:lnTo>
                  <a:lnTo>
                    <a:pt x="158" y="119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8" y="108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3" y="99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73" y="92"/>
                  </a:lnTo>
                  <a:lnTo>
                    <a:pt x="173" y="89"/>
                  </a:lnTo>
                  <a:lnTo>
                    <a:pt x="172" y="86"/>
                  </a:lnTo>
                  <a:lnTo>
                    <a:pt x="169" y="83"/>
                  </a:lnTo>
                  <a:lnTo>
                    <a:pt x="169" y="83"/>
                  </a:lnTo>
                  <a:lnTo>
                    <a:pt x="164" y="80"/>
                  </a:lnTo>
                  <a:lnTo>
                    <a:pt x="158" y="76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2" y="59"/>
                  </a:lnTo>
                  <a:lnTo>
                    <a:pt x="135" y="57"/>
                  </a:lnTo>
                  <a:lnTo>
                    <a:pt x="129" y="55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18" y="51"/>
                  </a:lnTo>
                  <a:lnTo>
                    <a:pt x="114" y="46"/>
                  </a:lnTo>
                  <a:lnTo>
                    <a:pt x="111" y="40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1" y="24"/>
                  </a:lnTo>
                  <a:lnTo>
                    <a:pt x="110" y="19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3" y="14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0" y="14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52" y="2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0" y="9"/>
                  </a:lnTo>
                  <a:lnTo>
                    <a:pt x="25" y="14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0" y="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34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9" y="43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4"/>
                  </a:lnTo>
                  <a:lnTo>
                    <a:pt x="9" y="58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21" y="67"/>
                  </a:lnTo>
                  <a:lnTo>
                    <a:pt x="27" y="71"/>
                  </a:lnTo>
                  <a:lnTo>
                    <a:pt x="28" y="74"/>
                  </a:lnTo>
                  <a:lnTo>
                    <a:pt x="30" y="79"/>
                  </a:lnTo>
                  <a:lnTo>
                    <a:pt x="30" y="85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37" y="107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5" y="116"/>
                  </a:lnTo>
                  <a:lnTo>
                    <a:pt x="62" y="117"/>
                  </a:lnTo>
                  <a:lnTo>
                    <a:pt x="71" y="119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8" y="122"/>
                  </a:lnTo>
                  <a:lnTo>
                    <a:pt x="86" y="122"/>
                  </a:lnTo>
                  <a:lnTo>
                    <a:pt x="99" y="120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0648950" y="5876925"/>
              <a:ext cx="2195513" cy="2355850"/>
            </a:xfrm>
            <a:custGeom>
              <a:avLst/>
              <a:gdLst>
                <a:gd name="T0" fmla="*/ 439 w 1383"/>
                <a:gd name="T1" fmla="*/ 595 h 1484"/>
                <a:gd name="T2" fmla="*/ 378 w 1383"/>
                <a:gd name="T3" fmla="*/ 692 h 1484"/>
                <a:gd name="T4" fmla="*/ 343 w 1383"/>
                <a:gd name="T5" fmla="*/ 751 h 1484"/>
                <a:gd name="T6" fmla="*/ 305 w 1383"/>
                <a:gd name="T7" fmla="*/ 767 h 1484"/>
                <a:gd name="T8" fmla="*/ 252 w 1383"/>
                <a:gd name="T9" fmla="*/ 730 h 1484"/>
                <a:gd name="T10" fmla="*/ 141 w 1383"/>
                <a:gd name="T11" fmla="*/ 752 h 1484"/>
                <a:gd name="T12" fmla="*/ 129 w 1383"/>
                <a:gd name="T13" fmla="*/ 862 h 1484"/>
                <a:gd name="T14" fmla="*/ 132 w 1383"/>
                <a:gd name="T15" fmla="*/ 921 h 1484"/>
                <a:gd name="T16" fmla="*/ 86 w 1383"/>
                <a:gd name="T17" fmla="*/ 957 h 1484"/>
                <a:gd name="T18" fmla="*/ 64 w 1383"/>
                <a:gd name="T19" fmla="*/ 1034 h 1484"/>
                <a:gd name="T20" fmla="*/ 21 w 1383"/>
                <a:gd name="T21" fmla="*/ 1099 h 1484"/>
                <a:gd name="T22" fmla="*/ 48 w 1383"/>
                <a:gd name="T23" fmla="*/ 1204 h 1484"/>
                <a:gd name="T24" fmla="*/ 116 w 1383"/>
                <a:gd name="T25" fmla="*/ 1243 h 1484"/>
                <a:gd name="T26" fmla="*/ 220 w 1383"/>
                <a:gd name="T27" fmla="*/ 1288 h 1484"/>
                <a:gd name="T28" fmla="*/ 322 w 1383"/>
                <a:gd name="T29" fmla="*/ 1259 h 1484"/>
                <a:gd name="T30" fmla="*/ 406 w 1383"/>
                <a:gd name="T31" fmla="*/ 1358 h 1484"/>
                <a:gd name="T32" fmla="*/ 470 w 1383"/>
                <a:gd name="T33" fmla="*/ 1397 h 1484"/>
                <a:gd name="T34" fmla="*/ 526 w 1383"/>
                <a:gd name="T35" fmla="*/ 1457 h 1484"/>
                <a:gd name="T36" fmla="*/ 624 w 1383"/>
                <a:gd name="T37" fmla="*/ 1451 h 1484"/>
                <a:gd name="T38" fmla="*/ 837 w 1383"/>
                <a:gd name="T39" fmla="*/ 1006 h 1484"/>
                <a:gd name="T40" fmla="*/ 849 w 1383"/>
                <a:gd name="T41" fmla="*/ 926 h 1484"/>
                <a:gd name="T42" fmla="*/ 810 w 1383"/>
                <a:gd name="T43" fmla="*/ 862 h 1484"/>
                <a:gd name="T44" fmla="*/ 911 w 1383"/>
                <a:gd name="T45" fmla="*/ 809 h 1484"/>
                <a:gd name="T46" fmla="*/ 982 w 1383"/>
                <a:gd name="T47" fmla="*/ 786 h 1484"/>
                <a:gd name="T48" fmla="*/ 1044 w 1383"/>
                <a:gd name="T49" fmla="*/ 776 h 1484"/>
                <a:gd name="T50" fmla="*/ 1124 w 1383"/>
                <a:gd name="T51" fmla="*/ 804 h 1484"/>
                <a:gd name="T52" fmla="*/ 1203 w 1383"/>
                <a:gd name="T53" fmla="*/ 720 h 1484"/>
                <a:gd name="T54" fmla="*/ 1295 w 1383"/>
                <a:gd name="T55" fmla="*/ 732 h 1484"/>
                <a:gd name="T56" fmla="*/ 1330 w 1383"/>
                <a:gd name="T57" fmla="*/ 668 h 1484"/>
                <a:gd name="T58" fmla="*/ 1304 w 1383"/>
                <a:gd name="T59" fmla="*/ 647 h 1484"/>
                <a:gd name="T60" fmla="*/ 1295 w 1383"/>
                <a:gd name="T61" fmla="*/ 592 h 1484"/>
                <a:gd name="T62" fmla="*/ 1320 w 1383"/>
                <a:gd name="T63" fmla="*/ 533 h 1484"/>
                <a:gd name="T64" fmla="*/ 1370 w 1383"/>
                <a:gd name="T65" fmla="*/ 511 h 1484"/>
                <a:gd name="T66" fmla="*/ 1329 w 1383"/>
                <a:gd name="T67" fmla="*/ 440 h 1484"/>
                <a:gd name="T68" fmla="*/ 1280 w 1383"/>
                <a:gd name="T69" fmla="*/ 422 h 1484"/>
                <a:gd name="T70" fmla="*/ 1225 w 1383"/>
                <a:gd name="T71" fmla="*/ 397 h 1484"/>
                <a:gd name="T72" fmla="*/ 1172 w 1383"/>
                <a:gd name="T73" fmla="*/ 351 h 1484"/>
                <a:gd name="T74" fmla="*/ 1089 w 1383"/>
                <a:gd name="T75" fmla="*/ 394 h 1484"/>
                <a:gd name="T76" fmla="*/ 1036 w 1383"/>
                <a:gd name="T77" fmla="*/ 468 h 1484"/>
                <a:gd name="T78" fmla="*/ 1025 w 1383"/>
                <a:gd name="T79" fmla="*/ 526 h 1484"/>
                <a:gd name="T80" fmla="*/ 963 w 1383"/>
                <a:gd name="T81" fmla="*/ 508 h 1484"/>
                <a:gd name="T82" fmla="*/ 905 w 1383"/>
                <a:gd name="T83" fmla="*/ 542 h 1484"/>
                <a:gd name="T84" fmla="*/ 862 w 1383"/>
                <a:gd name="T85" fmla="*/ 583 h 1484"/>
                <a:gd name="T86" fmla="*/ 810 w 1383"/>
                <a:gd name="T87" fmla="*/ 505 h 1484"/>
                <a:gd name="T88" fmla="*/ 830 w 1383"/>
                <a:gd name="T89" fmla="*/ 404 h 1484"/>
                <a:gd name="T90" fmla="*/ 825 w 1383"/>
                <a:gd name="T91" fmla="*/ 335 h 1484"/>
                <a:gd name="T92" fmla="*/ 769 w 1383"/>
                <a:gd name="T93" fmla="*/ 295 h 1484"/>
                <a:gd name="T94" fmla="*/ 753 w 1383"/>
                <a:gd name="T95" fmla="*/ 201 h 1484"/>
                <a:gd name="T96" fmla="*/ 733 w 1383"/>
                <a:gd name="T97" fmla="*/ 98 h 1484"/>
                <a:gd name="T98" fmla="*/ 685 w 1383"/>
                <a:gd name="T99" fmla="*/ 55 h 1484"/>
                <a:gd name="T100" fmla="*/ 679 w 1383"/>
                <a:gd name="T101" fmla="*/ 0 h 1484"/>
                <a:gd name="T102" fmla="*/ 662 w 1383"/>
                <a:gd name="T103" fmla="*/ 46 h 1484"/>
                <a:gd name="T104" fmla="*/ 593 w 1383"/>
                <a:gd name="T105" fmla="*/ 95 h 1484"/>
                <a:gd name="T106" fmla="*/ 596 w 1383"/>
                <a:gd name="T107" fmla="*/ 135 h 1484"/>
                <a:gd name="T108" fmla="*/ 621 w 1383"/>
                <a:gd name="T109" fmla="*/ 195 h 1484"/>
                <a:gd name="T110" fmla="*/ 602 w 1383"/>
                <a:gd name="T111" fmla="*/ 270 h 1484"/>
                <a:gd name="T112" fmla="*/ 554 w 1383"/>
                <a:gd name="T113" fmla="*/ 338 h 1484"/>
                <a:gd name="T114" fmla="*/ 523 w 1383"/>
                <a:gd name="T115" fmla="*/ 403 h 1484"/>
                <a:gd name="T116" fmla="*/ 579 w 1383"/>
                <a:gd name="T117" fmla="*/ 505 h 1484"/>
                <a:gd name="T118" fmla="*/ 563 w 1383"/>
                <a:gd name="T119" fmla="*/ 560 h 1484"/>
                <a:gd name="T120" fmla="*/ 551 w 1383"/>
                <a:gd name="T121" fmla="*/ 622 h 1484"/>
                <a:gd name="T122" fmla="*/ 519 w 1383"/>
                <a:gd name="T123" fmla="*/ 64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1484">
                  <a:moveTo>
                    <a:pt x="501" y="625"/>
                  </a:moveTo>
                  <a:lnTo>
                    <a:pt x="501" y="625"/>
                  </a:lnTo>
                  <a:lnTo>
                    <a:pt x="497" y="623"/>
                  </a:lnTo>
                  <a:lnTo>
                    <a:pt x="489" y="622"/>
                  </a:lnTo>
                  <a:lnTo>
                    <a:pt x="480" y="619"/>
                  </a:lnTo>
                  <a:lnTo>
                    <a:pt x="476" y="618"/>
                  </a:lnTo>
                  <a:lnTo>
                    <a:pt x="474" y="615"/>
                  </a:lnTo>
                  <a:lnTo>
                    <a:pt x="474" y="615"/>
                  </a:lnTo>
                  <a:lnTo>
                    <a:pt x="471" y="603"/>
                  </a:lnTo>
                  <a:lnTo>
                    <a:pt x="468" y="595"/>
                  </a:lnTo>
                  <a:lnTo>
                    <a:pt x="464" y="591"/>
                  </a:lnTo>
                  <a:lnTo>
                    <a:pt x="464" y="591"/>
                  </a:lnTo>
                  <a:lnTo>
                    <a:pt x="457" y="585"/>
                  </a:lnTo>
                  <a:lnTo>
                    <a:pt x="455" y="585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2" y="591"/>
                  </a:lnTo>
                  <a:lnTo>
                    <a:pt x="449" y="594"/>
                  </a:lnTo>
                  <a:lnTo>
                    <a:pt x="445" y="595"/>
                  </a:lnTo>
                  <a:lnTo>
                    <a:pt x="439" y="595"/>
                  </a:lnTo>
                  <a:lnTo>
                    <a:pt x="439" y="595"/>
                  </a:lnTo>
                  <a:lnTo>
                    <a:pt x="428" y="597"/>
                  </a:lnTo>
                  <a:lnTo>
                    <a:pt x="424" y="597"/>
                  </a:lnTo>
                  <a:lnTo>
                    <a:pt x="424" y="597"/>
                  </a:lnTo>
                  <a:lnTo>
                    <a:pt x="418" y="607"/>
                  </a:lnTo>
                  <a:lnTo>
                    <a:pt x="417" y="612"/>
                  </a:lnTo>
                  <a:lnTo>
                    <a:pt x="417" y="615"/>
                  </a:lnTo>
                  <a:lnTo>
                    <a:pt x="417" y="615"/>
                  </a:lnTo>
                  <a:lnTo>
                    <a:pt x="417" y="644"/>
                  </a:lnTo>
                  <a:lnTo>
                    <a:pt x="417" y="652"/>
                  </a:lnTo>
                  <a:lnTo>
                    <a:pt x="415" y="656"/>
                  </a:lnTo>
                  <a:lnTo>
                    <a:pt x="415" y="656"/>
                  </a:lnTo>
                  <a:lnTo>
                    <a:pt x="408" y="665"/>
                  </a:lnTo>
                  <a:lnTo>
                    <a:pt x="397" y="675"/>
                  </a:lnTo>
                  <a:lnTo>
                    <a:pt x="397" y="675"/>
                  </a:lnTo>
                  <a:lnTo>
                    <a:pt x="391" y="681"/>
                  </a:lnTo>
                  <a:lnTo>
                    <a:pt x="388" y="684"/>
                  </a:lnTo>
                  <a:lnTo>
                    <a:pt x="385" y="684"/>
                  </a:lnTo>
                  <a:lnTo>
                    <a:pt x="385" y="684"/>
                  </a:lnTo>
                  <a:lnTo>
                    <a:pt x="381" y="686"/>
                  </a:lnTo>
                  <a:lnTo>
                    <a:pt x="378" y="687"/>
                  </a:lnTo>
                  <a:lnTo>
                    <a:pt x="378" y="692"/>
                  </a:lnTo>
                  <a:lnTo>
                    <a:pt x="378" y="696"/>
                  </a:lnTo>
                  <a:lnTo>
                    <a:pt x="378" y="696"/>
                  </a:lnTo>
                  <a:lnTo>
                    <a:pt x="378" y="702"/>
                  </a:lnTo>
                  <a:lnTo>
                    <a:pt x="375" y="703"/>
                  </a:lnTo>
                  <a:lnTo>
                    <a:pt x="371" y="705"/>
                  </a:lnTo>
                  <a:lnTo>
                    <a:pt x="363" y="706"/>
                  </a:lnTo>
                  <a:lnTo>
                    <a:pt x="363" y="706"/>
                  </a:lnTo>
                  <a:lnTo>
                    <a:pt x="359" y="708"/>
                  </a:lnTo>
                  <a:lnTo>
                    <a:pt x="356" y="709"/>
                  </a:lnTo>
                  <a:lnTo>
                    <a:pt x="348" y="717"/>
                  </a:lnTo>
                  <a:lnTo>
                    <a:pt x="348" y="717"/>
                  </a:lnTo>
                  <a:lnTo>
                    <a:pt x="345" y="723"/>
                  </a:lnTo>
                  <a:lnTo>
                    <a:pt x="344" y="727"/>
                  </a:lnTo>
                  <a:lnTo>
                    <a:pt x="344" y="732"/>
                  </a:lnTo>
                  <a:lnTo>
                    <a:pt x="344" y="732"/>
                  </a:lnTo>
                  <a:lnTo>
                    <a:pt x="344" y="739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4" y="749"/>
                  </a:lnTo>
                  <a:lnTo>
                    <a:pt x="343" y="751"/>
                  </a:lnTo>
                  <a:lnTo>
                    <a:pt x="343" y="751"/>
                  </a:lnTo>
                  <a:lnTo>
                    <a:pt x="340" y="754"/>
                  </a:lnTo>
                  <a:lnTo>
                    <a:pt x="337" y="757"/>
                  </a:lnTo>
                  <a:lnTo>
                    <a:pt x="335" y="760"/>
                  </a:lnTo>
                  <a:lnTo>
                    <a:pt x="335" y="760"/>
                  </a:lnTo>
                  <a:lnTo>
                    <a:pt x="335" y="764"/>
                  </a:lnTo>
                  <a:lnTo>
                    <a:pt x="337" y="772"/>
                  </a:lnTo>
                  <a:lnTo>
                    <a:pt x="338" y="786"/>
                  </a:lnTo>
                  <a:lnTo>
                    <a:pt x="338" y="786"/>
                  </a:lnTo>
                  <a:lnTo>
                    <a:pt x="337" y="791"/>
                  </a:lnTo>
                  <a:lnTo>
                    <a:pt x="334" y="795"/>
                  </a:lnTo>
                  <a:lnTo>
                    <a:pt x="331" y="798"/>
                  </a:lnTo>
                  <a:lnTo>
                    <a:pt x="328" y="800"/>
                  </a:lnTo>
                  <a:lnTo>
                    <a:pt x="328" y="800"/>
                  </a:lnTo>
                  <a:lnTo>
                    <a:pt x="325" y="797"/>
                  </a:lnTo>
                  <a:lnTo>
                    <a:pt x="319" y="791"/>
                  </a:lnTo>
                  <a:lnTo>
                    <a:pt x="319" y="791"/>
                  </a:lnTo>
                  <a:lnTo>
                    <a:pt x="310" y="780"/>
                  </a:lnTo>
                  <a:lnTo>
                    <a:pt x="304" y="772"/>
                  </a:lnTo>
                  <a:lnTo>
                    <a:pt x="304" y="772"/>
                  </a:lnTo>
                  <a:lnTo>
                    <a:pt x="304" y="770"/>
                  </a:lnTo>
                  <a:lnTo>
                    <a:pt x="305" y="767"/>
                  </a:lnTo>
                  <a:lnTo>
                    <a:pt x="307" y="764"/>
                  </a:lnTo>
                  <a:lnTo>
                    <a:pt x="307" y="764"/>
                  </a:lnTo>
                  <a:lnTo>
                    <a:pt x="305" y="760"/>
                  </a:lnTo>
                  <a:lnTo>
                    <a:pt x="303" y="755"/>
                  </a:lnTo>
                  <a:lnTo>
                    <a:pt x="303" y="755"/>
                  </a:lnTo>
                  <a:lnTo>
                    <a:pt x="298" y="749"/>
                  </a:lnTo>
                  <a:lnTo>
                    <a:pt x="291" y="739"/>
                  </a:lnTo>
                  <a:lnTo>
                    <a:pt x="291" y="739"/>
                  </a:lnTo>
                  <a:lnTo>
                    <a:pt x="289" y="735"/>
                  </a:lnTo>
                  <a:lnTo>
                    <a:pt x="289" y="732"/>
                  </a:lnTo>
                  <a:lnTo>
                    <a:pt x="289" y="732"/>
                  </a:lnTo>
                  <a:lnTo>
                    <a:pt x="286" y="727"/>
                  </a:lnTo>
                  <a:lnTo>
                    <a:pt x="283" y="724"/>
                  </a:lnTo>
                  <a:lnTo>
                    <a:pt x="283" y="724"/>
                  </a:lnTo>
                  <a:lnTo>
                    <a:pt x="279" y="721"/>
                  </a:lnTo>
                  <a:lnTo>
                    <a:pt x="273" y="720"/>
                  </a:lnTo>
                  <a:lnTo>
                    <a:pt x="273" y="720"/>
                  </a:lnTo>
                  <a:lnTo>
                    <a:pt x="267" y="721"/>
                  </a:lnTo>
                  <a:lnTo>
                    <a:pt x="263" y="724"/>
                  </a:lnTo>
                  <a:lnTo>
                    <a:pt x="263" y="724"/>
                  </a:lnTo>
                  <a:lnTo>
                    <a:pt x="252" y="730"/>
                  </a:lnTo>
                  <a:lnTo>
                    <a:pt x="246" y="736"/>
                  </a:lnTo>
                  <a:lnTo>
                    <a:pt x="242" y="743"/>
                  </a:lnTo>
                  <a:lnTo>
                    <a:pt x="234" y="751"/>
                  </a:lnTo>
                  <a:lnTo>
                    <a:pt x="234" y="751"/>
                  </a:lnTo>
                  <a:lnTo>
                    <a:pt x="230" y="755"/>
                  </a:lnTo>
                  <a:lnTo>
                    <a:pt x="224" y="758"/>
                  </a:lnTo>
                  <a:lnTo>
                    <a:pt x="224" y="758"/>
                  </a:lnTo>
                  <a:lnTo>
                    <a:pt x="220" y="758"/>
                  </a:lnTo>
                  <a:lnTo>
                    <a:pt x="214" y="757"/>
                  </a:lnTo>
                  <a:lnTo>
                    <a:pt x="214" y="757"/>
                  </a:lnTo>
                  <a:lnTo>
                    <a:pt x="202" y="754"/>
                  </a:lnTo>
                  <a:lnTo>
                    <a:pt x="202" y="754"/>
                  </a:lnTo>
                  <a:lnTo>
                    <a:pt x="187" y="751"/>
                  </a:lnTo>
                  <a:lnTo>
                    <a:pt x="187" y="751"/>
                  </a:lnTo>
                  <a:lnTo>
                    <a:pt x="169" y="748"/>
                  </a:lnTo>
                  <a:lnTo>
                    <a:pt x="159" y="746"/>
                  </a:lnTo>
                  <a:lnTo>
                    <a:pt x="159" y="746"/>
                  </a:lnTo>
                  <a:lnTo>
                    <a:pt x="149" y="748"/>
                  </a:lnTo>
                  <a:lnTo>
                    <a:pt x="143" y="749"/>
                  </a:lnTo>
                  <a:lnTo>
                    <a:pt x="141" y="751"/>
                  </a:lnTo>
                  <a:lnTo>
                    <a:pt x="141" y="752"/>
                  </a:lnTo>
                  <a:lnTo>
                    <a:pt x="141" y="752"/>
                  </a:lnTo>
                  <a:lnTo>
                    <a:pt x="132" y="775"/>
                  </a:lnTo>
                  <a:lnTo>
                    <a:pt x="125" y="792"/>
                  </a:lnTo>
                  <a:lnTo>
                    <a:pt x="125" y="792"/>
                  </a:lnTo>
                  <a:lnTo>
                    <a:pt x="122" y="804"/>
                  </a:lnTo>
                  <a:lnTo>
                    <a:pt x="117" y="822"/>
                  </a:lnTo>
                  <a:lnTo>
                    <a:pt x="117" y="822"/>
                  </a:lnTo>
                  <a:lnTo>
                    <a:pt x="119" y="825"/>
                  </a:lnTo>
                  <a:lnTo>
                    <a:pt x="123" y="832"/>
                  </a:lnTo>
                  <a:lnTo>
                    <a:pt x="123" y="832"/>
                  </a:lnTo>
                  <a:lnTo>
                    <a:pt x="126" y="843"/>
                  </a:lnTo>
                  <a:lnTo>
                    <a:pt x="126" y="843"/>
                  </a:lnTo>
                  <a:lnTo>
                    <a:pt x="128" y="844"/>
                  </a:lnTo>
                  <a:lnTo>
                    <a:pt x="126" y="846"/>
                  </a:lnTo>
                  <a:lnTo>
                    <a:pt x="125" y="850"/>
                  </a:lnTo>
                  <a:lnTo>
                    <a:pt x="122" y="853"/>
                  </a:lnTo>
                  <a:lnTo>
                    <a:pt x="120" y="856"/>
                  </a:lnTo>
                  <a:lnTo>
                    <a:pt x="120" y="856"/>
                  </a:lnTo>
                  <a:lnTo>
                    <a:pt x="120" y="859"/>
                  </a:lnTo>
                  <a:lnTo>
                    <a:pt x="123" y="860"/>
                  </a:lnTo>
                  <a:lnTo>
                    <a:pt x="129" y="862"/>
                  </a:lnTo>
                  <a:lnTo>
                    <a:pt x="137" y="863"/>
                  </a:lnTo>
                  <a:lnTo>
                    <a:pt x="141" y="865"/>
                  </a:lnTo>
                  <a:lnTo>
                    <a:pt x="141" y="865"/>
                  </a:lnTo>
                  <a:lnTo>
                    <a:pt x="143" y="868"/>
                  </a:lnTo>
                  <a:lnTo>
                    <a:pt x="144" y="872"/>
                  </a:lnTo>
                  <a:lnTo>
                    <a:pt x="146" y="884"/>
                  </a:lnTo>
                  <a:lnTo>
                    <a:pt x="146" y="884"/>
                  </a:lnTo>
                  <a:lnTo>
                    <a:pt x="149" y="896"/>
                  </a:lnTo>
                  <a:lnTo>
                    <a:pt x="149" y="900"/>
                  </a:lnTo>
                  <a:lnTo>
                    <a:pt x="147" y="906"/>
                  </a:lnTo>
                  <a:lnTo>
                    <a:pt x="147" y="906"/>
                  </a:lnTo>
                  <a:lnTo>
                    <a:pt x="144" y="909"/>
                  </a:lnTo>
                  <a:lnTo>
                    <a:pt x="141" y="909"/>
                  </a:lnTo>
                  <a:lnTo>
                    <a:pt x="135" y="908"/>
                  </a:lnTo>
                  <a:lnTo>
                    <a:pt x="135" y="908"/>
                  </a:lnTo>
                  <a:lnTo>
                    <a:pt x="131" y="909"/>
                  </a:lnTo>
                  <a:lnTo>
                    <a:pt x="128" y="911"/>
                  </a:lnTo>
                  <a:lnTo>
                    <a:pt x="128" y="911"/>
                  </a:lnTo>
                  <a:lnTo>
                    <a:pt x="126" y="912"/>
                  </a:lnTo>
                  <a:lnTo>
                    <a:pt x="126" y="914"/>
                  </a:lnTo>
                  <a:lnTo>
                    <a:pt x="132" y="921"/>
                  </a:lnTo>
                  <a:lnTo>
                    <a:pt x="132" y="921"/>
                  </a:lnTo>
                  <a:lnTo>
                    <a:pt x="129" y="924"/>
                  </a:lnTo>
                  <a:lnTo>
                    <a:pt x="129" y="924"/>
                  </a:lnTo>
                  <a:lnTo>
                    <a:pt x="128" y="930"/>
                  </a:lnTo>
                  <a:lnTo>
                    <a:pt x="128" y="936"/>
                  </a:lnTo>
                  <a:lnTo>
                    <a:pt x="128" y="936"/>
                  </a:lnTo>
                  <a:lnTo>
                    <a:pt x="128" y="939"/>
                  </a:lnTo>
                  <a:lnTo>
                    <a:pt x="126" y="940"/>
                  </a:lnTo>
                  <a:lnTo>
                    <a:pt x="119" y="942"/>
                  </a:lnTo>
                  <a:lnTo>
                    <a:pt x="119" y="942"/>
                  </a:lnTo>
                  <a:lnTo>
                    <a:pt x="117" y="942"/>
                  </a:lnTo>
                  <a:lnTo>
                    <a:pt x="113" y="940"/>
                  </a:lnTo>
                  <a:lnTo>
                    <a:pt x="110" y="939"/>
                  </a:lnTo>
                  <a:lnTo>
                    <a:pt x="107" y="937"/>
                  </a:lnTo>
                  <a:lnTo>
                    <a:pt x="107" y="937"/>
                  </a:lnTo>
                  <a:lnTo>
                    <a:pt x="103" y="939"/>
                  </a:lnTo>
                  <a:lnTo>
                    <a:pt x="100" y="942"/>
                  </a:lnTo>
                  <a:lnTo>
                    <a:pt x="94" y="946"/>
                  </a:lnTo>
                  <a:lnTo>
                    <a:pt x="94" y="946"/>
                  </a:lnTo>
                  <a:lnTo>
                    <a:pt x="91" y="951"/>
                  </a:lnTo>
                  <a:lnTo>
                    <a:pt x="86" y="957"/>
                  </a:lnTo>
                  <a:lnTo>
                    <a:pt x="85" y="963"/>
                  </a:lnTo>
                  <a:lnTo>
                    <a:pt x="86" y="966"/>
                  </a:lnTo>
                  <a:lnTo>
                    <a:pt x="86" y="966"/>
                  </a:lnTo>
                  <a:lnTo>
                    <a:pt x="86" y="973"/>
                  </a:lnTo>
                  <a:lnTo>
                    <a:pt x="86" y="973"/>
                  </a:lnTo>
                  <a:lnTo>
                    <a:pt x="86" y="979"/>
                  </a:lnTo>
                  <a:lnTo>
                    <a:pt x="86" y="979"/>
                  </a:lnTo>
                  <a:lnTo>
                    <a:pt x="83" y="988"/>
                  </a:lnTo>
                  <a:lnTo>
                    <a:pt x="80" y="997"/>
                  </a:lnTo>
                  <a:lnTo>
                    <a:pt x="80" y="997"/>
                  </a:lnTo>
                  <a:lnTo>
                    <a:pt x="80" y="1007"/>
                  </a:lnTo>
                  <a:lnTo>
                    <a:pt x="80" y="1022"/>
                  </a:lnTo>
                  <a:lnTo>
                    <a:pt x="80" y="1022"/>
                  </a:lnTo>
                  <a:lnTo>
                    <a:pt x="79" y="1028"/>
                  </a:lnTo>
                  <a:lnTo>
                    <a:pt x="77" y="1031"/>
                  </a:lnTo>
                  <a:lnTo>
                    <a:pt x="77" y="1031"/>
                  </a:lnTo>
                  <a:lnTo>
                    <a:pt x="74" y="1029"/>
                  </a:lnTo>
                  <a:lnTo>
                    <a:pt x="70" y="1028"/>
                  </a:lnTo>
                  <a:lnTo>
                    <a:pt x="70" y="1028"/>
                  </a:lnTo>
                  <a:lnTo>
                    <a:pt x="67" y="1029"/>
                  </a:lnTo>
                  <a:lnTo>
                    <a:pt x="64" y="1034"/>
                  </a:lnTo>
                  <a:lnTo>
                    <a:pt x="64" y="1034"/>
                  </a:lnTo>
                  <a:lnTo>
                    <a:pt x="63" y="1038"/>
                  </a:lnTo>
                  <a:lnTo>
                    <a:pt x="63" y="1047"/>
                  </a:lnTo>
                  <a:lnTo>
                    <a:pt x="64" y="1062"/>
                  </a:lnTo>
                  <a:lnTo>
                    <a:pt x="64" y="1062"/>
                  </a:lnTo>
                  <a:lnTo>
                    <a:pt x="66" y="1071"/>
                  </a:lnTo>
                  <a:lnTo>
                    <a:pt x="64" y="1080"/>
                  </a:lnTo>
                  <a:lnTo>
                    <a:pt x="64" y="1086"/>
                  </a:lnTo>
                  <a:lnTo>
                    <a:pt x="61" y="1091"/>
                  </a:lnTo>
                  <a:lnTo>
                    <a:pt x="57" y="1099"/>
                  </a:lnTo>
                  <a:lnTo>
                    <a:pt x="54" y="1100"/>
                  </a:lnTo>
                  <a:lnTo>
                    <a:pt x="54" y="1100"/>
                  </a:lnTo>
                  <a:lnTo>
                    <a:pt x="45" y="1105"/>
                  </a:lnTo>
                  <a:lnTo>
                    <a:pt x="40" y="1106"/>
                  </a:lnTo>
                  <a:lnTo>
                    <a:pt x="40" y="1106"/>
                  </a:lnTo>
                  <a:lnTo>
                    <a:pt x="33" y="1099"/>
                  </a:lnTo>
                  <a:lnTo>
                    <a:pt x="30" y="1097"/>
                  </a:lnTo>
                  <a:lnTo>
                    <a:pt x="27" y="1096"/>
                  </a:lnTo>
                  <a:lnTo>
                    <a:pt x="27" y="1096"/>
                  </a:lnTo>
                  <a:lnTo>
                    <a:pt x="24" y="1096"/>
                  </a:lnTo>
                  <a:lnTo>
                    <a:pt x="21" y="1099"/>
                  </a:lnTo>
                  <a:lnTo>
                    <a:pt x="18" y="1108"/>
                  </a:lnTo>
                  <a:lnTo>
                    <a:pt x="17" y="1118"/>
                  </a:lnTo>
                  <a:lnTo>
                    <a:pt x="14" y="1129"/>
                  </a:lnTo>
                  <a:lnTo>
                    <a:pt x="14" y="1129"/>
                  </a:lnTo>
                  <a:lnTo>
                    <a:pt x="12" y="1130"/>
                  </a:lnTo>
                  <a:lnTo>
                    <a:pt x="9" y="1129"/>
                  </a:lnTo>
                  <a:lnTo>
                    <a:pt x="9" y="1129"/>
                  </a:lnTo>
                  <a:lnTo>
                    <a:pt x="5" y="1133"/>
                  </a:lnTo>
                  <a:lnTo>
                    <a:pt x="2" y="1136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3"/>
                  </a:lnTo>
                  <a:lnTo>
                    <a:pt x="2" y="1146"/>
                  </a:lnTo>
                  <a:lnTo>
                    <a:pt x="5" y="1151"/>
                  </a:lnTo>
                  <a:lnTo>
                    <a:pt x="9" y="1155"/>
                  </a:lnTo>
                  <a:lnTo>
                    <a:pt x="12" y="1160"/>
                  </a:lnTo>
                  <a:lnTo>
                    <a:pt x="12" y="1160"/>
                  </a:lnTo>
                  <a:lnTo>
                    <a:pt x="21" y="1171"/>
                  </a:lnTo>
                  <a:lnTo>
                    <a:pt x="33" y="1183"/>
                  </a:lnTo>
                  <a:lnTo>
                    <a:pt x="33" y="1183"/>
                  </a:lnTo>
                  <a:lnTo>
                    <a:pt x="48" y="1204"/>
                  </a:lnTo>
                  <a:lnTo>
                    <a:pt x="48" y="1204"/>
                  </a:lnTo>
                  <a:lnTo>
                    <a:pt x="52" y="1208"/>
                  </a:lnTo>
                  <a:lnTo>
                    <a:pt x="57" y="1210"/>
                  </a:lnTo>
                  <a:lnTo>
                    <a:pt x="61" y="1210"/>
                  </a:lnTo>
                  <a:lnTo>
                    <a:pt x="61" y="1210"/>
                  </a:lnTo>
                  <a:lnTo>
                    <a:pt x="64" y="1207"/>
                  </a:lnTo>
                  <a:lnTo>
                    <a:pt x="69" y="1206"/>
                  </a:lnTo>
                  <a:lnTo>
                    <a:pt x="76" y="1206"/>
                  </a:lnTo>
                  <a:lnTo>
                    <a:pt x="79" y="1206"/>
                  </a:lnTo>
                  <a:lnTo>
                    <a:pt x="83" y="1208"/>
                  </a:lnTo>
                  <a:lnTo>
                    <a:pt x="83" y="1208"/>
                  </a:lnTo>
                  <a:lnTo>
                    <a:pt x="100" y="1217"/>
                  </a:lnTo>
                  <a:lnTo>
                    <a:pt x="106" y="1222"/>
                  </a:lnTo>
                  <a:lnTo>
                    <a:pt x="110" y="1225"/>
                  </a:lnTo>
                  <a:lnTo>
                    <a:pt x="110" y="1225"/>
                  </a:lnTo>
                  <a:lnTo>
                    <a:pt x="110" y="1228"/>
                  </a:lnTo>
                  <a:lnTo>
                    <a:pt x="109" y="1231"/>
                  </a:lnTo>
                  <a:lnTo>
                    <a:pt x="110" y="1235"/>
                  </a:lnTo>
                  <a:lnTo>
                    <a:pt x="113" y="1240"/>
                  </a:lnTo>
                  <a:lnTo>
                    <a:pt x="113" y="1240"/>
                  </a:lnTo>
                  <a:lnTo>
                    <a:pt x="116" y="1243"/>
                  </a:lnTo>
                  <a:lnTo>
                    <a:pt x="120" y="1246"/>
                  </a:lnTo>
                  <a:lnTo>
                    <a:pt x="132" y="1250"/>
                  </a:lnTo>
                  <a:lnTo>
                    <a:pt x="132" y="1250"/>
                  </a:lnTo>
                  <a:lnTo>
                    <a:pt x="144" y="1253"/>
                  </a:lnTo>
                  <a:lnTo>
                    <a:pt x="147" y="1254"/>
                  </a:lnTo>
                  <a:lnTo>
                    <a:pt x="150" y="1257"/>
                  </a:lnTo>
                  <a:lnTo>
                    <a:pt x="150" y="1257"/>
                  </a:lnTo>
                  <a:lnTo>
                    <a:pt x="154" y="1262"/>
                  </a:lnTo>
                  <a:lnTo>
                    <a:pt x="159" y="1265"/>
                  </a:lnTo>
                  <a:lnTo>
                    <a:pt x="169" y="1272"/>
                  </a:lnTo>
                  <a:lnTo>
                    <a:pt x="169" y="1272"/>
                  </a:lnTo>
                  <a:lnTo>
                    <a:pt x="175" y="1280"/>
                  </a:lnTo>
                  <a:lnTo>
                    <a:pt x="180" y="1281"/>
                  </a:lnTo>
                  <a:lnTo>
                    <a:pt x="184" y="1280"/>
                  </a:lnTo>
                  <a:lnTo>
                    <a:pt x="184" y="1280"/>
                  </a:lnTo>
                  <a:lnTo>
                    <a:pt x="193" y="1275"/>
                  </a:lnTo>
                  <a:lnTo>
                    <a:pt x="199" y="1274"/>
                  </a:lnTo>
                  <a:lnTo>
                    <a:pt x="205" y="1275"/>
                  </a:lnTo>
                  <a:lnTo>
                    <a:pt x="205" y="1275"/>
                  </a:lnTo>
                  <a:lnTo>
                    <a:pt x="211" y="1280"/>
                  </a:lnTo>
                  <a:lnTo>
                    <a:pt x="220" y="1288"/>
                  </a:lnTo>
                  <a:lnTo>
                    <a:pt x="233" y="1299"/>
                  </a:lnTo>
                  <a:lnTo>
                    <a:pt x="233" y="1299"/>
                  </a:lnTo>
                  <a:lnTo>
                    <a:pt x="234" y="1299"/>
                  </a:lnTo>
                  <a:lnTo>
                    <a:pt x="234" y="1299"/>
                  </a:lnTo>
                  <a:lnTo>
                    <a:pt x="248" y="1287"/>
                  </a:lnTo>
                  <a:lnTo>
                    <a:pt x="261" y="1278"/>
                  </a:lnTo>
                  <a:lnTo>
                    <a:pt x="270" y="1271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80" y="1257"/>
                  </a:lnTo>
                  <a:lnTo>
                    <a:pt x="286" y="1254"/>
                  </a:lnTo>
                  <a:lnTo>
                    <a:pt x="286" y="1254"/>
                  </a:lnTo>
                  <a:lnTo>
                    <a:pt x="289" y="1250"/>
                  </a:lnTo>
                  <a:lnTo>
                    <a:pt x="294" y="1246"/>
                  </a:lnTo>
                  <a:lnTo>
                    <a:pt x="298" y="1243"/>
                  </a:lnTo>
                  <a:lnTo>
                    <a:pt x="300" y="1241"/>
                  </a:lnTo>
                  <a:lnTo>
                    <a:pt x="303" y="1243"/>
                  </a:lnTo>
                  <a:lnTo>
                    <a:pt x="303" y="1243"/>
                  </a:lnTo>
                  <a:lnTo>
                    <a:pt x="314" y="1250"/>
                  </a:lnTo>
                  <a:lnTo>
                    <a:pt x="320" y="1256"/>
                  </a:lnTo>
                  <a:lnTo>
                    <a:pt x="322" y="1259"/>
                  </a:lnTo>
                  <a:lnTo>
                    <a:pt x="322" y="1262"/>
                  </a:lnTo>
                  <a:lnTo>
                    <a:pt x="322" y="1262"/>
                  </a:lnTo>
                  <a:lnTo>
                    <a:pt x="320" y="1263"/>
                  </a:lnTo>
                  <a:lnTo>
                    <a:pt x="319" y="1266"/>
                  </a:lnTo>
                  <a:lnTo>
                    <a:pt x="313" y="1269"/>
                  </a:lnTo>
                  <a:lnTo>
                    <a:pt x="308" y="1272"/>
                  </a:lnTo>
                  <a:lnTo>
                    <a:pt x="307" y="1275"/>
                  </a:lnTo>
                  <a:lnTo>
                    <a:pt x="308" y="1277"/>
                  </a:lnTo>
                  <a:lnTo>
                    <a:pt x="308" y="1277"/>
                  </a:lnTo>
                  <a:lnTo>
                    <a:pt x="317" y="1284"/>
                  </a:lnTo>
                  <a:lnTo>
                    <a:pt x="322" y="1288"/>
                  </a:lnTo>
                  <a:lnTo>
                    <a:pt x="326" y="1296"/>
                  </a:lnTo>
                  <a:lnTo>
                    <a:pt x="326" y="1296"/>
                  </a:lnTo>
                  <a:lnTo>
                    <a:pt x="329" y="1300"/>
                  </a:lnTo>
                  <a:lnTo>
                    <a:pt x="334" y="1305"/>
                  </a:lnTo>
                  <a:lnTo>
                    <a:pt x="345" y="1315"/>
                  </a:lnTo>
                  <a:lnTo>
                    <a:pt x="368" y="1333"/>
                  </a:lnTo>
                  <a:lnTo>
                    <a:pt x="368" y="1333"/>
                  </a:lnTo>
                  <a:lnTo>
                    <a:pt x="399" y="1354"/>
                  </a:lnTo>
                  <a:lnTo>
                    <a:pt x="399" y="1354"/>
                  </a:lnTo>
                  <a:lnTo>
                    <a:pt x="406" y="1358"/>
                  </a:lnTo>
                  <a:lnTo>
                    <a:pt x="409" y="1360"/>
                  </a:lnTo>
                  <a:lnTo>
                    <a:pt x="411" y="1364"/>
                  </a:lnTo>
                  <a:lnTo>
                    <a:pt x="411" y="1364"/>
                  </a:lnTo>
                  <a:lnTo>
                    <a:pt x="412" y="1371"/>
                  </a:lnTo>
                  <a:lnTo>
                    <a:pt x="414" y="1373"/>
                  </a:lnTo>
                  <a:lnTo>
                    <a:pt x="417" y="1373"/>
                  </a:lnTo>
                  <a:lnTo>
                    <a:pt x="417" y="1373"/>
                  </a:lnTo>
                  <a:lnTo>
                    <a:pt x="420" y="1371"/>
                  </a:lnTo>
                  <a:lnTo>
                    <a:pt x="420" y="1368"/>
                  </a:lnTo>
                  <a:lnTo>
                    <a:pt x="422" y="1367"/>
                  </a:lnTo>
                  <a:lnTo>
                    <a:pt x="430" y="1368"/>
                  </a:lnTo>
                  <a:lnTo>
                    <a:pt x="430" y="1368"/>
                  </a:lnTo>
                  <a:lnTo>
                    <a:pt x="446" y="1370"/>
                  </a:lnTo>
                  <a:lnTo>
                    <a:pt x="452" y="1371"/>
                  </a:lnTo>
                  <a:lnTo>
                    <a:pt x="457" y="1376"/>
                  </a:lnTo>
                  <a:lnTo>
                    <a:pt x="457" y="1376"/>
                  </a:lnTo>
                  <a:lnTo>
                    <a:pt x="461" y="1385"/>
                  </a:lnTo>
                  <a:lnTo>
                    <a:pt x="462" y="1388"/>
                  </a:lnTo>
                  <a:lnTo>
                    <a:pt x="465" y="1391"/>
                  </a:lnTo>
                  <a:lnTo>
                    <a:pt x="465" y="1391"/>
                  </a:lnTo>
                  <a:lnTo>
                    <a:pt x="470" y="1397"/>
                  </a:lnTo>
                  <a:lnTo>
                    <a:pt x="476" y="1403"/>
                  </a:lnTo>
                  <a:lnTo>
                    <a:pt x="476" y="1403"/>
                  </a:lnTo>
                  <a:lnTo>
                    <a:pt x="480" y="1407"/>
                  </a:lnTo>
                  <a:lnTo>
                    <a:pt x="485" y="1410"/>
                  </a:lnTo>
                  <a:lnTo>
                    <a:pt x="495" y="1413"/>
                  </a:lnTo>
                  <a:lnTo>
                    <a:pt x="495" y="1413"/>
                  </a:lnTo>
                  <a:lnTo>
                    <a:pt x="501" y="1414"/>
                  </a:lnTo>
                  <a:lnTo>
                    <a:pt x="505" y="1414"/>
                  </a:lnTo>
                  <a:lnTo>
                    <a:pt x="507" y="1416"/>
                  </a:lnTo>
                  <a:lnTo>
                    <a:pt x="507" y="1420"/>
                  </a:lnTo>
                  <a:lnTo>
                    <a:pt x="507" y="1420"/>
                  </a:lnTo>
                  <a:lnTo>
                    <a:pt x="504" y="1434"/>
                  </a:lnTo>
                  <a:lnTo>
                    <a:pt x="504" y="1440"/>
                  </a:lnTo>
                  <a:lnTo>
                    <a:pt x="507" y="1444"/>
                  </a:lnTo>
                  <a:lnTo>
                    <a:pt x="507" y="1444"/>
                  </a:lnTo>
                  <a:lnTo>
                    <a:pt x="508" y="1448"/>
                  </a:lnTo>
                  <a:lnTo>
                    <a:pt x="510" y="1453"/>
                  </a:lnTo>
                  <a:lnTo>
                    <a:pt x="513" y="1456"/>
                  </a:lnTo>
                  <a:lnTo>
                    <a:pt x="519" y="1456"/>
                  </a:lnTo>
                  <a:lnTo>
                    <a:pt x="519" y="1456"/>
                  </a:lnTo>
                  <a:lnTo>
                    <a:pt x="526" y="1457"/>
                  </a:lnTo>
                  <a:lnTo>
                    <a:pt x="534" y="1459"/>
                  </a:lnTo>
                  <a:lnTo>
                    <a:pt x="538" y="1463"/>
                  </a:lnTo>
                  <a:lnTo>
                    <a:pt x="541" y="1469"/>
                  </a:lnTo>
                  <a:lnTo>
                    <a:pt x="541" y="1469"/>
                  </a:lnTo>
                  <a:lnTo>
                    <a:pt x="542" y="1477"/>
                  </a:lnTo>
                  <a:lnTo>
                    <a:pt x="544" y="1481"/>
                  </a:lnTo>
                  <a:lnTo>
                    <a:pt x="545" y="1484"/>
                  </a:lnTo>
                  <a:lnTo>
                    <a:pt x="547" y="1484"/>
                  </a:lnTo>
                  <a:lnTo>
                    <a:pt x="548" y="1484"/>
                  </a:lnTo>
                  <a:lnTo>
                    <a:pt x="551" y="1484"/>
                  </a:lnTo>
                  <a:lnTo>
                    <a:pt x="551" y="1484"/>
                  </a:lnTo>
                  <a:lnTo>
                    <a:pt x="566" y="1477"/>
                  </a:lnTo>
                  <a:lnTo>
                    <a:pt x="574" y="1474"/>
                  </a:lnTo>
                  <a:lnTo>
                    <a:pt x="582" y="1472"/>
                  </a:lnTo>
                  <a:lnTo>
                    <a:pt x="582" y="1472"/>
                  </a:lnTo>
                  <a:lnTo>
                    <a:pt x="602" y="1472"/>
                  </a:lnTo>
                  <a:lnTo>
                    <a:pt x="611" y="1471"/>
                  </a:lnTo>
                  <a:lnTo>
                    <a:pt x="613" y="1469"/>
                  </a:lnTo>
                  <a:lnTo>
                    <a:pt x="615" y="1466"/>
                  </a:lnTo>
                  <a:lnTo>
                    <a:pt x="615" y="1466"/>
                  </a:lnTo>
                  <a:lnTo>
                    <a:pt x="624" y="1451"/>
                  </a:lnTo>
                  <a:lnTo>
                    <a:pt x="702" y="1339"/>
                  </a:lnTo>
                  <a:lnTo>
                    <a:pt x="775" y="1274"/>
                  </a:lnTo>
                  <a:lnTo>
                    <a:pt x="839" y="1167"/>
                  </a:lnTo>
                  <a:lnTo>
                    <a:pt x="846" y="1083"/>
                  </a:lnTo>
                  <a:lnTo>
                    <a:pt x="846" y="1083"/>
                  </a:lnTo>
                  <a:lnTo>
                    <a:pt x="844" y="1081"/>
                  </a:lnTo>
                  <a:lnTo>
                    <a:pt x="844" y="1081"/>
                  </a:lnTo>
                  <a:lnTo>
                    <a:pt x="837" y="1080"/>
                  </a:lnTo>
                  <a:lnTo>
                    <a:pt x="831" y="1077"/>
                  </a:lnTo>
                  <a:lnTo>
                    <a:pt x="831" y="1077"/>
                  </a:lnTo>
                  <a:lnTo>
                    <a:pt x="831" y="1074"/>
                  </a:lnTo>
                  <a:lnTo>
                    <a:pt x="833" y="1068"/>
                  </a:lnTo>
                  <a:lnTo>
                    <a:pt x="833" y="1059"/>
                  </a:lnTo>
                  <a:lnTo>
                    <a:pt x="834" y="1047"/>
                  </a:lnTo>
                  <a:lnTo>
                    <a:pt x="834" y="1047"/>
                  </a:lnTo>
                  <a:lnTo>
                    <a:pt x="833" y="1031"/>
                  </a:lnTo>
                  <a:lnTo>
                    <a:pt x="834" y="1023"/>
                  </a:lnTo>
                  <a:lnTo>
                    <a:pt x="837" y="1014"/>
                  </a:lnTo>
                  <a:lnTo>
                    <a:pt x="837" y="1014"/>
                  </a:lnTo>
                  <a:lnTo>
                    <a:pt x="839" y="1009"/>
                  </a:lnTo>
                  <a:lnTo>
                    <a:pt x="837" y="1006"/>
                  </a:lnTo>
                  <a:lnTo>
                    <a:pt x="836" y="1003"/>
                  </a:lnTo>
                  <a:lnTo>
                    <a:pt x="833" y="1001"/>
                  </a:lnTo>
                  <a:lnTo>
                    <a:pt x="833" y="1001"/>
                  </a:lnTo>
                  <a:lnTo>
                    <a:pt x="831" y="995"/>
                  </a:lnTo>
                  <a:lnTo>
                    <a:pt x="831" y="989"/>
                  </a:lnTo>
                  <a:lnTo>
                    <a:pt x="830" y="982"/>
                  </a:lnTo>
                  <a:lnTo>
                    <a:pt x="824" y="974"/>
                  </a:lnTo>
                  <a:lnTo>
                    <a:pt x="824" y="974"/>
                  </a:lnTo>
                  <a:lnTo>
                    <a:pt x="822" y="970"/>
                  </a:lnTo>
                  <a:lnTo>
                    <a:pt x="821" y="966"/>
                  </a:lnTo>
                  <a:lnTo>
                    <a:pt x="821" y="961"/>
                  </a:lnTo>
                  <a:lnTo>
                    <a:pt x="822" y="955"/>
                  </a:lnTo>
                  <a:lnTo>
                    <a:pt x="827" y="945"/>
                  </a:lnTo>
                  <a:lnTo>
                    <a:pt x="828" y="935"/>
                  </a:lnTo>
                  <a:lnTo>
                    <a:pt x="828" y="935"/>
                  </a:lnTo>
                  <a:lnTo>
                    <a:pt x="830" y="930"/>
                  </a:lnTo>
                  <a:lnTo>
                    <a:pt x="830" y="927"/>
                  </a:lnTo>
                  <a:lnTo>
                    <a:pt x="831" y="926"/>
                  </a:lnTo>
                  <a:lnTo>
                    <a:pt x="834" y="926"/>
                  </a:lnTo>
                  <a:lnTo>
                    <a:pt x="840" y="926"/>
                  </a:lnTo>
                  <a:lnTo>
                    <a:pt x="849" y="926"/>
                  </a:lnTo>
                  <a:lnTo>
                    <a:pt x="849" y="926"/>
                  </a:lnTo>
                  <a:lnTo>
                    <a:pt x="855" y="924"/>
                  </a:lnTo>
                  <a:lnTo>
                    <a:pt x="855" y="923"/>
                  </a:lnTo>
                  <a:lnTo>
                    <a:pt x="853" y="921"/>
                  </a:lnTo>
                  <a:lnTo>
                    <a:pt x="840" y="917"/>
                  </a:lnTo>
                  <a:lnTo>
                    <a:pt x="840" y="917"/>
                  </a:lnTo>
                  <a:lnTo>
                    <a:pt x="833" y="914"/>
                  </a:lnTo>
                  <a:lnTo>
                    <a:pt x="825" y="905"/>
                  </a:lnTo>
                  <a:lnTo>
                    <a:pt x="825" y="905"/>
                  </a:lnTo>
                  <a:lnTo>
                    <a:pt x="819" y="899"/>
                  </a:lnTo>
                  <a:lnTo>
                    <a:pt x="816" y="896"/>
                  </a:lnTo>
                  <a:lnTo>
                    <a:pt x="810" y="897"/>
                  </a:lnTo>
                  <a:lnTo>
                    <a:pt x="810" y="897"/>
                  </a:lnTo>
                  <a:lnTo>
                    <a:pt x="806" y="895"/>
                  </a:lnTo>
                  <a:lnTo>
                    <a:pt x="803" y="892"/>
                  </a:lnTo>
                  <a:lnTo>
                    <a:pt x="803" y="886"/>
                  </a:lnTo>
                  <a:lnTo>
                    <a:pt x="803" y="878"/>
                  </a:lnTo>
                  <a:lnTo>
                    <a:pt x="803" y="878"/>
                  </a:lnTo>
                  <a:lnTo>
                    <a:pt x="806" y="866"/>
                  </a:lnTo>
                  <a:lnTo>
                    <a:pt x="807" y="863"/>
                  </a:lnTo>
                  <a:lnTo>
                    <a:pt x="810" y="862"/>
                  </a:lnTo>
                  <a:lnTo>
                    <a:pt x="810" y="862"/>
                  </a:lnTo>
                  <a:lnTo>
                    <a:pt x="816" y="857"/>
                  </a:lnTo>
                  <a:lnTo>
                    <a:pt x="828" y="849"/>
                  </a:lnTo>
                  <a:lnTo>
                    <a:pt x="840" y="838"/>
                  </a:lnTo>
                  <a:lnTo>
                    <a:pt x="849" y="832"/>
                  </a:lnTo>
                  <a:lnTo>
                    <a:pt x="849" y="832"/>
                  </a:lnTo>
                  <a:lnTo>
                    <a:pt x="858" y="829"/>
                  </a:lnTo>
                  <a:lnTo>
                    <a:pt x="868" y="829"/>
                  </a:lnTo>
                  <a:lnTo>
                    <a:pt x="879" y="831"/>
                  </a:lnTo>
                  <a:lnTo>
                    <a:pt x="879" y="831"/>
                  </a:lnTo>
                  <a:lnTo>
                    <a:pt x="876" y="819"/>
                  </a:lnTo>
                  <a:lnTo>
                    <a:pt x="874" y="809"/>
                  </a:lnTo>
                  <a:lnTo>
                    <a:pt x="874" y="801"/>
                  </a:lnTo>
                  <a:lnTo>
                    <a:pt x="874" y="801"/>
                  </a:lnTo>
                  <a:lnTo>
                    <a:pt x="876" y="800"/>
                  </a:lnTo>
                  <a:lnTo>
                    <a:pt x="879" y="798"/>
                  </a:lnTo>
                  <a:lnTo>
                    <a:pt x="887" y="798"/>
                  </a:lnTo>
                  <a:lnTo>
                    <a:pt x="898" y="801"/>
                  </a:lnTo>
                  <a:lnTo>
                    <a:pt x="905" y="806"/>
                  </a:lnTo>
                  <a:lnTo>
                    <a:pt x="905" y="806"/>
                  </a:lnTo>
                  <a:lnTo>
                    <a:pt x="911" y="809"/>
                  </a:lnTo>
                  <a:lnTo>
                    <a:pt x="914" y="809"/>
                  </a:lnTo>
                  <a:lnTo>
                    <a:pt x="920" y="807"/>
                  </a:lnTo>
                  <a:lnTo>
                    <a:pt x="929" y="807"/>
                  </a:lnTo>
                  <a:lnTo>
                    <a:pt x="929" y="807"/>
                  </a:lnTo>
                  <a:lnTo>
                    <a:pt x="939" y="807"/>
                  </a:lnTo>
                  <a:lnTo>
                    <a:pt x="947" y="807"/>
                  </a:lnTo>
                  <a:lnTo>
                    <a:pt x="953" y="804"/>
                  </a:lnTo>
                  <a:lnTo>
                    <a:pt x="959" y="798"/>
                  </a:lnTo>
                  <a:lnTo>
                    <a:pt x="959" y="798"/>
                  </a:lnTo>
                  <a:lnTo>
                    <a:pt x="964" y="791"/>
                  </a:lnTo>
                  <a:lnTo>
                    <a:pt x="967" y="783"/>
                  </a:lnTo>
                  <a:lnTo>
                    <a:pt x="972" y="778"/>
                  </a:lnTo>
                  <a:lnTo>
                    <a:pt x="975" y="773"/>
                  </a:lnTo>
                  <a:lnTo>
                    <a:pt x="975" y="773"/>
                  </a:lnTo>
                  <a:lnTo>
                    <a:pt x="976" y="770"/>
                  </a:lnTo>
                  <a:lnTo>
                    <a:pt x="978" y="770"/>
                  </a:lnTo>
                  <a:lnTo>
                    <a:pt x="981" y="773"/>
                  </a:lnTo>
                  <a:lnTo>
                    <a:pt x="981" y="778"/>
                  </a:lnTo>
                  <a:lnTo>
                    <a:pt x="981" y="782"/>
                  </a:lnTo>
                  <a:lnTo>
                    <a:pt x="981" y="782"/>
                  </a:lnTo>
                  <a:lnTo>
                    <a:pt x="982" y="786"/>
                  </a:lnTo>
                  <a:lnTo>
                    <a:pt x="984" y="788"/>
                  </a:lnTo>
                  <a:lnTo>
                    <a:pt x="993" y="791"/>
                  </a:lnTo>
                  <a:lnTo>
                    <a:pt x="993" y="791"/>
                  </a:lnTo>
                  <a:lnTo>
                    <a:pt x="996" y="792"/>
                  </a:lnTo>
                  <a:lnTo>
                    <a:pt x="997" y="791"/>
                  </a:lnTo>
                  <a:lnTo>
                    <a:pt x="1000" y="789"/>
                  </a:lnTo>
                  <a:lnTo>
                    <a:pt x="1004" y="786"/>
                  </a:lnTo>
                  <a:lnTo>
                    <a:pt x="1007" y="786"/>
                  </a:lnTo>
                  <a:lnTo>
                    <a:pt x="1007" y="786"/>
                  </a:lnTo>
                  <a:lnTo>
                    <a:pt x="1016" y="788"/>
                  </a:lnTo>
                  <a:lnTo>
                    <a:pt x="1022" y="789"/>
                  </a:lnTo>
                  <a:lnTo>
                    <a:pt x="1030" y="789"/>
                  </a:lnTo>
                  <a:lnTo>
                    <a:pt x="1030" y="789"/>
                  </a:lnTo>
                  <a:lnTo>
                    <a:pt x="1034" y="788"/>
                  </a:lnTo>
                  <a:lnTo>
                    <a:pt x="1037" y="786"/>
                  </a:lnTo>
                  <a:lnTo>
                    <a:pt x="1040" y="783"/>
                  </a:lnTo>
                  <a:lnTo>
                    <a:pt x="1040" y="779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3" y="776"/>
                  </a:lnTo>
                  <a:lnTo>
                    <a:pt x="1044" y="776"/>
                  </a:lnTo>
                  <a:lnTo>
                    <a:pt x="1046" y="778"/>
                  </a:lnTo>
                  <a:lnTo>
                    <a:pt x="1049" y="782"/>
                  </a:lnTo>
                  <a:lnTo>
                    <a:pt x="1050" y="788"/>
                  </a:lnTo>
                  <a:lnTo>
                    <a:pt x="1053" y="795"/>
                  </a:lnTo>
                  <a:lnTo>
                    <a:pt x="1053" y="795"/>
                  </a:lnTo>
                  <a:lnTo>
                    <a:pt x="1056" y="798"/>
                  </a:lnTo>
                  <a:lnTo>
                    <a:pt x="1059" y="800"/>
                  </a:lnTo>
                  <a:lnTo>
                    <a:pt x="1064" y="801"/>
                  </a:lnTo>
                  <a:lnTo>
                    <a:pt x="1070" y="801"/>
                  </a:lnTo>
                  <a:lnTo>
                    <a:pt x="1080" y="798"/>
                  </a:lnTo>
                  <a:lnTo>
                    <a:pt x="1086" y="797"/>
                  </a:lnTo>
                  <a:lnTo>
                    <a:pt x="1086" y="797"/>
                  </a:lnTo>
                  <a:lnTo>
                    <a:pt x="1090" y="795"/>
                  </a:lnTo>
                  <a:lnTo>
                    <a:pt x="1096" y="794"/>
                  </a:lnTo>
                  <a:lnTo>
                    <a:pt x="1104" y="794"/>
                  </a:lnTo>
                  <a:lnTo>
                    <a:pt x="1111" y="794"/>
                  </a:lnTo>
                  <a:lnTo>
                    <a:pt x="1111" y="794"/>
                  </a:lnTo>
                  <a:lnTo>
                    <a:pt x="1117" y="795"/>
                  </a:lnTo>
                  <a:lnTo>
                    <a:pt x="1118" y="798"/>
                  </a:lnTo>
                  <a:lnTo>
                    <a:pt x="1121" y="801"/>
                  </a:lnTo>
                  <a:lnTo>
                    <a:pt x="1124" y="804"/>
                  </a:lnTo>
                  <a:lnTo>
                    <a:pt x="1124" y="804"/>
                  </a:lnTo>
                  <a:lnTo>
                    <a:pt x="1127" y="804"/>
                  </a:lnTo>
                  <a:lnTo>
                    <a:pt x="1129" y="804"/>
                  </a:lnTo>
                  <a:lnTo>
                    <a:pt x="1135" y="798"/>
                  </a:lnTo>
                  <a:lnTo>
                    <a:pt x="1142" y="785"/>
                  </a:lnTo>
                  <a:lnTo>
                    <a:pt x="1142" y="785"/>
                  </a:lnTo>
                  <a:lnTo>
                    <a:pt x="1147" y="782"/>
                  </a:lnTo>
                  <a:lnTo>
                    <a:pt x="1154" y="779"/>
                  </a:lnTo>
                  <a:lnTo>
                    <a:pt x="1172" y="776"/>
                  </a:lnTo>
                  <a:lnTo>
                    <a:pt x="1172" y="776"/>
                  </a:lnTo>
                  <a:lnTo>
                    <a:pt x="1173" y="776"/>
                  </a:lnTo>
                  <a:lnTo>
                    <a:pt x="1175" y="775"/>
                  </a:lnTo>
                  <a:lnTo>
                    <a:pt x="1176" y="770"/>
                  </a:lnTo>
                  <a:lnTo>
                    <a:pt x="1176" y="763"/>
                  </a:lnTo>
                  <a:lnTo>
                    <a:pt x="1176" y="754"/>
                  </a:lnTo>
                  <a:lnTo>
                    <a:pt x="1173" y="729"/>
                  </a:lnTo>
                  <a:lnTo>
                    <a:pt x="1173" y="729"/>
                  </a:lnTo>
                  <a:lnTo>
                    <a:pt x="1173" y="726"/>
                  </a:lnTo>
                  <a:lnTo>
                    <a:pt x="1176" y="724"/>
                  </a:lnTo>
                  <a:lnTo>
                    <a:pt x="1184" y="721"/>
                  </a:lnTo>
                  <a:lnTo>
                    <a:pt x="1203" y="720"/>
                  </a:lnTo>
                  <a:lnTo>
                    <a:pt x="1203" y="720"/>
                  </a:lnTo>
                  <a:lnTo>
                    <a:pt x="1210" y="717"/>
                  </a:lnTo>
                  <a:lnTo>
                    <a:pt x="1218" y="711"/>
                  </a:lnTo>
                  <a:lnTo>
                    <a:pt x="1234" y="698"/>
                  </a:lnTo>
                  <a:lnTo>
                    <a:pt x="1234" y="698"/>
                  </a:lnTo>
                  <a:lnTo>
                    <a:pt x="1238" y="696"/>
                  </a:lnTo>
                  <a:lnTo>
                    <a:pt x="1241" y="696"/>
                  </a:lnTo>
                  <a:lnTo>
                    <a:pt x="1243" y="696"/>
                  </a:lnTo>
                  <a:lnTo>
                    <a:pt x="1244" y="698"/>
                  </a:lnTo>
                  <a:lnTo>
                    <a:pt x="1246" y="702"/>
                  </a:lnTo>
                  <a:lnTo>
                    <a:pt x="1243" y="706"/>
                  </a:lnTo>
                  <a:lnTo>
                    <a:pt x="1243" y="706"/>
                  </a:lnTo>
                  <a:lnTo>
                    <a:pt x="1232" y="724"/>
                  </a:lnTo>
                  <a:lnTo>
                    <a:pt x="1229" y="730"/>
                  </a:lnTo>
                  <a:lnTo>
                    <a:pt x="1229" y="730"/>
                  </a:lnTo>
                  <a:lnTo>
                    <a:pt x="1255" y="733"/>
                  </a:lnTo>
                  <a:lnTo>
                    <a:pt x="1255" y="733"/>
                  </a:lnTo>
                  <a:lnTo>
                    <a:pt x="1272" y="735"/>
                  </a:lnTo>
                  <a:lnTo>
                    <a:pt x="1289" y="733"/>
                  </a:lnTo>
                  <a:lnTo>
                    <a:pt x="1289" y="733"/>
                  </a:lnTo>
                  <a:lnTo>
                    <a:pt x="1295" y="732"/>
                  </a:lnTo>
                  <a:lnTo>
                    <a:pt x="1302" y="727"/>
                  </a:lnTo>
                  <a:lnTo>
                    <a:pt x="1306" y="723"/>
                  </a:lnTo>
                  <a:lnTo>
                    <a:pt x="1311" y="718"/>
                  </a:lnTo>
                  <a:lnTo>
                    <a:pt x="1311" y="718"/>
                  </a:lnTo>
                  <a:lnTo>
                    <a:pt x="1312" y="714"/>
                  </a:lnTo>
                  <a:lnTo>
                    <a:pt x="1315" y="712"/>
                  </a:lnTo>
                  <a:lnTo>
                    <a:pt x="1318" y="712"/>
                  </a:lnTo>
                  <a:lnTo>
                    <a:pt x="1323" y="714"/>
                  </a:lnTo>
                  <a:lnTo>
                    <a:pt x="1323" y="714"/>
                  </a:lnTo>
                  <a:lnTo>
                    <a:pt x="1329" y="714"/>
                  </a:lnTo>
                  <a:lnTo>
                    <a:pt x="1332" y="714"/>
                  </a:lnTo>
                  <a:lnTo>
                    <a:pt x="1336" y="711"/>
                  </a:lnTo>
                  <a:lnTo>
                    <a:pt x="1338" y="708"/>
                  </a:lnTo>
                  <a:lnTo>
                    <a:pt x="1338" y="708"/>
                  </a:lnTo>
                  <a:lnTo>
                    <a:pt x="1339" y="702"/>
                  </a:lnTo>
                  <a:lnTo>
                    <a:pt x="1338" y="695"/>
                  </a:lnTo>
                  <a:lnTo>
                    <a:pt x="1333" y="681"/>
                  </a:lnTo>
                  <a:lnTo>
                    <a:pt x="1333" y="681"/>
                  </a:lnTo>
                  <a:lnTo>
                    <a:pt x="1330" y="675"/>
                  </a:lnTo>
                  <a:lnTo>
                    <a:pt x="1330" y="672"/>
                  </a:lnTo>
                  <a:lnTo>
                    <a:pt x="1330" y="668"/>
                  </a:lnTo>
                  <a:lnTo>
                    <a:pt x="1330" y="668"/>
                  </a:lnTo>
                  <a:lnTo>
                    <a:pt x="1333" y="662"/>
                  </a:lnTo>
                  <a:lnTo>
                    <a:pt x="1333" y="659"/>
                  </a:lnTo>
                  <a:lnTo>
                    <a:pt x="1333" y="656"/>
                  </a:lnTo>
                  <a:lnTo>
                    <a:pt x="1333" y="656"/>
                  </a:lnTo>
                  <a:lnTo>
                    <a:pt x="1330" y="655"/>
                  </a:lnTo>
                  <a:lnTo>
                    <a:pt x="1327" y="655"/>
                  </a:lnTo>
                  <a:lnTo>
                    <a:pt x="1324" y="658"/>
                  </a:lnTo>
                  <a:lnTo>
                    <a:pt x="1321" y="659"/>
                  </a:lnTo>
                  <a:lnTo>
                    <a:pt x="1321" y="659"/>
                  </a:lnTo>
                  <a:lnTo>
                    <a:pt x="1320" y="662"/>
                  </a:lnTo>
                  <a:lnTo>
                    <a:pt x="1318" y="663"/>
                  </a:lnTo>
                  <a:lnTo>
                    <a:pt x="1315" y="663"/>
                  </a:lnTo>
                  <a:lnTo>
                    <a:pt x="1314" y="662"/>
                  </a:lnTo>
                  <a:lnTo>
                    <a:pt x="1314" y="662"/>
                  </a:lnTo>
                  <a:lnTo>
                    <a:pt x="1311" y="659"/>
                  </a:lnTo>
                  <a:lnTo>
                    <a:pt x="1309" y="656"/>
                  </a:lnTo>
                  <a:lnTo>
                    <a:pt x="1308" y="653"/>
                  </a:lnTo>
                  <a:lnTo>
                    <a:pt x="1306" y="650"/>
                  </a:lnTo>
                  <a:lnTo>
                    <a:pt x="1306" y="650"/>
                  </a:lnTo>
                  <a:lnTo>
                    <a:pt x="1304" y="647"/>
                  </a:lnTo>
                  <a:lnTo>
                    <a:pt x="1304" y="644"/>
                  </a:lnTo>
                  <a:lnTo>
                    <a:pt x="1302" y="640"/>
                  </a:lnTo>
                  <a:lnTo>
                    <a:pt x="1301" y="635"/>
                  </a:lnTo>
                  <a:lnTo>
                    <a:pt x="1301" y="635"/>
                  </a:lnTo>
                  <a:lnTo>
                    <a:pt x="1298" y="634"/>
                  </a:lnTo>
                  <a:lnTo>
                    <a:pt x="1295" y="634"/>
                  </a:lnTo>
                  <a:lnTo>
                    <a:pt x="1292" y="634"/>
                  </a:lnTo>
                  <a:lnTo>
                    <a:pt x="1289" y="632"/>
                  </a:lnTo>
                  <a:lnTo>
                    <a:pt x="1289" y="632"/>
                  </a:lnTo>
                  <a:lnTo>
                    <a:pt x="1286" y="628"/>
                  </a:lnTo>
                  <a:lnTo>
                    <a:pt x="1286" y="623"/>
                  </a:lnTo>
                  <a:lnTo>
                    <a:pt x="1286" y="613"/>
                  </a:lnTo>
                  <a:lnTo>
                    <a:pt x="1286" y="613"/>
                  </a:lnTo>
                  <a:lnTo>
                    <a:pt x="1287" y="610"/>
                  </a:lnTo>
                  <a:lnTo>
                    <a:pt x="1290" y="609"/>
                  </a:lnTo>
                  <a:lnTo>
                    <a:pt x="1295" y="607"/>
                  </a:lnTo>
                  <a:lnTo>
                    <a:pt x="1298" y="606"/>
                  </a:lnTo>
                  <a:lnTo>
                    <a:pt x="1298" y="606"/>
                  </a:lnTo>
                  <a:lnTo>
                    <a:pt x="1299" y="603"/>
                  </a:lnTo>
                  <a:lnTo>
                    <a:pt x="1299" y="600"/>
                  </a:lnTo>
                  <a:lnTo>
                    <a:pt x="1295" y="592"/>
                  </a:lnTo>
                  <a:lnTo>
                    <a:pt x="1295" y="592"/>
                  </a:lnTo>
                  <a:lnTo>
                    <a:pt x="1290" y="582"/>
                  </a:lnTo>
                  <a:lnTo>
                    <a:pt x="1292" y="572"/>
                  </a:lnTo>
                  <a:lnTo>
                    <a:pt x="1292" y="572"/>
                  </a:lnTo>
                  <a:lnTo>
                    <a:pt x="1293" y="567"/>
                  </a:lnTo>
                  <a:lnTo>
                    <a:pt x="1295" y="567"/>
                  </a:lnTo>
                  <a:lnTo>
                    <a:pt x="1298" y="566"/>
                  </a:lnTo>
                  <a:lnTo>
                    <a:pt x="1298" y="564"/>
                  </a:lnTo>
                  <a:lnTo>
                    <a:pt x="1298" y="564"/>
                  </a:lnTo>
                  <a:lnTo>
                    <a:pt x="1298" y="561"/>
                  </a:lnTo>
                  <a:lnTo>
                    <a:pt x="1295" y="558"/>
                  </a:lnTo>
                  <a:lnTo>
                    <a:pt x="1287" y="555"/>
                  </a:lnTo>
                  <a:lnTo>
                    <a:pt x="1287" y="555"/>
                  </a:lnTo>
                  <a:lnTo>
                    <a:pt x="1286" y="554"/>
                  </a:lnTo>
                  <a:lnTo>
                    <a:pt x="1287" y="552"/>
                  </a:lnTo>
                  <a:lnTo>
                    <a:pt x="1295" y="546"/>
                  </a:lnTo>
                  <a:lnTo>
                    <a:pt x="1295" y="546"/>
                  </a:lnTo>
                  <a:lnTo>
                    <a:pt x="1306" y="541"/>
                  </a:lnTo>
                  <a:lnTo>
                    <a:pt x="1314" y="538"/>
                  </a:lnTo>
                  <a:lnTo>
                    <a:pt x="1320" y="533"/>
                  </a:lnTo>
                  <a:lnTo>
                    <a:pt x="1320" y="533"/>
                  </a:lnTo>
                  <a:lnTo>
                    <a:pt x="1324" y="530"/>
                  </a:lnTo>
                  <a:lnTo>
                    <a:pt x="1327" y="532"/>
                  </a:lnTo>
                  <a:lnTo>
                    <a:pt x="1329" y="533"/>
                  </a:lnTo>
                  <a:lnTo>
                    <a:pt x="1332" y="538"/>
                  </a:lnTo>
                  <a:lnTo>
                    <a:pt x="1332" y="538"/>
                  </a:lnTo>
                  <a:lnTo>
                    <a:pt x="1339" y="544"/>
                  </a:lnTo>
                  <a:lnTo>
                    <a:pt x="1342" y="545"/>
                  </a:lnTo>
                  <a:lnTo>
                    <a:pt x="1346" y="545"/>
                  </a:lnTo>
                  <a:lnTo>
                    <a:pt x="1346" y="545"/>
                  </a:lnTo>
                  <a:lnTo>
                    <a:pt x="1361" y="545"/>
                  </a:lnTo>
                  <a:lnTo>
                    <a:pt x="1376" y="542"/>
                  </a:lnTo>
                  <a:lnTo>
                    <a:pt x="1376" y="542"/>
                  </a:lnTo>
                  <a:lnTo>
                    <a:pt x="1383" y="539"/>
                  </a:lnTo>
                  <a:lnTo>
                    <a:pt x="1383" y="539"/>
                  </a:lnTo>
                  <a:lnTo>
                    <a:pt x="1383" y="536"/>
                  </a:lnTo>
                  <a:lnTo>
                    <a:pt x="1383" y="532"/>
                  </a:lnTo>
                  <a:lnTo>
                    <a:pt x="1383" y="532"/>
                  </a:lnTo>
                  <a:lnTo>
                    <a:pt x="1382" y="527"/>
                  </a:lnTo>
                  <a:lnTo>
                    <a:pt x="1381" y="523"/>
                  </a:lnTo>
                  <a:lnTo>
                    <a:pt x="1370" y="511"/>
                  </a:lnTo>
                  <a:lnTo>
                    <a:pt x="1370" y="511"/>
                  </a:lnTo>
                  <a:lnTo>
                    <a:pt x="1364" y="505"/>
                  </a:lnTo>
                  <a:lnTo>
                    <a:pt x="1361" y="504"/>
                  </a:lnTo>
                  <a:lnTo>
                    <a:pt x="1360" y="505"/>
                  </a:lnTo>
                  <a:lnTo>
                    <a:pt x="1357" y="506"/>
                  </a:lnTo>
                  <a:lnTo>
                    <a:pt x="1355" y="505"/>
                  </a:lnTo>
                  <a:lnTo>
                    <a:pt x="1352" y="505"/>
                  </a:lnTo>
                  <a:lnTo>
                    <a:pt x="1352" y="505"/>
                  </a:lnTo>
                  <a:lnTo>
                    <a:pt x="1349" y="502"/>
                  </a:lnTo>
                  <a:lnTo>
                    <a:pt x="1348" y="501"/>
                  </a:lnTo>
                  <a:lnTo>
                    <a:pt x="1348" y="496"/>
                  </a:lnTo>
                  <a:lnTo>
                    <a:pt x="1348" y="492"/>
                  </a:lnTo>
                  <a:lnTo>
                    <a:pt x="1346" y="487"/>
                  </a:lnTo>
                  <a:lnTo>
                    <a:pt x="1346" y="487"/>
                  </a:lnTo>
                  <a:lnTo>
                    <a:pt x="1342" y="483"/>
                  </a:lnTo>
                  <a:lnTo>
                    <a:pt x="1339" y="475"/>
                  </a:lnTo>
                  <a:lnTo>
                    <a:pt x="1339" y="475"/>
                  </a:lnTo>
                  <a:lnTo>
                    <a:pt x="1335" y="466"/>
                  </a:lnTo>
                  <a:lnTo>
                    <a:pt x="1330" y="458"/>
                  </a:lnTo>
                  <a:lnTo>
                    <a:pt x="1330" y="458"/>
                  </a:lnTo>
                  <a:lnTo>
                    <a:pt x="1330" y="450"/>
                  </a:lnTo>
                  <a:lnTo>
                    <a:pt x="1329" y="440"/>
                  </a:lnTo>
                  <a:lnTo>
                    <a:pt x="1329" y="431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26" y="422"/>
                  </a:lnTo>
                  <a:lnTo>
                    <a:pt x="1321" y="419"/>
                  </a:lnTo>
                  <a:lnTo>
                    <a:pt x="1315" y="418"/>
                  </a:lnTo>
                  <a:lnTo>
                    <a:pt x="1308" y="416"/>
                  </a:lnTo>
                  <a:lnTo>
                    <a:pt x="1308" y="416"/>
                  </a:lnTo>
                  <a:lnTo>
                    <a:pt x="1304" y="416"/>
                  </a:lnTo>
                  <a:lnTo>
                    <a:pt x="1302" y="413"/>
                  </a:lnTo>
                  <a:lnTo>
                    <a:pt x="1301" y="410"/>
                  </a:lnTo>
                  <a:lnTo>
                    <a:pt x="1298" y="407"/>
                  </a:lnTo>
                  <a:lnTo>
                    <a:pt x="1298" y="407"/>
                  </a:lnTo>
                  <a:lnTo>
                    <a:pt x="1295" y="407"/>
                  </a:lnTo>
                  <a:lnTo>
                    <a:pt x="1289" y="407"/>
                  </a:lnTo>
                  <a:lnTo>
                    <a:pt x="1284" y="410"/>
                  </a:lnTo>
                  <a:lnTo>
                    <a:pt x="1283" y="412"/>
                  </a:lnTo>
                  <a:lnTo>
                    <a:pt x="1283" y="413"/>
                  </a:lnTo>
                  <a:lnTo>
                    <a:pt x="1283" y="413"/>
                  </a:lnTo>
                  <a:lnTo>
                    <a:pt x="1281" y="418"/>
                  </a:lnTo>
                  <a:lnTo>
                    <a:pt x="1280" y="422"/>
                  </a:lnTo>
                  <a:lnTo>
                    <a:pt x="1277" y="425"/>
                  </a:lnTo>
                  <a:lnTo>
                    <a:pt x="1275" y="427"/>
                  </a:lnTo>
                  <a:lnTo>
                    <a:pt x="1275" y="427"/>
                  </a:lnTo>
                  <a:lnTo>
                    <a:pt x="1272" y="427"/>
                  </a:lnTo>
                  <a:lnTo>
                    <a:pt x="1269" y="425"/>
                  </a:lnTo>
                  <a:lnTo>
                    <a:pt x="1266" y="424"/>
                  </a:lnTo>
                  <a:lnTo>
                    <a:pt x="1261" y="424"/>
                  </a:lnTo>
                  <a:lnTo>
                    <a:pt x="1261" y="424"/>
                  </a:lnTo>
                  <a:lnTo>
                    <a:pt x="1255" y="425"/>
                  </a:lnTo>
                  <a:lnTo>
                    <a:pt x="1252" y="427"/>
                  </a:lnTo>
                  <a:lnTo>
                    <a:pt x="1247" y="429"/>
                  </a:lnTo>
                  <a:lnTo>
                    <a:pt x="1244" y="431"/>
                  </a:lnTo>
                  <a:lnTo>
                    <a:pt x="1244" y="431"/>
                  </a:lnTo>
                  <a:lnTo>
                    <a:pt x="1240" y="431"/>
                  </a:lnTo>
                  <a:lnTo>
                    <a:pt x="1234" y="428"/>
                  </a:lnTo>
                  <a:lnTo>
                    <a:pt x="1231" y="424"/>
                  </a:lnTo>
                  <a:lnTo>
                    <a:pt x="1229" y="418"/>
                  </a:lnTo>
                  <a:lnTo>
                    <a:pt x="1229" y="418"/>
                  </a:lnTo>
                  <a:lnTo>
                    <a:pt x="1228" y="410"/>
                  </a:lnTo>
                  <a:lnTo>
                    <a:pt x="1227" y="403"/>
                  </a:lnTo>
                  <a:lnTo>
                    <a:pt x="1225" y="397"/>
                  </a:lnTo>
                  <a:lnTo>
                    <a:pt x="1221" y="394"/>
                  </a:lnTo>
                  <a:lnTo>
                    <a:pt x="1221" y="394"/>
                  </a:lnTo>
                  <a:lnTo>
                    <a:pt x="1219" y="391"/>
                  </a:lnTo>
                  <a:lnTo>
                    <a:pt x="1221" y="389"/>
                  </a:lnTo>
                  <a:lnTo>
                    <a:pt x="1224" y="387"/>
                  </a:lnTo>
                  <a:lnTo>
                    <a:pt x="1227" y="384"/>
                  </a:lnTo>
                  <a:lnTo>
                    <a:pt x="1227" y="384"/>
                  </a:lnTo>
                  <a:lnTo>
                    <a:pt x="1227" y="382"/>
                  </a:lnTo>
                  <a:lnTo>
                    <a:pt x="1227" y="379"/>
                  </a:lnTo>
                  <a:lnTo>
                    <a:pt x="1224" y="375"/>
                  </a:lnTo>
                  <a:lnTo>
                    <a:pt x="1219" y="370"/>
                  </a:lnTo>
                  <a:lnTo>
                    <a:pt x="1213" y="369"/>
                  </a:lnTo>
                  <a:lnTo>
                    <a:pt x="1213" y="369"/>
                  </a:lnTo>
                  <a:lnTo>
                    <a:pt x="1201" y="366"/>
                  </a:lnTo>
                  <a:lnTo>
                    <a:pt x="1194" y="363"/>
                  </a:lnTo>
                  <a:lnTo>
                    <a:pt x="1188" y="358"/>
                  </a:lnTo>
                  <a:lnTo>
                    <a:pt x="1188" y="358"/>
                  </a:lnTo>
                  <a:lnTo>
                    <a:pt x="1179" y="352"/>
                  </a:lnTo>
                  <a:lnTo>
                    <a:pt x="1176" y="351"/>
                  </a:lnTo>
                  <a:lnTo>
                    <a:pt x="1172" y="351"/>
                  </a:lnTo>
                  <a:lnTo>
                    <a:pt x="1172" y="351"/>
                  </a:lnTo>
                  <a:lnTo>
                    <a:pt x="1157" y="351"/>
                  </a:lnTo>
                  <a:lnTo>
                    <a:pt x="1136" y="349"/>
                  </a:lnTo>
                  <a:lnTo>
                    <a:pt x="1136" y="349"/>
                  </a:lnTo>
                  <a:lnTo>
                    <a:pt x="1129" y="347"/>
                  </a:lnTo>
                  <a:lnTo>
                    <a:pt x="1126" y="345"/>
                  </a:lnTo>
                  <a:lnTo>
                    <a:pt x="1123" y="344"/>
                  </a:lnTo>
                  <a:lnTo>
                    <a:pt x="1118" y="344"/>
                  </a:lnTo>
                  <a:lnTo>
                    <a:pt x="1118" y="344"/>
                  </a:lnTo>
                  <a:lnTo>
                    <a:pt x="1111" y="347"/>
                  </a:lnTo>
                  <a:lnTo>
                    <a:pt x="1104" y="351"/>
                  </a:lnTo>
                  <a:lnTo>
                    <a:pt x="1098" y="357"/>
                  </a:lnTo>
                  <a:lnTo>
                    <a:pt x="1096" y="361"/>
                  </a:lnTo>
                  <a:lnTo>
                    <a:pt x="1096" y="361"/>
                  </a:lnTo>
                  <a:lnTo>
                    <a:pt x="1096" y="364"/>
                  </a:lnTo>
                  <a:lnTo>
                    <a:pt x="1096" y="370"/>
                  </a:lnTo>
                  <a:lnTo>
                    <a:pt x="1098" y="375"/>
                  </a:lnTo>
                  <a:lnTo>
                    <a:pt x="1098" y="381"/>
                  </a:lnTo>
                  <a:lnTo>
                    <a:pt x="1098" y="381"/>
                  </a:lnTo>
                  <a:lnTo>
                    <a:pt x="1096" y="389"/>
                  </a:lnTo>
                  <a:lnTo>
                    <a:pt x="1093" y="392"/>
                  </a:lnTo>
                  <a:lnTo>
                    <a:pt x="1089" y="394"/>
                  </a:lnTo>
                  <a:lnTo>
                    <a:pt x="1089" y="394"/>
                  </a:lnTo>
                  <a:lnTo>
                    <a:pt x="1083" y="394"/>
                  </a:lnTo>
                  <a:lnTo>
                    <a:pt x="1080" y="397"/>
                  </a:lnTo>
                  <a:lnTo>
                    <a:pt x="1074" y="403"/>
                  </a:lnTo>
                  <a:lnTo>
                    <a:pt x="1074" y="403"/>
                  </a:lnTo>
                  <a:lnTo>
                    <a:pt x="1073" y="407"/>
                  </a:lnTo>
                  <a:lnTo>
                    <a:pt x="1070" y="413"/>
                  </a:lnTo>
                  <a:lnTo>
                    <a:pt x="1065" y="431"/>
                  </a:lnTo>
                  <a:lnTo>
                    <a:pt x="1065" y="431"/>
                  </a:lnTo>
                  <a:lnTo>
                    <a:pt x="1064" y="438"/>
                  </a:lnTo>
                  <a:lnTo>
                    <a:pt x="1062" y="441"/>
                  </a:lnTo>
                  <a:lnTo>
                    <a:pt x="1059" y="443"/>
                  </a:lnTo>
                  <a:lnTo>
                    <a:pt x="1058" y="443"/>
                  </a:lnTo>
                  <a:lnTo>
                    <a:pt x="1058" y="443"/>
                  </a:lnTo>
                  <a:lnTo>
                    <a:pt x="1055" y="444"/>
                  </a:lnTo>
                  <a:lnTo>
                    <a:pt x="1053" y="447"/>
                  </a:lnTo>
                  <a:lnTo>
                    <a:pt x="1047" y="458"/>
                  </a:lnTo>
                  <a:lnTo>
                    <a:pt x="1047" y="458"/>
                  </a:lnTo>
                  <a:lnTo>
                    <a:pt x="1044" y="464"/>
                  </a:lnTo>
                  <a:lnTo>
                    <a:pt x="1043" y="466"/>
                  </a:lnTo>
                  <a:lnTo>
                    <a:pt x="1036" y="468"/>
                  </a:lnTo>
                  <a:lnTo>
                    <a:pt x="1036" y="468"/>
                  </a:lnTo>
                  <a:lnTo>
                    <a:pt x="1033" y="468"/>
                  </a:lnTo>
                  <a:lnTo>
                    <a:pt x="1031" y="469"/>
                  </a:lnTo>
                  <a:lnTo>
                    <a:pt x="1031" y="474"/>
                  </a:lnTo>
                  <a:lnTo>
                    <a:pt x="1034" y="483"/>
                  </a:lnTo>
                  <a:lnTo>
                    <a:pt x="1034" y="483"/>
                  </a:lnTo>
                  <a:lnTo>
                    <a:pt x="1034" y="486"/>
                  </a:lnTo>
                  <a:lnTo>
                    <a:pt x="1033" y="490"/>
                  </a:lnTo>
                  <a:lnTo>
                    <a:pt x="1031" y="496"/>
                  </a:lnTo>
                  <a:lnTo>
                    <a:pt x="1031" y="496"/>
                  </a:lnTo>
                  <a:lnTo>
                    <a:pt x="1030" y="499"/>
                  </a:lnTo>
                  <a:lnTo>
                    <a:pt x="1031" y="501"/>
                  </a:lnTo>
                  <a:lnTo>
                    <a:pt x="1036" y="506"/>
                  </a:lnTo>
                  <a:lnTo>
                    <a:pt x="1036" y="506"/>
                  </a:lnTo>
                  <a:lnTo>
                    <a:pt x="1037" y="509"/>
                  </a:lnTo>
                  <a:lnTo>
                    <a:pt x="1036" y="514"/>
                  </a:lnTo>
                  <a:lnTo>
                    <a:pt x="1033" y="521"/>
                  </a:lnTo>
                  <a:lnTo>
                    <a:pt x="1033" y="521"/>
                  </a:lnTo>
                  <a:lnTo>
                    <a:pt x="1033" y="523"/>
                  </a:lnTo>
                  <a:lnTo>
                    <a:pt x="1030" y="524"/>
                  </a:lnTo>
                  <a:lnTo>
                    <a:pt x="1025" y="526"/>
                  </a:lnTo>
                  <a:lnTo>
                    <a:pt x="1021" y="529"/>
                  </a:lnTo>
                  <a:lnTo>
                    <a:pt x="1021" y="529"/>
                  </a:lnTo>
                  <a:lnTo>
                    <a:pt x="1012" y="536"/>
                  </a:lnTo>
                  <a:lnTo>
                    <a:pt x="1009" y="538"/>
                  </a:lnTo>
                  <a:lnTo>
                    <a:pt x="1003" y="536"/>
                  </a:lnTo>
                  <a:lnTo>
                    <a:pt x="1003" y="536"/>
                  </a:lnTo>
                  <a:lnTo>
                    <a:pt x="997" y="536"/>
                  </a:lnTo>
                  <a:lnTo>
                    <a:pt x="994" y="535"/>
                  </a:lnTo>
                  <a:lnTo>
                    <a:pt x="991" y="532"/>
                  </a:lnTo>
                  <a:lnTo>
                    <a:pt x="987" y="527"/>
                  </a:lnTo>
                  <a:lnTo>
                    <a:pt x="987" y="527"/>
                  </a:lnTo>
                  <a:lnTo>
                    <a:pt x="985" y="524"/>
                  </a:lnTo>
                  <a:lnTo>
                    <a:pt x="982" y="523"/>
                  </a:lnTo>
                  <a:lnTo>
                    <a:pt x="978" y="521"/>
                  </a:lnTo>
                  <a:lnTo>
                    <a:pt x="973" y="520"/>
                  </a:lnTo>
                  <a:lnTo>
                    <a:pt x="970" y="518"/>
                  </a:lnTo>
                  <a:lnTo>
                    <a:pt x="969" y="515"/>
                  </a:lnTo>
                  <a:lnTo>
                    <a:pt x="969" y="515"/>
                  </a:lnTo>
                  <a:lnTo>
                    <a:pt x="966" y="509"/>
                  </a:lnTo>
                  <a:lnTo>
                    <a:pt x="963" y="508"/>
                  </a:lnTo>
                  <a:lnTo>
                    <a:pt x="963" y="508"/>
                  </a:lnTo>
                  <a:lnTo>
                    <a:pt x="960" y="508"/>
                  </a:lnTo>
                  <a:lnTo>
                    <a:pt x="957" y="511"/>
                  </a:lnTo>
                  <a:lnTo>
                    <a:pt x="953" y="520"/>
                  </a:lnTo>
                  <a:lnTo>
                    <a:pt x="953" y="520"/>
                  </a:lnTo>
                  <a:lnTo>
                    <a:pt x="951" y="523"/>
                  </a:lnTo>
                  <a:lnTo>
                    <a:pt x="948" y="523"/>
                  </a:lnTo>
                  <a:lnTo>
                    <a:pt x="944" y="524"/>
                  </a:lnTo>
                  <a:lnTo>
                    <a:pt x="942" y="526"/>
                  </a:lnTo>
                  <a:lnTo>
                    <a:pt x="942" y="526"/>
                  </a:lnTo>
                  <a:lnTo>
                    <a:pt x="941" y="527"/>
                  </a:lnTo>
                  <a:lnTo>
                    <a:pt x="936" y="529"/>
                  </a:lnTo>
                  <a:lnTo>
                    <a:pt x="932" y="530"/>
                  </a:lnTo>
                  <a:lnTo>
                    <a:pt x="927" y="529"/>
                  </a:lnTo>
                  <a:lnTo>
                    <a:pt x="927" y="529"/>
                  </a:lnTo>
                  <a:lnTo>
                    <a:pt x="923" y="529"/>
                  </a:lnTo>
                  <a:lnTo>
                    <a:pt x="921" y="530"/>
                  </a:lnTo>
                  <a:lnTo>
                    <a:pt x="920" y="533"/>
                  </a:lnTo>
                  <a:lnTo>
                    <a:pt x="919" y="535"/>
                  </a:lnTo>
                  <a:lnTo>
                    <a:pt x="919" y="535"/>
                  </a:lnTo>
                  <a:lnTo>
                    <a:pt x="914" y="536"/>
                  </a:lnTo>
                  <a:lnTo>
                    <a:pt x="905" y="542"/>
                  </a:lnTo>
                  <a:lnTo>
                    <a:pt x="905" y="542"/>
                  </a:lnTo>
                  <a:lnTo>
                    <a:pt x="901" y="544"/>
                  </a:lnTo>
                  <a:lnTo>
                    <a:pt x="895" y="545"/>
                  </a:lnTo>
                  <a:lnTo>
                    <a:pt x="882" y="544"/>
                  </a:lnTo>
                  <a:lnTo>
                    <a:pt x="882" y="544"/>
                  </a:lnTo>
                  <a:lnTo>
                    <a:pt x="879" y="545"/>
                  </a:lnTo>
                  <a:lnTo>
                    <a:pt x="877" y="545"/>
                  </a:lnTo>
                  <a:lnTo>
                    <a:pt x="877" y="551"/>
                  </a:lnTo>
                  <a:lnTo>
                    <a:pt x="879" y="557"/>
                  </a:lnTo>
                  <a:lnTo>
                    <a:pt x="879" y="563"/>
                  </a:lnTo>
                  <a:lnTo>
                    <a:pt x="879" y="563"/>
                  </a:lnTo>
                  <a:lnTo>
                    <a:pt x="877" y="567"/>
                  </a:lnTo>
                  <a:lnTo>
                    <a:pt x="876" y="570"/>
                  </a:lnTo>
                  <a:lnTo>
                    <a:pt x="874" y="573"/>
                  </a:lnTo>
                  <a:lnTo>
                    <a:pt x="870" y="573"/>
                  </a:lnTo>
                  <a:lnTo>
                    <a:pt x="870" y="573"/>
                  </a:lnTo>
                  <a:lnTo>
                    <a:pt x="867" y="576"/>
                  </a:lnTo>
                  <a:lnTo>
                    <a:pt x="865" y="579"/>
                  </a:lnTo>
                  <a:lnTo>
                    <a:pt x="864" y="582"/>
                  </a:lnTo>
                  <a:lnTo>
                    <a:pt x="862" y="583"/>
                  </a:lnTo>
                  <a:lnTo>
                    <a:pt x="862" y="583"/>
                  </a:lnTo>
                  <a:lnTo>
                    <a:pt x="853" y="585"/>
                  </a:lnTo>
                  <a:lnTo>
                    <a:pt x="844" y="585"/>
                  </a:lnTo>
                  <a:lnTo>
                    <a:pt x="834" y="582"/>
                  </a:lnTo>
                  <a:lnTo>
                    <a:pt x="834" y="582"/>
                  </a:lnTo>
                  <a:lnTo>
                    <a:pt x="830" y="579"/>
                  </a:lnTo>
                  <a:lnTo>
                    <a:pt x="827" y="578"/>
                  </a:lnTo>
                  <a:lnTo>
                    <a:pt x="824" y="573"/>
                  </a:lnTo>
                  <a:lnTo>
                    <a:pt x="822" y="567"/>
                  </a:lnTo>
                  <a:lnTo>
                    <a:pt x="818" y="561"/>
                  </a:lnTo>
                  <a:lnTo>
                    <a:pt x="818" y="561"/>
                  </a:lnTo>
                  <a:lnTo>
                    <a:pt x="812" y="555"/>
                  </a:lnTo>
                  <a:lnTo>
                    <a:pt x="805" y="552"/>
                  </a:lnTo>
                  <a:lnTo>
                    <a:pt x="799" y="552"/>
                  </a:lnTo>
                  <a:lnTo>
                    <a:pt x="799" y="552"/>
                  </a:lnTo>
                  <a:lnTo>
                    <a:pt x="800" y="542"/>
                  </a:lnTo>
                  <a:lnTo>
                    <a:pt x="802" y="533"/>
                  </a:lnTo>
                  <a:lnTo>
                    <a:pt x="806" y="526"/>
                  </a:lnTo>
                  <a:lnTo>
                    <a:pt x="806" y="526"/>
                  </a:lnTo>
                  <a:lnTo>
                    <a:pt x="810" y="518"/>
                  </a:lnTo>
                  <a:lnTo>
                    <a:pt x="812" y="514"/>
                  </a:lnTo>
                  <a:lnTo>
                    <a:pt x="810" y="505"/>
                  </a:lnTo>
                  <a:lnTo>
                    <a:pt x="810" y="505"/>
                  </a:lnTo>
                  <a:lnTo>
                    <a:pt x="810" y="499"/>
                  </a:lnTo>
                  <a:lnTo>
                    <a:pt x="810" y="496"/>
                  </a:lnTo>
                  <a:lnTo>
                    <a:pt x="815" y="489"/>
                  </a:lnTo>
                  <a:lnTo>
                    <a:pt x="815" y="489"/>
                  </a:lnTo>
                  <a:lnTo>
                    <a:pt x="815" y="483"/>
                  </a:lnTo>
                  <a:lnTo>
                    <a:pt x="816" y="477"/>
                  </a:lnTo>
                  <a:lnTo>
                    <a:pt x="815" y="471"/>
                  </a:lnTo>
                  <a:lnTo>
                    <a:pt x="813" y="468"/>
                  </a:lnTo>
                  <a:lnTo>
                    <a:pt x="813" y="468"/>
                  </a:lnTo>
                  <a:lnTo>
                    <a:pt x="810" y="464"/>
                  </a:lnTo>
                  <a:lnTo>
                    <a:pt x="809" y="459"/>
                  </a:lnTo>
                  <a:lnTo>
                    <a:pt x="809" y="455"/>
                  </a:lnTo>
                  <a:lnTo>
                    <a:pt x="809" y="455"/>
                  </a:lnTo>
                  <a:lnTo>
                    <a:pt x="812" y="447"/>
                  </a:lnTo>
                  <a:lnTo>
                    <a:pt x="815" y="437"/>
                  </a:lnTo>
                  <a:lnTo>
                    <a:pt x="818" y="427"/>
                  </a:lnTo>
                  <a:lnTo>
                    <a:pt x="822" y="419"/>
                  </a:lnTo>
                  <a:lnTo>
                    <a:pt x="822" y="419"/>
                  </a:lnTo>
                  <a:lnTo>
                    <a:pt x="828" y="410"/>
                  </a:lnTo>
                  <a:lnTo>
                    <a:pt x="830" y="404"/>
                  </a:lnTo>
                  <a:lnTo>
                    <a:pt x="830" y="404"/>
                  </a:lnTo>
                  <a:lnTo>
                    <a:pt x="833" y="398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39" y="389"/>
                  </a:lnTo>
                  <a:lnTo>
                    <a:pt x="840" y="385"/>
                  </a:lnTo>
                  <a:lnTo>
                    <a:pt x="839" y="381"/>
                  </a:lnTo>
                  <a:lnTo>
                    <a:pt x="837" y="376"/>
                  </a:lnTo>
                  <a:lnTo>
                    <a:pt x="837" y="376"/>
                  </a:lnTo>
                  <a:lnTo>
                    <a:pt x="834" y="372"/>
                  </a:lnTo>
                  <a:lnTo>
                    <a:pt x="834" y="367"/>
                  </a:lnTo>
                  <a:lnTo>
                    <a:pt x="837" y="360"/>
                  </a:lnTo>
                  <a:lnTo>
                    <a:pt x="837" y="360"/>
                  </a:lnTo>
                  <a:lnTo>
                    <a:pt x="840" y="347"/>
                  </a:lnTo>
                  <a:lnTo>
                    <a:pt x="840" y="339"/>
                  </a:lnTo>
                  <a:lnTo>
                    <a:pt x="839" y="333"/>
                  </a:lnTo>
                  <a:lnTo>
                    <a:pt x="839" y="333"/>
                  </a:lnTo>
                  <a:lnTo>
                    <a:pt x="837" y="332"/>
                  </a:lnTo>
                  <a:lnTo>
                    <a:pt x="836" y="332"/>
                  </a:lnTo>
                  <a:lnTo>
                    <a:pt x="830" y="332"/>
                  </a:lnTo>
                  <a:lnTo>
                    <a:pt x="825" y="335"/>
                  </a:lnTo>
                  <a:lnTo>
                    <a:pt x="822" y="336"/>
                  </a:lnTo>
                  <a:lnTo>
                    <a:pt x="822" y="336"/>
                  </a:lnTo>
                  <a:lnTo>
                    <a:pt x="821" y="336"/>
                  </a:lnTo>
                  <a:lnTo>
                    <a:pt x="819" y="336"/>
                  </a:lnTo>
                  <a:lnTo>
                    <a:pt x="812" y="329"/>
                  </a:lnTo>
                  <a:lnTo>
                    <a:pt x="812" y="329"/>
                  </a:lnTo>
                  <a:lnTo>
                    <a:pt x="807" y="326"/>
                  </a:lnTo>
                  <a:lnTo>
                    <a:pt x="803" y="326"/>
                  </a:lnTo>
                  <a:lnTo>
                    <a:pt x="799" y="324"/>
                  </a:lnTo>
                  <a:lnTo>
                    <a:pt x="794" y="323"/>
                  </a:lnTo>
                  <a:lnTo>
                    <a:pt x="794" y="323"/>
                  </a:lnTo>
                  <a:lnTo>
                    <a:pt x="791" y="321"/>
                  </a:lnTo>
                  <a:lnTo>
                    <a:pt x="790" y="318"/>
                  </a:lnTo>
                  <a:lnTo>
                    <a:pt x="790" y="312"/>
                  </a:lnTo>
                  <a:lnTo>
                    <a:pt x="788" y="307"/>
                  </a:lnTo>
                  <a:lnTo>
                    <a:pt x="787" y="299"/>
                  </a:lnTo>
                  <a:lnTo>
                    <a:pt x="787" y="299"/>
                  </a:lnTo>
                  <a:lnTo>
                    <a:pt x="784" y="296"/>
                  </a:lnTo>
                  <a:lnTo>
                    <a:pt x="781" y="295"/>
                  </a:lnTo>
                  <a:lnTo>
                    <a:pt x="776" y="295"/>
                  </a:lnTo>
                  <a:lnTo>
                    <a:pt x="769" y="295"/>
                  </a:lnTo>
                  <a:lnTo>
                    <a:pt x="769" y="295"/>
                  </a:lnTo>
                  <a:lnTo>
                    <a:pt x="767" y="290"/>
                  </a:lnTo>
                  <a:lnTo>
                    <a:pt x="767" y="281"/>
                  </a:lnTo>
                  <a:lnTo>
                    <a:pt x="770" y="271"/>
                  </a:lnTo>
                  <a:lnTo>
                    <a:pt x="773" y="261"/>
                  </a:lnTo>
                  <a:lnTo>
                    <a:pt x="773" y="261"/>
                  </a:lnTo>
                  <a:lnTo>
                    <a:pt x="776" y="256"/>
                  </a:lnTo>
                  <a:lnTo>
                    <a:pt x="781" y="252"/>
                  </a:lnTo>
                  <a:lnTo>
                    <a:pt x="785" y="249"/>
                  </a:lnTo>
                  <a:lnTo>
                    <a:pt x="788" y="244"/>
                  </a:lnTo>
                  <a:lnTo>
                    <a:pt x="788" y="244"/>
                  </a:lnTo>
                  <a:lnTo>
                    <a:pt x="788" y="237"/>
                  </a:lnTo>
                  <a:lnTo>
                    <a:pt x="787" y="225"/>
                  </a:lnTo>
                  <a:lnTo>
                    <a:pt x="782" y="213"/>
                  </a:lnTo>
                  <a:lnTo>
                    <a:pt x="779" y="206"/>
                  </a:lnTo>
                  <a:lnTo>
                    <a:pt x="779" y="206"/>
                  </a:lnTo>
                  <a:lnTo>
                    <a:pt x="776" y="204"/>
                  </a:lnTo>
                  <a:lnTo>
                    <a:pt x="769" y="204"/>
                  </a:lnTo>
                  <a:lnTo>
                    <a:pt x="762" y="203"/>
                  </a:lnTo>
                  <a:lnTo>
                    <a:pt x="753" y="201"/>
                  </a:lnTo>
                  <a:lnTo>
                    <a:pt x="753" y="201"/>
                  </a:lnTo>
                  <a:lnTo>
                    <a:pt x="750" y="200"/>
                  </a:lnTo>
                  <a:lnTo>
                    <a:pt x="748" y="197"/>
                  </a:lnTo>
                  <a:lnTo>
                    <a:pt x="747" y="193"/>
                  </a:lnTo>
                  <a:lnTo>
                    <a:pt x="748" y="190"/>
                  </a:lnTo>
                  <a:lnTo>
                    <a:pt x="751" y="181"/>
                  </a:lnTo>
                  <a:lnTo>
                    <a:pt x="753" y="173"/>
                  </a:lnTo>
                  <a:lnTo>
                    <a:pt x="753" y="173"/>
                  </a:lnTo>
                  <a:lnTo>
                    <a:pt x="754" y="166"/>
                  </a:lnTo>
                  <a:lnTo>
                    <a:pt x="757" y="158"/>
                  </a:lnTo>
                  <a:lnTo>
                    <a:pt x="760" y="153"/>
                  </a:lnTo>
                  <a:lnTo>
                    <a:pt x="760" y="148"/>
                  </a:lnTo>
                  <a:lnTo>
                    <a:pt x="760" y="148"/>
                  </a:lnTo>
                  <a:lnTo>
                    <a:pt x="753" y="138"/>
                  </a:lnTo>
                  <a:lnTo>
                    <a:pt x="750" y="130"/>
                  </a:lnTo>
                  <a:lnTo>
                    <a:pt x="748" y="124"/>
                  </a:lnTo>
                  <a:lnTo>
                    <a:pt x="748" y="124"/>
                  </a:lnTo>
                  <a:lnTo>
                    <a:pt x="745" y="113"/>
                  </a:lnTo>
                  <a:lnTo>
                    <a:pt x="744" y="108"/>
                  </a:lnTo>
                  <a:lnTo>
                    <a:pt x="741" y="105"/>
                  </a:lnTo>
                  <a:lnTo>
                    <a:pt x="741" y="105"/>
                  </a:lnTo>
                  <a:lnTo>
                    <a:pt x="733" y="98"/>
                  </a:lnTo>
                  <a:lnTo>
                    <a:pt x="728" y="93"/>
                  </a:lnTo>
                  <a:lnTo>
                    <a:pt x="720" y="89"/>
                  </a:lnTo>
                  <a:lnTo>
                    <a:pt x="720" y="89"/>
                  </a:lnTo>
                  <a:lnTo>
                    <a:pt x="710" y="84"/>
                  </a:lnTo>
                  <a:lnTo>
                    <a:pt x="699" y="81"/>
                  </a:lnTo>
                  <a:lnTo>
                    <a:pt x="699" y="81"/>
                  </a:lnTo>
                  <a:lnTo>
                    <a:pt x="692" y="80"/>
                  </a:lnTo>
                  <a:lnTo>
                    <a:pt x="686" y="80"/>
                  </a:lnTo>
                  <a:lnTo>
                    <a:pt x="682" y="78"/>
                  </a:lnTo>
                  <a:lnTo>
                    <a:pt x="679" y="77"/>
                  </a:lnTo>
                  <a:lnTo>
                    <a:pt x="679" y="77"/>
                  </a:lnTo>
                  <a:lnTo>
                    <a:pt x="677" y="77"/>
                  </a:lnTo>
                  <a:lnTo>
                    <a:pt x="676" y="76"/>
                  </a:lnTo>
                  <a:lnTo>
                    <a:pt x="677" y="73"/>
                  </a:lnTo>
                  <a:lnTo>
                    <a:pt x="683" y="68"/>
                  </a:lnTo>
                  <a:lnTo>
                    <a:pt x="683" y="68"/>
                  </a:lnTo>
                  <a:lnTo>
                    <a:pt x="683" y="65"/>
                  </a:lnTo>
                  <a:lnTo>
                    <a:pt x="683" y="61"/>
                  </a:lnTo>
                  <a:lnTo>
                    <a:pt x="683" y="58"/>
                  </a:lnTo>
                  <a:lnTo>
                    <a:pt x="685" y="55"/>
                  </a:lnTo>
                  <a:lnTo>
                    <a:pt x="685" y="55"/>
                  </a:lnTo>
                  <a:lnTo>
                    <a:pt x="688" y="53"/>
                  </a:lnTo>
                  <a:lnTo>
                    <a:pt x="693" y="52"/>
                  </a:lnTo>
                  <a:lnTo>
                    <a:pt x="698" y="50"/>
                  </a:lnTo>
                  <a:lnTo>
                    <a:pt x="701" y="49"/>
                  </a:lnTo>
                  <a:lnTo>
                    <a:pt x="701" y="49"/>
                  </a:lnTo>
                  <a:lnTo>
                    <a:pt x="701" y="47"/>
                  </a:lnTo>
                  <a:lnTo>
                    <a:pt x="698" y="44"/>
                  </a:lnTo>
                  <a:lnTo>
                    <a:pt x="696" y="40"/>
                  </a:lnTo>
                  <a:lnTo>
                    <a:pt x="693" y="36"/>
                  </a:lnTo>
                  <a:lnTo>
                    <a:pt x="693" y="36"/>
                  </a:lnTo>
                  <a:lnTo>
                    <a:pt x="690" y="30"/>
                  </a:lnTo>
                  <a:lnTo>
                    <a:pt x="688" y="25"/>
                  </a:lnTo>
                  <a:lnTo>
                    <a:pt x="685" y="18"/>
                  </a:lnTo>
                  <a:lnTo>
                    <a:pt x="685" y="18"/>
                  </a:lnTo>
                  <a:lnTo>
                    <a:pt x="685" y="15"/>
                  </a:lnTo>
                  <a:lnTo>
                    <a:pt x="685" y="10"/>
                  </a:lnTo>
                  <a:lnTo>
                    <a:pt x="686" y="6"/>
                  </a:lnTo>
                  <a:lnTo>
                    <a:pt x="686" y="3"/>
                  </a:lnTo>
                  <a:lnTo>
                    <a:pt x="686" y="3"/>
                  </a:lnTo>
                  <a:lnTo>
                    <a:pt x="683" y="1"/>
                  </a:lnTo>
                  <a:lnTo>
                    <a:pt x="679" y="0"/>
                  </a:lnTo>
                  <a:lnTo>
                    <a:pt x="674" y="0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70" y="4"/>
                  </a:lnTo>
                  <a:lnTo>
                    <a:pt x="668" y="9"/>
                  </a:lnTo>
                  <a:lnTo>
                    <a:pt x="667" y="15"/>
                  </a:lnTo>
                  <a:lnTo>
                    <a:pt x="667" y="15"/>
                  </a:lnTo>
                  <a:lnTo>
                    <a:pt x="670" y="15"/>
                  </a:lnTo>
                  <a:lnTo>
                    <a:pt x="674" y="18"/>
                  </a:lnTo>
                  <a:lnTo>
                    <a:pt x="679" y="22"/>
                  </a:lnTo>
                  <a:lnTo>
                    <a:pt x="680" y="25"/>
                  </a:lnTo>
                  <a:lnTo>
                    <a:pt x="680" y="28"/>
                  </a:lnTo>
                  <a:lnTo>
                    <a:pt x="680" y="28"/>
                  </a:lnTo>
                  <a:lnTo>
                    <a:pt x="680" y="34"/>
                  </a:lnTo>
                  <a:lnTo>
                    <a:pt x="680" y="38"/>
                  </a:lnTo>
                  <a:lnTo>
                    <a:pt x="679" y="41"/>
                  </a:lnTo>
                  <a:lnTo>
                    <a:pt x="677" y="43"/>
                  </a:lnTo>
                  <a:lnTo>
                    <a:pt x="674" y="44"/>
                  </a:lnTo>
                  <a:lnTo>
                    <a:pt x="670" y="44"/>
                  </a:lnTo>
                  <a:lnTo>
                    <a:pt x="670" y="44"/>
                  </a:lnTo>
                  <a:lnTo>
                    <a:pt x="662" y="46"/>
                  </a:lnTo>
                  <a:lnTo>
                    <a:pt x="656" y="47"/>
                  </a:lnTo>
                  <a:lnTo>
                    <a:pt x="653" y="49"/>
                  </a:lnTo>
                  <a:lnTo>
                    <a:pt x="651" y="53"/>
                  </a:lnTo>
                  <a:lnTo>
                    <a:pt x="651" y="53"/>
                  </a:lnTo>
                  <a:lnTo>
                    <a:pt x="646" y="58"/>
                  </a:lnTo>
                  <a:lnTo>
                    <a:pt x="642" y="61"/>
                  </a:lnTo>
                  <a:lnTo>
                    <a:pt x="637" y="62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18" y="52"/>
                  </a:lnTo>
                  <a:lnTo>
                    <a:pt x="613" y="50"/>
                  </a:lnTo>
                  <a:lnTo>
                    <a:pt x="611" y="50"/>
                  </a:lnTo>
                  <a:lnTo>
                    <a:pt x="608" y="52"/>
                  </a:lnTo>
                  <a:lnTo>
                    <a:pt x="605" y="53"/>
                  </a:lnTo>
                  <a:lnTo>
                    <a:pt x="605" y="53"/>
                  </a:lnTo>
                  <a:lnTo>
                    <a:pt x="600" y="61"/>
                  </a:lnTo>
                  <a:lnTo>
                    <a:pt x="599" y="67"/>
                  </a:lnTo>
                  <a:lnTo>
                    <a:pt x="597" y="81"/>
                  </a:lnTo>
                  <a:lnTo>
                    <a:pt x="597" y="81"/>
                  </a:lnTo>
                  <a:lnTo>
                    <a:pt x="596" y="89"/>
                  </a:lnTo>
                  <a:lnTo>
                    <a:pt x="593" y="95"/>
                  </a:lnTo>
                  <a:lnTo>
                    <a:pt x="593" y="99"/>
                  </a:lnTo>
                  <a:lnTo>
                    <a:pt x="593" y="101"/>
                  </a:lnTo>
                  <a:lnTo>
                    <a:pt x="594" y="102"/>
                  </a:lnTo>
                  <a:lnTo>
                    <a:pt x="594" y="102"/>
                  </a:lnTo>
                  <a:lnTo>
                    <a:pt x="599" y="105"/>
                  </a:lnTo>
                  <a:lnTo>
                    <a:pt x="603" y="105"/>
                  </a:lnTo>
                  <a:lnTo>
                    <a:pt x="606" y="108"/>
                  </a:lnTo>
                  <a:lnTo>
                    <a:pt x="606" y="110"/>
                  </a:lnTo>
                  <a:lnTo>
                    <a:pt x="605" y="111"/>
                  </a:lnTo>
                  <a:lnTo>
                    <a:pt x="605" y="111"/>
                  </a:lnTo>
                  <a:lnTo>
                    <a:pt x="602" y="115"/>
                  </a:lnTo>
                  <a:lnTo>
                    <a:pt x="597" y="117"/>
                  </a:lnTo>
                  <a:lnTo>
                    <a:pt x="593" y="118"/>
                  </a:lnTo>
                  <a:lnTo>
                    <a:pt x="591" y="120"/>
                  </a:lnTo>
                  <a:lnTo>
                    <a:pt x="591" y="121"/>
                  </a:lnTo>
                  <a:lnTo>
                    <a:pt x="591" y="121"/>
                  </a:lnTo>
                  <a:lnTo>
                    <a:pt x="591" y="126"/>
                  </a:lnTo>
                  <a:lnTo>
                    <a:pt x="593" y="129"/>
                  </a:lnTo>
                  <a:lnTo>
                    <a:pt x="596" y="133"/>
                  </a:lnTo>
                  <a:lnTo>
                    <a:pt x="596" y="133"/>
                  </a:lnTo>
                  <a:lnTo>
                    <a:pt x="596" y="135"/>
                  </a:lnTo>
                  <a:lnTo>
                    <a:pt x="593" y="136"/>
                  </a:lnTo>
                  <a:lnTo>
                    <a:pt x="588" y="139"/>
                  </a:lnTo>
                  <a:lnTo>
                    <a:pt x="587" y="142"/>
                  </a:lnTo>
                  <a:lnTo>
                    <a:pt x="587" y="142"/>
                  </a:lnTo>
                  <a:lnTo>
                    <a:pt x="584" y="151"/>
                  </a:lnTo>
                  <a:lnTo>
                    <a:pt x="585" y="155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90" y="167"/>
                  </a:lnTo>
                  <a:lnTo>
                    <a:pt x="593" y="172"/>
                  </a:lnTo>
                  <a:lnTo>
                    <a:pt x="596" y="176"/>
                  </a:lnTo>
                  <a:lnTo>
                    <a:pt x="597" y="178"/>
                  </a:lnTo>
                  <a:lnTo>
                    <a:pt x="597" y="178"/>
                  </a:lnTo>
                  <a:lnTo>
                    <a:pt x="597" y="185"/>
                  </a:lnTo>
                  <a:lnTo>
                    <a:pt x="600" y="188"/>
                  </a:lnTo>
                  <a:lnTo>
                    <a:pt x="603" y="190"/>
                  </a:lnTo>
                  <a:lnTo>
                    <a:pt x="603" y="190"/>
                  </a:lnTo>
                  <a:lnTo>
                    <a:pt x="613" y="193"/>
                  </a:lnTo>
                  <a:lnTo>
                    <a:pt x="618" y="194"/>
                  </a:lnTo>
                  <a:lnTo>
                    <a:pt x="619" y="194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19" y="198"/>
                  </a:lnTo>
                  <a:lnTo>
                    <a:pt x="616" y="201"/>
                  </a:lnTo>
                  <a:lnTo>
                    <a:pt x="615" y="206"/>
                  </a:lnTo>
                  <a:lnTo>
                    <a:pt x="613" y="209"/>
                  </a:lnTo>
                  <a:lnTo>
                    <a:pt x="613" y="209"/>
                  </a:lnTo>
                  <a:lnTo>
                    <a:pt x="615" y="216"/>
                  </a:lnTo>
                  <a:lnTo>
                    <a:pt x="615" y="219"/>
                  </a:lnTo>
                  <a:lnTo>
                    <a:pt x="613" y="221"/>
                  </a:lnTo>
                  <a:lnTo>
                    <a:pt x="611" y="222"/>
                  </a:lnTo>
                  <a:lnTo>
                    <a:pt x="611" y="222"/>
                  </a:lnTo>
                  <a:lnTo>
                    <a:pt x="606" y="224"/>
                  </a:lnTo>
                  <a:lnTo>
                    <a:pt x="603" y="228"/>
                  </a:lnTo>
                  <a:lnTo>
                    <a:pt x="602" y="232"/>
                  </a:lnTo>
                  <a:lnTo>
                    <a:pt x="602" y="237"/>
                  </a:lnTo>
                  <a:lnTo>
                    <a:pt x="602" y="237"/>
                  </a:lnTo>
                  <a:lnTo>
                    <a:pt x="603" y="243"/>
                  </a:lnTo>
                  <a:lnTo>
                    <a:pt x="603" y="252"/>
                  </a:lnTo>
                  <a:lnTo>
                    <a:pt x="603" y="268"/>
                  </a:lnTo>
                  <a:lnTo>
                    <a:pt x="603" y="268"/>
                  </a:lnTo>
                  <a:lnTo>
                    <a:pt x="602" y="270"/>
                  </a:lnTo>
                  <a:lnTo>
                    <a:pt x="600" y="272"/>
                  </a:lnTo>
                  <a:lnTo>
                    <a:pt x="594" y="275"/>
                  </a:lnTo>
                  <a:lnTo>
                    <a:pt x="587" y="281"/>
                  </a:lnTo>
                  <a:lnTo>
                    <a:pt x="585" y="283"/>
                  </a:lnTo>
                  <a:lnTo>
                    <a:pt x="584" y="286"/>
                  </a:lnTo>
                  <a:lnTo>
                    <a:pt x="584" y="286"/>
                  </a:lnTo>
                  <a:lnTo>
                    <a:pt x="585" y="292"/>
                  </a:lnTo>
                  <a:lnTo>
                    <a:pt x="588" y="296"/>
                  </a:lnTo>
                  <a:lnTo>
                    <a:pt x="590" y="301"/>
                  </a:lnTo>
                  <a:lnTo>
                    <a:pt x="590" y="304"/>
                  </a:lnTo>
                  <a:lnTo>
                    <a:pt x="590" y="304"/>
                  </a:lnTo>
                  <a:lnTo>
                    <a:pt x="585" y="310"/>
                  </a:lnTo>
                  <a:lnTo>
                    <a:pt x="581" y="314"/>
                  </a:lnTo>
                  <a:lnTo>
                    <a:pt x="575" y="318"/>
                  </a:lnTo>
                  <a:lnTo>
                    <a:pt x="569" y="321"/>
                  </a:lnTo>
                  <a:lnTo>
                    <a:pt x="569" y="321"/>
                  </a:lnTo>
                  <a:lnTo>
                    <a:pt x="560" y="326"/>
                  </a:lnTo>
                  <a:lnTo>
                    <a:pt x="556" y="330"/>
                  </a:lnTo>
                  <a:lnTo>
                    <a:pt x="554" y="333"/>
                  </a:lnTo>
                  <a:lnTo>
                    <a:pt x="554" y="333"/>
                  </a:lnTo>
                  <a:lnTo>
                    <a:pt x="554" y="338"/>
                  </a:lnTo>
                  <a:lnTo>
                    <a:pt x="551" y="341"/>
                  </a:lnTo>
                  <a:lnTo>
                    <a:pt x="548" y="344"/>
                  </a:lnTo>
                  <a:lnTo>
                    <a:pt x="544" y="345"/>
                  </a:lnTo>
                  <a:lnTo>
                    <a:pt x="544" y="345"/>
                  </a:lnTo>
                  <a:lnTo>
                    <a:pt x="535" y="348"/>
                  </a:lnTo>
                  <a:lnTo>
                    <a:pt x="532" y="351"/>
                  </a:lnTo>
                  <a:lnTo>
                    <a:pt x="535" y="354"/>
                  </a:lnTo>
                  <a:lnTo>
                    <a:pt x="535" y="354"/>
                  </a:lnTo>
                  <a:lnTo>
                    <a:pt x="544" y="360"/>
                  </a:lnTo>
                  <a:lnTo>
                    <a:pt x="547" y="364"/>
                  </a:lnTo>
                  <a:lnTo>
                    <a:pt x="547" y="366"/>
                  </a:lnTo>
                  <a:lnTo>
                    <a:pt x="545" y="367"/>
                  </a:lnTo>
                  <a:lnTo>
                    <a:pt x="545" y="367"/>
                  </a:lnTo>
                  <a:lnTo>
                    <a:pt x="541" y="369"/>
                  </a:lnTo>
                  <a:lnTo>
                    <a:pt x="536" y="372"/>
                  </a:lnTo>
                  <a:lnTo>
                    <a:pt x="532" y="373"/>
                  </a:lnTo>
                  <a:lnTo>
                    <a:pt x="529" y="376"/>
                  </a:lnTo>
                  <a:lnTo>
                    <a:pt x="529" y="376"/>
                  </a:lnTo>
                  <a:lnTo>
                    <a:pt x="526" y="387"/>
                  </a:lnTo>
                  <a:lnTo>
                    <a:pt x="525" y="394"/>
                  </a:lnTo>
                  <a:lnTo>
                    <a:pt x="523" y="403"/>
                  </a:lnTo>
                  <a:lnTo>
                    <a:pt x="523" y="403"/>
                  </a:lnTo>
                  <a:lnTo>
                    <a:pt x="523" y="425"/>
                  </a:lnTo>
                  <a:lnTo>
                    <a:pt x="525" y="437"/>
                  </a:lnTo>
                  <a:lnTo>
                    <a:pt x="528" y="443"/>
                  </a:lnTo>
                  <a:lnTo>
                    <a:pt x="529" y="447"/>
                  </a:lnTo>
                  <a:lnTo>
                    <a:pt x="529" y="447"/>
                  </a:lnTo>
                  <a:lnTo>
                    <a:pt x="536" y="455"/>
                  </a:lnTo>
                  <a:lnTo>
                    <a:pt x="545" y="459"/>
                  </a:lnTo>
                  <a:lnTo>
                    <a:pt x="554" y="462"/>
                  </a:lnTo>
                  <a:lnTo>
                    <a:pt x="562" y="465"/>
                  </a:lnTo>
                  <a:lnTo>
                    <a:pt x="562" y="465"/>
                  </a:lnTo>
                  <a:lnTo>
                    <a:pt x="566" y="466"/>
                  </a:lnTo>
                  <a:lnTo>
                    <a:pt x="571" y="472"/>
                  </a:lnTo>
                  <a:lnTo>
                    <a:pt x="572" y="478"/>
                  </a:lnTo>
                  <a:lnTo>
                    <a:pt x="574" y="484"/>
                  </a:lnTo>
                  <a:lnTo>
                    <a:pt x="574" y="484"/>
                  </a:lnTo>
                  <a:lnTo>
                    <a:pt x="575" y="490"/>
                  </a:lnTo>
                  <a:lnTo>
                    <a:pt x="578" y="496"/>
                  </a:lnTo>
                  <a:lnTo>
                    <a:pt x="579" y="501"/>
                  </a:lnTo>
                  <a:lnTo>
                    <a:pt x="579" y="505"/>
                  </a:lnTo>
                  <a:lnTo>
                    <a:pt x="579" y="505"/>
                  </a:lnTo>
                  <a:lnTo>
                    <a:pt x="576" y="515"/>
                  </a:lnTo>
                  <a:lnTo>
                    <a:pt x="575" y="517"/>
                  </a:lnTo>
                  <a:lnTo>
                    <a:pt x="574" y="518"/>
                  </a:lnTo>
                  <a:lnTo>
                    <a:pt x="574" y="518"/>
                  </a:lnTo>
                  <a:lnTo>
                    <a:pt x="568" y="514"/>
                  </a:lnTo>
                  <a:lnTo>
                    <a:pt x="563" y="512"/>
                  </a:lnTo>
                  <a:lnTo>
                    <a:pt x="559" y="514"/>
                  </a:lnTo>
                  <a:lnTo>
                    <a:pt x="559" y="514"/>
                  </a:lnTo>
                  <a:lnTo>
                    <a:pt x="556" y="517"/>
                  </a:lnTo>
                  <a:lnTo>
                    <a:pt x="553" y="520"/>
                  </a:lnTo>
                  <a:lnTo>
                    <a:pt x="550" y="527"/>
                  </a:lnTo>
                  <a:lnTo>
                    <a:pt x="550" y="527"/>
                  </a:lnTo>
                  <a:lnTo>
                    <a:pt x="545" y="535"/>
                  </a:lnTo>
                  <a:lnTo>
                    <a:pt x="544" y="539"/>
                  </a:lnTo>
                  <a:lnTo>
                    <a:pt x="545" y="545"/>
                  </a:lnTo>
                  <a:lnTo>
                    <a:pt x="545" y="545"/>
                  </a:lnTo>
                  <a:lnTo>
                    <a:pt x="548" y="549"/>
                  </a:lnTo>
                  <a:lnTo>
                    <a:pt x="554" y="554"/>
                  </a:lnTo>
                  <a:lnTo>
                    <a:pt x="559" y="558"/>
                  </a:lnTo>
                  <a:lnTo>
                    <a:pt x="563" y="560"/>
                  </a:lnTo>
                  <a:lnTo>
                    <a:pt x="563" y="560"/>
                  </a:lnTo>
                  <a:lnTo>
                    <a:pt x="571" y="561"/>
                  </a:lnTo>
                  <a:lnTo>
                    <a:pt x="574" y="563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76"/>
                  </a:lnTo>
                  <a:lnTo>
                    <a:pt x="572" y="581"/>
                  </a:lnTo>
                  <a:lnTo>
                    <a:pt x="574" y="585"/>
                  </a:lnTo>
                  <a:lnTo>
                    <a:pt x="574" y="585"/>
                  </a:lnTo>
                  <a:lnTo>
                    <a:pt x="578" y="588"/>
                  </a:lnTo>
                  <a:lnTo>
                    <a:pt x="581" y="592"/>
                  </a:lnTo>
                  <a:lnTo>
                    <a:pt x="582" y="597"/>
                  </a:lnTo>
                  <a:lnTo>
                    <a:pt x="582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74" y="603"/>
                  </a:lnTo>
                  <a:lnTo>
                    <a:pt x="566" y="607"/>
                  </a:lnTo>
                  <a:lnTo>
                    <a:pt x="559" y="610"/>
                  </a:lnTo>
                  <a:lnTo>
                    <a:pt x="556" y="613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22"/>
                  </a:lnTo>
                  <a:lnTo>
                    <a:pt x="550" y="628"/>
                  </a:lnTo>
                  <a:lnTo>
                    <a:pt x="551" y="631"/>
                  </a:lnTo>
                  <a:lnTo>
                    <a:pt x="553" y="635"/>
                  </a:lnTo>
                  <a:lnTo>
                    <a:pt x="553" y="635"/>
                  </a:lnTo>
                  <a:lnTo>
                    <a:pt x="553" y="640"/>
                  </a:lnTo>
                  <a:lnTo>
                    <a:pt x="551" y="643"/>
                  </a:lnTo>
                  <a:lnTo>
                    <a:pt x="545" y="649"/>
                  </a:lnTo>
                  <a:lnTo>
                    <a:pt x="545" y="649"/>
                  </a:lnTo>
                  <a:lnTo>
                    <a:pt x="541" y="653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2" y="656"/>
                  </a:lnTo>
                  <a:lnTo>
                    <a:pt x="531" y="655"/>
                  </a:lnTo>
                  <a:lnTo>
                    <a:pt x="531" y="655"/>
                  </a:lnTo>
                  <a:lnTo>
                    <a:pt x="531" y="650"/>
                  </a:lnTo>
                  <a:lnTo>
                    <a:pt x="529" y="644"/>
                  </a:lnTo>
                  <a:lnTo>
                    <a:pt x="528" y="641"/>
                  </a:lnTo>
                  <a:lnTo>
                    <a:pt x="525" y="640"/>
                  </a:lnTo>
                  <a:lnTo>
                    <a:pt x="522" y="638"/>
                  </a:lnTo>
                  <a:lnTo>
                    <a:pt x="519" y="640"/>
                  </a:lnTo>
                  <a:lnTo>
                    <a:pt x="519" y="640"/>
                  </a:lnTo>
                  <a:lnTo>
                    <a:pt x="511" y="641"/>
                  </a:lnTo>
                  <a:lnTo>
                    <a:pt x="507" y="646"/>
                  </a:lnTo>
                  <a:lnTo>
                    <a:pt x="504" y="647"/>
                  </a:lnTo>
                  <a:lnTo>
                    <a:pt x="502" y="646"/>
                  </a:lnTo>
                  <a:lnTo>
                    <a:pt x="502" y="644"/>
                  </a:lnTo>
                  <a:lnTo>
                    <a:pt x="502" y="644"/>
                  </a:lnTo>
                  <a:lnTo>
                    <a:pt x="501" y="638"/>
                  </a:lnTo>
                  <a:lnTo>
                    <a:pt x="501" y="632"/>
                  </a:lnTo>
                  <a:lnTo>
                    <a:pt x="501" y="625"/>
                  </a:lnTo>
                  <a:lnTo>
                    <a:pt x="501" y="625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6067425" y="4660900"/>
              <a:ext cx="339725" cy="315912"/>
            </a:xfrm>
            <a:custGeom>
              <a:avLst/>
              <a:gdLst>
                <a:gd name="T0" fmla="*/ 5 w 214"/>
                <a:gd name="T1" fmla="*/ 46 h 199"/>
                <a:gd name="T2" fmla="*/ 3 w 214"/>
                <a:gd name="T3" fmla="*/ 67 h 199"/>
                <a:gd name="T4" fmla="*/ 8 w 214"/>
                <a:gd name="T5" fmla="*/ 74 h 199"/>
                <a:gd name="T6" fmla="*/ 24 w 214"/>
                <a:gd name="T7" fmla="*/ 77 h 199"/>
                <a:gd name="T8" fmla="*/ 32 w 214"/>
                <a:gd name="T9" fmla="*/ 88 h 199"/>
                <a:gd name="T10" fmla="*/ 45 w 214"/>
                <a:gd name="T11" fmla="*/ 108 h 199"/>
                <a:gd name="T12" fmla="*/ 57 w 214"/>
                <a:gd name="T13" fmla="*/ 126 h 199"/>
                <a:gd name="T14" fmla="*/ 58 w 214"/>
                <a:gd name="T15" fmla="*/ 147 h 199"/>
                <a:gd name="T16" fmla="*/ 64 w 214"/>
                <a:gd name="T17" fmla="*/ 159 h 199"/>
                <a:gd name="T18" fmla="*/ 79 w 214"/>
                <a:gd name="T19" fmla="*/ 177 h 199"/>
                <a:gd name="T20" fmla="*/ 88 w 214"/>
                <a:gd name="T21" fmla="*/ 190 h 199"/>
                <a:gd name="T22" fmla="*/ 97 w 214"/>
                <a:gd name="T23" fmla="*/ 194 h 199"/>
                <a:gd name="T24" fmla="*/ 110 w 214"/>
                <a:gd name="T25" fmla="*/ 199 h 199"/>
                <a:gd name="T26" fmla="*/ 119 w 214"/>
                <a:gd name="T27" fmla="*/ 194 h 199"/>
                <a:gd name="T28" fmla="*/ 140 w 214"/>
                <a:gd name="T29" fmla="*/ 178 h 199"/>
                <a:gd name="T30" fmla="*/ 147 w 214"/>
                <a:gd name="T31" fmla="*/ 181 h 199"/>
                <a:gd name="T32" fmla="*/ 151 w 214"/>
                <a:gd name="T33" fmla="*/ 182 h 199"/>
                <a:gd name="T34" fmla="*/ 169 w 214"/>
                <a:gd name="T35" fmla="*/ 159 h 199"/>
                <a:gd name="T36" fmla="*/ 177 w 214"/>
                <a:gd name="T37" fmla="*/ 154 h 199"/>
                <a:gd name="T38" fmla="*/ 186 w 214"/>
                <a:gd name="T39" fmla="*/ 145 h 199"/>
                <a:gd name="T40" fmla="*/ 199 w 214"/>
                <a:gd name="T41" fmla="*/ 138 h 199"/>
                <a:gd name="T42" fmla="*/ 190 w 214"/>
                <a:gd name="T43" fmla="*/ 126 h 199"/>
                <a:gd name="T44" fmla="*/ 208 w 214"/>
                <a:gd name="T45" fmla="*/ 116 h 199"/>
                <a:gd name="T46" fmla="*/ 214 w 214"/>
                <a:gd name="T47" fmla="*/ 111 h 199"/>
                <a:gd name="T48" fmla="*/ 208 w 214"/>
                <a:gd name="T49" fmla="*/ 105 h 199"/>
                <a:gd name="T50" fmla="*/ 175 w 214"/>
                <a:gd name="T51" fmla="*/ 97 h 199"/>
                <a:gd name="T52" fmla="*/ 172 w 214"/>
                <a:gd name="T53" fmla="*/ 91 h 199"/>
                <a:gd name="T54" fmla="*/ 175 w 214"/>
                <a:gd name="T55" fmla="*/ 46 h 199"/>
                <a:gd name="T56" fmla="*/ 174 w 214"/>
                <a:gd name="T57" fmla="*/ 39 h 199"/>
                <a:gd name="T58" fmla="*/ 162 w 214"/>
                <a:gd name="T59" fmla="*/ 52 h 199"/>
                <a:gd name="T60" fmla="*/ 151 w 214"/>
                <a:gd name="T61" fmla="*/ 65 h 199"/>
                <a:gd name="T62" fmla="*/ 141 w 214"/>
                <a:gd name="T63" fmla="*/ 68 h 199"/>
                <a:gd name="T64" fmla="*/ 125 w 214"/>
                <a:gd name="T65" fmla="*/ 62 h 199"/>
                <a:gd name="T66" fmla="*/ 101 w 214"/>
                <a:gd name="T67" fmla="*/ 42 h 199"/>
                <a:gd name="T68" fmla="*/ 88 w 214"/>
                <a:gd name="T69" fmla="*/ 21 h 199"/>
                <a:gd name="T70" fmla="*/ 66 w 214"/>
                <a:gd name="T71" fmla="*/ 18 h 199"/>
                <a:gd name="T72" fmla="*/ 42 w 214"/>
                <a:gd name="T73" fmla="*/ 2 h 199"/>
                <a:gd name="T74" fmla="*/ 29 w 214"/>
                <a:gd name="T75" fmla="*/ 0 h 199"/>
                <a:gd name="T76" fmla="*/ 21 w 214"/>
                <a:gd name="T77" fmla="*/ 8 h 199"/>
                <a:gd name="T78" fmla="*/ 12 w 214"/>
                <a:gd name="T79" fmla="*/ 11 h 199"/>
                <a:gd name="T80" fmla="*/ 0 w 214"/>
                <a:gd name="T81" fmla="*/ 11 h 199"/>
                <a:gd name="T82" fmla="*/ 17 w 214"/>
                <a:gd name="T83" fmla="*/ 27 h 199"/>
                <a:gd name="T84" fmla="*/ 12 w 214"/>
                <a:gd name="T85" fmla="*/ 33 h 199"/>
                <a:gd name="T86" fmla="*/ 8 w 214"/>
                <a:gd name="T87" fmla="*/ 3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199">
                  <a:moveTo>
                    <a:pt x="8" y="39"/>
                  </a:moveTo>
                  <a:lnTo>
                    <a:pt x="8" y="39"/>
                  </a:lnTo>
                  <a:lnTo>
                    <a:pt x="5" y="46"/>
                  </a:lnTo>
                  <a:lnTo>
                    <a:pt x="3" y="57"/>
                  </a:lnTo>
                  <a:lnTo>
                    <a:pt x="3" y="62"/>
                  </a:lnTo>
                  <a:lnTo>
                    <a:pt x="3" y="67"/>
                  </a:lnTo>
                  <a:lnTo>
                    <a:pt x="5" y="71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5" y="76"/>
                  </a:lnTo>
                  <a:lnTo>
                    <a:pt x="21" y="76"/>
                  </a:lnTo>
                  <a:lnTo>
                    <a:pt x="24" y="77"/>
                  </a:lnTo>
                  <a:lnTo>
                    <a:pt x="26" y="79"/>
                  </a:lnTo>
                  <a:lnTo>
                    <a:pt x="29" y="82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7" y="98"/>
                  </a:lnTo>
                  <a:lnTo>
                    <a:pt x="45" y="108"/>
                  </a:lnTo>
                  <a:lnTo>
                    <a:pt x="52" y="119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8" y="134"/>
                  </a:lnTo>
                  <a:lnTo>
                    <a:pt x="58" y="141"/>
                  </a:lnTo>
                  <a:lnTo>
                    <a:pt x="58" y="147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64" y="159"/>
                  </a:lnTo>
                  <a:lnTo>
                    <a:pt x="69" y="166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2" y="181"/>
                  </a:lnTo>
                  <a:lnTo>
                    <a:pt x="85" y="185"/>
                  </a:lnTo>
                  <a:lnTo>
                    <a:pt x="88" y="190"/>
                  </a:lnTo>
                  <a:lnTo>
                    <a:pt x="94" y="193"/>
                  </a:lnTo>
                  <a:lnTo>
                    <a:pt x="94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104" y="197"/>
                  </a:lnTo>
                  <a:lnTo>
                    <a:pt x="110" y="199"/>
                  </a:lnTo>
                  <a:lnTo>
                    <a:pt x="114" y="197"/>
                  </a:lnTo>
                  <a:lnTo>
                    <a:pt x="119" y="194"/>
                  </a:lnTo>
                  <a:lnTo>
                    <a:pt x="119" y="194"/>
                  </a:lnTo>
                  <a:lnTo>
                    <a:pt x="129" y="182"/>
                  </a:lnTo>
                  <a:lnTo>
                    <a:pt x="137" y="178"/>
                  </a:lnTo>
                  <a:lnTo>
                    <a:pt x="140" y="178"/>
                  </a:lnTo>
                  <a:lnTo>
                    <a:pt x="143" y="178"/>
                  </a:lnTo>
                  <a:lnTo>
                    <a:pt x="143" y="178"/>
                  </a:lnTo>
                  <a:lnTo>
                    <a:pt x="147" y="181"/>
                  </a:lnTo>
                  <a:lnTo>
                    <a:pt x="149" y="184"/>
                  </a:lnTo>
                  <a:lnTo>
                    <a:pt x="150" y="185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62" y="166"/>
                  </a:lnTo>
                  <a:lnTo>
                    <a:pt x="169" y="159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7" y="154"/>
                  </a:lnTo>
                  <a:lnTo>
                    <a:pt x="181" y="151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93" y="141"/>
                  </a:lnTo>
                  <a:lnTo>
                    <a:pt x="199" y="138"/>
                  </a:lnTo>
                  <a:lnTo>
                    <a:pt x="199" y="138"/>
                  </a:lnTo>
                  <a:lnTo>
                    <a:pt x="191" y="128"/>
                  </a:lnTo>
                  <a:lnTo>
                    <a:pt x="191" y="128"/>
                  </a:lnTo>
                  <a:lnTo>
                    <a:pt x="190" y="126"/>
                  </a:lnTo>
                  <a:lnTo>
                    <a:pt x="191" y="125"/>
                  </a:lnTo>
                  <a:lnTo>
                    <a:pt x="194" y="122"/>
                  </a:lnTo>
                  <a:lnTo>
                    <a:pt x="208" y="116"/>
                  </a:lnTo>
                  <a:lnTo>
                    <a:pt x="208" y="116"/>
                  </a:lnTo>
                  <a:lnTo>
                    <a:pt x="212" y="113"/>
                  </a:lnTo>
                  <a:lnTo>
                    <a:pt x="214" y="111"/>
                  </a:lnTo>
                  <a:lnTo>
                    <a:pt x="214" y="110"/>
                  </a:lnTo>
                  <a:lnTo>
                    <a:pt x="212" y="108"/>
                  </a:lnTo>
                  <a:lnTo>
                    <a:pt x="208" y="105"/>
                  </a:lnTo>
                  <a:lnTo>
                    <a:pt x="203" y="104"/>
                  </a:lnTo>
                  <a:lnTo>
                    <a:pt x="203" y="104"/>
                  </a:lnTo>
                  <a:lnTo>
                    <a:pt x="175" y="97"/>
                  </a:lnTo>
                  <a:lnTo>
                    <a:pt x="175" y="97"/>
                  </a:lnTo>
                  <a:lnTo>
                    <a:pt x="172" y="95"/>
                  </a:lnTo>
                  <a:lnTo>
                    <a:pt x="172" y="91"/>
                  </a:lnTo>
                  <a:lnTo>
                    <a:pt x="172" y="79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0"/>
                  </a:lnTo>
                  <a:lnTo>
                    <a:pt x="175" y="39"/>
                  </a:lnTo>
                  <a:lnTo>
                    <a:pt x="174" y="39"/>
                  </a:lnTo>
                  <a:lnTo>
                    <a:pt x="172" y="40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59" y="57"/>
                  </a:lnTo>
                  <a:lnTo>
                    <a:pt x="154" y="64"/>
                  </a:lnTo>
                  <a:lnTo>
                    <a:pt x="151" y="65"/>
                  </a:lnTo>
                  <a:lnTo>
                    <a:pt x="149" y="68"/>
                  </a:lnTo>
                  <a:lnTo>
                    <a:pt x="146" y="70"/>
                  </a:lnTo>
                  <a:lnTo>
                    <a:pt x="141" y="68"/>
                  </a:lnTo>
                  <a:lnTo>
                    <a:pt x="141" y="68"/>
                  </a:lnTo>
                  <a:lnTo>
                    <a:pt x="132" y="67"/>
                  </a:lnTo>
                  <a:lnTo>
                    <a:pt x="125" y="62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101" y="42"/>
                  </a:lnTo>
                  <a:lnTo>
                    <a:pt x="95" y="33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79" y="21"/>
                  </a:lnTo>
                  <a:lnTo>
                    <a:pt x="72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4" y="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8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9" y="34"/>
                  </a:lnTo>
                  <a:lnTo>
                    <a:pt x="8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11982450" y="6718300"/>
              <a:ext cx="1419225" cy="1801812"/>
            </a:xfrm>
            <a:custGeom>
              <a:avLst/>
              <a:gdLst>
                <a:gd name="T0" fmla="*/ 506 w 894"/>
                <a:gd name="T1" fmla="*/ 15 h 1135"/>
                <a:gd name="T2" fmla="*/ 455 w 894"/>
                <a:gd name="T3" fmla="*/ 16 h 1135"/>
                <a:gd name="T4" fmla="*/ 453 w 894"/>
                <a:gd name="T5" fmla="*/ 37 h 1135"/>
                <a:gd name="T6" fmla="*/ 447 w 894"/>
                <a:gd name="T7" fmla="*/ 80 h 1135"/>
                <a:gd name="T8" fmla="*/ 462 w 894"/>
                <a:gd name="T9" fmla="*/ 110 h 1135"/>
                <a:gd name="T10" fmla="*/ 480 w 894"/>
                <a:gd name="T11" fmla="*/ 132 h 1135"/>
                <a:gd name="T12" fmla="*/ 490 w 894"/>
                <a:gd name="T13" fmla="*/ 142 h 1135"/>
                <a:gd name="T14" fmla="*/ 483 w 894"/>
                <a:gd name="T15" fmla="*/ 184 h 1135"/>
                <a:gd name="T16" fmla="*/ 415 w 894"/>
                <a:gd name="T17" fmla="*/ 205 h 1135"/>
                <a:gd name="T18" fmla="*/ 382 w 894"/>
                <a:gd name="T19" fmla="*/ 222 h 1135"/>
                <a:gd name="T20" fmla="*/ 404 w 894"/>
                <a:gd name="T21" fmla="*/ 253 h 1135"/>
                <a:gd name="T22" fmla="*/ 413 w 894"/>
                <a:gd name="T23" fmla="*/ 289 h 1135"/>
                <a:gd name="T24" fmla="*/ 424 w 894"/>
                <a:gd name="T25" fmla="*/ 327 h 1135"/>
                <a:gd name="T26" fmla="*/ 462 w 894"/>
                <a:gd name="T27" fmla="*/ 362 h 1135"/>
                <a:gd name="T28" fmla="*/ 495 w 894"/>
                <a:gd name="T29" fmla="*/ 375 h 1135"/>
                <a:gd name="T30" fmla="*/ 502 w 894"/>
                <a:gd name="T31" fmla="*/ 461 h 1135"/>
                <a:gd name="T32" fmla="*/ 432 w 894"/>
                <a:gd name="T33" fmla="*/ 513 h 1135"/>
                <a:gd name="T34" fmla="*/ 373 w 894"/>
                <a:gd name="T35" fmla="*/ 575 h 1135"/>
                <a:gd name="T36" fmla="*/ 348 w 894"/>
                <a:gd name="T37" fmla="*/ 599 h 1135"/>
                <a:gd name="T38" fmla="*/ 379 w 894"/>
                <a:gd name="T39" fmla="*/ 627 h 1135"/>
                <a:gd name="T40" fmla="*/ 397 w 894"/>
                <a:gd name="T41" fmla="*/ 671 h 1135"/>
                <a:gd name="T42" fmla="*/ 357 w 894"/>
                <a:gd name="T43" fmla="*/ 721 h 1135"/>
                <a:gd name="T44" fmla="*/ 312 w 894"/>
                <a:gd name="T45" fmla="*/ 742 h 1135"/>
                <a:gd name="T46" fmla="*/ 270 w 894"/>
                <a:gd name="T47" fmla="*/ 760 h 1135"/>
                <a:gd name="T48" fmla="*/ 247 w 894"/>
                <a:gd name="T49" fmla="*/ 800 h 1135"/>
                <a:gd name="T50" fmla="*/ 194 w 894"/>
                <a:gd name="T51" fmla="*/ 856 h 1135"/>
                <a:gd name="T52" fmla="*/ 114 w 894"/>
                <a:gd name="T53" fmla="*/ 878 h 1135"/>
                <a:gd name="T54" fmla="*/ 39 w 894"/>
                <a:gd name="T55" fmla="*/ 889 h 1135"/>
                <a:gd name="T56" fmla="*/ 34 w 894"/>
                <a:gd name="T57" fmla="*/ 929 h 1135"/>
                <a:gd name="T58" fmla="*/ 27 w 894"/>
                <a:gd name="T59" fmla="*/ 981 h 1135"/>
                <a:gd name="T60" fmla="*/ 25 w 894"/>
                <a:gd name="T61" fmla="*/ 1012 h 1135"/>
                <a:gd name="T62" fmla="*/ 2 w 894"/>
                <a:gd name="T63" fmla="*/ 1075 h 1135"/>
                <a:gd name="T64" fmla="*/ 56 w 894"/>
                <a:gd name="T65" fmla="*/ 1114 h 1135"/>
                <a:gd name="T66" fmla="*/ 90 w 894"/>
                <a:gd name="T67" fmla="*/ 1132 h 1135"/>
                <a:gd name="T68" fmla="*/ 191 w 894"/>
                <a:gd name="T69" fmla="*/ 1132 h 1135"/>
                <a:gd name="T70" fmla="*/ 243 w 894"/>
                <a:gd name="T71" fmla="*/ 1124 h 1135"/>
                <a:gd name="T72" fmla="*/ 327 w 894"/>
                <a:gd name="T73" fmla="*/ 1078 h 1135"/>
                <a:gd name="T74" fmla="*/ 409 w 894"/>
                <a:gd name="T75" fmla="*/ 1034 h 1135"/>
                <a:gd name="T76" fmla="*/ 501 w 894"/>
                <a:gd name="T77" fmla="*/ 954 h 1135"/>
                <a:gd name="T78" fmla="*/ 588 w 894"/>
                <a:gd name="T79" fmla="*/ 964 h 1135"/>
                <a:gd name="T80" fmla="*/ 693 w 894"/>
                <a:gd name="T81" fmla="*/ 972 h 1135"/>
                <a:gd name="T82" fmla="*/ 774 w 894"/>
                <a:gd name="T83" fmla="*/ 941 h 1135"/>
                <a:gd name="T84" fmla="*/ 835 w 894"/>
                <a:gd name="T85" fmla="*/ 859 h 1135"/>
                <a:gd name="T86" fmla="*/ 844 w 894"/>
                <a:gd name="T87" fmla="*/ 671 h 1135"/>
                <a:gd name="T88" fmla="*/ 860 w 894"/>
                <a:gd name="T89" fmla="*/ 615 h 1135"/>
                <a:gd name="T90" fmla="*/ 822 w 894"/>
                <a:gd name="T91" fmla="*/ 567 h 1135"/>
                <a:gd name="T92" fmla="*/ 828 w 894"/>
                <a:gd name="T93" fmla="*/ 502 h 1135"/>
                <a:gd name="T94" fmla="*/ 868 w 894"/>
                <a:gd name="T95" fmla="*/ 439 h 1135"/>
                <a:gd name="T96" fmla="*/ 837 w 894"/>
                <a:gd name="T97" fmla="*/ 407 h 1135"/>
                <a:gd name="T98" fmla="*/ 829 w 894"/>
                <a:gd name="T99" fmla="*/ 363 h 1135"/>
                <a:gd name="T100" fmla="*/ 832 w 894"/>
                <a:gd name="T101" fmla="*/ 338 h 1135"/>
                <a:gd name="T102" fmla="*/ 810 w 894"/>
                <a:gd name="T103" fmla="*/ 320 h 1135"/>
                <a:gd name="T104" fmla="*/ 801 w 894"/>
                <a:gd name="T105" fmla="*/ 243 h 1135"/>
                <a:gd name="T106" fmla="*/ 774 w 894"/>
                <a:gd name="T107" fmla="*/ 250 h 1135"/>
                <a:gd name="T108" fmla="*/ 748 w 894"/>
                <a:gd name="T109" fmla="*/ 208 h 1135"/>
                <a:gd name="T110" fmla="*/ 717 w 894"/>
                <a:gd name="T111" fmla="*/ 216 h 1135"/>
                <a:gd name="T112" fmla="*/ 678 w 894"/>
                <a:gd name="T113" fmla="*/ 224 h 1135"/>
                <a:gd name="T114" fmla="*/ 687 w 894"/>
                <a:gd name="T115" fmla="*/ 191 h 1135"/>
                <a:gd name="T116" fmla="*/ 646 w 894"/>
                <a:gd name="T117" fmla="*/ 176 h 1135"/>
                <a:gd name="T118" fmla="*/ 620 w 894"/>
                <a:gd name="T119" fmla="*/ 154 h 1135"/>
                <a:gd name="T120" fmla="*/ 613 w 894"/>
                <a:gd name="T121" fmla="*/ 126 h 1135"/>
                <a:gd name="T122" fmla="*/ 582 w 894"/>
                <a:gd name="T123" fmla="*/ 71 h 1135"/>
                <a:gd name="T124" fmla="*/ 566 w 894"/>
                <a:gd name="T125" fmla="*/ 7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4" h="1135">
                  <a:moveTo>
                    <a:pt x="554" y="40"/>
                  </a:moveTo>
                  <a:lnTo>
                    <a:pt x="554" y="40"/>
                  </a:lnTo>
                  <a:lnTo>
                    <a:pt x="554" y="33"/>
                  </a:lnTo>
                  <a:lnTo>
                    <a:pt x="552" y="27"/>
                  </a:lnTo>
                  <a:lnTo>
                    <a:pt x="549" y="18"/>
                  </a:lnTo>
                  <a:lnTo>
                    <a:pt x="543" y="9"/>
                  </a:lnTo>
                  <a:lnTo>
                    <a:pt x="543" y="9"/>
                  </a:lnTo>
                  <a:lnTo>
                    <a:pt x="536" y="12"/>
                  </a:lnTo>
                  <a:lnTo>
                    <a:pt x="536" y="12"/>
                  </a:lnTo>
                  <a:lnTo>
                    <a:pt x="521" y="15"/>
                  </a:lnTo>
                  <a:lnTo>
                    <a:pt x="506" y="15"/>
                  </a:lnTo>
                  <a:lnTo>
                    <a:pt x="506" y="15"/>
                  </a:lnTo>
                  <a:lnTo>
                    <a:pt x="502" y="15"/>
                  </a:lnTo>
                  <a:lnTo>
                    <a:pt x="499" y="14"/>
                  </a:lnTo>
                  <a:lnTo>
                    <a:pt x="492" y="8"/>
                  </a:lnTo>
                  <a:lnTo>
                    <a:pt x="492" y="8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0" y="3"/>
                  </a:lnTo>
                  <a:lnTo>
                    <a:pt x="480" y="3"/>
                  </a:lnTo>
                  <a:lnTo>
                    <a:pt x="474" y="8"/>
                  </a:lnTo>
                  <a:lnTo>
                    <a:pt x="466" y="11"/>
                  </a:lnTo>
                  <a:lnTo>
                    <a:pt x="455" y="16"/>
                  </a:lnTo>
                  <a:lnTo>
                    <a:pt x="455" y="16"/>
                  </a:lnTo>
                  <a:lnTo>
                    <a:pt x="447" y="22"/>
                  </a:lnTo>
                  <a:lnTo>
                    <a:pt x="446" y="24"/>
                  </a:lnTo>
                  <a:lnTo>
                    <a:pt x="447" y="25"/>
                  </a:lnTo>
                  <a:lnTo>
                    <a:pt x="447" y="25"/>
                  </a:lnTo>
                  <a:lnTo>
                    <a:pt x="455" y="28"/>
                  </a:lnTo>
                  <a:lnTo>
                    <a:pt x="458" y="31"/>
                  </a:lnTo>
                  <a:lnTo>
                    <a:pt x="458" y="34"/>
                  </a:lnTo>
                  <a:lnTo>
                    <a:pt x="458" y="34"/>
                  </a:lnTo>
                  <a:lnTo>
                    <a:pt x="458" y="36"/>
                  </a:lnTo>
                  <a:lnTo>
                    <a:pt x="455" y="37"/>
                  </a:lnTo>
                  <a:lnTo>
                    <a:pt x="453" y="37"/>
                  </a:lnTo>
                  <a:lnTo>
                    <a:pt x="452" y="42"/>
                  </a:lnTo>
                  <a:lnTo>
                    <a:pt x="452" y="42"/>
                  </a:lnTo>
                  <a:lnTo>
                    <a:pt x="450" y="52"/>
                  </a:lnTo>
                  <a:lnTo>
                    <a:pt x="455" y="62"/>
                  </a:lnTo>
                  <a:lnTo>
                    <a:pt x="455" y="62"/>
                  </a:lnTo>
                  <a:lnTo>
                    <a:pt x="459" y="70"/>
                  </a:lnTo>
                  <a:lnTo>
                    <a:pt x="459" y="73"/>
                  </a:lnTo>
                  <a:lnTo>
                    <a:pt x="458" y="76"/>
                  </a:lnTo>
                  <a:lnTo>
                    <a:pt x="458" y="76"/>
                  </a:lnTo>
                  <a:lnTo>
                    <a:pt x="455" y="77"/>
                  </a:lnTo>
                  <a:lnTo>
                    <a:pt x="450" y="79"/>
                  </a:lnTo>
                  <a:lnTo>
                    <a:pt x="447" y="80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93"/>
                  </a:lnTo>
                  <a:lnTo>
                    <a:pt x="446" y="98"/>
                  </a:lnTo>
                  <a:lnTo>
                    <a:pt x="449" y="102"/>
                  </a:lnTo>
                  <a:lnTo>
                    <a:pt x="449" y="102"/>
                  </a:lnTo>
                  <a:lnTo>
                    <a:pt x="452" y="104"/>
                  </a:lnTo>
                  <a:lnTo>
                    <a:pt x="455" y="104"/>
                  </a:lnTo>
                  <a:lnTo>
                    <a:pt x="458" y="104"/>
                  </a:lnTo>
                  <a:lnTo>
                    <a:pt x="461" y="105"/>
                  </a:lnTo>
                  <a:lnTo>
                    <a:pt x="461" y="105"/>
                  </a:lnTo>
                  <a:lnTo>
                    <a:pt x="462" y="110"/>
                  </a:lnTo>
                  <a:lnTo>
                    <a:pt x="464" y="114"/>
                  </a:lnTo>
                  <a:lnTo>
                    <a:pt x="464" y="117"/>
                  </a:lnTo>
                  <a:lnTo>
                    <a:pt x="466" y="120"/>
                  </a:lnTo>
                  <a:lnTo>
                    <a:pt x="466" y="120"/>
                  </a:lnTo>
                  <a:lnTo>
                    <a:pt x="468" y="123"/>
                  </a:lnTo>
                  <a:lnTo>
                    <a:pt x="469" y="126"/>
                  </a:lnTo>
                  <a:lnTo>
                    <a:pt x="471" y="129"/>
                  </a:lnTo>
                  <a:lnTo>
                    <a:pt x="474" y="132"/>
                  </a:lnTo>
                  <a:lnTo>
                    <a:pt x="474" y="132"/>
                  </a:lnTo>
                  <a:lnTo>
                    <a:pt x="475" y="133"/>
                  </a:lnTo>
                  <a:lnTo>
                    <a:pt x="478" y="133"/>
                  </a:lnTo>
                  <a:lnTo>
                    <a:pt x="480" y="132"/>
                  </a:lnTo>
                  <a:lnTo>
                    <a:pt x="481" y="129"/>
                  </a:lnTo>
                  <a:lnTo>
                    <a:pt x="481" y="129"/>
                  </a:lnTo>
                  <a:lnTo>
                    <a:pt x="484" y="128"/>
                  </a:lnTo>
                  <a:lnTo>
                    <a:pt x="487" y="125"/>
                  </a:lnTo>
                  <a:lnTo>
                    <a:pt x="490" y="125"/>
                  </a:lnTo>
                  <a:lnTo>
                    <a:pt x="493" y="126"/>
                  </a:lnTo>
                  <a:lnTo>
                    <a:pt x="493" y="126"/>
                  </a:lnTo>
                  <a:lnTo>
                    <a:pt x="493" y="129"/>
                  </a:lnTo>
                  <a:lnTo>
                    <a:pt x="493" y="132"/>
                  </a:lnTo>
                  <a:lnTo>
                    <a:pt x="490" y="138"/>
                  </a:lnTo>
                  <a:lnTo>
                    <a:pt x="490" y="138"/>
                  </a:lnTo>
                  <a:lnTo>
                    <a:pt x="490" y="142"/>
                  </a:lnTo>
                  <a:lnTo>
                    <a:pt x="490" y="145"/>
                  </a:lnTo>
                  <a:lnTo>
                    <a:pt x="493" y="151"/>
                  </a:lnTo>
                  <a:lnTo>
                    <a:pt x="493" y="151"/>
                  </a:lnTo>
                  <a:lnTo>
                    <a:pt x="498" y="165"/>
                  </a:lnTo>
                  <a:lnTo>
                    <a:pt x="499" y="172"/>
                  </a:lnTo>
                  <a:lnTo>
                    <a:pt x="498" y="178"/>
                  </a:lnTo>
                  <a:lnTo>
                    <a:pt x="498" y="178"/>
                  </a:lnTo>
                  <a:lnTo>
                    <a:pt x="496" y="181"/>
                  </a:lnTo>
                  <a:lnTo>
                    <a:pt x="492" y="184"/>
                  </a:lnTo>
                  <a:lnTo>
                    <a:pt x="489" y="184"/>
                  </a:lnTo>
                  <a:lnTo>
                    <a:pt x="483" y="184"/>
                  </a:lnTo>
                  <a:lnTo>
                    <a:pt x="483" y="184"/>
                  </a:lnTo>
                  <a:lnTo>
                    <a:pt x="478" y="182"/>
                  </a:lnTo>
                  <a:lnTo>
                    <a:pt x="475" y="182"/>
                  </a:lnTo>
                  <a:lnTo>
                    <a:pt x="472" y="184"/>
                  </a:lnTo>
                  <a:lnTo>
                    <a:pt x="471" y="188"/>
                  </a:lnTo>
                  <a:lnTo>
                    <a:pt x="471" y="188"/>
                  </a:lnTo>
                  <a:lnTo>
                    <a:pt x="466" y="193"/>
                  </a:lnTo>
                  <a:lnTo>
                    <a:pt x="462" y="197"/>
                  </a:lnTo>
                  <a:lnTo>
                    <a:pt x="455" y="202"/>
                  </a:lnTo>
                  <a:lnTo>
                    <a:pt x="449" y="203"/>
                  </a:lnTo>
                  <a:lnTo>
                    <a:pt x="449" y="203"/>
                  </a:lnTo>
                  <a:lnTo>
                    <a:pt x="432" y="205"/>
                  </a:lnTo>
                  <a:lnTo>
                    <a:pt x="415" y="205"/>
                  </a:lnTo>
                  <a:lnTo>
                    <a:pt x="415" y="205"/>
                  </a:lnTo>
                  <a:lnTo>
                    <a:pt x="389" y="200"/>
                  </a:lnTo>
                  <a:lnTo>
                    <a:pt x="389" y="200"/>
                  </a:lnTo>
                  <a:lnTo>
                    <a:pt x="388" y="202"/>
                  </a:lnTo>
                  <a:lnTo>
                    <a:pt x="385" y="202"/>
                  </a:lnTo>
                  <a:lnTo>
                    <a:pt x="384" y="203"/>
                  </a:lnTo>
                  <a:lnTo>
                    <a:pt x="384" y="206"/>
                  </a:lnTo>
                  <a:lnTo>
                    <a:pt x="384" y="206"/>
                  </a:lnTo>
                  <a:lnTo>
                    <a:pt x="384" y="215"/>
                  </a:lnTo>
                  <a:lnTo>
                    <a:pt x="384" y="218"/>
                  </a:lnTo>
                  <a:lnTo>
                    <a:pt x="382" y="222"/>
                  </a:lnTo>
                  <a:lnTo>
                    <a:pt x="382" y="222"/>
                  </a:lnTo>
                  <a:lnTo>
                    <a:pt x="378" y="227"/>
                  </a:lnTo>
                  <a:lnTo>
                    <a:pt x="375" y="230"/>
                  </a:lnTo>
                  <a:lnTo>
                    <a:pt x="373" y="233"/>
                  </a:lnTo>
                  <a:lnTo>
                    <a:pt x="375" y="236"/>
                  </a:lnTo>
                  <a:lnTo>
                    <a:pt x="375" y="236"/>
                  </a:lnTo>
                  <a:lnTo>
                    <a:pt x="378" y="240"/>
                  </a:lnTo>
                  <a:lnTo>
                    <a:pt x="384" y="242"/>
                  </a:lnTo>
                  <a:lnTo>
                    <a:pt x="395" y="245"/>
                  </a:lnTo>
                  <a:lnTo>
                    <a:pt x="395" y="245"/>
                  </a:lnTo>
                  <a:lnTo>
                    <a:pt x="401" y="248"/>
                  </a:lnTo>
                  <a:lnTo>
                    <a:pt x="403" y="249"/>
                  </a:lnTo>
                  <a:lnTo>
                    <a:pt x="404" y="253"/>
                  </a:lnTo>
                  <a:lnTo>
                    <a:pt x="404" y="253"/>
                  </a:lnTo>
                  <a:lnTo>
                    <a:pt x="400" y="261"/>
                  </a:lnTo>
                  <a:lnTo>
                    <a:pt x="398" y="265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1" y="274"/>
                  </a:lnTo>
                  <a:lnTo>
                    <a:pt x="404" y="277"/>
                  </a:lnTo>
                  <a:lnTo>
                    <a:pt x="409" y="279"/>
                  </a:lnTo>
                  <a:lnTo>
                    <a:pt x="409" y="279"/>
                  </a:lnTo>
                  <a:lnTo>
                    <a:pt x="413" y="285"/>
                  </a:lnTo>
                  <a:lnTo>
                    <a:pt x="413" y="286"/>
                  </a:lnTo>
                  <a:lnTo>
                    <a:pt x="413" y="289"/>
                  </a:lnTo>
                  <a:lnTo>
                    <a:pt x="413" y="289"/>
                  </a:lnTo>
                  <a:lnTo>
                    <a:pt x="407" y="290"/>
                  </a:lnTo>
                  <a:lnTo>
                    <a:pt x="407" y="292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13" y="298"/>
                  </a:lnTo>
                  <a:lnTo>
                    <a:pt x="418" y="301"/>
                  </a:lnTo>
                  <a:lnTo>
                    <a:pt x="419" y="304"/>
                  </a:lnTo>
                  <a:lnTo>
                    <a:pt x="421" y="308"/>
                  </a:lnTo>
                  <a:lnTo>
                    <a:pt x="421" y="308"/>
                  </a:lnTo>
                  <a:lnTo>
                    <a:pt x="421" y="320"/>
                  </a:lnTo>
                  <a:lnTo>
                    <a:pt x="424" y="327"/>
                  </a:lnTo>
                  <a:lnTo>
                    <a:pt x="426" y="335"/>
                  </a:lnTo>
                  <a:lnTo>
                    <a:pt x="426" y="335"/>
                  </a:lnTo>
                  <a:lnTo>
                    <a:pt x="429" y="342"/>
                  </a:lnTo>
                  <a:lnTo>
                    <a:pt x="431" y="348"/>
                  </a:lnTo>
                  <a:lnTo>
                    <a:pt x="432" y="351"/>
                  </a:lnTo>
                  <a:lnTo>
                    <a:pt x="434" y="354"/>
                  </a:lnTo>
                  <a:lnTo>
                    <a:pt x="437" y="356"/>
                  </a:lnTo>
                  <a:lnTo>
                    <a:pt x="443" y="359"/>
                  </a:lnTo>
                  <a:lnTo>
                    <a:pt x="443" y="359"/>
                  </a:lnTo>
                  <a:lnTo>
                    <a:pt x="452" y="362"/>
                  </a:lnTo>
                  <a:lnTo>
                    <a:pt x="458" y="363"/>
                  </a:lnTo>
                  <a:lnTo>
                    <a:pt x="462" y="362"/>
                  </a:lnTo>
                  <a:lnTo>
                    <a:pt x="465" y="362"/>
                  </a:lnTo>
                  <a:lnTo>
                    <a:pt x="465" y="362"/>
                  </a:lnTo>
                  <a:lnTo>
                    <a:pt x="472" y="359"/>
                  </a:lnTo>
                  <a:lnTo>
                    <a:pt x="477" y="359"/>
                  </a:lnTo>
                  <a:lnTo>
                    <a:pt x="480" y="362"/>
                  </a:lnTo>
                  <a:lnTo>
                    <a:pt x="480" y="362"/>
                  </a:lnTo>
                  <a:lnTo>
                    <a:pt x="481" y="365"/>
                  </a:lnTo>
                  <a:lnTo>
                    <a:pt x="481" y="367"/>
                  </a:lnTo>
                  <a:lnTo>
                    <a:pt x="483" y="369"/>
                  </a:lnTo>
                  <a:lnTo>
                    <a:pt x="487" y="372"/>
                  </a:lnTo>
                  <a:lnTo>
                    <a:pt x="487" y="372"/>
                  </a:lnTo>
                  <a:lnTo>
                    <a:pt x="495" y="375"/>
                  </a:lnTo>
                  <a:lnTo>
                    <a:pt x="502" y="376"/>
                  </a:lnTo>
                  <a:lnTo>
                    <a:pt x="502" y="376"/>
                  </a:lnTo>
                  <a:lnTo>
                    <a:pt x="505" y="378"/>
                  </a:lnTo>
                  <a:lnTo>
                    <a:pt x="508" y="381"/>
                  </a:lnTo>
                  <a:lnTo>
                    <a:pt x="514" y="388"/>
                  </a:lnTo>
                  <a:lnTo>
                    <a:pt x="523" y="402"/>
                  </a:lnTo>
                  <a:lnTo>
                    <a:pt x="523" y="402"/>
                  </a:lnTo>
                  <a:lnTo>
                    <a:pt x="521" y="406"/>
                  </a:lnTo>
                  <a:lnTo>
                    <a:pt x="520" y="413"/>
                  </a:lnTo>
                  <a:lnTo>
                    <a:pt x="512" y="433"/>
                  </a:lnTo>
                  <a:lnTo>
                    <a:pt x="502" y="461"/>
                  </a:lnTo>
                  <a:lnTo>
                    <a:pt x="502" y="461"/>
                  </a:lnTo>
                  <a:lnTo>
                    <a:pt x="501" y="462"/>
                  </a:lnTo>
                  <a:lnTo>
                    <a:pt x="496" y="462"/>
                  </a:lnTo>
                  <a:lnTo>
                    <a:pt x="483" y="464"/>
                  </a:lnTo>
                  <a:lnTo>
                    <a:pt x="483" y="464"/>
                  </a:lnTo>
                  <a:lnTo>
                    <a:pt x="478" y="464"/>
                  </a:lnTo>
                  <a:lnTo>
                    <a:pt x="474" y="465"/>
                  </a:lnTo>
                  <a:lnTo>
                    <a:pt x="461" y="473"/>
                  </a:lnTo>
                  <a:lnTo>
                    <a:pt x="449" y="480"/>
                  </a:lnTo>
                  <a:lnTo>
                    <a:pt x="441" y="487"/>
                  </a:lnTo>
                  <a:lnTo>
                    <a:pt x="441" y="487"/>
                  </a:lnTo>
                  <a:lnTo>
                    <a:pt x="437" y="498"/>
                  </a:lnTo>
                  <a:lnTo>
                    <a:pt x="432" y="513"/>
                  </a:lnTo>
                  <a:lnTo>
                    <a:pt x="428" y="526"/>
                  </a:lnTo>
                  <a:lnTo>
                    <a:pt x="426" y="532"/>
                  </a:lnTo>
                  <a:lnTo>
                    <a:pt x="424" y="535"/>
                  </a:lnTo>
                  <a:lnTo>
                    <a:pt x="424" y="535"/>
                  </a:lnTo>
                  <a:lnTo>
                    <a:pt x="415" y="545"/>
                  </a:lnTo>
                  <a:lnTo>
                    <a:pt x="404" y="557"/>
                  </a:lnTo>
                  <a:lnTo>
                    <a:pt x="404" y="557"/>
                  </a:lnTo>
                  <a:lnTo>
                    <a:pt x="397" y="561"/>
                  </a:lnTo>
                  <a:lnTo>
                    <a:pt x="389" y="566"/>
                  </a:lnTo>
                  <a:lnTo>
                    <a:pt x="376" y="572"/>
                  </a:lnTo>
                  <a:lnTo>
                    <a:pt x="376" y="572"/>
                  </a:lnTo>
                  <a:lnTo>
                    <a:pt x="373" y="575"/>
                  </a:lnTo>
                  <a:lnTo>
                    <a:pt x="370" y="579"/>
                  </a:lnTo>
                  <a:lnTo>
                    <a:pt x="366" y="584"/>
                  </a:lnTo>
                  <a:lnTo>
                    <a:pt x="363" y="585"/>
                  </a:lnTo>
                  <a:lnTo>
                    <a:pt x="360" y="585"/>
                  </a:lnTo>
                  <a:lnTo>
                    <a:pt x="360" y="585"/>
                  </a:lnTo>
                  <a:lnTo>
                    <a:pt x="351" y="588"/>
                  </a:lnTo>
                  <a:lnTo>
                    <a:pt x="347" y="591"/>
                  </a:lnTo>
                  <a:lnTo>
                    <a:pt x="345" y="593"/>
                  </a:lnTo>
                  <a:lnTo>
                    <a:pt x="344" y="594"/>
                  </a:lnTo>
                  <a:lnTo>
                    <a:pt x="345" y="597"/>
                  </a:lnTo>
                  <a:lnTo>
                    <a:pt x="348" y="599"/>
                  </a:lnTo>
                  <a:lnTo>
                    <a:pt x="348" y="599"/>
                  </a:lnTo>
                  <a:lnTo>
                    <a:pt x="352" y="601"/>
                  </a:lnTo>
                  <a:lnTo>
                    <a:pt x="357" y="604"/>
                  </a:lnTo>
                  <a:lnTo>
                    <a:pt x="358" y="607"/>
                  </a:lnTo>
                  <a:lnTo>
                    <a:pt x="358" y="612"/>
                  </a:lnTo>
                  <a:lnTo>
                    <a:pt x="358" y="612"/>
                  </a:lnTo>
                  <a:lnTo>
                    <a:pt x="358" y="618"/>
                  </a:lnTo>
                  <a:lnTo>
                    <a:pt x="361" y="622"/>
                  </a:lnTo>
                  <a:lnTo>
                    <a:pt x="366" y="625"/>
                  </a:lnTo>
                  <a:lnTo>
                    <a:pt x="370" y="627"/>
                  </a:lnTo>
                  <a:lnTo>
                    <a:pt x="370" y="627"/>
                  </a:lnTo>
                  <a:lnTo>
                    <a:pt x="375" y="627"/>
                  </a:lnTo>
                  <a:lnTo>
                    <a:pt x="379" y="627"/>
                  </a:lnTo>
                  <a:lnTo>
                    <a:pt x="381" y="628"/>
                  </a:lnTo>
                  <a:lnTo>
                    <a:pt x="382" y="630"/>
                  </a:lnTo>
                  <a:lnTo>
                    <a:pt x="387" y="640"/>
                  </a:lnTo>
                  <a:lnTo>
                    <a:pt x="387" y="640"/>
                  </a:lnTo>
                  <a:lnTo>
                    <a:pt x="389" y="646"/>
                  </a:lnTo>
                  <a:lnTo>
                    <a:pt x="391" y="649"/>
                  </a:lnTo>
                  <a:lnTo>
                    <a:pt x="394" y="650"/>
                  </a:lnTo>
                  <a:lnTo>
                    <a:pt x="395" y="650"/>
                  </a:lnTo>
                  <a:lnTo>
                    <a:pt x="397" y="652"/>
                  </a:lnTo>
                  <a:lnTo>
                    <a:pt x="397" y="655"/>
                  </a:lnTo>
                  <a:lnTo>
                    <a:pt x="397" y="655"/>
                  </a:lnTo>
                  <a:lnTo>
                    <a:pt x="397" y="671"/>
                  </a:lnTo>
                  <a:lnTo>
                    <a:pt x="395" y="686"/>
                  </a:lnTo>
                  <a:lnTo>
                    <a:pt x="395" y="686"/>
                  </a:lnTo>
                  <a:lnTo>
                    <a:pt x="392" y="689"/>
                  </a:lnTo>
                  <a:lnTo>
                    <a:pt x="389" y="690"/>
                  </a:lnTo>
                  <a:lnTo>
                    <a:pt x="387" y="693"/>
                  </a:lnTo>
                  <a:lnTo>
                    <a:pt x="384" y="696"/>
                  </a:lnTo>
                  <a:lnTo>
                    <a:pt x="384" y="696"/>
                  </a:lnTo>
                  <a:lnTo>
                    <a:pt x="375" y="708"/>
                  </a:lnTo>
                  <a:lnTo>
                    <a:pt x="370" y="714"/>
                  </a:lnTo>
                  <a:lnTo>
                    <a:pt x="366" y="717"/>
                  </a:lnTo>
                  <a:lnTo>
                    <a:pt x="366" y="717"/>
                  </a:lnTo>
                  <a:lnTo>
                    <a:pt x="357" y="721"/>
                  </a:lnTo>
                  <a:lnTo>
                    <a:pt x="347" y="723"/>
                  </a:lnTo>
                  <a:lnTo>
                    <a:pt x="347" y="723"/>
                  </a:lnTo>
                  <a:lnTo>
                    <a:pt x="342" y="723"/>
                  </a:lnTo>
                  <a:lnTo>
                    <a:pt x="338" y="726"/>
                  </a:lnTo>
                  <a:lnTo>
                    <a:pt x="333" y="729"/>
                  </a:lnTo>
                  <a:lnTo>
                    <a:pt x="332" y="732"/>
                  </a:lnTo>
                  <a:lnTo>
                    <a:pt x="332" y="732"/>
                  </a:lnTo>
                  <a:lnTo>
                    <a:pt x="330" y="735"/>
                  </a:lnTo>
                  <a:lnTo>
                    <a:pt x="326" y="738"/>
                  </a:lnTo>
                  <a:lnTo>
                    <a:pt x="320" y="741"/>
                  </a:lnTo>
                  <a:lnTo>
                    <a:pt x="312" y="742"/>
                  </a:lnTo>
                  <a:lnTo>
                    <a:pt x="312" y="742"/>
                  </a:lnTo>
                  <a:lnTo>
                    <a:pt x="308" y="744"/>
                  </a:lnTo>
                  <a:lnTo>
                    <a:pt x="304" y="747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3" y="760"/>
                  </a:lnTo>
                  <a:lnTo>
                    <a:pt x="290" y="763"/>
                  </a:lnTo>
                  <a:lnTo>
                    <a:pt x="287" y="764"/>
                  </a:lnTo>
                  <a:lnTo>
                    <a:pt x="284" y="763"/>
                  </a:lnTo>
                  <a:lnTo>
                    <a:pt x="284" y="763"/>
                  </a:lnTo>
                  <a:lnTo>
                    <a:pt x="280" y="761"/>
                  </a:lnTo>
                  <a:lnTo>
                    <a:pt x="275" y="760"/>
                  </a:lnTo>
                  <a:lnTo>
                    <a:pt x="270" y="760"/>
                  </a:lnTo>
                  <a:lnTo>
                    <a:pt x="268" y="760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2" y="775"/>
                  </a:lnTo>
                  <a:lnTo>
                    <a:pt x="262" y="775"/>
                  </a:lnTo>
                  <a:lnTo>
                    <a:pt x="258" y="778"/>
                  </a:lnTo>
                  <a:lnTo>
                    <a:pt x="253" y="781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50" y="791"/>
                  </a:lnTo>
                  <a:lnTo>
                    <a:pt x="250" y="795"/>
                  </a:lnTo>
                  <a:lnTo>
                    <a:pt x="247" y="800"/>
                  </a:lnTo>
                  <a:lnTo>
                    <a:pt x="247" y="800"/>
                  </a:lnTo>
                  <a:lnTo>
                    <a:pt x="237" y="810"/>
                  </a:lnTo>
                  <a:lnTo>
                    <a:pt x="224" y="819"/>
                  </a:lnTo>
                  <a:lnTo>
                    <a:pt x="224" y="819"/>
                  </a:lnTo>
                  <a:lnTo>
                    <a:pt x="212" y="828"/>
                  </a:lnTo>
                  <a:lnTo>
                    <a:pt x="203" y="837"/>
                  </a:lnTo>
                  <a:lnTo>
                    <a:pt x="203" y="837"/>
                  </a:lnTo>
                  <a:lnTo>
                    <a:pt x="200" y="847"/>
                  </a:lnTo>
                  <a:lnTo>
                    <a:pt x="197" y="852"/>
                  </a:lnTo>
                  <a:lnTo>
                    <a:pt x="196" y="855"/>
                  </a:lnTo>
                  <a:lnTo>
                    <a:pt x="194" y="856"/>
                  </a:lnTo>
                  <a:lnTo>
                    <a:pt x="194" y="856"/>
                  </a:lnTo>
                  <a:lnTo>
                    <a:pt x="187" y="858"/>
                  </a:lnTo>
                  <a:lnTo>
                    <a:pt x="181" y="859"/>
                  </a:lnTo>
                  <a:lnTo>
                    <a:pt x="173" y="858"/>
                  </a:lnTo>
                  <a:lnTo>
                    <a:pt x="173" y="858"/>
                  </a:lnTo>
                  <a:lnTo>
                    <a:pt x="156" y="856"/>
                  </a:lnTo>
                  <a:lnTo>
                    <a:pt x="144" y="856"/>
                  </a:lnTo>
                  <a:lnTo>
                    <a:pt x="144" y="856"/>
                  </a:lnTo>
                  <a:lnTo>
                    <a:pt x="136" y="864"/>
                  </a:lnTo>
                  <a:lnTo>
                    <a:pt x="130" y="868"/>
                  </a:lnTo>
                  <a:lnTo>
                    <a:pt x="121" y="874"/>
                  </a:lnTo>
                  <a:lnTo>
                    <a:pt x="121" y="874"/>
                  </a:lnTo>
                  <a:lnTo>
                    <a:pt x="114" y="878"/>
                  </a:lnTo>
                  <a:lnTo>
                    <a:pt x="105" y="884"/>
                  </a:lnTo>
                  <a:lnTo>
                    <a:pt x="98" y="889"/>
                  </a:lnTo>
                  <a:lnTo>
                    <a:pt x="95" y="890"/>
                  </a:lnTo>
                  <a:lnTo>
                    <a:pt x="92" y="890"/>
                  </a:lnTo>
                  <a:lnTo>
                    <a:pt x="92" y="890"/>
                  </a:lnTo>
                  <a:lnTo>
                    <a:pt x="84" y="889"/>
                  </a:lnTo>
                  <a:lnTo>
                    <a:pt x="76" y="886"/>
                  </a:lnTo>
                  <a:lnTo>
                    <a:pt x="67" y="884"/>
                  </a:lnTo>
                  <a:lnTo>
                    <a:pt x="59" y="883"/>
                  </a:lnTo>
                  <a:lnTo>
                    <a:pt x="59" y="883"/>
                  </a:lnTo>
                  <a:lnTo>
                    <a:pt x="46" y="886"/>
                  </a:lnTo>
                  <a:lnTo>
                    <a:pt x="39" y="889"/>
                  </a:lnTo>
                  <a:lnTo>
                    <a:pt x="37" y="890"/>
                  </a:lnTo>
                  <a:lnTo>
                    <a:pt x="36" y="893"/>
                  </a:lnTo>
                  <a:lnTo>
                    <a:pt x="36" y="893"/>
                  </a:lnTo>
                  <a:lnTo>
                    <a:pt x="34" y="902"/>
                  </a:lnTo>
                  <a:lnTo>
                    <a:pt x="34" y="907"/>
                  </a:lnTo>
                  <a:lnTo>
                    <a:pt x="36" y="911"/>
                  </a:lnTo>
                  <a:lnTo>
                    <a:pt x="36" y="911"/>
                  </a:lnTo>
                  <a:lnTo>
                    <a:pt x="40" y="917"/>
                  </a:lnTo>
                  <a:lnTo>
                    <a:pt x="42" y="918"/>
                  </a:lnTo>
                  <a:lnTo>
                    <a:pt x="40" y="920"/>
                  </a:lnTo>
                  <a:lnTo>
                    <a:pt x="40" y="920"/>
                  </a:lnTo>
                  <a:lnTo>
                    <a:pt x="34" y="929"/>
                  </a:lnTo>
                  <a:lnTo>
                    <a:pt x="27" y="938"/>
                  </a:lnTo>
                  <a:lnTo>
                    <a:pt x="27" y="938"/>
                  </a:lnTo>
                  <a:lnTo>
                    <a:pt x="24" y="948"/>
                  </a:lnTo>
                  <a:lnTo>
                    <a:pt x="22" y="954"/>
                  </a:lnTo>
                  <a:lnTo>
                    <a:pt x="24" y="958"/>
                  </a:lnTo>
                  <a:lnTo>
                    <a:pt x="24" y="958"/>
                  </a:lnTo>
                  <a:lnTo>
                    <a:pt x="24" y="963"/>
                  </a:lnTo>
                  <a:lnTo>
                    <a:pt x="24" y="969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24" y="979"/>
                  </a:lnTo>
                  <a:lnTo>
                    <a:pt x="27" y="981"/>
                  </a:lnTo>
                  <a:lnTo>
                    <a:pt x="34" y="985"/>
                  </a:lnTo>
                  <a:lnTo>
                    <a:pt x="34" y="985"/>
                  </a:lnTo>
                  <a:lnTo>
                    <a:pt x="46" y="988"/>
                  </a:lnTo>
                  <a:lnTo>
                    <a:pt x="50" y="991"/>
                  </a:lnTo>
                  <a:lnTo>
                    <a:pt x="50" y="992"/>
                  </a:lnTo>
                  <a:lnTo>
                    <a:pt x="50" y="995"/>
                  </a:lnTo>
                  <a:lnTo>
                    <a:pt x="50" y="995"/>
                  </a:lnTo>
                  <a:lnTo>
                    <a:pt x="47" y="1000"/>
                  </a:lnTo>
                  <a:lnTo>
                    <a:pt x="43" y="1004"/>
                  </a:lnTo>
                  <a:lnTo>
                    <a:pt x="33" y="1009"/>
                  </a:lnTo>
                  <a:lnTo>
                    <a:pt x="33" y="1009"/>
                  </a:lnTo>
                  <a:lnTo>
                    <a:pt x="25" y="1012"/>
                  </a:lnTo>
                  <a:lnTo>
                    <a:pt x="18" y="1015"/>
                  </a:lnTo>
                  <a:lnTo>
                    <a:pt x="18" y="1015"/>
                  </a:lnTo>
                  <a:lnTo>
                    <a:pt x="16" y="1019"/>
                  </a:lnTo>
                  <a:lnTo>
                    <a:pt x="13" y="1024"/>
                  </a:lnTo>
                  <a:lnTo>
                    <a:pt x="10" y="1027"/>
                  </a:lnTo>
                  <a:lnTo>
                    <a:pt x="10" y="1027"/>
                  </a:lnTo>
                  <a:lnTo>
                    <a:pt x="3" y="1032"/>
                  </a:lnTo>
                  <a:lnTo>
                    <a:pt x="0" y="1037"/>
                  </a:lnTo>
                  <a:lnTo>
                    <a:pt x="0" y="1044"/>
                  </a:lnTo>
                  <a:lnTo>
                    <a:pt x="0" y="1044"/>
                  </a:lnTo>
                  <a:lnTo>
                    <a:pt x="2" y="1075"/>
                  </a:lnTo>
                  <a:lnTo>
                    <a:pt x="2" y="1075"/>
                  </a:lnTo>
                  <a:lnTo>
                    <a:pt x="9" y="1077"/>
                  </a:lnTo>
                  <a:lnTo>
                    <a:pt x="9" y="1077"/>
                  </a:lnTo>
                  <a:lnTo>
                    <a:pt x="12" y="1078"/>
                  </a:lnTo>
                  <a:lnTo>
                    <a:pt x="13" y="1081"/>
                  </a:lnTo>
                  <a:lnTo>
                    <a:pt x="16" y="1089"/>
                  </a:lnTo>
                  <a:lnTo>
                    <a:pt x="21" y="1096"/>
                  </a:lnTo>
                  <a:lnTo>
                    <a:pt x="24" y="1101"/>
                  </a:lnTo>
                  <a:lnTo>
                    <a:pt x="27" y="1104"/>
                  </a:lnTo>
                  <a:lnTo>
                    <a:pt x="27" y="1104"/>
                  </a:lnTo>
                  <a:lnTo>
                    <a:pt x="37" y="1108"/>
                  </a:lnTo>
                  <a:lnTo>
                    <a:pt x="46" y="1112"/>
                  </a:lnTo>
                  <a:lnTo>
                    <a:pt x="56" y="1114"/>
                  </a:lnTo>
                  <a:lnTo>
                    <a:pt x="64" y="1115"/>
                  </a:lnTo>
                  <a:lnTo>
                    <a:pt x="64" y="1115"/>
                  </a:lnTo>
                  <a:lnTo>
                    <a:pt x="65" y="1115"/>
                  </a:lnTo>
                  <a:lnTo>
                    <a:pt x="67" y="1117"/>
                  </a:lnTo>
                  <a:lnTo>
                    <a:pt x="67" y="1120"/>
                  </a:lnTo>
                  <a:lnTo>
                    <a:pt x="67" y="1123"/>
                  </a:lnTo>
                  <a:lnTo>
                    <a:pt x="67" y="1126"/>
                  </a:lnTo>
                  <a:lnTo>
                    <a:pt x="70" y="1127"/>
                  </a:lnTo>
                  <a:lnTo>
                    <a:pt x="76" y="1130"/>
                  </a:lnTo>
                  <a:lnTo>
                    <a:pt x="76" y="1130"/>
                  </a:lnTo>
                  <a:lnTo>
                    <a:pt x="81" y="1132"/>
                  </a:lnTo>
                  <a:lnTo>
                    <a:pt x="90" y="1132"/>
                  </a:lnTo>
                  <a:lnTo>
                    <a:pt x="108" y="1130"/>
                  </a:lnTo>
                  <a:lnTo>
                    <a:pt x="136" y="1124"/>
                  </a:lnTo>
                  <a:lnTo>
                    <a:pt x="136" y="1124"/>
                  </a:lnTo>
                  <a:lnTo>
                    <a:pt x="141" y="1124"/>
                  </a:lnTo>
                  <a:lnTo>
                    <a:pt x="145" y="1126"/>
                  </a:lnTo>
                  <a:lnTo>
                    <a:pt x="157" y="1129"/>
                  </a:lnTo>
                  <a:lnTo>
                    <a:pt x="169" y="1133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1" y="1135"/>
                  </a:lnTo>
                  <a:lnTo>
                    <a:pt x="187" y="1133"/>
                  </a:lnTo>
                  <a:lnTo>
                    <a:pt x="191" y="1132"/>
                  </a:lnTo>
                  <a:lnTo>
                    <a:pt x="200" y="1126"/>
                  </a:lnTo>
                  <a:lnTo>
                    <a:pt x="209" y="1120"/>
                  </a:lnTo>
                  <a:lnTo>
                    <a:pt x="213" y="1118"/>
                  </a:lnTo>
                  <a:lnTo>
                    <a:pt x="218" y="1117"/>
                  </a:lnTo>
                  <a:lnTo>
                    <a:pt x="218" y="1117"/>
                  </a:lnTo>
                  <a:lnTo>
                    <a:pt x="222" y="1117"/>
                  </a:lnTo>
                  <a:lnTo>
                    <a:pt x="225" y="1117"/>
                  </a:lnTo>
                  <a:lnTo>
                    <a:pt x="231" y="1121"/>
                  </a:lnTo>
                  <a:lnTo>
                    <a:pt x="237" y="1124"/>
                  </a:lnTo>
                  <a:lnTo>
                    <a:pt x="240" y="1124"/>
                  </a:lnTo>
                  <a:lnTo>
                    <a:pt x="243" y="1124"/>
                  </a:lnTo>
                  <a:lnTo>
                    <a:pt x="243" y="1124"/>
                  </a:lnTo>
                  <a:lnTo>
                    <a:pt x="247" y="1123"/>
                  </a:lnTo>
                  <a:lnTo>
                    <a:pt x="252" y="1118"/>
                  </a:lnTo>
                  <a:lnTo>
                    <a:pt x="264" y="1107"/>
                  </a:lnTo>
                  <a:lnTo>
                    <a:pt x="277" y="1095"/>
                  </a:lnTo>
                  <a:lnTo>
                    <a:pt x="281" y="1092"/>
                  </a:lnTo>
                  <a:lnTo>
                    <a:pt x="287" y="1090"/>
                  </a:lnTo>
                  <a:lnTo>
                    <a:pt x="287" y="1090"/>
                  </a:lnTo>
                  <a:lnTo>
                    <a:pt x="296" y="1089"/>
                  </a:lnTo>
                  <a:lnTo>
                    <a:pt x="307" y="1087"/>
                  </a:lnTo>
                  <a:lnTo>
                    <a:pt x="317" y="1084"/>
                  </a:lnTo>
                  <a:lnTo>
                    <a:pt x="327" y="1078"/>
                  </a:lnTo>
                  <a:lnTo>
                    <a:pt x="327" y="1078"/>
                  </a:lnTo>
                  <a:lnTo>
                    <a:pt x="338" y="1071"/>
                  </a:lnTo>
                  <a:lnTo>
                    <a:pt x="348" y="1065"/>
                  </a:lnTo>
                  <a:lnTo>
                    <a:pt x="358" y="1062"/>
                  </a:lnTo>
                  <a:lnTo>
                    <a:pt x="372" y="1061"/>
                  </a:lnTo>
                  <a:lnTo>
                    <a:pt x="372" y="1061"/>
                  </a:lnTo>
                  <a:lnTo>
                    <a:pt x="379" y="1059"/>
                  </a:lnTo>
                  <a:lnTo>
                    <a:pt x="385" y="1058"/>
                  </a:lnTo>
                  <a:lnTo>
                    <a:pt x="392" y="1055"/>
                  </a:lnTo>
                  <a:lnTo>
                    <a:pt x="397" y="1050"/>
                  </a:lnTo>
                  <a:lnTo>
                    <a:pt x="401" y="1046"/>
                  </a:lnTo>
                  <a:lnTo>
                    <a:pt x="406" y="1041"/>
                  </a:lnTo>
                  <a:lnTo>
                    <a:pt x="409" y="1034"/>
                  </a:lnTo>
                  <a:lnTo>
                    <a:pt x="410" y="1028"/>
                  </a:lnTo>
                  <a:lnTo>
                    <a:pt x="410" y="1028"/>
                  </a:lnTo>
                  <a:lnTo>
                    <a:pt x="415" y="1019"/>
                  </a:lnTo>
                  <a:lnTo>
                    <a:pt x="421" y="1009"/>
                  </a:lnTo>
                  <a:lnTo>
                    <a:pt x="431" y="997"/>
                  </a:lnTo>
                  <a:lnTo>
                    <a:pt x="441" y="985"/>
                  </a:lnTo>
                  <a:lnTo>
                    <a:pt x="464" y="964"/>
                  </a:lnTo>
                  <a:lnTo>
                    <a:pt x="472" y="958"/>
                  </a:lnTo>
                  <a:lnTo>
                    <a:pt x="480" y="954"/>
                  </a:lnTo>
                  <a:lnTo>
                    <a:pt x="480" y="954"/>
                  </a:lnTo>
                  <a:lnTo>
                    <a:pt x="490" y="952"/>
                  </a:lnTo>
                  <a:lnTo>
                    <a:pt x="501" y="954"/>
                  </a:lnTo>
                  <a:lnTo>
                    <a:pt x="511" y="958"/>
                  </a:lnTo>
                  <a:lnTo>
                    <a:pt x="520" y="966"/>
                  </a:lnTo>
                  <a:lnTo>
                    <a:pt x="520" y="966"/>
                  </a:lnTo>
                  <a:lnTo>
                    <a:pt x="524" y="969"/>
                  </a:lnTo>
                  <a:lnTo>
                    <a:pt x="530" y="972"/>
                  </a:lnTo>
                  <a:lnTo>
                    <a:pt x="545" y="976"/>
                  </a:lnTo>
                  <a:lnTo>
                    <a:pt x="558" y="978"/>
                  </a:lnTo>
                  <a:lnTo>
                    <a:pt x="569" y="978"/>
                  </a:lnTo>
                  <a:lnTo>
                    <a:pt x="569" y="978"/>
                  </a:lnTo>
                  <a:lnTo>
                    <a:pt x="572" y="976"/>
                  </a:lnTo>
                  <a:lnTo>
                    <a:pt x="578" y="973"/>
                  </a:lnTo>
                  <a:lnTo>
                    <a:pt x="588" y="964"/>
                  </a:lnTo>
                  <a:lnTo>
                    <a:pt x="600" y="955"/>
                  </a:lnTo>
                  <a:lnTo>
                    <a:pt x="609" y="950"/>
                  </a:lnTo>
                  <a:lnTo>
                    <a:pt x="609" y="950"/>
                  </a:lnTo>
                  <a:lnTo>
                    <a:pt x="618" y="948"/>
                  </a:lnTo>
                  <a:lnTo>
                    <a:pt x="628" y="948"/>
                  </a:lnTo>
                  <a:lnTo>
                    <a:pt x="637" y="951"/>
                  </a:lnTo>
                  <a:lnTo>
                    <a:pt x="647" y="957"/>
                  </a:lnTo>
                  <a:lnTo>
                    <a:pt x="647" y="957"/>
                  </a:lnTo>
                  <a:lnTo>
                    <a:pt x="652" y="961"/>
                  </a:lnTo>
                  <a:lnTo>
                    <a:pt x="659" y="964"/>
                  </a:lnTo>
                  <a:lnTo>
                    <a:pt x="675" y="969"/>
                  </a:lnTo>
                  <a:lnTo>
                    <a:pt x="693" y="972"/>
                  </a:lnTo>
                  <a:lnTo>
                    <a:pt x="709" y="972"/>
                  </a:lnTo>
                  <a:lnTo>
                    <a:pt x="709" y="972"/>
                  </a:lnTo>
                  <a:lnTo>
                    <a:pt x="723" y="972"/>
                  </a:lnTo>
                  <a:lnTo>
                    <a:pt x="734" y="972"/>
                  </a:lnTo>
                  <a:lnTo>
                    <a:pt x="751" y="976"/>
                  </a:lnTo>
                  <a:lnTo>
                    <a:pt x="751" y="976"/>
                  </a:lnTo>
                  <a:lnTo>
                    <a:pt x="754" y="976"/>
                  </a:lnTo>
                  <a:lnTo>
                    <a:pt x="757" y="973"/>
                  </a:lnTo>
                  <a:lnTo>
                    <a:pt x="761" y="964"/>
                  </a:lnTo>
                  <a:lnTo>
                    <a:pt x="767" y="952"/>
                  </a:lnTo>
                  <a:lnTo>
                    <a:pt x="774" y="941"/>
                  </a:lnTo>
                  <a:lnTo>
                    <a:pt x="774" y="941"/>
                  </a:lnTo>
                  <a:lnTo>
                    <a:pt x="782" y="930"/>
                  </a:lnTo>
                  <a:lnTo>
                    <a:pt x="789" y="918"/>
                  </a:lnTo>
                  <a:lnTo>
                    <a:pt x="800" y="910"/>
                  </a:lnTo>
                  <a:lnTo>
                    <a:pt x="811" y="901"/>
                  </a:lnTo>
                  <a:lnTo>
                    <a:pt x="811" y="901"/>
                  </a:lnTo>
                  <a:lnTo>
                    <a:pt x="816" y="896"/>
                  </a:lnTo>
                  <a:lnTo>
                    <a:pt x="822" y="892"/>
                  </a:lnTo>
                  <a:lnTo>
                    <a:pt x="825" y="886"/>
                  </a:lnTo>
                  <a:lnTo>
                    <a:pt x="829" y="880"/>
                  </a:lnTo>
                  <a:lnTo>
                    <a:pt x="834" y="868"/>
                  </a:lnTo>
                  <a:lnTo>
                    <a:pt x="835" y="859"/>
                  </a:lnTo>
                  <a:lnTo>
                    <a:pt x="835" y="859"/>
                  </a:lnTo>
                  <a:lnTo>
                    <a:pt x="834" y="849"/>
                  </a:lnTo>
                  <a:lnTo>
                    <a:pt x="831" y="831"/>
                  </a:lnTo>
                  <a:lnTo>
                    <a:pt x="828" y="813"/>
                  </a:lnTo>
                  <a:lnTo>
                    <a:pt x="826" y="798"/>
                  </a:lnTo>
                  <a:lnTo>
                    <a:pt x="826" y="798"/>
                  </a:lnTo>
                  <a:lnTo>
                    <a:pt x="834" y="726"/>
                  </a:lnTo>
                  <a:lnTo>
                    <a:pt x="834" y="726"/>
                  </a:lnTo>
                  <a:lnTo>
                    <a:pt x="835" y="702"/>
                  </a:lnTo>
                  <a:lnTo>
                    <a:pt x="838" y="689"/>
                  </a:lnTo>
                  <a:lnTo>
                    <a:pt x="841" y="678"/>
                  </a:lnTo>
                  <a:lnTo>
                    <a:pt x="841" y="678"/>
                  </a:lnTo>
                  <a:lnTo>
                    <a:pt x="844" y="671"/>
                  </a:lnTo>
                  <a:lnTo>
                    <a:pt x="846" y="665"/>
                  </a:lnTo>
                  <a:lnTo>
                    <a:pt x="849" y="655"/>
                  </a:lnTo>
                  <a:lnTo>
                    <a:pt x="849" y="655"/>
                  </a:lnTo>
                  <a:lnTo>
                    <a:pt x="851" y="650"/>
                  </a:lnTo>
                  <a:lnTo>
                    <a:pt x="853" y="649"/>
                  </a:lnTo>
                  <a:lnTo>
                    <a:pt x="854" y="646"/>
                  </a:lnTo>
                  <a:lnTo>
                    <a:pt x="856" y="641"/>
                  </a:lnTo>
                  <a:lnTo>
                    <a:pt x="856" y="641"/>
                  </a:lnTo>
                  <a:lnTo>
                    <a:pt x="862" y="628"/>
                  </a:lnTo>
                  <a:lnTo>
                    <a:pt x="862" y="624"/>
                  </a:lnTo>
                  <a:lnTo>
                    <a:pt x="862" y="619"/>
                  </a:lnTo>
                  <a:lnTo>
                    <a:pt x="860" y="615"/>
                  </a:lnTo>
                  <a:lnTo>
                    <a:pt x="857" y="612"/>
                  </a:lnTo>
                  <a:lnTo>
                    <a:pt x="857" y="612"/>
                  </a:lnTo>
                  <a:lnTo>
                    <a:pt x="850" y="604"/>
                  </a:lnTo>
                  <a:lnTo>
                    <a:pt x="846" y="597"/>
                  </a:lnTo>
                  <a:lnTo>
                    <a:pt x="844" y="591"/>
                  </a:lnTo>
                  <a:lnTo>
                    <a:pt x="843" y="585"/>
                  </a:lnTo>
                  <a:lnTo>
                    <a:pt x="843" y="585"/>
                  </a:lnTo>
                  <a:lnTo>
                    <a:pt x="843" y="581"/>
                  </a:lnTo>
                  <a:lnTo>
                    <a:pt x="841" y="578"/>
                  </a:lnTo>
                  <a:lnTo>
                    <a:pt x="837" y="573"/>
                  </a:lnTo>
                  <a:lnTo>
                    <a:pt x="829" y="569"/>
                  </a:lnTo>
                  <a:lnTo>
                    <a:pt x="822" y="567"/>
                  </a:lnTo>
                  <a:lnTo>
                    <a:pt x="822" y="567"/>
                  </a:lnTo>
                  <a:lnTo>
                    <a:pt x="798" y="569"/>
                  </a:lnTo>
                  <a:lnTo>
                    <a:pt x="798" y="569"/>
                  </a:lnTo>
                  <a:lnTo>
                    <a:pt x="800" y="560"/>
                  </a:lnTo>
                  <a:lnTo>
                    <a:pt x="803" y="550"/>
                  </a:lnTo>
                  <a:lnTo>
                    <a:pt x="810" y="539"/>
                  </a:lnTo>
                  <a:lnTo>
                    <a:pt x="810" y="539"/>
                  </a:lnTo>
                  <a:lnTo>
                    <a:pt x="813" y="533"/>
                  </a:lnTo>
                  <a:lnTo>
                    <a:pt x="816" y="527"/>
                  </a:lnTo>
                  <a:lnTo>
                    <a:pt x="820" y="516"/>
                  </a:lnTo>
                  <a:lnTo>
                    <a:pt x="825" y="505"/>
                  </a:lnTo>
                  <a:lnTo>
                    <a:pt x="828" y="502"/>
                  </a:lnTo>
                  <a:lnTo>
                    <a:pt x="831" y="501"/>
                  </a:lnTo>
                  <a:lnTo>
                    <a:pt x="831" y="501"/>
                  </a:lnTo>
                  <a:lnTo>
                    <a:pt x="843" y="496"/>
                  </a:lnTo>
                  <a:lnTo>
                    <a:pt x="851" y="493"/>
                  </a:lnTo>
                  <a:lnTo>
                    <a:pt x="860" y="486"/>
                  </a:lnTo>
                  <a:lnTo>
                    <a:pt x="860" y="486"/>
                  </a:lnTo>
                  <a:lnTo>
                    <a:pt x="894" y="465"/>
                  </a:lnTo>
                  <a:lnTo>
                    <a:pt x="894" y="465"/>
                  </a:lnTo>
                  <a:lnTo>
                    <a:pt x="881" y="453"/>
                  </a:lnTo>
                  <a:lnTo>
                    <a:pt x="871" y="443"/>
                  </a:lnTo>
                  <a:lnTo>
                    <a:pt x="871" y="443"/>
                  </a:lnTo>
                  <a:lnTo>
                    <a:pt x="868" y="439"/>
                  </a:lnTo>
                  <a:lnTo>
                    <a:pt x="866" y="436"/>
                  </a:lnTo>
                  <a:lnTo>
                    <a:pt x="866" y="428"/>
                  </a:lnTo>
                  <a:lnTo>
                    <a:pt x="866" y="428"/>
                  </a:lnTo>
                  <a:lnTo>
                    <a:pt x="866" y="424"/>
                  </a:lnTo>
                  <a:lnTo>
                    <a:pt x="865" y="421"/>
                  </a:lnTo>
                  <a:lnTo>
                    <a:pt x="856" y="413"/>
                  </a:lnTo>
                  <a:lnTo>
                    <a:pt x="856" y="413"/>
                  </a:lnTo>
                  <a:lnTo>
                    <a:pt x="850" y="410"/>
                  </a:lnTo>
                  <a:lnTo>
                    <a:pt x="846" y="410"/>
                  </a:lnTo>
                  <a:lnTo>
                    <a:pt x="841" y="409"/>
                  </a:lnTo>
                  <a:lnTo>
                    <a:pt x="837" y="407"/>
                  </a:lnTo>
                  <a:lnTo>
                    <a:pt x="837" y="407"/>
                  </a:lnTo>
                  <a:lnTo>
                    <a:pt x="835" y="405"/>
                  </a:lnTo>
                  <a:lnTo>
                    <a:pt x="834" y="403"/>
                  </a:lnTo>
                  <a:lnTo>
                    <a:pt x="834" y="397"/>
                  </a:lnTo>
                  <a:lnTo>
                    <a:pt x="837" y="382"/>
                  </a:lnTo>
                  <a:lnTo>
                    <a:pt x="837" y="382"/>
                  </a:lnTo>
                  <a:lnTo>
                    <a:pt x="837" y="375"/>
                  </a:lnTo>
                  <a:lnTo>
                    <a:pt x="834" y="372"/>
                  </a:lnTo>
                  <a:lnTo>
                    <a:pt x="832" y="370"/>
                  </a:lnTo>
                  <a:lnTo>
                    <a:pt x="829" y="367"/>
                  </a:lnTo>
                  <a:lnTo>
                    <a:pt x="829" y="367"/>
                  </a:lnTo>
                  <a:lnTo>
                    <a:pt x="829" y="366"/>
                  </a:lnTo>
                  <a:lnTo>
                    <a:pt x="829" y="363"/>
                  </a:lnTo>
                  <a:lnTo>
                    <a:pt x="832" y="362"/>
                  </a:lnTo>
                  <a:lnTo>
                    <a:pt x="837" y="360"/>
                  </a:lnTo>
                  <a:lnTo>
                    <a:pt x="840" y="359"/>
                  </a:lnTo>
                  <a:lnTo>
                    <a:pt x="840" y="359"/>
                  </a:lnTo>
                  <a:lnTo>
                    <a:pt x="844" y="357"/>
                  </a:lnTo>
                  <a:lnTo>
                    <a:pt x="846" y="356"/>
                  </a:lnTo>
                  <a:lnTo>
                    <a:pt x="847" y="353"/>
                  </a:lnTo>
                  <a:lnTo>
                    <a:pt x="847" y="350"/>
                  </a:lnTo>
                  <a:lnTo>
                    <a:pt x="847" y="350"/>
                  </a:lnTo>
                  <a:lnTo>
                    <a:pt x="841" y="345"/>
                  </a:lnTo>
                  <a:lnTo>
                    <a:pt x="832" y="338"/>
                  </a:lnTo>
                  <a:lnTo>
                    <a:pt x="832" y="338"/>
                  </a:lnTo>
                  <a:lnTo>
                    <a:pt x="829" y="333"/>
                  </a:lnTo>
                  <a:lnTo>
                    <a:pt x="828" y="329"/>
                  </a:lnTo>
                  <a:lnTo>
                    <a:pt x="828" y="325"/>
                  </a:lnTo>
                  <a:lnTo>
                    <a:pt x="826" y="322"/>
                  </a:lnTo>
                  <a:lnTo>
                    <a:pt x="826" y="322"/>
                  </a:lnTo>
                  <a:lnTo>
                    <a:pt x="825" y="320"/>
                  </a:lnTo>
                  <a:lnTo>
                    <a:pt x="822" y="320"/>
                  </a:lnTo>
                  <a:lnTo>
                    <a:pt x="817" y="320"/>
                  </a:lnTo>
                  <a:lnTo>
                    <a:pt x="813" y="322"/>
                  </a:lnTo>
                  <a:lnTo>
                    <a:pt x="811" y="322"/>
                  </a:lnTo>
                  <a:lnTo>
                    <a:pt x="810" y="320"/>
                  </a:lnTo>
                  <a:lnTo>
                    <a:pt x="810" y="320"/>
                  </a:lnTo>
                  <a:lnTo>
                    <a:pt x="809" y="317"/>
                  </a:lnTo>
                  <a:lnTo>
                    <a:pt x="810" y="313"/>
                  </a:lnTo>
                  <a:lnTo>
                    <a:pt x="813" y="299"/>
                  </a:lnTo>
                  <a:lnTo>
                    <a:pt x="813" y="299"/>
                  </a:lnTo>
                  <a:lnTo>
                    <a:pt x="813" y="292"/>
                  </a:lnTo>
                  <a:lnTo>
                    <a:pt x="813" y="288"/>
                  </a:lnTo>
                  <a:lnTo>
                    <a:pt x="810" y="282"/>
                  </a:lnTo>
                  <a:lnTo>
                    <a:pt x="809" y="279"/>
                  </a:lnTo>
                  <a:lnTo>
                    <a:pt x="809" y="279"/>
                  </a:lnTo>
                  <a:lnTo>
                    <a:pt x="806" y="271"/>
                  </a:lnTo>
                  <a:lnTo>
                    <a:pt x="804" y="262"/>
                  </a:lnTo>
                  <a:lnTo>
                    <a:pt x="801" y="243"/>
                  </a:lnTo>
                  <a:lnTo>
                    <a:pt x="801" y="243"/>
                  </a:lnTo>
                  <a:lnTo>
                    <a:pt x="798" y="237"/>
                  </a:lnTo>
                  <a:lnTo>
                    <a:pt x="794" y="231"/>
                  </a:lnTo>
                  <a:lnTo>
                    <a:pt x="788" y="228"/>
                  </a:lnTo>
                  <a:lnTo>
                    <a:pt x="782" y="228"/>
                  </a:lnTo>
                  <a:lnTo>
                    <a:pt x="782" y="228"/>
                  </a:lnTo>
                  <a:lnTo>
                    <a:pt x="779" y="230"/>
                  </a:lnTo>
                  <a:lnTo>
                    <a:pt x="779" y="231"/>
                  </a:lnTo>
                  <a:lnTo>
                    <a:pt x="777" y="23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4" y="250"/>
                  </a:lnTo>
                  <a:lnTo>
                    <a:pt x="773" y="250"/>
                  </a:lnTo>
                  <a:lnTo>
                    <a:pt x="766" y="249"/>
                  </a:lnTo>
                  <a:lnTo>
                    <a:pt x="766" y="249"/>
                  </a:lnTo>
                  <a:lnTo>
                    <a:pt x="761" y="246"/>
                  </a:lnTo>
                  <a:lnTo>
                    <a:pt x="760" y="242"/>
                  </a:lnTo>
                  <a:lnTo>
                    <a:pt x="757" y="236"/>
                  </a:lnTo>
                  <a:lnTo>
                    <a:pt x="754" y="231"/>
                  </a:lnTo>
                  <a:lnTo>
                    <a:pt x="754" y="231"/>
                  </a:lnTo>
                  <a:lnTo>
                    <a:pt x="751" y="227"/>
                  </a:lnTo>
                  <a:lnTo>
                    <a:pt x="748" y="222"/>
                  </a:lnTo>
                  <a:lnTo>
                    <a:pt x="748" y="216"/>
                  </a:lnTo>
                  <a:lnTo>
                    <a:pt x="748" y="208"/>
                  </a:lnTo>
                  <a:lnTo>
                    <a:pt x="748" y="208"/>
                  </a:lnTo>
                  <a:lnTo>
                    <a:pt x="746" y="202"/>
                  </a:lnTo>
                  <a:lnTo>
                    <a:pt x="745" y="202"/>
                  </a:lnTo>
                  <a:lnTo>
                    <a:pt x="743" y="202"/>
                  </a:lnTo>
                  <a:lnTo>
                    <a:pt x="739" y="202"/>
                  </a:lnTo>
                  <a:lnTo>
                    <a:pt x="732" y="203"/>
                  </a:lnTo>
                  <a:lnTo>
                    <a:pt x="732" y="203"/>
                  </a:lnTo>
                  <a:lnTo>
                    <a:pt x="729" y="203"/>
                  </a:lnTo>
                  <a:lnTo>
                    <a:pt x="726" y="203"/>
                  </a:lnTo>
                  <a:lnTo>
                    <a:pt x="723" y="208"/>
                  </a:lnTo>
                  <a:lnTo>
                    <a:pt x="717" y="216"/>
                  </a:lnTo>
                  <a:lnTo>
                    <a:pt x="717" y="216"/>
                  </a:lnTo>
                  <a:lnTo>
                    <a:pt x="714" y="221"/>
                  </a:lnTo>
                  <a:lnTo>
                    <a:pt x="708" y="225"/>
                  </a:lnTo>
                  <a:lnTo>
                    <a:pt x="703" y="227"/>
                  </a:lnTo>
                  <a:lnTo>
                    <a:pt x="699" y="228"/>
                  </a:lnTo>
                  <a:lnTo>
                    <a:pt x="699" y="228"/>
                  </a:lnTo>
                  <a:lnTo>
                    <a:pt x="695" y="228"/>
                  </a:lnTo>
                  <a:lnTo>
                    <a:pt x="689" y="233"/>
                  </a:lnTo>
                  <a:lnTo>
                    <a:pt x="689" y="233"/>
                  </a:lnTo>
                  <a:lnTo>
                    <a:pt x="687" y="234"/>
                  </a:lnTo>
                  <a:lnTo>
                    <a:pt x="684" y="233"/>
                  </a:lnTo>
                  <a:lnTo>
                    <a:pt x="681" y="230"/>
                  </a:lnTo>
                  <a:lnTo>
                    <a:pt x="678" y="224"/>
                  </a:lnTo>
                  <a:lnTo>
                    <a:pt x="678" y="224"/>
                  </a:lnTo>
                  <a:lnTo>
                    <a:pt x="675" y="219"/>
                  </a:lnTo>
                  <a:lnTo>
                    <a:pt x="671" y="216"/>
                  </a:lnTo>
                  <a:lnTo>
                    <a:pt x="668" y="213"/>
                  </a:lnTo>
                  <a:lnTo>
                    <a:pt x="665" y="210"/>
                  </a:lnTo>
                  <a:lnTo>
                    <a:pt x="665" y="210"/>
                  </a:lnTo>
                  <a:lnTo>
                    <a:pt x="665" y="209"/>
                  </a:lnTo>
                  <a:lnTo>
                    <a:pt x="668" y="206"/>
                  </a:lnTo>
                  <a:lnTo>
                    <a:pt x="675" y="202"/>
                  </a:lnTo>
                  <a:lnTo>
                    <a:pt x="683" y="197"/>
                  </a:lnTo>
                  <a:lnTo>
                    <a:pt x="687" y="191"/>
                  </a:lnTo>
                  <a:lnTo>
                    <a:pt x="687" y="191"/>
                  </a:lnTo>
                  <a:lnTo>
                    <a:pt x="689" y="190"/>
                  </a:lnTo>
                  <a:lnTo>
                    <a:pt x="689" y="188"/>
                  </a:lnTo>
                  <a:lnTo>
                    <a:pt x="686" y="185"/>
                  </a:lnTo>
                  <a:lnTo>
                    <a:pt x="681" y="182"/>
                  </a:lnTo>
                  <a:lnTo>
                    <a:pt x="677" y="182"/>
                  </a:lnTo>
                  <a:lnTo>
                    <a:pt x="677" y="182"/>
                  </a:lnTo>
                  <a:lnTo>
                    <a:pt x="669" y="181"/>
                  </a:lnTo>
                  <a:lnTo>
                    <a:pt x="656" y="176"/>
                  </a:lnTo>
                  <a:lnTo>
                    <a:pt x="656" y="176"/>
                  </a:lnTo>
                  <a:lnTo>
                    <a:pt x="650" y="173"/>
                  </a:lnTo>
                  <a:lnTo>
                    <a:pt x="647" y="175"/>
                  </a:lnTo>
                  <a:lnTo>
                    <a:pt x="646" y="176"/>
                  </a:lnTo>
                  <a:lnTo>
                    <a:pt x="644" y="178"/>
                  </a:lnTo>
                  <a:lnTo>
                    <a:pt x="644" y="178"/>
                  </a:lnTo>
                  <a:lnTo>
                    <a:pt x="641" y="178"/>
                  </a:lnTo>
                  <a:lnTo>
                    <a:pt x="638" y="175"/>
                  </a:lnTo>
                  <a:lnTo>
                    <a:pt x="635" y="170"/>
                  </a:lnTo>
                  <a:lnTo>
                    <a:pt x="634" y="166"/>
                  </a:lnTo>
                  <a:lnTo>
                    <a:pt x="634" y="166"/>
                  </a:lnTo>
                  <a:lnTo>
                    <a:pt x="632" y="163"/>
                  </a:lnTo>
                  <a:lnTo>
                    <a:pt x="629" y="160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0" y="154"/>
                  </a:lnTo>
                  <a:lnTo>
                    <a:pt x="620" y="151"/>
                  </a:lnTo>
                  <a:lnTo>
                    <a:pt x="622" y="147"/>
                  </a:lnTo>
                  <a:lnTo>
                    <a:pt x="623" y="142"/>
                  </a:lnTo>
                  <a:lnTo>
                    <a:pt x="623" y="142"/>
                  </a:lnTo>
                  <a:lnTo>
                    <a:pt x="626" y="138"/>
                  </a:lnTo>
                  <a:lnTo>
                    <a:pt x="626" y="136"/>
                  </a:lnTo>
                  <a:lnTo>
                    <a:pt x="626" y="135"/>
                  </a:lnTo>
                  <a:lnTo>
                    <a:pt x="626" y="135"/>
                  </a:lnTo>
                  <a:lnTo>
                    <a:pt x="623" y="132"/>
                  </a:lnTo>
                  <a:lnTo>
                    <a:pt x="620" y="131"/>
                  </a:lnTo>
                  <a:lnTo>
                    <a:pt x="616" y="129"/>
                  </a:lnTo>
                  <a:lnTo>
                    <a:pt x="613" y="126"/>
                  </a:lnTo>
                  <a:lnTo>
                    <a:pt x="613" y="126"/>
                  </a:lnTo>
                  <a:lnTo>
                    <a:pt x="612" y="123"/>
                  </a:lnTo>
                  <a:lnTo>
                    <a:pt x="610" y="120"/>
                  </a:lnTo>
                  <a:lnTo>
                    <a:pt x="607" y="116"/>
                  </a:lnTo>
                  <a:lnTo>
                    <a:pt x="601" y="107"/>
                  </a:lnTo>
                  <a:lnTo>
                    <a:pt x="601" y="107"/>
                  </a:lnTo>
                  <a:lnTo>
                    <a:pt x="592" y="98"/>
                  </a:lnTo>
                  <a:lnTo>
                    <a:pt x="588" y="88"/>
                  </a:lnTo>
                  <a:lnTo>
                    <a:pt x="588" y="88"/>
                  </a:lnTo>
                  <a:lnTo>
                    <a:pt x="585" y="80"/>
                  </a:lnTo>
                  <a:lnTo>
                    <a:pt x="583" y="74"/>
                  </a:lnTo>
                  <a:lnTo>
                    <a:pt x="582" y="71"/>
                  </a:lnTo>
                  <a:lnTo>
                    <a:pt x="579" y="70"/>
                  </a:lnTo>
                  <a:lnTo>
                    <a:pt x="579" y="70"/>
                  </a:lnTo>
                  <a:lnTo>
                    <a:pt x="578" y="68"/>
                  </a:lnTo>
                  <a:lnTo>
                    <a:pt x="576" y="70"/>
                  </a:lnTo>
                  <a:lnTo>
                    <a:pt x="576" y="73"/>
                  </a:lnTo>
                  <a:lnTo>
                    <a:pt x="575" y="77"/>
                  </a:lnTo>
                  <a:lnTo>
                    <a:pt x="575" y="82"/>
                  </a:lnTo>
                  <a:lnTo>
                    <a:pt x="575" y="82"/>
                  </a:lnTo>
                  <a:lnTo>
                    <a:pt x="573" y="83"/>
                  </a:lnTo>
                  <a:lnTo>
                    <a:pt x="572" y="8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8" y="58"/>
                  </a:lnTo>
                  <a:lnTo>
                    <a:pt x="555" y="51"/>
                  </a:lnTo>
                  <a:lnTo>
                    <a:pt x="554" y="40"/>
                  </a:lnTo>
                  <a:lnTo>
                    <a:pt x="554" y="4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4573250" y="7559675"/>
              <a:ext cx="514350" cy="395287"/>
            </a:xfrm>
            <a:custGeom>
              <a:avLst/>
              <a:gdLst>
                <a:gd name="T0" fmla="*/ 34 w 324"/>
                <a:gd name="T1" fmla="*/ 79 h 249"/>
                <a:gd name="T2" fmla="*/ 26 w 324"/>
                <a:gd name="T3" fmla="*/ 94 h 249"/>
                <a:gd name="T4" fmla="*/ 25 w 324"/>
                <a:gd name="T5" fmla="*/ 103 h 249"/>
                <a:gd name="T6" fmla="*/ 26 w 324"/>
                <a:gd name="T7" fmla="*/ 123 h 249"/>
                <a:gd name="T8" fmla="*/ 18 w 324"/>
                <a:gd name="T9" fmla="*/ 140 h 249"/>
                <a:gd name="T10" fmla="*/ 10 w 324"/>
                <a:gd name="T11" fmla="*/ 147 h 249"/>
                <a:gd name="T12" fmla="*/ 0 w 324"/>
                <a:gd name="T13" fmla="*/ 159 h 249"/>
                <a:gd name="T14" fmla="*/ 3 w 324"/>
                <a:gd name="T15" fmla="*/ 168 h 249"/>
                <a:gd name="T16" fmla="*/ 9 w 324"/>
                <a:gd name="T17" fmla="*/ 178 h 249"/>
                <a:gd name="T18" fmla="*/ 25 w 324"/>
                <a:gd name="T19" fmla="*/ 184 h 249"/>
                <a:gd name="T20" fmla="*/ 40 w 324"/>
                <a:gd name="T21" fmla="*/ 190 h 249"/>
                <a:gd name="T22" fmla="*/ 40 w 324"/>
                <a:gd name="T23" fmla="*/ 197 h 249"/>
                <a:gd name="T24" fmla="*/ 40 w 324"/>
                <a:gd name="T25" fmla="*/ 220 h 249"/>
                <a:gd name="T26" fmla="*/ 50 w 324"/>
                <a:gd name="T27" fmla="*/ 228 h 249"/>
                <a:gd name="T28" fmla="*/ 71 w 324"/>
                <a:gd name="T29" fmla="*/ 237 h 249"/>
                <a:gd name="T30" fmla="*/ 95 w 324"/>
                <a:gd name="T31" fmla="*/ 248 h 249"/>
                <a:gd name="T32" fmla="*/ 121 w 324"/>
                <a:gd name="T33" fmla="*/ 243 h 249"/>
                <a:gd name="T34" fmla="*/ 133 w 324"/>
                <a:gd name="T35" fmla="*/ 234 h 249"/>
                <a:gd name="T36" fmla="*/ 152 w 324"/>
                <a:gd name="T37" fmla="*/ 227 h 249"/>
                <a:gd name="T38" fmla="*/ 178 w 324"/>
                <a:gd name="T39" fmla="*/ 205 h 249"/>
                <a:gd name="T40" fmla="*/ 186 w 324"/>
                <a:gd name="T41" fmla="*/ 200 h 249"/>
                <a:gd name="T42" fmla="*/ 206 w 324"/>
                <a:gd name="T43" fmla="*/ 193 h 249"/>
                <a:gd name="T44" fmla="*/ 213 w 324"/>
                <a:gd name="T45" fmla="*/ 181 h 249"/>
                <a:gd name="T46" fmla="*/ 226 w 324"/>
                <a:gd name="T47" fmla="*/ 143 h 249"/>
                <a:gd name="T48" fmla="*/ 234 w 324"/>
                <a:gd name="T49" fmla="*/ 131 h 249"/>
                <a:gd name="T50" fmla="*/ 249 w 324"/>
                <a:gd name="T51" fmla="*/ 117 h 249"/>
                <a:gd name="T52" fmla="*/ 268 w 324"/>
                <a:gd name="T53" fmla="*/ 86 h 249"/>
                <a:gd name="T54" fmla="*/ 280 w 324"/>
                <a:gd name="T55" fmla="*/ 69 h 249"/>
                <a:gd name="T56" fmla="*/ 295 w 324"/>
                <a:gd name="T57" fmla="*/ 60 h 249"/>
                <a:gd name="T58" fmla="*/ 300 w 324"/>
                <a:gd name="T59" fmla="*/ 63 h 249"/>
                <a:gd name="T60" fmla="*/ 308 w 324"/>
                <a:gd name="T61" fmla="*/ 51 h 249"/>
                <a:gd name="T62" fmla="*/ 324 w 324"/>
                <a:gd name="T63" fmla="*/ 27 h 249"/>
                <a:gd name="T64" fmla="*/ 321 w 324"/>
                <a:gd name="T65" fmla="*/ 11 h 249"/>
                <a:gd name="T66" fmla="*/ 311 w 324"/>
                <a:gd name="T67" fmla="*/ 2 h 249"/>
                <a:gd name="T68" fmla="*/ 303 w 324"/>
                <a:gd name="T69" fmla="*/ 2 h 249"/>
                <a:gd name="T70" fmla="*/ 296 w 324"/>
                <a:gd name="T71" fmla="*/ 9 h 249"/>
                <a:gd name="T72" fmla="*/ 289 w 324"/>
                <a:gd name="T73" fmla="*/ 21 h 249"/>
                <a:gd name="T74" fmla="*/ 277 w 324"/>
                <a:gd name="T75" fmla="*/ 21 h 249"/>
                <a:gd name="T76" fmla="*/ 269 w 324"/>
                <a:gd name="T77" fmla="*/ 18 h 249"/>
                <a:gd name="T78" fmla="*/ 256 w 324"/>
                <a:gd name="T79" fmla="*/ 24 h 249"/>
                <a:gd name="T80" fmla="*/ 244 w 324"/>
                <a:gd name="T81" fmla="*/ 36 h 249"/>
                <a:gd name="T82" fmla="*/ 229 w 324"/>
                <a:gd name="T83" fmla="*/ 46 h 249"/>
                <a:gd name="T84" fmla="*/ 204 w 324"/>
                <a:gd name="T85" fmla="*/ 48 h 249"/>
                <a:gd name="T86" fmla="*/ 192 w 324"/>
                <a:gd name="T87" fmla="*/ 49 h 249"/>
                <a:gd name="T88" fmla="*/ 180 w 324"/>
                <a:gd name="T89" fmla="*/ 40 h 249"/>
                <a:gd name="T90" fmla="*/ 173 w 324"/>
                <a:gd name="T91" fmla="*/ 24 h 249"/>
                <a:gd name="T92" fmla="*/ 166 w 324"/>
                <a:gd name="T93" fmla="*/ 17 h 249"/>
                <a:gd name="T94" fmla="*/ 155 w 324"/>
                <a:gd name="T95" fmla="*/ 17 h 249"/>
                <a:gd name="T96" fmla="*/ 132 w 324"/>
                <a:gd name="T97" fmla="*/ 24 h 249"/>
                <a:gd name="T98" fmla="*/ 124 w 324"/>
                <a:gd name="T99" fmla="*/ 24 h 249"/>
                <a:gd name="T100" fmla="*/ 118 w 324"/>
                <a:gd name="T101" fmla="*/ 31 h 249"/>
                <a:gd name="T102" fmla="*/ 106 w 324"/>
                <a:gd name="T103" fmla="*/ 36 h 249"/>
                <a:gd name="T104" fmla="*/ 96 w 324"/>
                <a:gd name="T105" fmla="*/ 33 h 249"/>
                <a:gd name="T106" fmla="*/ 77 w 324"/>
                <a:gd name="T107" fmla="*/ 26 h 249"/>
                <a:gd name="T108" fmla="*/ 74 w 324"/>
                <a:gd name="T109" fmla="*/ 29 h 249"/>
                <a:gd name="T110" fmla="*/ 75 w 324"/>
                <a:gd name="T111" fmla="*/ 45 h 249"/>
                <a:gd name="T112" fmla="*/ 69 w 324"/>
                <a:gd name="T113" fmla="*/ 52 h 249"/>
                <a:gd name="T114" fmla="*/ 62 w 324"/>
                <a:gd name="T115" fmla="*/ 55 h 249"/>
                <a:gd name="T116" fmla="*/ 59 w 324"/>
                <a:gd name="T117" fmla="*/ 64 h 249"/>
                <a:gd name="T118" fmla="*/ 44 w 324"/>
                <a:gd name="T119" fmla="*/ 7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4" h="249">
                  <a:moveTo>
                    <a:pt x="40" y="70"/>
                  </a:moveTo>
                  <a:lnTo>
                    <a:pt x="40" y="70"/>
                  </a:lnTo>
                  <a:lnTo>
                    <a:pt x="34" y="79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6" y="94"/>
                  </a:lnTo>
                  <a:lnTo>
                    <a:pt x="25" y="98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8" y="111"/>
                  </a:lnTo>
                  <a:lnTo>
                    <a:pt x="28" y="117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1" y="135"/>
                  </a:lnTo>
                  <a:lnTo>
                    <a:pt x="18" y="140"/>
                  </a:lnTo>
                  <a:lnTo>
                    <a:pt x="15" y="143"/>
                  </a:lnTo>
                  <a:lnTo>
                    <a:pt x="15" y="143"/>
                  </a:lnTo>
                  <a:lnTo>
                    <a:pt x="10" y="147"/>
                  </a:lnTo>
                  <a:lnTo>
                    <a:pt x="6" y="151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2"/>
                  </a:lnTo>
                  <a:lnTo>
                    <a:pt x="3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8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5" y="184"/>
                  </a:lnTo>
                  <a:lnTo>
                    <a:pt x="34" y="187"/>
                  </a:lnTo>
                  <a:lnTo>
                    <a:pt x="37" y="188"/>
                  </a:lnTo>
                  <a:lnTo>
                    <a:pt x="40" y="190"/>
                  </a:lnTo>
                  <a:lnTo>
                    <a:pt x="40" y="193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8" y="208"/>
                  </a:lnTo>
                  <a:lnTo>
                    <a:pt x="38" y="217"/>
                  </a:lnTo>
                  <a:lnTo>
                    <a:pt x="40" y="220"/>
                  </a:lnTo>
                  <a:lnTo>
                    <a:pt x="41" y="224"/>
                  </a:lnTo>
                  <a:lnTo>
                    <a:pt x="46" y="226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62" y="231"/>
                  </a:lnTo>
                  <a:lnTo>
                    <a:pt x="71" y="237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95" y="248"/>
                  </a:lnTo>
                  <a:lnTo>
                    <a:pt x="106" y="249"/>
                  </a:lnTo>
                  <a:lnTo>
                    <a:pt x="117" y="246"/>
                  </a:lnTo>
                  <a:lnTo>
                    <a:pt x="121" y="243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33" y="234"/>
                  </a:lnTo>
                  <a:lnTo>
                    <a:pt x="139" y="231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61" y="221"/>
                  </a:lnTo>
                  <a:lnTo>
                    <a:pt x="170" y="212"/>
                  </a:lnTo>
                  <a:lnTo>
                    <a:pt x="178" y="205"/>
                  </a:lnTo>
                  <a:lnTo>
                    <a:pt x="182" y="202"/>
                  </a:lnTo>
                  <a:lnTo>
                    <a:pt x="186" y="200"/>
                  </a:lnTo>
                  <a:lnTo>
                    <a:pt x="186" y="200"/>
                  </a:lnTo>
                  <a:lnTo>
                    <a:pt x="194" y="199"/>
                  </a:lnTo>
                  <a:lnTo>
                    <a:pt x="201" y="196"/>
                  </a:lnTo>
                  <a:lnTo>
                    <a:pt x="206" y="193"/>
                  </a:lnTo>
                  <a:lnTo>
                    <a:pt x="209" y="190"/>
                  </a:lnTo>
                  <a:lnTo>
                    <a:pt x="212" y="187"/>
                  </a:lnTo>
                  <a:lnTo>
                    <a:pt x="213" y="181"/>
                  </a:lnTo>
                  <a:lnTo>
                    <a:pt x="213" y="181"/>
                  </a:lnTo>
                  <a:lnTo>
                    <a:pt x="220" y="160"/>
                  </a:lnTo>
                  <a:lnTo>
                    <a:pt x="226" y="143"/>
                  </a:lnTo>
                  <a:lnTo>
                    <a:pt x="226" y="143"/>
                  </a:lnTo>
                  <a:lnTo>
                    <a:pt x="229" y="137"/>
                  </a:lnTo>
                  <a:lnTo>
                    <a:pt x="234" y="131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49" y="117"/>
                  </a:lnTo>
                  <a:lnTo>
                    <a:pt x="256" y="109"/>
                  </a:lnTo>
                  <a:lnTo>
                    <a:pt x="262" y="97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74" y="76"/>
                  </a:lnTo>
                  <a:lnTo>
                    <a:pt x="280" y="69"/>
                  </a:lnTo>
                  <a:lnTo>
                    <a:pt x="287" y="63"/>
                  </a:lnTo>
                  <a:lnTo>
                    <a:pt x="290" y="61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300" y="63"/>
                  </a:lnTo>
                  <a:lnTo>
                    <a:pt x="300" y="63"/>
                  </a:lnTo>
                  <a:lnTo>
                    <a:pt x="308" y="51"/>
                  </a:lnTo>
                  <a:lnTo>
                    <a:pt x="308" y="51"/>
                  </a:lnTo>
                  <a:lnTo>
                    <a:pt x="317" y="39"/>
                  </a:lnTo>
                  <a:lnTo>
                    <a:pt x="324" y="27"/>
                  </a:lnTo>
                  <a:lnTo>
                    <a:pt x="324" y="27"/>
                  </a:lnTo>
                  <a:lnTo>
                    <a:pt x="324" y="23"/>
                  </a:lnTo>
                  <a:lnTo>
                    <a:pt x="323" y="17"/>
                  </a:lnTo>
                  <a:lnTo>
                    <a:pt x="321" y="11"/>
                  </a:lnTo>
                  <a:lnTo>
                    <a:pt x="317" y="6"/>
                  </a:lnTo>
                  <a:lnTo>
                    <a:pt x="317" y="6"/>
                  </a:lnTo>
                  <a:lnTo>
                    <a:pt x="311" y="2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303" y="2"/>
                  </a:lnTo>
                  <a:lnTo>
                    <a:pt x="300" y="2"/>
                  </a:lnTo>
                  <a:lnTo>
                    <a:pt x="299" y="3"/>
                  </a:lnTo>
                  <a:lnTo>
                    <a:pt x="296" y="9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89" y="21"/>
                  </a:lnTo>
                  <a:lnTo>
                    <a:pt x="287" y="23"/>
                  </a:lnTo>
                  <a:lnTo>
                    <a:pt x="281" y="23"/>
                  </a:lnTo>
                  <a:lnTo>
                    <a:pt x="277" y="21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69" y="18"/>
                  </a:lnTo>
                  <a:lnTo>
                    <a:pt x="263" y="20"/>
                  </a:lnTo>
                  <a:lnTo>
                    <a:pt x="259" y="21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2" y="30"/>
                  </a:lnTo>
                  <a:lnTo>
                    <a:pt x="244" y="36"/>
                  </a:lnTo>
                  <a:lnTo>
                    <a:pt x="237" y="42"/>
                  </a:lnTo>
                  <a:lnTo>
                    <a:pt x="229" y="46"/>
                  </a:lnTo>
                  <a:lnTo>
                    <a:pt x="229" y="46"/>
                  </a:lnTo>
                  <a:lnTo>
                    <a:pt x="222" y="48"/>
                  </a:lnTo>
                  <a:lnTo>
                    <a:pt x="213" y="48"/>
                  </a:lnTo>
                  <a:lnTo>
                    <a:pt x="204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2" y="49"/>
                  </a:lnTo>
                  <a:lnTo>
                    <a:pt x="188" y="48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6" y="31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2" y="20"/>
                  </a:lnTo>
                  <a:lnTo>
                    <a:pt x="170" y="18"/>
                  </a:lnTo>
                  <a:lnTo>
                    <a:pt x="166" y="17"/>
                  </a:lnTo>
                  <a:lnTo>
                    <a:pt x="160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43" y="21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7" y="23"/>
                  </a:lnTo>
                  <a:lnTo>
                    <a:pt x="124" y="24"/>
                  </a:lnTo>
                  <a:lnTo>
                    <a:pt x="120" y="26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17" y="33"/>
                  </a:lnTo>
                  <a:lnTo>
                    <a:pt x="114" y="34"/>
                  </a:lnTo>
                  <a:lnTo>
                    <a:pt x="106" y="36"/>
                  </a:lnTo>
                  <a:lnTo>
                    <a:pt x="101" y="34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89" y="29"/>
                  </a:lnTo>
                  <a:lnTo>
                    <a:pt x="83" y="2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5" y="27"/>
                  </a:lnTo>
                  <a:lnTo>
                    <a:pt x="74" y="29"/>
                  </a:lnTo>
                  <a:lnTo>
                    <a:pt x="72" y="33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5" y="49"/>
                  </a:lnTo>
                  <a:lnTo>
                    <a:pt x="72" y="51"/>
                  </a:lnTo>
                  <a:lnTo>
                    <a:pt x="69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2" y="55"/>
                  </a:lnTo>
                  <a:lnTo>
                    <a:pt x="61" y="58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0" y="70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40" y="70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3924300" y="5362575"/>
              <a:ext cx="84138" cy="84137"/>
            </a:xfrm>
            <a:custGeom>
              <a:avLst/>
              <a:gdLst>
                <a:gd name="T0" fmla="*/ 53 w 53"/>
                <a:gd name="T1" fmla="*/ 26 h 53"/>
                <a:gd name="T2" fmla="*/ 53 w 53"/>
                <a:gd name="T3" fmla="*/ 26 h 53"/>
                <a:gd name="T4" fmla="*/ 53 w 53"/>
                <a:gd name="T5" fmla="*/ 32 h 53"/>
                <a:gd name="T6" fmla="*/ 52 w 53"/>
                <a:gd name="T7" fmla="*/ 37 h 53"/>
                <a:gd name="T8" fmla="*/ 49 w 53"/>
                <a:gd name="T9" fmla="*/ 41 h 53"/>
                <a:gd name="T10" fmla="*/ 46 w 53"/>
                <a:gd name="T11" fmla="*/ 46 h 53"/>
                <a:gd name="T12" fmla="*/ 41 w 53"/>
                <a:gd name="T13" fmla="*/ 49 h 53"/>
                <a:gd name="T14" fmla="*/ 37 w 53"/>
                <a:gd name="T15" fmla="*/ 51 h 53"/>
                <a:gd name="T16" fmla="*/ 33 w 53"/>
                <a:gd name="T17" fmla="*/ 53 h 53"/>
                <a:gd name="T18" fmla="*/ 27 w 53"/>
                <a:gd name="T19" fmla="*/ 53 h 53"/>
                <a:gd name="T20" fmla="*/ 27 w 53"/>
                <a:gd name="T21" fmla="*/ 53 h 53"/>
                <a:gd name="T22" fmla="*/ 22 w 53"/>
                <a:gd name="T23" fmla="*/ 53 h 53"/>
                <a:gd name="T24" fmla="*/ 16 w 53"/>
                <a:gd name="T25" fmla="*/ 51 h 53"/>
                <a:gd name="T26" fmla="*/ 12 w 53"/>
                <a:gd name="T27" fmla="*/ 49 h 53"/>
                <a:gd name="T28" fmla="*/ 7 w 53"/>
                <a:gd name="T29" fmla="*/ 46 h 53"/>
                <a:gd name="T30" fmla="*/ 4 w 53"/>
                <a:gd name="T31" fmla="*/ 41 h 53"/>
                <a:gd name="T32" fmla="*/ 3 w 53"/>
                <a:gd name="T33" fmla="*/ 37 h 53"/>
                <a:gd name="T34" fmla="*/ 0 w 53"/>
                <a:gd name="T35" fmla="*/ 32 h 53"/>
                <a:gd name="T36" fmla="*/ 0 w 53"/>
                <a:gd name="T37" fmla="*/ 26 h 53"/>
                <a:gd name="T38" fmla="*/ 0 w 53"/>
                <a:gd name="T39" fmla="*/ 26 h 53"/>
                <a:gd name="T40" fmla="*/ 0 w 53"/>
                <a:gd name="T41" fmla="*/ 22 h 53"/>
                <a:gd name="T42" fmla="*/ 3 w 53"/>
                <a:gd name="T43" fmla="*/ 16 h 53"/>
                <a:gd name="T44" fmla="*/ 4 w 53"/>
                <a:gd name="T45" fmla="*/ 11 h 53"/>
                <a:gd name="T46" fmla="*/ 7 w 53"/>
                <a:gd name="T47" fmla="*/ 7 h 53"/>
                <a:gd name="T48" fmla="*/ 12 w 53"/>
                <a:gd name="T49" fmla="*/ 4 h 53"/>
                <a:gd name="T50" fmla="*/ 16 w 53"/>
                <a:gd name="T51" fmla="*/ 3 h 53"/>
                <a:gd name="T52" fmla="*/ 22 w 53"/>
                <a:gd name="T53" fmla="*/ 1 h 53"/>
                <a:gd name="T54" fmla="*/ 27 w 53"/>
                <a:gd name="T55" fmla="*/ 0 h 53"/>
                <a:gd name="T56" fmla="*/ 27 w 53"/>
                <a:gd name="T57" fmla="*/ 0 h 53"/>
                <a:gd name="T58" fmla="*/ 33 w 53"/>
                <a:gd name="T59" fmla="*/ 1 h 53"/>
                <a:gd name="T60" fmla="*/ 37 w 53"/>
                <a:gd name="T61" fmla="*/ 3 h 53"/>
                <a:gd name="T62" fmla="*/ 41 w 53"/>
                <a:gd name="T63" fmla="*/ 4 h 53"/>
                <a:gd name="T64" fmla="*/ 46 w 53"/>
                <a:gd name="T65" fmla="*/ 7 h 53"/>
                <a:gd name="T66" fmla="*/ 49 w 53"/>
                <a:gd name="T67" fmla="*/ 11 h 53"/>
                <a:gd name="T68" fmla="*/ 52 w 53"/>
                <a:gd name="T69" fmla="*/ 16 h 53"/>
                <a:gd name="T70" fmla="*/ 53 w 53"/>
                <a:gd name="T71" fmla="*/ 22 h 53"/>
                <a:gd name="T72" fmla="*/ 53 w 53"/>
                <a:gd name="T73" fmla="*/ 26 h 53"/>
                <a:gd name="T74" fmla="*/ 53 w 53"/>
                <a:gd name="T75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lnTo>
                    <a:pt x="53" y="26"/>
                  </a:lnTo>
                  <a:lnTo>
                    <a:pt x="53" y="32"/>
                  </a:lnTo>
                  <a:lnTo>
                    <a:pt x="52" y="37"/>
                  </a:lnTo>
                  <a:lnTo>
                    <a:pt x="49" y="41"/>
                  </a:lnTo>
                  <a:lnTo>
                    <a:pt x="46" y="46"/>
                  </a:lnTo>
                  <a:lnTo>
                    <a:pt x="41" y="49"/>
                  </a:lnTo>
                  <a:lnTo>
                    <a:pt x="37" y="51"/>
                  </a:lnTo>
                  <a:lnTo>
                    <a:pt x="33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16" y="51"/>
                  </a:lnTo>
                  <a:lnTo>
                    <a:pt x="12" y="49"/>
                  </a:lnTo>
                  <a:lnTo>
                    <a:pt x="7" y="46"/>
                  </a:lnTo>
                  <a:lnTo>
                    <a:pt x="4" y="41"/>
                  </a:lnTo>
                  <a:lnTo>
                    <a:pt x="3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6" y="7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3" y="22"/>
                  </a:lnTo>
                  <a:lnTo>
                    <a:pt x="53" y="26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5076825" y="5100638"/>
              <a:ext cx="490538" cy="496887"/>
            </a:xfrm>
            <a:custGeom>
              <a:avLst/>
              <a:gdLst>
                <a:gd name="T0" fmla="*/ 108 w 309"/>
                <a:gd name="T1" fmla="*/ 298 h 313"/>
                <a:gd name="T2" fmla="*/ 122 w 309"/>
                <a:gd name="T3" fmla="*/ 295 h 313"/>
                <a:gd name="T4" fmla="*/ 137 w 309"/>
                <a:gd name="T5" fmla="*/ 292 h 313"/>
                <a:gd name="T6" fmla="*/ 155 w 309"/>
                <a:gd name="T7" fmla="*/ 283 h 313"/>
                <a:gd name="T8" fmla="*/ 161 w 309"/>
                <a:gd name="T9" fmla="*/ 276 h 313"/>
                <a:gd name="T10" fmla="*/ 170 w 309"/>
                <a:gd name="T11" fmla="*/ 264 h 313"/>
                <a:gd name="T12" fmla="*/ 171 w 309"/>
                <a:gd name="T13" fmla="*/ 249 h 313"/>
                <a:gd name="T14" fmla="*/ 198 w 309"/>
                <a:gd name="T15" fmla="*/ 251 h 313"/>
                <a:gd name="T16" fmla="*/ 220 w 309"/>
                <a:gd name="T17" fmla="*/ 256 h 313"/>
                <a:gd name="T18" fmla="*/ 242 w 309"/>
                <a:gd name="T19" fmla="*/ 264 h 313"/>
                <a:gd name="T20" fmla="*/ 262 w 309"/>
                <a:gd name="T21" fmla="*/ 286 h 313"/>
                <a:gd name="T22" fmla="*/ 281 w 309"/>
                <a:gd name="T23" fmla="*/ 305 h 313"/>
                <a:gd name="T24" fmla="*/ 299 w 309"/>
                <a:gd name="T25" fmla="*/ 311 h 313"/>
                <a:gd name="T26" fmla="*/ 309 w 309"/>
                <a:gd name="T27" fmla="*/ 289 h 313"/>
                <a:gd name="T28" fmla="*/ 309 w 309"/>
                <a:gd name="T29" fmla="*/ 271 h 313"/>
                <a:gd name="T30" fmla="*/ 305 w 309"/>
                <a:gd name="T31" fmla="*/ 255 h 313"/>
                <a:gd name="T32" fmla="*/ 296 w 309"/>
                <a:gd name="T33" fmla="*/ 245 h 313"/>
                <a:gd name="T34" fmla="*/ 299 w 309"/>
                <a:gd name="T35" fmla="*/ 236 h 313"/>
                <a:gd name="T36" fmla="*/ 284 w 309"/>
                <a:gd name="T37" fmla="*/ 221 h 313"/>
                <a:gd name="T38" fmla="*/ 276 w 309"/>
                <a:gd name="T39" fmla="*/ 202 h 313"/>
                <a:gd name="T40" fmla="*/ 271 w 309"/>
                <a:gd name="T41" fmla="*/ 188 h 313"/>
                <a:gd name="T42" fmla="*/ 266 w 309"/>
                <a:gd name="T43" fmla="*/ 178 h 313"/>
                <a:gd name="T44" fmla="*/ 248 w 309"/>
                <a:gd name="T45" fmla="*/ 162 h 313"/>
                <a:gd name="T46" fmla="*/ 259 w 309"/>
                <a:gd name="T47" fmla="*/ 150 h 313"/>
                <a:gd name="T48" fmla="*/ 260 w 309"/>
                <a:gd name="T49" fmla="*/ 134 h 313"/>
                <a:gd name="T50" fmla="*/ 247 w 309"/>
                <a:gd name="T51" fmla="*/ 123 h 313"/>
                <a:gd name="T52" fmla="*/ 234 w 309"/>
                <a:gd name="T53" fmla="*/ 111 h 313"/>
                <a:gd name="T54" fmla="*/ 228 w 309"/>
                <a:gd name="T55" fmla="*/ 97 h 313"/>
                <a:gd name="T56" fmla="*/ 216 w 309"/>
                <a:gd name="T57" fmla="*/ 83 h 313"/>
                <a:gd name="T58" fmla="*/ 205 w 309"/>
                <a:gd name="T59" fmla="*/ 68 h 313"/>
                <a:gd name="T60" fmla="*/ 211 w 309"/>
                <a:gd name="T61" fmla="*/ 54 h 313"/>
                <a:gd name="T62" fmla="*/ 202 w 309"/>
                <a:gd name="T63" fmla="*/ 40 h 313"/>
                <a:gd name="T64" fmla="*/ 191 w 309"/>
                <a:gd name="T65" fmla="*/ 45 h 313"/>
                <a:gd name="T66" fmla="*/ 182 w 309"/>
                <a:gd name="T67" fmla="*/ 39 h 313"/>
                <a:gd name="T68" fmla="*/ 182 w 309"/>
                <a:gd name="T69" fmla="*/ 9 h 313"/>
                <a:gd name="T70" fmla="*/ 171 w 309"/>
                <a:gd name="T71" fmla="*/ 0 h 313"/>
                <a:gd name="T72" fmla="*/ 148 w 309"/>
                <a:gd name="T73" fmla="*/ 11 h 313"/>
                <a:gd name="T74" fmla="*/ 118 w 309"/>
                <a:gd name="T75" fmla="*/ 22 h 313"/>
                <a:gd name="T76" fmla="*/ 103 w 309"/>
                <a:gd name="T77" fmla="*/ 28 h 313"/>
                <a:gd name="T78" fmla="*/ 99 w 309"/>
                <a:gd name="T79" fmla="*/ 52 h 313"/>
                <a:gd name="T80" fmla="*/ 87 w 309"/>
                <a:gd name="T81" fmla="*/ 62 h 313"/>
                <a:gd name="T82" fmla="*/ 78 w 309"/>
                <a:gd name="T83" fmla="*/ 67 h 313"/>
                <a:gd name="T84" fmla="*/ 93 w 309"/>
                <a:gd name="T85" fmla="*/ 86 h 313"/>
                <a:gd name="T86" fmla="*/ 88 w 309"/>
                <a:gd name="T87" fmla="*/ 97 h 313"/>
                <a:gd name="T88" fmla="*/ 75 w 309"/>
                <a:gd name="T89" fmla="*/ 99 h 313"/>
                <a:gd name="T90" fmla="*/ 71 w 309"/>
                <a:gd name="T91" fmla="*/ 97 h 313"/>
                <a:gd name="T92" fmla="*/ 60 w 309"/>
                <a:gd name="T93" fmla="*/ 116 h 313"/>
                <a:gd name="T94" fmla="*/ 53 w 309"/>
                <a:gd name="T95" fmla="*/ 135 h 313"/>
                <a:gd name="T96" fmla="*/ 43 w 309"/>
                <a:gd name="T97" fmla="*/ 141 h 313"/>
                <a:gd name="T98" fmla="*/ 40 w 309"/>
                <a:gd name="T99" fmla="*/ 154 h 313"/>
                <a:gd name="T100" fmla="*/ 35 w 309"/>
                <a:gd name="T101" fmla="*/ 163 h 313"/>
                <a:gd name="T102" fmla="*/ 20 w 309"/>
                <a:gd name="T103" fmla="*/ 174 h 313"/>
                <a:gd name="T104" fmla="*/ 13 w 309"/>
                <a:gd name="T105" fmla="*/ 191 h 313"/>
                <a:gd name="T106" fmla="*/ 1 w 309"/>
                <a:gd name="T107" fmla="*/ 211 h 313"/>
                <a:gd name="T108" fmla="*/ 11 w 309"/>
                <a:gd name="T109" fmla="*/ 251 h 313"/>
                <a:gd name="T110" fmla="*/ 35 w 309"/>
                <a:gd name="T111" fmla="*/ 276 h 313"/>
                <a:gd name="T112" fmla="*/ 53 w 309"/>
                <a:gd name="T113" fmla="*/ 299 h 313"/>
                <a:gd name="T114" fmla="*/ 85 w 309"/>
                <a:gd name="T115" fmla="*/ 310 h 313"/>
                <a:gd name="T116" fmla="*/ 91 w 309"/>
                <a:gd name="T117" fmla="*/ 301 h 313"/>
                <a:gd name="T118" fmla="*/ 97 w 309"/>
                <a:gd name="T119" fmla="*/ 29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313">
                  <a:moveTo>
                    <a:pt x="97" y="295"/>
                  </a:moveTo>
                  <a:lnTo>
                    <a:pt x="97" y="295"/>
                  </a:lnTo>
                  <a:lnTo>
                    <a:pt x="103" y="296"/>
                  </a:lnTo>
                  <a:lnTo>
                    <a:pt x="108" y="298"/>
                  </a:lnTo>
                  <a:lnTo>
                    <a:pt x="114" y="298"/>
                  </a:lnTo>
                  <a:lnTo>
                    <a:pt x="117" y="298"/>
                  </a:lnTo>
                  <a:lnTo>
                    <a:pt x="117" y="298"/>
                  </a:lnTo>
                  <a:lnTo>
                    <a:pt x="122" y="295"/>
                  </a:lnTo>
                  <a:lnTo>
                    <a:pt x="127" y="293"/>
                  </a:lnTo>
                  <a:lnTo>
                    <a:pt x="131" y="292"/>
                  </a:lnTo>
                  <a:lnTo>
                    <a:pt x="131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46" y="291"/>
                  </a:lnTo>
                  <a:lnTo>
                    <a:pt x="152" y="286"/>
                  </a:lnTo>
                  <a:lnTo>
                    <a:pt x="155" y="283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8" y="277"/>
                  </a:lnTo>
                  <a:lnTo>
                    <a:pt x="161" y="276"/>
                  </a:lnTo>
                  <a:lnTo>
                    <a:pt x="167" y="273"/>
                  </a:lnTo>
                  <a:lnTo>
                    <a:pt x="167" y="273"/>
                  </a:lnTo>
                  <a:lnTo>
                    <a:pt x="168" y="270"/>
                  </a:lnTo>
                  <a:lnTo>
                    <a:pt x="170" y="264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0" y="251"/>
                  </a:lnTo>
                  <a:lnTo>
                    <a:pt x="171" y="249"/>
                  </a:lnTo>
                  <a:lnTo>
                    <a:pt x="176" y="249"/>
                  </a:lnTo>
                  <a:lnTo>
                    <a:pt x="186" y="249"/>
                  </a:lnTo>
                  <a:lnTo>
                    <a:pt x="186" y="249"/>
                  </a:lnTo>
                  <a:lnTo>
                    <a:pt x="198" y="251"/>
                  </a:lnTo>
                  <a:lnTo>
                    <a:pt x="205" y="252"/>
                  </a:lnTo>
                  <a:lnTo>
                    <a:pt x="213" y="255"/>
                  </a:lnTo>
                  <a:lnTo>
                    <a:pt x="213" y="255"/>
                  </a:lnTo>
                  <a:lnTo>
                    <a:pt x="220" y="256"/>
                  </a:lnTo>
                  <a:lnTo>
                    <a:pt x="228" y="258"/>
                  </a:lnTo>
                  <a:lnTo>
                    <a:pt x="238" y="259"/>
                  </a:lnTo>
                  <a:lnTo>
                    <a:pt x="238" y="259"/>
                  </a:lnTo>
                  <a:lnTo>
                    <a:pt x="242" y="264"/>
                  </a:lnTo>
                  <a:lnTo>
                    <a:pt x="253" y="276"/>
                  </a:lnTo>
                  <a:lnTo>
                    <a:pt x="253" y="276"/>
                  </a:lnTo>
                  <a:lnTo>
                    <a:pt x="257" y="282"/>
                  </a:lnTo>
                  <a:lnTo>
                    <a:pt x="262" y="286"/>
                  </a:lnTo>
                  <a:lnTo>
                    <a:pt x="265" y="292"/>
                  </a:lnTo>
                  <a:lnTo>
                    <a:pt x="272" y="296"/>
                  </a:lnTo>
                  <a:lnTo>
                    <a:pt x="272" y="296"/>
                  </a:lnTo>
                  <a:lnTo>
                    <a:pt x="281" y="305"/>
                  </a:lnTo>
                  <a:lnTo>
                    <a:pt x="290" y="311"/>
                  </a:lnTo>
                  <a:lnTo>
                    <a:pt x="290" y="311"/>
                  </a:lnTo>
                  <a:lnTo>
                    <a:pt x="296" y="313"/>
                  </a:lnTo>
                  <a:lnTo>
                    <a:pt x="299" y="311"/>
                  </a:lnTo>
                  <a:lnTo>
                    <a:pt x="299" y="311"/>
                  </a:lnTo>
                  <a:lnTo>
                    <a:pt x="303" y="305"/>
                  </a:lnTo>
                  <a:lnTo>
                    <a:pt x="308" y="298"/>
                  </a:lnTo>
                  <a:lnTo>
                    <a:pt x="309" y="289"/>
                  </a:lnTo>
                  <a:lnTo>
                    <a:pt x="309" y="282"/>
                  </a:lnTo>
                  <a:lnTo>
                    <a:pt x="309" y="282"/>
                  </a:lnTo>
                  <a:lnTo>
                    <a:pt x="308" y="276"/>
                  </a:lnTo>
                  <a:lnTo>
                    <a:pt x="309" y="271"/>
                  </a:lnTo>
                  <a:lnTo>
                    <a:pt x="309" y="265"/>
                  </a:lnTo>
                  <a:lnTo>
                    <a:pt x="308" y="259"/>
                  </a:lnTo>
                  <a:lnTo>
                    <a:pt x="308" y="259"/>
                  </a:lnTo>
                  <a:lnTo>
                    <a:pt x="305" y="255"/>
                  </a:lnTo>
                  <a:lnTo>
                    <a:pt x="302" y="251"/>
                  </a:lnTo>
                  <a:lnTo>
                    <a:pt x="299" y="248"/>
                  </a:lnTo>
                  <a:lnTo>
                    <a:pt x="296" y="245"/>
                  </a:lnTo>
                  <a:lnTo>
                    <a:pt x="296" y="245"/>
                  </a:lnTo>
                  <a:lnTo>
                    <a:pt x="296" y="242"/>
                  </a:lnTo>
                  <a:lnTo>
                    <a:pt x="296" y="242"/>
                  </a:lnTo>
                  <a:lnTo>
                    <a:pt x="297" y="239"/>
                  </a:lnTo>
                  <a:lnTo>
                    <a:pt x="299" y="236"/>
                  </a:lnTo>
                  <a:lnTo>
                    <a:pt x="296" y="233"/>
                  </a:lnTo>
                  <a:lnTo>
                    <a:pt x="296" y="233"/>
                  </a:lnTo>
                  <a:lnTo>
                    <a:pt x="290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278" y="209"/>
                  </a:lnTo>
                  <a:lnTo>
                    <a:pt x="278" y="209"/>
                  </a:lnTo>
                  <a:lnTo>
                    <a:pt x="276" y="202"/>
                  </a:lnTo>
                  <a:lnTo>
                    <a:pt x="275" y="196"/>
                  </a:lnTo>
                  <a:lnTo>
                    <a:pt x="272" y="191"/>
                  </a:lnTo>
                  <a:lnTo>
                    <a:pt x="272" y="191"/>
                  </a:lnTo>
                  <a:lnTo>
                    <a:pt x="271" y="188"/>
                  </a:lnTo>
                  <a:lnTo>
                    <a:pt x="271" y="184"/>
                  </a:lnTo>
                  <a:lnTo>
                    <a:pt x="271" y="181"/>
                  </a:lnTo>
                  <a:lnTo>
                    <a:pt x="266" y="178"/>
                  </a:lnTo>
                  <a:lnTo>
                    <a:pt x="266" y="178"/>
                  </a:lnTo>
                  <a:lnTo>
                    <a:pt x="254" y="169"/>
                  </a:lnTo>
                  <a:lnTo>
                    <a:pt x="250" y="165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50" y="159"/>
                  </a:lnTo>
                  <a:lnTo>
                    <a:pt x="253" y="157"/>
                  </a:lnTo>
                  <a:lnTo>
                    <a:pt x="257" y="153"/>
                  </a:lnTo>
                  <a:lnTo>
                    <a:pt x="259" y="150"/>
                  </a:lnTo>
                  <a:lnTo>
                    <a:pt x="259" y="150"/>
                  </a:lnTo>
                  <a:lnTo>
                    <a:pt x="262" y="139"/>
                  </a:lnTo>
                  <a:lnTo>
                    <a:pt x="262" y="136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2" y="120"/>
                  </a:lnTo>
                  <a:lnTo>
                    <a:pt x="238" y="117"/>
                  </a:lnTo>
                  <a:lnTo>
                    <a:pt x="234" y="111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1" y="101"/>
                  </a:lnTo>
                  <a:lnTo>
                    <a:pt x="228" y="97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20" y="86"/>
                  </a:lnTo>
                  <a:lnTo>
                    <a:pt x="216" y="83"/>
                  </a:lnTo>
                  <a:lnTo>
                    <a:pt x="210" y="79"/>
                  </a:lnTo>
                  <a:lnTo>
                    <a:pt x="207" y="73"/>
                  </a:lnTo>
                  <a:lnTo>
                    <a:pt x="207" y="73"/>
                  </a:lnTo>
                  <a:lnTo>
                    <a:pt x="205" y="68"/>
                  </a:lnTo>
                  <a:lnTo>
                    <a:pt x="205" y="64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11" y="54"/>
                  </a:lnTo>
                  <a:lnTo>
                    <a:pt x="211" y="52"/>
                  </a:lnTo>
                  <a:lnTo>
                    <a:pt x="210" y="46"/>
                  </a:lnTo>
                  <a:lnTo>
                    <a:pt x="207" y="43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199" y="42"/>
                  </a:lnTo>
                  <a:lnTo>
                    <a:pt x="197" y="43"/>
                  </a:lnTo>
                  <a:lnTo>
                    <a:pt x="191" y="45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3" y="42"/>
                  </a:lnTo>
                  <a:lnTo>
                    <a:pt x="182" y="39"/>
                  </a:lnTo>
                  <a:lnTo>
                    <a:pt x="182" y="33"/>
                  </a:lnTo>
                  <a:lnTo>
                    <a:pt x="183" y="17"/>
                  </a:lnTo>
                  <a:lnTo>
                    <a:pt x="183" y="17"/>
                  </a:lnTo>
                  <a:lnTo>
                    <a:pt x="182" y="9"/>
                  </a:lnTo>
                  <a:lnTo>
                    <a:pt x="180" y="5"/>
                  </a:lnTo>
                  <a:lnTo>
                    <a:pt x="176" y="2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5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43" y="14"/>
                  </a:lnTo>
                  <a:lnTo>
                    <a:pt x="134" y="18"/>
                  </a:lnTo>
                  <a:lnTo>
                    <a:pt x="125" y="21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3" y="28"/>
                  </a:lnTo>
                  <a:lnTo>
                    <a:pt x="103" y="36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9" y="52"/>
                  </a:lnTo>
                  <a:lnTo>
                    <a:pt x="96" y="58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7" y="62"/>
                  </a:lnTo>
                  <a:lnTo>
                    <a:pt x="81" y="64"/>
                  </a:lnTo>
                  <a:lnTo>
                    <a:pt x="78" y="64"/>
                  </a:lnTo>
                  <a:lnTo>
                    <a:pt x="78" y="65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80" y="71"/>
                  </a:lnTo>
                  <a:lnTo>
                    <a:pt x="84" y="76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4" y="88"/>
                  </a:lnTo>
                  <a:lnTo>
                    <a:pt x="93" y="91"/>
                  </a:lnTo>
                  <a:lnTo>
                    <a:pt x="88" y="97"/>
                  </a:lnTo>
                  <a:lnTo>
                    <a:pt x="82" y="99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68" y="99"/>
                  </a:lnTo>
                  <a:lnTo>
                    <a:pt x="65" y="102"/>
                  </a:lnTo>
                  <a:lnTo>
                    <a:pt x="62" y="108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9" y="125"/>
                  </a:lnTo>
                  <a:lnTo>
                    <a:pt x="56" y="131"/>
                  </a:lnTo>
                  <a:lnTo>
                    <a:pt x="53" y="135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45" y="141"/>
                  </a:lnTo>
                  <a:lnTo>
                    <a:pt x="43" y="141"/>
                  </a:lnTo>
                  <a:lnTo>
                    <a:pt x="41" y="142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4"/>
                  </a:lnTo>
                  <a:lnTo>
                    <a:pt x="40" y="159"/>
                  </a:lnTo>
                  <a:lnTo>
                    <a:pt x="38" y="162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29" y="165"/>
                  </a:lnTo>
                  <a:lnTo>
                    <a:pt x="25" y="166"/>
                  </a:lnTo>
                  <a:lnTo>
                    <a:pt x="22" y="169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9"/>
                  </a:lnTo>
                  <a:lnTo>
                    <a:pt x="19" y="184"/>
                  </a:lnTo>
                  <a:lnTo>
                    <a:pt x="13" y="191"/>
                  </a:lnTo>
                  <a:lnTo>
                    <a:pt x="13" y="191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11"/>
                  </a:lnTo>
                  <a:lnTo>
                    <a:pt x="1" y="219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11" y="251"/>
                  </a:lnTo>
                  <a:lnTo>
                    <a:pt x="20" y="258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35" y="276"/>
                  </a:lnTo>
                  <a:lnTo>
                    <a:pt x="41" y="285"/>
                  </a:lnTo>
                  <a:lnTo>
                    <a:pt x="47" y="293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3" y="305"/>
                  </a:lnTo>
                  <a:lnTo>
                    <a:pt x="74" y="308"/>
                  </a:lnTo>
                  <a:lnTo>
                    <a:pt x="82" y="310"/>
                  </a:lnTo>
                  <a:lnTo>
                    <a:pt x="85" y="310"/>
                  </a:lnTo>
                  <a:lnTo>
                    <a:pt x="88" y="308"/>
                  </a:lnTo>
                  <a:lnTo>
                    <a:pt x="88" y="308"/>
                  </a:lnTo>
                  <a:lnTo>
                    <a:pt x="90" y="305"/>
                  </a:lnTo>
                  <a:lnTo>
                    <a:pt x="91" y="301"/>
                  </a:lnTo>
                  <a:lnTo>
                    <a:pt x="94" y="296"/>
                  </a:lnTo>
                  <a:lnTo>
                    <a:pt x="96" y="296"/>
                  </a:lnTo>
                  <a:lnTo>
                    <a:pt x="97" y="295"/>
                  </a:lnTo>
                  <a:lnTo>
                    <a:pt x="97" y="295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6135688" y="3951288"/>
              <a:ext cx="931863" cy="952500"/>
            </a:xfrm>
            <a:custGeom>
              <a:avLst/>
              <a:gdLst>
                <a:gd name="T0" fmla="*/ 147 w 587"/>
                <a:gd name="T1" fmla="*/ 326 h 600"/>
                <a:gd name="T2" fmla="*/ 160 w 587"/>
                <a:gd name="T3" fmla="*/ 391 h 600"/>
                <a:gd name="T4" fmla="*/ 183 w 587"/>
                <a:gd name="T5" fmla="*/ 413 h 600"/>
                <a:gd name="T6" fmla="*/ 209 w 587"/>
                <a:gd name="T7" fmla="*/ 400 h 600"/>
                <a:gd name="T8" fmla="*/ 248 w 587"/>
                <a:gd name="T9" fmla="*/ 410 h 600"/>
                <a:gd name="T10" fmla="*/ 283 w 587"/>
                <a:gd name="T11" fmla="*/ 400 h 600"/>
                <a:gd name="T12" fmla="*/ 283 w 587"/>
                <a:gd name="T13" fmla="*/ 422 h 600"/>
                <a:gd name="T14" fmla="*/ 286 w 587"/>
                <a:gd name="T15" fmla="*/ 447 h 600"/>
                <a:gd name="T16" fmla="*/ 310 w 587"/>
                <a:gd name="T17" fmla="*/ 459 h 600"/>
                <a:gd name="T18" fmla="*/ 314 w 587"/>
                <a:gd name="T19" fmla="*/ 478 h 600"/>
                <a:gd name="T20" fmla="*/ 338 w 587"/>
                <a:gd name="T21" fmla="*/ 520 h 600"/>
                <a:gd name="T22" fmla="*/ 377 w 587"/>
                <a:gd name="T23" fmla="*/ 558 h 600"/>
                <a:gd name="T24" fmla="*/ 406 w 587"/>
                <a:gd name="T25" fmla="*/ 585 h 600"/>
                <a:gd name="T26" fmla="*/ 437 w 587"/>
                <a:gd name="T27" fmla="*/ 591 h 600"/>
                <a:gd name="T28" fmla="*/ 456 w 587"/>
                <a:gd name="T29" fmla="*/ 575 h 600"/>
                <a:gd name="T30" fmla="*/ 486 w 587"/>
                <a:gd name="T31" fmla="*/ 600 h 600"/>
                <a:gd name="T32" fmla="*/ 495 w 587"/>
                <a:gd name="T33" fmla="*/ 584 h 600"/>
                <a:gd name="T34" fmla="*/ 513 w 587"/>
                <a:gd name="T35" fmla="*/ 570 h 600"/>
                <a:gd name="T36" fmla="*/ 502 w 587"/>
                <a:gd name="T37" fmla="*/ 526 h 600"/>
                <a:gd name="T38" fmla="*/ 526 w 587"/>
                <a:gd name="T39" fmla="*/ 533 h 600"/>
                <a:gd name="T40" fmla="*/ 544 w 587"/>
                <a:gd name="T41" fmla="*/ 526 h 600"/>
                <a:gd name="T42" fmla="*/ 573 w 587"/>
                <a:gd name="T43" fmla="*/ 512 h 600"/>
                <a:gd name="T44" fmla="*/ 578 w 587"/>
                <a:gd name="T45" fmla="*/ 502 h 600"/>
                <a:gd name="T46" fmla="*/ 581 w 587"/>
                <a:gd name="T47" fmla="*/ 486 h 600"/>
                <a:gd name="T48" fmla="*/ 569 w 587"/>
                <a:gd name="T49" fmla="*/ 465 h 600"/>
                <a:gd name="T50" fmla="*/ 550 w 587"/>
                <a:gd name="T51" fmla="*/ 443 h 600"/>
                <a:gd name="T52" fmla="*/ 563 w 587"/>
                <a:gd name="T53" fmla="*/ 430 h 600"/>
                <a:gd name="T54" fmla="*/ 538 w 587"/>
                <a:gd name="T55" fmla="*/ 424 h 600"/>
                <a:gd name="T56" fmla="*/ 505 w 587"/>
                <a:gd name="T57" fmla="*/ 416 h 600"/>
                <a:gd name="T58" fmla="*/ 489 w 587"/>
                <a:gd name="T59" fmla="*/ 375 h 600"/>
                <a:gd name="T60" fmla="*/ 467 w 587"/>
                <a:gd name="T61" fmla="*/ 366 h 600"/>
                <a:gd name="T62" fmla="*/ 428 w 587"/>
                <a:gd name="T63" fmla="*/ 354 h 600"/>
                <a:gd name="T64" fmla="*/ 422 w 587"/>
                <a:gd name="T65" fmla="*/ 326 h 600"/>
                <a:gd name="T66" fmla="*/ 399 w 587"/>
                <a:gd name="T67" fmla="*/ 318 h 600"/>
                <a:gd name="T68" fmla="*/ 400 w 587"/>
                <a:gd name="T69" fmla="*/ 292 h 600"/>
                <a:gd name="T70" fmla="*/ 387 w 587"/>
                <a:gd name="T71" fmla="*/ 277 h 600"/>
                <a:gd name="T72" fmla="*/ 360 w 587"/>
                <a:gd name="T73" fmla="*/ 273 h 600"/>
                <a:gd name="T74" fmla="*/ 350 w 587"/>
                <a:gd name="T75" fmla="*/ 246 h 600"/>
                <a:gd name="T76" fmla="*/ 325 w 587"/>
                <a:gd name="T77" fmla="*/ 231 h 600"/>
                <a:gd name="T78" fmla="*/ 304 w 587"/>
                <a:gd name="T79" fmla="*/ 191 h 600"/>
                <a:gd name="T80" fmla="*/ 280 w 587"/>
                <a:gd name="T81" fmla="*/ 176 h 600"/>
                <a:gd name="T82" fmla="*/ 283 w 587"/>
                <a:gd name="T83" fmla="*/ 136 h 600"/>
                <a:gd name="T84" fmla="*/ 301 w 587"/>
                <a:gd name="T85" fmla="*/ 113 h 600"/>
                <a:gd name="T86" fmla="*/ 314 w 587"/>
                <a:gd name="T87" fmla="*/ 71 h 600"/>
                <a:gd name="T88" fmla="*/ 297 w 587"/>
                <a:gd name="T89" fmla="*/ 22 h 600"/>
                <a:gd name="T90" fmla="*/ 218 w 587"/>
                <a:gd name="T91" fmla="*/ 7 h 600"/>
                <a:gd name="T92" fmla="*/ 202 w 587"/>
                <a:gd name="T93" fmla="*/ 4 h 600"/>
                <a:gd name="T94" fmla="*/ 175 w 587"/>
                <a:gd name="T95" fmla="*/ 4 h 600"/>
                <a:gd name="T96" fmla="*/ 151 w 587"/>
                <a:gd name="T97" fmla="*/ 24 h 600"/>
                <a:gd name="T98" fmla="*/ 108 w 587"/>
                <a:gd name="T99" fmla="*/ 52 h 600"/>
                <a:gd name="T100" fmla="*/ 79 w 587"/>
                <a:gd name="T101" fmla="*/ 83 h 600"/>
                <a:gd name="T102" fmla="*/ 58 w 587"/>
                <a:gd name="T103" fmla="*/ 98 h 600"/>
                <a:gd name="T104" fmla="*/ 27 w 587"/>
                <a:gd name="T105" fmla="*/ 83 h 600"/>
                <a:gd name="T106" fmla="*/ 6 w 587"/>
                <a:gd name="T107" fmla="*/ 113 h 600"/>
                <a:gd name="T108" fmla="*/ 14 w 587"/>
                <a:gd name="T109" fmla="*/ 150 h 600"/>
                <a:gd name="T110" fmla="*/ 0 w 587"/>
                <a:gd name="T111" fmla="*/ 181 h 600"/>
                <a:gd name="T112" fmla="*/ 24 w 587"/>
                <a:gd name="T113" fmla="*/ 196 h 600"/>
                <a:gd name="T114" fmla="*/ 52 w 587"/>
                <a:gd name="T115" fmla="*/ 222 h 600"/>
                <a:gd name="T116" fmla="*/ 45 w 587"/>
                <a:gd name="T117" fmla="*/ 256 h 600"/>
                <a:gd name="T118" fmla="*/ 88 w 587"/>
                <a:gd name="T119" fmla="*/ 268 h 600"/>
                <a:gd name="T120" fmla="*/ 111 w 587"/>
                <a:gd name="T121" fmla="*/ 307 h 600"/>
                <a:gd name="T122" fmla="*/ 129 w 587"/>
                <a:gd name="T123" fmla="*/ 29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7" h="600">
                  <a:moveTo>
                    <a:pt x="129" y="296"/>
                  </a:moveTo>
                  <a:lnTo>
                    <a:pt x="129" y="296"/>
                  </a:lnTo>
                  <a:lnTo>
                    <a:pt x="131" y="296"/>
                  </a:lnTo>
                  <a:lnTo>
                    <a:pt x="134" y="299"/>
                  </a:lnTo>
                  <a:lnTo>
                    <a:pt x="140" y="308"/>
                  </a:lnTo>
                  <a:lnTo>
                    <a:pt x="146" y="320"/>
                  </a:lnTo>
                  <a:lnTo>
                    <a:pt x="147" y="326"/>
                  </a:lnTo>
                  <a:lnTo>
                    <a:pt x="148" y="333"/>
                  </a:lnTo>
                  <a:lnTo>
                    <a:pt x="148" y="333"/>
                  </a:lnTo>
                  <a:lnTo>
                    <a:pt x="148" y="358"/>
                  </a:lnTo>
                  <a:lnTo>
                    <a:pt x="150" y="369"/>
                  </a:lnTo>
                  <a:lnTo>
                    <a:pt x="153" y="378"/>
                  </a:lnTo>
                  <a:lnTo>
                    <a:pt x="153" y="378"/>
                  </a:lnTo>
                  <a:lnTo>
                    <a:pt x="160" y="391"/>
                  </a:lnTo>
                  <a:lnTo>
                    <a:pt x="166" y="401"/>
                  </a:lnTo>
                  <a:lnTo>
                    <a:pt x="166" y="401"/>
                  </a:lnTo>
                  <a:lnTo>
                    <a:pt x="169" y="406"/>
                  </a:lnTo>
                  <a:lnTo>
                    <a:pt x="174" y="409"/>
                  </a:lnTo>
                  <a:lnTo>
                    <a:pt x="174" y="409"/>
                  </a:lnTo>
                  <a:lnTo>
                    <a:pt x="177" y="412"/>
                  </a:lnTo>
                  <a:lnTo>
                    <a:pt x="183" y="413"/>
                  </a:lnTo>
                  <a:lnTo>
                    <a:pt x="183" y="413"/>
                  </a:lnTo>
                  <a:lnTo>
                    <a:pt x="185" y="413"/>
                  </a:lnTo>
                  <a:lnTo>
                    <a:pt x="190" y="413"/>
                  </a:lnTo>
                  <a:lnTo>
                    <a:pt x="196" y="410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9" y="400"/>
                  </a:lnTo>
                  <a:lnTo>
                    <a:pt x="214" y="398"/>
                  </a:lnTo>
                  <a:lnTo>
                    <a:pt x="220" y="401"/>
                  </a:lnTo>
                  <a:lnTo>
                    <a:pt x="220" y="401"/>
                  </a:lnTo>
                  <a:lnTo>
                    <a:pt x="234" y="407"/>
                  </a:lnTo>
                  <a:lnTo>
                    <a:pt x="243" y="412"/>
                  </a:lnTo>
                  <a:lnTo>
                    <a:pt x="243" y="412"/>
                  </a:lnTo>
                  <a:lnTo>
                    <a:pt x="248" y="410"/>
                  </a:lnTo>
                  <a:lnTo>
                    <a:pt x="254" y="407"/>
                  </a:lnTo>
                  <a:lnTo>
                    <a:pt x="267" y="400"/>
                  </a:lnTo>
                  <a:lnTo>
                    <a:pt x="267" y="400"/>
                  </a:lnTo>
                  <a:lnTo>
                    <a:pt x="274" y="398"/>
                  </a:lnTo>
                  <a:lnTo>
                    <a:pt x="279" y="397"/>
                  </a:lnTo>
                  <a:lnTo>
                    <a:pt x="283" y="398"/>
                  </a:lnTo>
                  <a:lnTo>
                    <a:pt x="283" y="400"/>
                  </a:lnTo>
                  <a:lnTo>
                    <a:pt x="283" y="400"/>
                  </a:lnTo>
                  <a:lnTo>
                    <a:pt x="279" y="409"/>
                  </a:lnTo>
                  <a:lnTo>
                    <a:pt x="277" y="415"/>
                  </a:lnTo>
                  <a:lnTo>
                    <a:pt x="277" y="419"/>
                  </a:lnTo>
                  <a:lnTo>
                    <a:pt x="277" y="419"/>
                  </a:lnTo>
                  <a:lnTo>
                    <a:pt x="280" y="421"/>
                  </a:lnTo>
                  <a:lnTo>
                    <a:pt x="283" y="422"/>
                  </a:lnTo>
                  <a:lnTo>
                    <a:pt x="286" y="424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34"/>
                  </a:lnTo>
                  <a:lnTo>
                    <a:pt x="286" y="438"/>
                  </a:lnTo>
                  <a:lnTo>
                    <a:pt x="286" y="444"/>
                  </a:lnTo>
                  <a:lnTo>
                    <a:pt x="286" y="447"/>
                  </a:lnTo>
                  <a:lnTo>
                    <a:pt x="288" y="449"/>
                  </a:lnTo>
                  <a:lnTo>
                    <a:pt x="288" y="449"/>
                  </a:lnTo>
                  <a:lnTo>
                    <a:pt x="297" y="456"/>
                  </a:lnTo>
                  <a:lnTo>
                    <a:pt x="300" y="458"/>
                  </a:lnTo>
                  <a:lnTo>
                    <a:pt x="304" y="459"/>
                  </a:lnTo>
                  <a:lnTo>
                    <a:pt x="304" y="459"/>
                  </a:lnTo>
                  <a:lnTo>
                    <a:pt x="310" y="459"/>
                  </a:lnTo>
                  <a:lnTo>
                    <a:pt x="316" y="459"/>
                  </a:lnTo>
                  <a:lnTo>
                    <a:pt x="319" y="461"/>
                  </a:lnTo>
                  <a:lnTo>
                    <a:pt x="320" y="464"/>
                  </a:lnTo>
                  <a:lnTo>
                    <a:pt x="320" y="464"/>
                  </a:lnTo>
                  <a:lnTo>
                    <a:pt x="319" y="468"/>
                  </a:lnTo>
                  <a:lnTo>
                    <a:pt x="316" y="475"/>
                  </a:lnTo>
                  <a:lnTo>
                    <a:pt x="314" y="478"/>
                  </a:lnTo>
                  <a:lnTo>
                    <a:pt x="314" y="481"/>
                  </a:lnTo>
                  <a:lnTo>
                    <a:pt x="316" y="486"/>
                  </a:lnTo>
                  <a:lnTo>
                    <a:pt x="319" y="489"/>
                  </a:lnTo>
                  <a:lnTo>
                    <a:pt x="319" y="489"/>
                  </a:lnTo>
                  <a:lnTo>
                    <a:pt x="326" y="496"/>
                  </a:lnTo>
                  <a:lnTo>
                    <a:pt x="331" y="504"/>
                  </a:lnTo>
                  <a:lnTo>
                    <a:pt x="338" y="520"/>
                  </a:lnTo>
                  <a:lnTo>
                    <a:pt x="338" y="520"/>
                  </a:lnTo>
                  <a:lnTo>
                    <a:pt x="347" y="539"/>
                  </a:lnTo>
                  <a:lnTo>
                    <a:pt x="351" y="545"/>
                  </a:lnTo>
                  <a:lnTo>
                    <a:pt x="357" y="551"/>
                  </a:lnTo>
                  <a:lnTo>
                    <a:pt x="357" y="551"/>
                  </a:lnTo>
                  <a:lnTo>
                    <a:pt x="365" y="555"/>
                  </a:lnTo>
                  <a:lnTo>
                    <a:pt x="377" y="558"/>
                  </a:lnTo>
                  <a:lnTo>
                    <a:pt x="377" y="558"/>
                  </a:lnTo>
                  <a:lnTo>
                    <a:pt x="384" y="560"/>
                  </a:lnTo>
                  <a:lnTo>
                    <a:pt x="388" y="563"/>
                  </a:lnTo>
                  <a:lnTo>
                    <a:pt x="394" y="567"/>
                  </a:lnTo>
                  <a:lnTo>
                    <a:pt x="394" y="567"/>
                  </a:lnTo>
                  <a:lnTo>
                    <a:pt x="402" y="578"/>
                  </a:lnTo>
                  <a:lnTo>
                    <a:pt x="406" y="585"/>
                  </a:lnTo>
                  <a:lnTo>
                    <a:pt x="411" y="591"/>
                  </a:lnTo>
                  <a:lnTo>
                    <a:pt x="411" y="591"/>
                  </a:lnTo>
                  <a:lnTo>
                    <a:pt x="415" y="592"/>
                  </a:lnTo>
                  <a:lnTo>
                    <a:pt x="422" y="594"/>
                  </a:lnTo>
                  <a:lnTo>
                    <a:pt x="431" y="594"/>
                  </a:lnTo>
                  <a:lnTo>
                    <a:pt x="434" y="592"/>
                  </a:lnTo>
                  <a:lnTo>
                    <a:pt x="437" y="591"/>
                  </a:lnTo>
                  <a:lnTo>
                    <a:pt x="437" y="591"/>
                  </a:lnTo>
                  <a:lnTo>
                    <a:pt x="442" y="585"/>
                  </a:lnTo>
                  <a:lnTo>
                    <a:pt x="448" y="578"/>
                  </a:lnTo>
                  <a:lnTo>
                    <a:pt x="452" y="573"/>
                  </a:lnTo>
                  <a:lnTo>
                    <a:pt x="455" y="573"/>
                  </a:lnTo>
                  <a:lnTo>
                    <a:pt x="456" y="575"/>
                  </a:lnTo>
                  <a:lnTo>
                    <a:pt x="456" y="575"/>
                  </a:lnTo>
                  <a:lnTo>
                    <a:pt x="465" y="587"/>
                  </a:lnTo>
                  <a:lnTo>
                    <a:pt x="470" y="591"/>
                  </a:lnTo>
                  <a:lnTo>
                    <a:pt x="474" y="592"/>
                  </a:lnTo>
                  <a:lnTo>
                    <a:pt x="474" y="592"/>
                  </a:lnTo>
                  <a:lnTo>
                    <a:pt x="479" y="595"/>
                  </a:lnTo>
                  <a:lnTo>
                    <a:pt x="482" y="598"/>
                  </a:lnTo>
                  <a:lnTo>
                    <a:pt x="486" y="600"/>
                  </a:lnTo>
                  <a:lnTo>
                    <a:pt x="488" y="600"/>
                  </a:lnTo>
                  <a:lnTo>
                    <a:pt x="491" y="598"/>
                  </a:lnTo>
                  <a:lnTo>
                    <a:pt x="491" y="598"/>
                  </a:lnTo>
                  <a:lnTo>
                    <a:pt x="493" y="595"/>
                  </a:lnTo>
                  <a:lnTo>
                    <a:pt x="493" y="591"/>
                  </a:lnTo>
                  <a:lnTo>
                    <a:pt x="493" y="587"/>
                  </a:lnTo>
                  <a:lnTo>
                    <a:pt x="495" y="584"/>
                  </a:lnTo>
                  <a:lnTo>
                    <a:pt x="495" y="584"/>
                  </a:lnTo>
                  <a:lnTo>
                    <a:pt x="501" y="579"/>
                  </a:lnTo>
                  <a:lnTo>
                    <a:pt x="505" y="576"/>
                  </a:lnTo>
                  <a:lnTo>
                    <a:pt x="511" y="575"/>
                  </a:lnTo>
                  <a:lnTo>
                    <a:pt x="513" y="573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67"/>
                  </a:lnTo>
                  <a:lnTo>
                    <a:pt x="511" y="564"/>
                  </a:lnTo>
                  <a:lnTo>
                    <a:pt x="508" y="560"/>
                  </a:lnTo>
                  <a:lnTo>
                    <a:pt x="505" y="554"/>
                  </a:lnTo>
                  <a:lnTo>
                    <a:pt x="505" y="554"/>
                  </a:lnTo>
                  <a:lnTo>
                    <a:pt x="502" y="535"/>
                  </a:lnTo>
                  <a:lnTo>
                    <a:pt x="502" y="526"/>
                  </a:lnTo>
                  <a:lnTo>
                    <a:pt x="504" y="523"/>
                  </a:lnTo>
                  <a:lnTo>
                    <a:pt x="505" y="523"/>
                  </a:lnTo>
                  <a:lnTo>
                    <a:pt x="505" y="523"/>
                  </a:lnTo>
                  <a:lnTo>
                    <a:pt x="510" y="524"/>
                  </a:lnTo>
                  <a:lnTo>
                    <a:pt x="514" y="527"/>
                  </a:lnTo>
                  <a:lnTo>
                    <a:pt x="520" y="532"/>
                  </a:lnTo>
                  <a:lnTo>
                    <a:pt x="526" y="533"/>
                  </a:lnTo>
                  <a:lnTo>
                    <a:pt x="526" y="533"/>
                  </a:lnTo>
                  <a:lnTo>
                    <a:pt x="532" y="533"/>
                  </a:lnTo>
                  <a:lnTo>
                    <a:pt x="536" y="533"/>
                  </a:lnTo>
                  <a:lnTo>
                    <a:pt x="541" y="532"/>
                  </a:lnTo>
                  <a:lnTo>
                    <a:pt x="542" y="529"/>
                  </a:lnTo>
                  <a:lnTo>
                    <a:pt x="542" y="529"/>
                  </a:lnTo>
                  <a:lnTo>
                    <a:pt x="544" y="526"/>
                  </a:lnTo>
                  <a:lnTo>
                    <a:pt x="548" y="524"/>
                  </a:lnTo>
                  <a:lnTo>
                    <a:pt x="557" y="523"/>
                  </a:lnTo>
                  <a:lnTo>
                    <a:pt x="557" y="523"/>
                  </a:lnTo>
                  <a:lnTo>
                    <a:pt x="562" y="521"/>
                  </a:lnTo>
                  <a:lnTo>
                    <a:pt x="566" y="518"/>
                  </a:lnTo>
                  <a:lnTo>
                    <a:pt x="570" y="515"/>
                  </a:lnTo>
                  <a:lnTo>
                    <a:pt x="573" y="512"/>
                  </a:lnTo>
                  <a:lnTo>
                    <a:pt x="573" y="512"/>
                  </a:lnTo>
                  <a:lnTo>
                    <a:pt x="581" y="505"/>
                  </a:lnTo>
                  <a:lnTo>
                    <a:pt x="587" y="499"/>
                  </a:lnTo>
                  <a:lnTo>
                    <a:pt x="587" y="499"/>
                  </a:lnTo>
                  <a:lnTo>
                    <a:pt x="582" y="501"/>
                  </a:lnTo>
                  <a:lnTo>
                    <a:pt x="581" y="502"/>
                  </a:lnTo>
                  <a:lnTo>
                    <a:pt x="578" y="502"/>
                  </a:lnTo>
                  <a:lnTo>
                    <a:pt x="573" y="501"/>
                  </a:lnTo>
                  <a:lnTo>
                    <a:pt x="573" y="501"/>
                  </a:lnTo>
                  <a:lnTo>
                    <a:pt x="572" y="499"/>
                  </a:lnTo>
                  <a:lnTo>
                    <a:pt x="572" y="498"/>
                  </a:lnTo>
                  <a:lnTo>
                    <a:pt x="573" y="495"/>
                  </a:lnTo>
                  <a:lnTo>
                    <a:pt x="578" y="490"/>
                  </a:lnTo>
                  <a:lnTo>
                    <a:pt x="581" y="486"/>
                  </a:lnTo>
                  <a:lnTo>
                    <a:pt x="581" y="486"/>
                  </a:lnTo>
                  <a:lnTo>
                    <a:pt x="582" y="483"/>
                  </a:lnTo>
                  <a:lnTo>
                    <a:pt x="582" y="480"/>
                  </a:lnTo>
                  <a:lnTo>
                    <a:pt x="579" y="474"/>
                  </a:lnTo>
                  <a:lnTo>
                    <a:pt x="575" y="468"/>
                  </a:lnTo>
                  <a:lnTo>
                    <a:pt x="569" y="465"/>
                  </a:lnTo>
                  <a:lnTo>
                    <a:pt x="569" y="465"/>
                  </a:lnTo>
                  <a:lnTo>
                    <a:pt x="560" y="459"/>
                  </a:lnTo>
                  <a:lnTo>
                    <a:pt x="553" y="453"/>
                  </a:lnTo>
                  <a:lnTo>
                    <a:pt x="553" y="453"/>
                  </a:lnTo>
                  <a:lnTo>
                    <a:pt x="550" y="452"/>
                  </a:lnTo>
                  <a:lnTo>
                    <a:pt x="548" y="449"/>
                  </a:lnTo>
                  <a:lnTo>
                    <a:pt x="550" y="443"/>
                  </a:lnTo>
                  <a:lnTo>
                    <a:pt x="550" y="443"/>
                  </a:lnTo>
                  <a:lnTo>
                    <a:pt x="550" y="441"/>
                  </a:lnTo>
                  <a:lnTo>
                    <a:pt x="553" y="440"/>
                  </a:lnTo>
                  <a:lnTo>
                    <a:pt x="562" y="435"/>
                  </a:lnTo>
                  <a:lnTo>
                    <a:pt x="562" y="435"/>
                  </a:lnTo>
                  <a:lnTo>
                    <a:pt x="563" y="434"/>
                  </a:lnTo>
                  <a:lnTo>
                    <a:pt x="565" y="432"/>
                  </a:lnTo>
                  <a:lnTo>
                    <a:pt x="563" y="430"/>
                  </a:lnTo>
                  <a:lnTo>
                    <a:pt x="553" y="422"/>
                  </a:lnTo>
                  <a:lnTo>
                    <a:pt x="553" y="422"/>
                  </a:lnTo>
                  <a:lnTo>
                    <a:pt x="548" y="419"/>
                  </a:lnTo>
                  <a:lnTo>
                    <a:pt x="544" y="419"/>
                  </a:lnTo>
                  <a:lnTo>
                    <a:pt x="541" y="421"/>
                  </a:lnTo>
                  <a:lnTo>
                    <a:pt x="538" y="424"/>
                  </a:lnTo>
                  <a:lnTo>
                    <a:pt x="538" y="424"/>
                  </a:lnTo>
                  <a:lnTo>
                    <a:pt x="535" y="425"/>
                  </a:lnTo>
                  <a:lnTo>
                    <a:pt x="531" y="425"/>
                  </a:lnTo>
                  <a:lnTo>
                    <a:pt x="517" y="425"/>
                  </a:lnTo>
                  <a:lnTo>
                    <a:pt x="517" y="425"/>
                  </a:lnTo>
                  <a:lnTo>
                    <a:pt x="514" y="424"/>
                  </a:lnTo>
                  <a:lnTo>
                    <a:pt x="511" y="422"/>
                  </a:lnTo>
                  <a:lnTo>
                    <a:pt x="505" y="416"/>
                  </a:lnTo>
                  <a:lnTo>
                    <a:pt x="495" y="401"/>
                  </a:lnTo>
                  <a:lnTo>
                    <a:pt x="495" y="401"/>
                  </a:lnTo>
                  <a:lnTo>
                    <a:pt x="491" y="395"/>
                  </a:lnTo>
                  <a:lnTo>
                    <a:pt x="491" y="390"/>
                  </a:lnTo>
                  <a:lnTo>
                    <a:pt x="491" y="379"/>
                  </a:lnTo>
                  <a:lnTo>
                    <a:pt x="491" y="379"/>
                  </a:lnTo>
                  <a:lnTo>
                    <a:pt x="489" y="375"/>
                  </a:lnTo>
                  <a:lnTo>
                    <a:pt x="486" y="373"/>
                  </a:lnTo>
                  <a:lnTo>
                    <a:pt x="483" y="372"/>
                  </a:lnTo>
                  <a:lnTo>
                    <a:pt x="479" y="367"/>
                  </a:lnTo>
                  <a:lnTo>
                    <a:pt x="479" y="367"/>
                  </a:lnTo>
                  <a:lnTo>
                    <a:pt x="476" y="364"/>
                  </a:lnTo>
                  <a:lnTo>
                    <a:pt x="471" y="363"/>
                  </a:lnTo>
                  <a:lnTo>
                    <a:pt x="467" y="366"/>
                  </a:lnTo>
                  <a:lnTo>
                    <a:pt x="467" y="366"/>
                  </a:lnTo>
                  <a:lnTo>
                    <a:pt x="459" y="366"/>
                  </a:lnTo>
                  <a:lnTo>
                    <a:pt x="449" y="364"/>
                  </a:lnTo>
                  <a:lnTo>
                    <a:pt x="449" y="364"/>
                  </a:lnTo>
                  <a:lnTo>
                    <a:pt x="443" y="363"/>
                  </a:lnTo>
                  <a:lnTo>
                    <a:pt x="439" y="361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7" y="351"/>
                  </a:lnTo>
                  <a:lnTo>
                    <a:pt x="425" y="348"/>
                  </a:lnTo>
                  <a:lnTo>
                    <a:pt x="424" y="342"/>
                  </a:lnTo>
                  <a:lnTo>
                    <a:pt x="422" y="327"/>
                  </a:lnTo>
                  <a:lnTo>
                    <a:pt x="422" y="327"/>
                  </a:lnTo>
                  <a:lnTo>
                    <a:pt x="422" y="326"/>
                  </a:lnTo>
                  <a:lnTo>
                    <a:pt x="421" y="324"/>
                  </a:lnTo>
                  <a:lnTo>
                    <a:pt x="416" y="323"/>
                  </a:lnTo>
                  <a:lnTo>
                    <a:pt x="411" y="323"/>
                  </a:lnTo>
                  <a:lnTo>
                    <a:pt x="403" y="321"/>
                  </a:lnTo>
                  <a:lnTo>
                    <a:pt x="403" y="321"/>
                  </a:lnTo>
                  <a:lnTo>
                    <a:pt x="400" y="320"/>
                  </a:lnTo>
                  <a:lnTo>
                    <a:pt x="399" y="318"/>
                  </a:lnTo>
                  <a:lnTo>
                    <a:pt x="396" y="314"/>
                  </a:lnTo>
                  <a:lnTo>
                    <a:pt x="396" y="308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394" y="301"/>
                  </a:lnTo>
                  <a:lnTo>
                    <a:pt x="396" y="298"/>
                  </a:lnTo>
                  <a:lnTo>
                    <a:pt x="400" y="292"/>
                  </a:lnTo>
                  <a:lnTo>
                    <a:pt x="400" y="292"/>
                  </a:lnTo>
                  <a:lnTo>
                    <a:pt x="400" y="290"/>
                  </a:lnTo>
                  <a:lnTo>
                    <a:pt x="399" y="289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0" y="281"/>
                  </a:lnTo>
                  <a:lnTo>
                    <a:pt x="387" y="277"/>
                  </a:lnTo>
                  <a:lnTo>
                    <a:pt x="382" y="274"/>
                  </a:lnTo>
                  <a:lnTo>
                    <a:pt x="381" y="273"/>
                  </a:lnTo>
                  <a:lnTo>
                    <a:pt x="378" y="271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3"/>
                  </a:lnTo>
                  <a:lnTo>
                    <a:pt x="360" y="273"/>
                  </a:lnTo>
                  <a:lnTo>
                    <a:pt x="356" y="271"/>
                  </a:lnTo>
                  <a:lnTo>
                    <a:pt x="356" y="271"/>
                  </a:lnTo>
                  <a:lnTo>
                    <a:pt x="353" y="268"/>
                  </a:lnTo>
                  <a:lnTo>
                    <a:pt x="353" y="267"/>
                  </a:lnTo>
                  <a:lnTo>
                    <a:pt x="351" y="259"/>
                  </a:lnTo>
                  <a:lnTo>
                    <a:pt x="351" y="252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8" y="243"/>
                  </a:lnTo>
                  <a:lnTo>
                    <a:pt x="347" y="240"/>
                  </a:lnTo>
                  <a:lnTo>
                    <a:pt x="339" y="237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25" y="231"/>
                  </a:lnTo>
                  <a:lnTo>
                    <a:pt x="323" y="228"/>
                  </a:lnTo>
                  <a:lnTo>
                    <a:pt x="319" y="216"/>
                  </a:lnTo>
                  <a:lnTo>
                    <a:pt x="316" y="198"/>
                  </a:lnTo>
                  <a:lnTo>
                    <a:pt x="316" y="198"/>
                  </a:lnTo>
                  <a:lnTo>
                    <a:pt x="314" y="196"/>
                  </a:lnTo>
                  <a:lnTo>
                    <a:pt x="311" y="193"/>
                  </a:lnTo>
                  <a:lnTo>
                    <a:pt x="304" y="191"/>
                  </a:lnTo>
                  <a:lnTo>
                    <a:pt x="297" y="190"/>
                  </a:lnTo>
                  <a:lnTo>
                    <a:pt x="297" y="190"/>
                  </a:lnTo>
                  <a:lnTo>
                    <a:pt x="291" y="188"/>
                  </a:lnTo>
                  <a:lnTo>
                    <a:pt x="288" y="187"/>
                  </a:lnTo>
                  <a:lnTo>
                    <a:pt x="283" y="182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79" y="173"/>
                  </a:lnTo>
                  <a:lnTo>
                    <a:pt x="279" y="167"/>
                  </a:lnTo>
                  <a:lnTo>
                    <a:pt x="280" y="158"/>
                  </a:lnTo>
                  <a:lnTo>
                    <a:pt x="280" y="153"/>
                  </a:lnTo>
                  <a:lnTo>
                    <a:pt x="280" y="153"/>
                  </a:lnTo>
                  <a:lnTo>
                    <a:pt x="280" y="145"/>
                  </a:lnTo>
                  <a:lnTo>
                    <a:pt x="283" y="136"/>
                  </a:lnTo>
                  <a:lnTo>
                    <a:pt x="286" y="129"/>
                  </a:lnTo>
                  <a:lnTo>
                    <a:pt x="289" y="124"/>
                  </a:lnTo>
                  <a:lnTo>
                    <a:pt x="289" y="124"/>
                  </a:lnTo>
                  <a:lnTo>
                    <a:pt x="297" y="120"/>
                  </a:lnTo>
                  <a:lnTo>
                    <a:pt x="301" y="116"/>
                  </a:lnTo>
                  <a:lnTo>
                    <a:pt x="301" y="114"/>
                  </a:lnTo>
                  <a:lnTo>
                    <a:pt x="301" y="113"/>
                  </a:lnTo>
                  <a:lnTo>
                    <a:pt x="301" y="113"/>
                  </a:lnTo>
                  <a:lnTo>
                    <a:pt x="301" y="104"/>
                  </a:lnTo>
                  <a:lnTo>
                    <a:pt x="302" y="95"/>
                  </a:lnTo>
                  <a:lnTo>
                    <a:pt x="302" y="95"/>
                  </a:lnTo>
                  <a:lnTo>
                    <a:pt x="308" y="80"/>
                  </a:lnTo>
                  <a:lnTo>
                    <a:pt x="314" y="71"/>
                  </a:lnTo>
                  <a:lnTo>
                    <a:pt x="314" y="71"/>
                  </a:lnTo>
                  <a:lnTo>
                    <a:pt x="311" y="64"/>
                  </a:lnTo>
                  <a:lnTo>
                    <a:pt x="308" y="49"/>
                  </a:lnTo>
                  <a:lnTo>
                    <a:pt x="308" y="49"/>
                  </a:lnTo>
                  <a:lnTo>
                    <a:pt x="307" y="39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297" y="22"/>
                  </a:lnTo>
                  <a:lnTo>
                    <a:pt x="289" y="15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28" y="4"/>
                  </a:lnTo>
                  <a:lnTo>
                    <a:pt x="223" y="7"/>
                  </a:lnTo>
                  <a:lnTo>
                    <a:pt x="221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3" y="3"/>
                  </a:lnTo>
                  <a:lnTo>
                    <a:pt x="202" y="4"/>
                  </a:lnTo>
                  <a:lnTo>
                    <a:pt x="199" y="7"/>
                  </a:lnTo>
                  <a:lnTo>
                    <a:pt x="194" y="9"/>
                  </a:lnTo>
                  <a:lnTo>
                    <a:pt x="194" y="9"/>
                  </a:lnTo>
                  <a:lnTo>
                    <a:pt x="191" y="9"/>
                  </a:lnTo>
                  <a:lnTo>
                    <a:pt x="187" y="7"/>
                  </a:lnTo>
                  <a:lnTo>
                    <a:pt x="183" y="6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2" y="4"/>
                  </a:lnTo>
                  <a:lnTo>
                    <a:pt x="169" y="6"/>
                  </a:lnTo>
                  <a:lnTo>
                    <a:pt x="165" y="10"/>
                  </a:lnTo>
                  <a:lnTo>
                    <a:pt x="159" y="16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43" y="31"/>
                  </a:lnTo>
                  <a:lnTo>
                    <a:pt x="131" y="36"/>
                  </a:lnTo>
                  <a:lnTo>
                    <a:pt x="120" y="40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1" y="47"/>
                  </a:lnTo>
                  <a:lnTo>
                    <a:pt x="108" y="52"/>
                  </a:lnTo>
                  <a:lnTo>
                    <a:pt x="107" y="58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1" y="71"/>
                  </a:lnTo>
                  <a:lnTo>
                    <a:pt x="94" y="76"/>
                  </a:lnTo>
                  <a:lnTo>
                    <a:pt x="86" y="80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76" y="84"/>
                  </a:lnTo>
                  <a:lnTo>
                    <a:pt x="74" y="86"/>
                  </a:lnTo>
                  <a:lnTo>
                    <a:pt x="70" y="92"/>
                  </a:lnTo>
                  <a:lnTo>
                    <a:pt x="66" y="96"/>
                  </a:lnTo>
                  <a:lnTo>
                    <a:pt x="63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49" y="96"/>
                  </a:lnTo>
                  <a:lnTo>
                    <a:pt x="45" y="93"/>
                  </a:lnTo>
                  <a:lnTo>
                    <a:pt x="39" y="90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27" y="83"/>
                  </a:lnTo>
                  <a:lnTo>
                    <a:pt x="24" y="83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8" y="10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8" y="119"/>
                  </a:lnTo>
                  <a:lnTo>
                    <a:pt x="9" y="123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9"/>
                  </a:lnTo>
                  <a:lnTo>
                    <a:pt x="14" y="150"/>
                  </a:lnTo>
                  <a:lnTo>
                    <a:pt x="11" y="172"/>
                  </a:lnTo>
                  <a:lnTo>
                    <a:pt x="11" y="172"/>
                  </a:lnTo>
                  <a:lnTo>
                    <a:pt x="9" y="176"/>
                  </a:lnTo>
                  <a:lnTo>
                    <a:pt x="6" y="178"/>
                  </a:lnTo>
                  <a:lnTo>
                    <a:pt x="5" y="179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5" y="188"/>
                  </a:lnTo>
                  <a:lnTo>
                    <a:pt x="8" y="193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5" y="196"/>
                  </a:lnTo>
                  <a:lnTo>
                    <a:pt x="20" y="196"/>
                  </a:lnTo>
                  <a:lnTo>
                    <a:pt x="24" y="196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52" y="210"/>
                  </a:lnTo>
                  <a:lnTo>
                    <a:pt x="52" y="210"/>
                  </a:lnTo>
                  <a:lnTo>
                    <a:pt x="54" y="212"/>
                  </a:lnTo>
                  <a:lnTo>
                    <a:pt x="54" y="216"/>
                  </a:lnTo>
                  <a:lnTo>
                    <a:pt x="52" y="222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43" y="246"/>
                  </a:lnTo>
                  <a:lnTo>
                    <a:pt x="43" y="253"/>
                  </a:lnTo>
                  <a:lnTo>
                    <a:pt x="43" y="255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51" y="259"/>
                  </a:lnTo>
                  <a:lnTo>
                    <a:pt x="57" y="259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79" y="262"/>
                  </a:lnTo>
                  <a:lnTo>
                    <a:pt x="85" y="265"/>
                  </a:lnTo>
                  <a:lnTo>
                    <a:pt x="88" y="268"/>
                  </a:lnTo>
                  <a:lnTo>
                    <a:pt x="91" y="273"/>
                  </a:lnTo>
                  <a:lnTo>
                    <a:pt x="91" y="273"/>
                  </a:lnTo>
                  <a:lnTo>
                    <a:pt x="101" y="287"/>
                  </a:lnTo>
                  <a:lnTo>
                    <a:pt x="106" y="295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11" y="307"/>
                  </a:lnTo>
                  <a:lnTo>
                    <a:pt x="113" y="310"/>
                  </a:lnTo>
                  <a:lnTo>
                    <a:pt x="116" y="310"/>
                  </a:lnTo>
                  <a:lnTo>
                    <a:pt x="119" y="308"/>
                  </a:lnTo>
                  <a:lnTo>
                    <a:pt x="119" y="308"/>
                  </a:lnTo>
                  <a:lnTo>
                    <a:pt x="123" y="301"/>
                  </a:lnTo>
                  <a:lnTo>
                    <a:pt x="126" y="298"/>
                  </a:lnTo>
                  <a:lnTo>
                    <a:pt x="129" y="296"/>
                  </a:lnTo>
                  <a:lnTo>
                    <a:pt x="129" y="296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5053013" y="5495925"/>
              <a:ext cx="706438" cy="723900"/>
            </a:xfrm>
            <a:custGeom>
              <a:avLst/>
              <a:gdLst>
                <a:gd name="T0" fmla="*/ 398 w 445"/>
                <a:gd name="T1" fmla="*/ 283 h 456"/>
                <a:gd name="T2" fmla="*/ 413 w 445"/>
                <a:gd name="T3" fmla="*/ 267 h 456"/>
                <a:gd name="T4" fmla="*/ 404 w 445"/>
                <a:gd name="T5" fmla="*/ 252 h 456"/>
                <a:gd name="T6" fmla="*/ 388 w 445"/>
                <a:gd name="T7" fmla="*/ 267 h 456"/>
                <a:gd name="T8" fmla="*/ 360 w 445"/>
                <a:gd name="T9" fmla="*/ 246 h 456"/>
                <a:gd name="T10" fmla="*/ 370 w 445"/>
                <a:gd name="T11" fmla="*/ 227 h 456"/>
                <a:gd name="T12" fmla="*/ 394 w 445"/>
                <a:gd name="T13" fmla="*/ 197 h 456"/>
                <a:gd name="T14" fmla="*/ 389 w 445"/>
                <a:gd name="T15" fmla="*/ 156 h 456"/>
                <a:gd name="T16" fmla="*/ 358 w 445"/>
                <a:gd name="T17" fmla="*/ 129 h 456"/>
                <a:gd name="T18" fmla="*/ 342 w 445"/>
                <a:gd name="T19" fmla="*/ 114 h 456"/>
                <a:gd name="T20" fmla="*/ 311 w 445"/>
                <a:gd name="T21" fmla="*/ 101 h 456"/>
                <a:gd name="T22" fmla="*/ 287 w 445"/>
                <a:gd name="T23" fmla="*/ 47 h 456"/>
                <a:gd name="T24" fmla="*/ 257 w 445"/>
                <a:gd name="T25" fmla="*/ 15 h 456"/>
                <a:gd name="T26" fmla="*/ 228 w 445"/>
                <a:gd name="T27" fmla="*/ 6 h 456"/>
                <a:gd name="T28" fmla="*/ 186 w 445"/>
                <a:gd name="T29" fmla="*/ 0 h 456"/>
                <a:gd name="T30" fmla="*/ 182 w 445"/>
                <a:gd name="T31" fmla="*/ 24 h 456"/>
                <a:gd name="T32" fmla="*/ 170 w 445"/>
                <a:gd name="T33" fmla="*/ 34 h 456"/>
                <a:gd name="T34" fmla="*/ 146 w 445"/>
                <a:gd name="T35" fmla="*/ 43 h 456"/>
                <a:gd name="T36" fmla="*/ 145 w 445"/>
                <a:gd name="T37" fmla="*/ 71 h 456"/>
                <a:gd name="T38" fmla="*/ 139 w 445"/>
                <a:gd name="T39" fmla="*/ 92 h 456"/>
                <a:gd name="T40" fmla="*/ 142 w 445"/>
                <a:gd name="T41" fmla="*/ 124 h 456"/>
                <a:gd name="T42" fmla="*/ 109 w 445"/>
                <a:gd name="T43" fmla="*/ 148 h 456"/>
                <a:gd name="T44" fmla="*/ 97 w 445"/>
                <a:gd name="T45" fmla="*/ 169 h 456"/>
                <a:gd name="T46" fmla="*/ 99 w 445"/>
                <a:gd name="T47" fmla="*/ 194 h 456"/>
                <a:gd name="T48" fmla="*/ 81 w 445"/>
                <a:gd name="T49" fmla="*/ 230 h 456"/>
                <a:gd name="T50" fmla="*/ 55 w 445"/>
                <a:gd name="T51" fmla="*/ 224 h 456"/>
                <a:gd name="T52" fmla="*/ 26 w 445"/>
                <a:gd name="T53" fmla="*/ 219 h 456"/>
                <a:gd name="T54" fmla="*/ 0 w 445"/>
                <a:gd name="T55" fmla="*/ 236 h 456"/>
                <a:gd name="T56" fmla="*/ 13 w 445"/>
                <a:gd name="T57" fmla="*/ 261 h 456"/>
                <a:gd name="T58" fmla="*/ 6 w 445"/>
                <a:gd name="T59" fmla="*/ 286 h 456"/>
                <a:gd name="T60" fmla="*/ 1 w 445"/>
                <a:gd name="T61" fmla="*/ 323 h 456"/>
                <a:gd name="T62" fmla="*/ 4 w 445"/>
                <a:gd name="T63" fmla="*/ 353 h 456"/>
                <a:gd name="T64" fmla="*/ 23 w 445"/>
                <a:gd name="T65" fmla="*/ 370 h 456"/>
                <a:gd name="T66" fmla="*/ 58 w 445"/>
                <a:gd name="T67" fmla="*/ 358 h 456"/>
                <a:gd name="T68" fmla="*/ 80 w 445"/>
                <a:gd name="T69" fmla="*/ 364 h 456"/>
                <a:gd name="T70" fmla="*/ 93 w 445"/>
                <a:gd name="T71" fmla="*/ 367 h 456"/>
                <a:gd name="T72" fmla="*/ 97 w 445"/>
                <a:gd name="T73" fmla="*/ 384 h 456"/>
                <a:gd name="T74" fmla="*/ 121 w 445"/>
                <a:gd name="T75" fmla="*/ 372 h 456"/>
                <a:gd name="T76" fmla="*/ 132 w 445"/>
                <a:gd name="T77" fmla="*/ 361 h 456"/>
                <a:gd name="T78" fmla="*/ 135 w 445"/>
                <a:gd name="T79" fmla="*/ 387 h 456"/>
                <a:gd name="T80" fmla="*/ 149 w 445"/>
                <a:gd name="T81" fmla="*/ 397 h 456"/>
                <a:gd name="T82" fmla="*/ 174 w 445"/>
                <a:gd name="T83" fmla="*/ 379 h 456"/>
                <a:gd name="T84" fmla="*/ 191 w 445"/>
                <a:gd name="T85" fmla="*/ 390 h 456"/>
                <a:gd name="T86" fmla="*/ 203 w 445"/>
                <a:gd name="T87" fmla="*/ 384 h 456"/>
                <a:gd name="T88" fmla="*/ 220 w 445"/>
                <a:gd name="T89" fmla="*/ 397 h 456"/>
                <a:gd name="T90" fmla="*/ 269 w 445"/>
                <a:gd name="T91" fmla="*/ 456 h 456"/>
                <a:gd name="T92" fmla="*/ 320 w 445"/>
                <a:gd name="T93" fmla="*/ 450 h 456"/>
                <a:gd name="T94" fmla="*/ 345 w 445"/>
                <a:gd name="T95" fmla="*/ 428 h 456"/>
                <a:gd name="T96" fmla="*/ 349 w 445"/>
                <a:gd name="T97" fmla="*/ 400 h 456"/>
                <a:gd name="T98" fmla="*/ 411 w 445"/>
                <a:gd name="T99" fmla="*/ 376 h 456"/>
                <a:gd name="T100" fmla="*/ 440 w 445"/>
                <a:gd name="T101" fmla="*/ 351 h 456"/>
                <a:gd name="T102" fmla="*/ 445 w 445"/>
                <a:gd name="T103" fmla="*/ 336 h 456"/>
                <a:gd name="T104" fmla="*/ 432 w 445"/>
                <a:gd name="T105" fmla="*/ 327 h 456"/>
                <a:gd name="T106" fmla="*/ 437 w 445"/>
                <a:gd name="T107" fmla="*/ 298 h 456"/>
                <a:gd name="T108" fmla="*/ 419 w 445"/>
                <a:gd name="T109" fmla="*/ 29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456">
                  <a:moveTo>
                    <a:pt x="410" y="295"/>
                  </a:moveTo>
                  <a:lnTo>
                    <a:pt x="410" y="295"/>
                  </a:lnTo>
                  <a:lnTo>
                    <a:pt x="405" y="292"/>
                  </a:lnTo>
                  <a:lnTo>
                    <a:pt x="403" y="289"/>
                  </a:lnTo>
                  <a:lnTo>
                    <a:pt x="400" y="286"/>
                  </a:lnTo>
                  <a:lnTo>
                    <a:pt x="398" y="283"/>
                  </a:lnTo>
                  <a:lnTo>
                    <a:pt x="398" y="283"/>
                  </a:lnTo>
                  <a:lnTo>
                    <a:pt x="398" y="280"/>
                  </a:lnTo>
                  <a:lnTo>
                    <a:pt x="400" y="277"/>
                  </a:lnTo>
                  <a:lnTo>
                    <a:pt x="403" y="273"/>
                  </a:lnTo>
                  <a:lnTo>
                    <a:pt x="413" y="267"/>
                  </a:lnTo>
                  <a:lnTo>
                    <a:pt x="413" y="267"/>
                  </a:lnTo>
                  <a:lnTo>
                    <a:pt x="414" y="262"/>
                  </a:lnTo>
                  <a:lnTo>
                    <a:pt x="414" y="259"/>
                  </a:lnTo>
                  <a:lnTo>
                    <a:pt x="411" y="256"/>
                  </a:lnTo>
                  <a:lnTo>
                    <a:pt x="405" y="253"/>
                  </a:lnTo>
                  <a:lnTo>
                    <a:pt x="405" y="253"/>
                  </a:lnTo>
                  <a:lnTo>
                    <a:pt x="404" y="252"/>
                  </a:lnTo>
                  <a:lnTo>
                    <a:pt x="401" y="252"/>
                  </a:lnTo>
                  <a:lnTo>
                    <a:pt x="398" y="253"/>
                  </a:lnTo>
                  <a:lnTo>
                    <a:pt x="395" y="258"/>
                  </a:lnTo>
                  <a:lnTo>
                    <a:pt x="391" y="264"/>
                  </a:lnTo>
                  <a:lnTo>
                    <a:pt x="391" y="264"/>
                  </a:lnTo>
                  <a:lnTo>
                    <a:pt x="388" y="267"/>
                  </a:lnTo>
                  <a:lnTo>
                    <a:pt x="385" y="267"/>
                  </a:lnTo>
                  <a:lnTo>
                    <a:pt x="380" y="262"/>
                  </a:lnTo>
                  <a:lnTo>
                    <a:pt x="380" y="262"/>
                  </a:lnTo>
                  <a:lnTo>
                    <a:pt x="367" y="252"/>
                  </a:lnTo>
                  <a:lnTo>
                    <a:pt x="367" y="252"/>
                  </a:lnTo>
                  <a:lnTo>
                    <a:pt x="360" y="246"/>
                  </a:lnTo>
                  <a:lnTo>
                    <a:pt x="357" y="243"/>
                  </a:lnTo>
                  <a:lnTo>
                    <a:pt x="357" y="237"/>
                  </a:lnTo>
                  <a:lnTo>
                    <a:pt x="357" y="237"/>
                  </a:lnTo>
                  <a:lnTo>
                    <a:pt x="358" y="233"/>
                  </a:lnTo>
                  <a:lnTo>
                    <a:pt x="363" y="230"/>
                  </a:lnTo>
                  <a:lnTo>
                    <a:pt x="370" y="227"/>
                  </a:lnTo>
                  <a:lnTo>
                    <a:pt x="370" y="227"/>
                  </a:lnTo>
                  <a:lnTo>
                    <a:pt x="379" y="221"/>
                  </a:lnTo>
                  <a:lnTo>
                    <a:pt x="383" y="218"/>
                  </a:lnTo>
                  <a:lnTo>
                    <a:pt x="386" y="215"/>
                  </a:lnTo>
                  <a:lnTo>
                    <a:pt x="386" y="215"/>
                  </a:lnTo>
                  <a:lnTo>
                    <a:pt x="394" y="197"/>
                  </a:lnTo>
                  <a:lnTo>
                    <a:pt x="397" y="185"/>
                  </a:lnTo>
                  <a:lnTo>
                    <a:pt x="398" y="179"/>
                  </a:lnTo>
                  <a:lnTo>
                    <a:pt x="398" y="175"/>
                  </a:lnTo>
                  <a:lnTo>
                    <a:pt x="398" y="175"/>
                  </a:lnTo>
                  <a:lnTo>
                    <a:pt x="395" y="164"/>
                  </a:lnTo>
                  <a:lnTo>
                    <a:pt x="389" y="156"/>
                  </a:lnTo>
                  <a:lnTo>
                    <a:pt x="380" y="144"/>
                  </a:lnTo>
                  <a:lnTo>
                    <a:pt x="380" y="144"/>
                  </a:lnTo>
                  <a:lnTo>
                    <a:pt x="374" y="138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58" y="129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49" y="119"/>
                  </a:lnTo>
                  <a:lnTo>
                    <a:pt x="346" y="116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33" y="113"/>
                  </a:lnTo>
                  <a:lnTo>
                    <a:pt x="328" y="110"/>
                  </a:lnTo>
                  <a:lnTo>
                    <a:pt x="323" y="107"/>
                  </a:lnTo>
                  <a:lnTo>
                    <a:pt x="323" y="107"/>
                  </a:lnTo>
                  <a:lnTo>
                    <a:pt x="317" y="102"/>
                  </a:lnTo>
                  <a:lnTo>
                    <a:pt x="311" y="101"/>
                  </a:lnTo>
                  <a:lnTo>
                    <a:pt x="305" y="102"/>
                  </a:lnTo>
                  <a:lnTo>
                    <a:pt x="305" y="62"/>
                  </a:lnTo>
                  <a:lnTo>
                    <a:pt x="305" y="62"/>
                  </a:lnTo>
                  <a:lnTo>
                    <a:pt x="296" y="56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0" y="43"/>
                  </a:lnTo>
                  <a:lnTo>
                    <a:pt x="277" y="37"/>
                  </a:lnTo>
                  <a:lnTo>
                    <a:pt x="272" y="33"/>
                  </a:lnTo>
                  <a:lnTo>
                    <a:pt x="268" y="27"/>
                  </a:lnTo>
                  <a:lnTo>
                    <a:pt x="268" y="27"/>
                  </a:lnTo>
                  <a:lnTo>
                    <a:pt x="257" y="15"/>
                  </a:lnTo>
                  <a:lnTo>
                    <a:pt x="253" y="10"/>
                  </a:lnTo>
                  <a:lnTo>
                    <a:pt x="253" y="10"/>
                  </a:lnTo>
                  <a:lnTo>
                    <a:pt x="243" y="9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20" y="3"/>
                  </a:lnTo>
                  <a:lnTo>
                    <a:pt x="213" y="2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5" y="2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15"/>
                  </a:lnTo>
                  <a:lnTo>
                    <a:pt x="183" y="21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6" y="27"/>
                  </a:lnTo>
                  <a:lnTo>
                    <a:pt x="173" y="28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70" y="34"/>
                  </a:lnTo>
                  <a:lnTo>
                    <a:pt x="167" y="37"/>
                  </a:lnTo>
                  <a:lnTo>
                    <a:pt x="161" y="42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46" y="43"/>
                  </a:lnTo>
                  <a:lnTo>
                    <a:pt x="146" y="43"/>
                  </a:lnTo>
                  <a:lnTo>
                    <a:pt x="145" y="50"/>
                  </a:lnTo>
                  <a:lnTo>
                    <a:pt x="143" y="56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6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40" y="84"/>
                  </a:lnTo>
                  <a:lnTo>
                    <a:pt x="139" y="87"/>
                  </a:lnTo>
                  <a:lnTo>
                    <a:pt x="139" y="9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3" y="108"/>
                  </a:lnTo>
                  <a:lnTo>
                    <a:pt x="145" y="117"/>
                  </a:lnTo>
                  <a:lnTo>
                    <a:pt x="145" y="121"/>
                  </a:lnTo>
                  <a:lnTo>
                    <a:pt x="142" y="124"/>
                  </a:lnTo>
                  <a:lnTo>
                    <a:pt x="140" y="127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26" y="135"/>
                  </a:lnTo>
                  <a:lnTo>
                    <a:pt x="117" y="141"/>
                  </a:lnTo>
                  <a:lnTo>
                    <a:pt x="109" y="148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3" y="157"/>
                  </a:lnTo>
                  <a:lnTo>
                    <a:pt x="100" y="161"/>
                  </a:lnTo>
                  <a:lnTo>
                    <a:pt x="99" y="166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99" y="194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5" y="215"/>
                  </a:lnTo>
                  <a:lnTo>
                    <a:pt x="89" y="224"/>
                  </a:lnTo>
                  <a:lnTo>
                    <a:pt x="86" y="228"/>
                  </a:lnTo>
                  <a:lnTo>
                    <a:pt x="81" y="230"/>
                  </a:lnTo>
                  <a:lnTo>
                    <a:pt x="77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65" y="230"/>
                  </a:lnTo>
                  <a:lnTo>
                    <a:pt x="59" y="227"/>
                  </a:lnTo>
                  <a:lnTo>
                    <a:pt x="55" y="224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44" y="218"/>
                  </a:lnTo>
                  <a:lnTo>
                    <a:pt x="40" y="216"/>
                  </a:lnTo>
                  <a:lnTo>
                    <a:pt x="34" y="216"/>
                  </a:lnTo>
                  <a:lnTo>
                    <a:pt x="26" y="219"/>
                  </a:lnTo>
                  <a:lnTo>
                    <a:pt x="26" y="219"/>
                  </a:lnTo>
                  <a:lnTo>
                    <a:pt x="10" y="225"/>
                  </a:lnTo>
                  <a:lnTo>
                    <a:pt x="4" y="227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0" y="236"/>
                  </a:lnTo>
                  <a:lnTo>
                    <a:pt x="0" y="243"/>
                  </a:lnTo>
                  <a:lnTo>
                    <a:pt x="1" y="247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9" y="256"/>
                  </a:lnTo>
                  <a:lnTo>
                    <a:pt x="13" y="261"/>
                  </a:lnTo>
                  <a:lnTo>
                    <a:pt x="15" y="265"/>
                  </a:lnTo>
                  <a:lnTo>
                    <a:pt x="15" y="268"/>
                  </a:lnTo>
                  <a:lnTo>
                    <a:pt x="13" y="271"/>
                  </a:lnTo>
                  <a:lnTo>
                    <a:pt x="13" y="271"/>
                  </a:lnTo>
                  <a:lnTo>
                    <a:pt x="7" y="280"/>
                  </a:lnTo>
                  <a:lnTo>
                    <a:pt x="6" y="286"/>
                  </a:lnTo>
                  <a:lnTo>
                    <a:pt x="6" y="286"/>
                  </a:lnTo>
                  <a:lnTo>
                    <a:pt x="3" y="298"/>
                  </a:lnTo>
                  <a:lnTo>
                    <a:pt x="1" y="307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1" y="323"/>
                  </a:lnTo>
                  <a:lnTo>
                    <a:pt x="3" y="330"/>
                  </a:lnTo>
                  <a:lnTo>
                    <a:pt x="3" y="336"/>
                  </a:lnTo>
                  <a:lnTo>
                    <a:pt x="3" y="342"/>
                  </a:lnTo>
                  <a:lnTo>
                    <a:pt x="3" y="342"/>
                  </a:lnTo>
                  <a:lnTo>
                    <a:pt x="3" y="347"/>
                  </a:lnTo>
                  <a:lnTo>
                    <a:pt x="4" y="353"/>
                  </a:lnTo>
                  <a:lnTo>
                    <a:pt x="9" y="357"/>
                  </a:lnTo>
                  <a:lnTo>
                    <a:pt x="15" y="361"/>
                  </a:lnTo>
                  <a:lnTo>
                    <a:pt x="15" y="361"/>
                  </a:lnTo>
                  <a:lnTo>
                    <a:pt x="20" y="366"/>
                  </a:lnTo>
                  <a:lnTo>
                    <a:pt x="23" y="370"/>
                  </a:lnTo>
                  <a:lnTo>
                    <a:pt x="23" y="370"/>
                  </a:lnTo>
                  <a:lnTo>
                    <a:pt x="32" y="366"/>
                  </a:lnTo>
                  <a:lnTo>
                    <a:pt x="40" y="363"/>
                  </a:lnTo>
                  <a:lnTo>
                    <a:pt x="46" y="361"/>
                  </a:lnTo>
                  <a:lnTo>
                    <a:pt x="46" y="361"/>
                  </a:lnTo>
                  <a:lnTo>
                    <a:pt x="52" y="360"/>
                  </a:lnTo>
                  <a:lnTo>
                    <a:pt x="58" y="358"/>
                  </a:lnTo>
                  <a:lnTo>
                    <a:pt x="62" y="358"/>
                  </a:lnTo>
                  <a:lnTo>
                    <a:pt x="66" y="360"/>
                  </a:lnTo>
                  <a:lnTo>
                    <a:pt x="66" y="360"/>
                  </a:lnTo>
                  <a:lnTo>
                    <a:pt x="74" y="363"/>
                  </a:lnTo>
                  <a:lnTo>
                    <a:pt x="77" y="364"/>
                  </a:lnTo>
                  <a:lnTo>
                    <a:pt x="80" y="364"/>
                  </a:lnTo>
                  <a:lnTo>
                    <a:pt x="80" y="364"/>
                  </a:lnTo>
                  <a:lnTo>
                    <a:pt x="86" y="361"/>
                  </a:lnTo>
                  <a:lnTo>
                    <a:pt x="87" y="361"/>
                  </a:lnTo>
                  <a:lnTo>
                    <a:pt x="90" y="363"/>
                  </a:lnTo>
                  <a:lnTo>
                    <a:pt x="90" y="363"/>
                  </a:lnTo>
                  <a:lnTo>
                    <a:pt x="93" y="367"/>
                  </a:lnTo>
                  <a:lnTo>
                    <a:pt x="93" y="373"/>
                  </a:lnTo>
                  <a:lnTo>
                    <a:pt x="93" y="378"/>
                  </a:lnTo>
                  <a:lnTo>
                    <a:pt x="95" y="382"/>
                  </a:lnTo>
                  <a:lnTo>
                    <a:pt x="95" y="382"/>
                  </a:lnTo>
                  <a:lnTo>
                    <a:pt x="96" y="384"/>
                  </a:lnTo>
                  <a:lnTo>
                    <a:pt x="97" y="384"/>
                  </a:lnTo>
                  <a:lnTo>
                    <a:pt x="102" y="384"/>
                  </a:lnTo>
                  <a:lnTo>
                    <a:pt x="112" y="381"/>
                  </a:lnTo>
                  <a:lnTo>
                    <a:pt x="112" y="381"/>
                  </a:lnTo>
                  <a:lnTo>
                    <a:pt x="120" y="378"/>
                  </a:lnTo>
                  <a:lnTo>
                    <a:pt x="121" y="375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3" y="367"/>
                  </a:lnTo>
                  <a:lnTo>
                    <a:pt x="126" y="364"/>
                  </a:lnTo>
                  <a:lnTo>
                    <a:pt x="129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5" y="364"/>
                  </a:lnTo>
                  <a:lnTo>
                    <a:pt x="136" y="369"/>
                  </a:lnTo>
                  <a:lnTo>
                    <a:pt x="136" y="373"/>
                  </a:lnTo>
                  <a:lnTo>
                    <a:pt x="135" y="379"/>
                  </a:lnTo>
                  <a:lnTo>
                    <a:pt x="135" y="379"/>
                  </a:lnTo>
                  <a:lnTo>
                    <a:pt x="135" y="387"/>
                  </a:lnTo>
                  <a:lnTo>
                    <a:pt x="136" y="391"/>
                  </a:lnTo>
                  <a:lnTo>
                    <a:pt x="139" y="395"/>
                  </a:lnTo>
                  <a:lnTo>
                    <a:pt x="142" y="397"/>
                  </a:lnTo>
                  <a:lnTo>
                    <a:pt x="142" y="397"/>
                  </a:lnTo>
                  <a:lnTo>
                    <a:pt x="146" y="397"/>
                  </a:lnTo>
                  <a:lnTo>
                    <a:pt x="149" y="397"/>
                  </a:lnTo>
                  <a:lnTo>
                    <a:pt x="154" y="397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69" y="385"/>
                  </a:lnTo>
                  <a:lnTo>
                    <a:pt x="169" y="385"/>
                  </a:lnTo>
                  <a:lnTo>
                    <a:pt x="174" y="379"/>
                  </a:lnTo>
                  <a:lnTo>
                    <a:pt x="177" y="378"/>
                  </a:lnTo>
                  <a:lnTo>
                    <a:pt x="180" y="378"/>
                  </a:lnTo>
                  <a:lnTo>
                    <a:pt x="182" y="381"/>
                  </a:lnTo>
                  <a:lnTo>
                    <a:pt x="182" y="381"/>
                  </a:lnTo>
                  <a:lnTo>
                    <a:pt x="189" y="388"/>
                  </a:lnTo>
                  <a:lnTo>
                    <a:pt x="191" y="390"/>
                  </a:lnTo>
                  <a:lnTo>
                    <a:pt x="194" y="390"/>
                  </a:lnTo>
                  <a:lnTo>
                    <a:pt x="194" y="390"/>
                  </a:lnTo>
                  <a:lnTo>
                    <a:pt x="197" y="387"/>
                  </a:lnTo>
                  <a:lnTo>
                    <a:pt x="198" y="385"/>
                  </a:lnTo>
                  <a:lnTo>
                    <a:pt x="200" y="384"/>
                  </a:lnTo>
                  <a:lnTo>
                    <a:pt x="203" y="384"/>
                  </a:lnTo>
                  <a:lnTo>
                    <a:pt x="203" y="384"/>
                  </a:lnTo>
                  <a:lnTo>
                    <a:pt x="207" y="387"/>
                  </a:lnTo>
                  <a:lnTo>
                    <a:pt x="212" y="391"/>
                  </a:lnTo>
                  <a:lnTo>
                    <a:pt x="214" y="394"/>
                  </a:lnTo>
                  <a:lnTo>
                    <a:pt x="220" y="397"/>
                  </a:lnTo>
                  <a:lnTo>
                    <a:pt x="220" y="397"/>
                  </a:lnTo>
                  <a:lnTo>
                    <a:pt x="238" y="397"/>
                  </a:lnTo>
                  <a:lnTo>
                    <a:pt x="251" y="397"/>
                  </a:lnTo>
                  <a:lnTo>
                    <a:pt x="251" y="397"/>
                  </a:lnTo>
                  <a:lnTo>
                    <a:pt x="254" y="406"/>
                  </a:lnTo>
                  <a:lnTo>
                    <a:pt x="260" y="427"/>
                  </a:lnTo>
                  <a:lnTo>
                    <a:pt x="269" y="456"/>
                  </a:lnTo>
                  <a:lnTo>
                    <a:pt x="269" y="456"/>
                  </a:lnTo>
                  <a:lnTo>
                    <a:pt x="280" y="455"/>
                  </a:lnTo>
                  <a:lnTo>
                    <a:pt x="291" y="453"/>
                  </a:lnTo>
                  <a:lnTo>
                    <a:pt x="314" y="452"/>
                  </a:lnTo>
                  <a:lnTo>
                    <a:pt x="314" y="452"/>
                  </a:lnTo>
                  <a:lnTo>
                    <a:pt x="320" y="450"/>
                  </a:lnTo>
                  <a:lnTo>
                    <a:pt x="326" y="447"/>
                  </a:lnTo>
                  <a:lnTo>
                    <a:pt x="331" y="444"/>
                  </a:lnTo>
                  <a:lnTo>
                    <a:pt x="336" y="440"/>
                  </a:lnTo>
                  <a:lnTo>
                    <a:pt x="340" y="437"/>
                  </a:lnTo>
                  <a:lnTo>
                    <a:pt x="343" y="433"/>
                  </a:lnTo>
                  <a:lnTo>
                    <a:pt x="345" y="428"/>
                  </a:lnTo>
                  <a:lnTo>
                    <a:pt x="345" y="425"/>
                  </a:lnTo>
                  <a:lnTo>
                    <a:pt x="345" y="425"/>
                  </a:lnTo>
                  <a:lnTo>
                    <a:pt x="343" y="418"/>
                  </a:lnTo>
                  <a:lnTo>
                    <a:pt x="343" y="409"/>
                  </a:lnTo>
                  <a:lnTo>
                    <a:pt x="346" y="404"/>
                  </a:lnTo>
                  <a:lnTo>
                    <a:pt x="349" y="400"/>
                  </a:lnTo>
                  <a:lnTo>
                    <a:pt x="354" y="397"/>
                  </a:lnTo>
                  <a:lnTo>
                    <a:pt x="360" y="394"/>
                  </a:lnTo>
                  <a:lnTo>
                    <a:pt x="360" y="394"/>
                  </a:lnTo>
                  <a:lnTo>
                    <a:pt x="386" y="387"/>
                  </a:lnTo>
                  <a:lnTo>
                    <a:pt x="411" y="376"/>
                  </a:lnTo>
                  <a:lnTo>
                    <a:pt x="411" y="376"/>
                  </a:lnTo>
                  <a:lnTo>
                    <a:pt x="428" y="367"/>
                  </a:lnTo>
                  <a:lnTo>
                    <a:pt x="434" y="364"/>
                  </a:lnTo>
                  <a:lnTo>
                    <a:pt x="438" y="364"/>
                  </a:lnTo>
                  <a:lnTo>
                    <a:pt x="438" y="364"/>
                  </a:lnTo>
                  <a:lnTo>
                    <a:pt x="440" y="357"/>
                  </a:lnTo>
                  <a:lnTo>
                    <a:pt x="440" y="351"/>
                  </a:lnTo>
                  <a:lnTo>
                    <a:pt x="441" y="347"/>
                  </a:lnTo>
                  <a:lnTo>
                    <a:pt x="441" y="347"/>
                  </a:lnTo>
                  <a:lnTo>
                    <a:pt x="445" y="341"/>
                  </a:lnTo>
                  <a:lnTo>
                    <a:pt x="445" y="339"/>
                  </a:lnTo>
                  <a:lnTo>
                    <a:pt x="445" y="336"/>
                  </a:lnTo>
                  <a:lnTo>
                    <a:pt x="445" y="336"/>
                  </a:lnTo>
                  <a:lnTo>
                    <a:pt x="444" y="335"/>
                  </a:lnTo>
                  <a:lnTo>
                    <a:pt x="440" y="333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27"/>
                  </a:lnTo>
                  <a:lnTo>
                    <a:pt x="434" y="323"/>
                  </a:lnTo>
                  <a:lnTo>
                    <a:pt x="443" y="314"/>
                  </a:lnTo>
                  <a:lnTo>
                    <a:pt x="443" y="314"/>
                  </a:lnTo>
                  <a:lnTo>
                    <a:pt x="444" y="310"/>
                  </a:lnTo>
                  <a:lnTo>
                    <a:pt x="443" y="307"/>
                  </a:lnTo>
                  <a:lnTo>
                    <a:pt x="437" y="298"/>
                  </a:lnTo>
                  <a:lnTo>
                    <a:pt x="437" y="298"/>
                  </a:lnTo>
                  <a:lnTo>
                    <a:pt x="432" y="295"/>
                  </a:lnTo>
                  <a:lnTo>
                    <a:pt x="429" y="295"/>
                  </a:lnTo>
                  <a:lnTo>
                    <a:pt x="422" y="299"/>
                  </a:lnTo>
                  <a:lnTo>
                    <a:pt x="422" y="299"/>
                  </a:lnTo>
                  <a:lnTo>
                    <a:pt x="419" y="299"/>
                  </a:lnTo>
                  <a:lnTo>
                    <a:pt x="416" y="299"/>
                  </a:lnTo>
                  <a:lnTo>
                    <a:pt x="413" y="298"/>
                  </a:lnTo>
                  <a:lnTo>
                    <a:pt x="410" y="295"/>
                  </a:lnTo>
                  <a:lnTo>
                    <a:pt x="410" y="295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5903913" y="4600575"/>
              <a:ext cx="312738" cy="439737"/>
            </a:xfrm>
            <a:custGeom>
              <a:avLst/>
              <a:gdLst>
                <a:gd name="T0" fmla="*/ 160 w 197"/>
                <a:gd name="T1" fmla="*/ 256 h 277"/>
                <a:gd name="T2" fmla="*/ 167 w 197"/>
                <a:gd name="T3" fmla="*/ 252 h 277"/>
                <a:gd name="T4" fmla="*/ 183 w 197"/>
                <a:gd name="T5" fmla="*/ 256 h 277"/>
                <a:gd name="T6" fmla="*/ 191 w 197"/>
                <a:gd name="T7" fmla="*/ 228 h 277"/>
                <a:gd name="T8" fmla="*/ 182 w 197"/>
                <a:gd name="T9" fmla="*/ 215 h 277"/>
                <a:gd name="T10" fmla="*/ 167 w 197"/>
                <a:gd name="T11" fmla="*/ 197 h 277"/>
                <a:gd name="T12" fmla="*/ 161 w 197"/>
                <a:gd name="T13" fmla="*/ 185 h 277"/>
                <a:gd name="T14" fmla="*/ 160 w 197"/>
                <a:gd name="T15" fmla="*/ 164 h 277"/>
                <a:gd name="T16" fmla="*/ 148 w 197"/>
                <a:gd name="T17" fmla="*/ 146 h 277"/>
                <a:gd name="T18" fmla="*/ 135 w 197"/>
                <a:gd name="T19" fmla="*/ 126 h 277"/>
                <a:gd name="T20" fmla="*/ 127 w 197"/>
                <a:gd name="T21" fmla="*/ 115 h 277"/>
                <a:gd name="T22" fmla="*/ 111 w 197"/>
                <a:gd name="T23" fmla="*/ 112 h 277"/>
                <a:gd name="T24" fmla="*/ 106 w 197"/>
                <a:gd name="T25" fmla="*/ 105 h 277"/>
                <a:gd name="T26" fmla="*/ 108 w 197"/>
                <a:gd name="T27" fmla="*/ 84 h 277"/>
                <a:gd name="T28" fmla="*/ 112 w 197"/>
                <a:gd name="T29" fmla="*/ 72 h 277"/>
                <a:gd name="T30" fmla="*/ 120 w 197"/>
                <a:gd name="T31" fmla="*/ 65 h 277"/>
                <a:gd name="T32" fmla="*/ 112 w 197"/>
                <a:gd name="T33" fmla="*/ 56 h 277"/>
                <a:gd name="T34" fmla="*/ 96 w 197"/>
                <a:gd name="T35" fmla="*/ 53 h 277"/>
                <a:gd name="T36" fmla="*/ 84 w 197"/>
                <a:gd name="T37" fmla="*/ 53 h 277"/>
                <a:gd name="T38" fmla="*/ 66 w 197"/>
                <a:gd name="T39" fmla="*/ 46 h 277"/>
                <a:gd name="T40" fmla="*/ 65 w 197"/>
                <a:gd name="T41" fmla="*/ 43 h 277"/>
                <a:gd name="T42" fmla="*/ 72 w 197"/>
                <a:gd name="T43" fmla="*/ 28 h 277"/>
                <a:gd name="T44" fmla="*/ 66 w 197"/>
                <a:gd name="T45" fmla="*/ 18 h 277"/>
                <a:gd name="T46" fmla="*/ 61 w 197"/>
                <a:gd name="T47" fmla="*/ 6 h 277"/>
                <a:gd name="T48" fmla="*/ 62 w 197"/>
                <a:gd name="T49" fmla="*/ 0 h 277"/>
                <a:gd name="T50" fmla="*/ 55 w 197"/>
                <a:gd name="T51" fmla="*/ 3 h 277"/>
                <a:gd name="T52" fmla="*/ 38 w 197"/>
                <a:gd name="T53" fmla="*/ 7 h 277"/>
                <a:gd name="T54" fmla="*/ 35 w 197"/>
                <a:gd name="T55" fmla="*/ 12 h 277"/>
                <a:gd name="T56" fmla="*/ 29 w 197"/>
                <a:gd name="T57" fmla="*/ 26 h 277"/>
                <a:gd name="T58" fmla="*/ 19 w 197"/>
                <a:gd name="T59" fmla="*/ 31 h 277"/>
                <a:gd name="T60" fmla="*/ 15 w 197"/>
                <a:gd name="T61" fmla="*/ 38 h 277"/>
                <a:gd name="T62" fmla="*/ 9 w 197"/>
                <a:gd name="T63" fmla="*/ 56 h 277"/>
                <a:gd name="T64" fmla="*/ 1 w 197"/>
                <a:gd name="T65" fmla="*/ 62 h 277"/>
                <a:gd name="T66" fmla="*/ 3 w 197"/>
                <a:gd name="T67" fmla="*/ 68 h 277"/>
                <a:gd name="T68" fmla="*/ 13 w 197"/>
                <a:gd name="T69" fmla="*/ 75 h 277"/>
                <a:gd name="T70" fmla="*/ 16 w 197"/>
                <a:gd name="T71" fmla="*/ 83 h 277"/>
                <a:gd name="T72" fmla="*/ 10 w 197"/>
                <a:gd name="T73" fmla="*/ 92 h 277"/>
                <a:gd name="T74" fmla="*/ 3 w 197"/>
                <a:gd name="T75" fmla="*/ 99 h 277"/>
                <a:gd name="T76" fmla="*/ 7 w 197"/>
                <a:gd name="T77" fmla="*/ 105 h 277"/>
                <a:gd name="T78" fmla="*/ 19 w 197"/>
                <a:gd name="T79" fmla="*/ 123 h 277"/>
                <a:gd name="T80" fmla="*/ 28 w 197"/>
                <a:gd name="T81" fmla="*/ 127 h 277"/>
                <a:gd name="T82" fmla="*/ 37 w 197"/>
                <a:gd name="T83" fmla="*/ 132 h 277"/>
                <a:gd name="T84" fmla="*/ 31 w 197"/>
                <a:gd name="T85" fmla="*/ 146 h 277"/>
                <a:gd name="T86" fmla="*/ 23 w 197"/>
                <a:gd name="T87" fmla="*/ 164 h 277"/>
                <a:gd name="T88" fmla="*/ 13 w 197"/>
                <a:gd name="T89" fmla="*/ 176 h 277"/>
                <a:gd name="T90" fmla="*/ 10 w 197"/>
                <a:gd name="T91" fmla="*/ 176 h 277"/>
                <a:gd name="T92" fmla="*/ 21 w 197"/>
                <a:gd name="T93" fmla="*/ 200 h 277"/>
                <a:gd name="T94" fmla="*/ 21 w 197"/>
                <a:gd name="T95" fmla="*/ 210 h 277"/>
                <a:gd name="T96" fmla="*/ 22 w 197"/>
                <a:gd name="T97" fmla="*/ 222 h 277"/>
                <a:gd name="T98" fmla="*/ 29 w 197"/>
                <a:gd name="T99" fmla="*/ 228 h 277"/>
                <a:gd name="T100" fmla="*/ 37 w 197"/>
                <a:gd name="T101" fmla="*/ 234 h 277"/>
                <a:gd name="T102" fmla="*/ 46 w 197"/>
                <a:gd name="T103" fmla="*/ 253 h 277"/>
                <a:gd name="T104" fmla="*/ 55 w 197"/>
                <a:gd name="T105" fmla="*/ 275 h 277"/>
                <a:gd name="T106" fmla="*/ 63 w 197"/>
                <a:gd name="T107" fmla="*/ 277 h 277"/>
                <a:gd name="T108" fmla="*/ 87 w 197"/>
                <a:gd name="T109" fmla="*/ 274 h 277"/>
                <a:gd name="T110" fmla="*/ 100 w 197"/>
                <a:gd name="T111" fmla="*/ 266 h 277"/>
                <a:gd name="T112" fmla="*/ 114 w 197"/>
                <a:gd name="T113" fmla="*/ 262 h 277"/>
                <a:gd name="T114" fmla="*/ 130 w 197"/>
                <a:gd name="T115" fmla="*/ 263 h 277"/>
                <a:gd name="T116" fmla="*/ 149 w 197"/>
                <a:gd name="T117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7" h="277">
                  <a:moveTo>
                    <a:pt x="154" y="262"/>
                  </a:moveTo>
                  <a:lnTo>
                    <a:pt x="154" y="262"/>
                  </a:lnTo>
                  <a:lnTo>
                    <a:pt x="160" y="256"/>
                  </a:lnTo>
                  <a:lnTo>
                    <a:pt x="163" y="253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72" y="252"/>
                  </a:lnTo>
                  <a:lnTo>
                    <a:pt x="177" y="253"/>
                  </a:lnTo>
                  <a:lnTo>
                    <a:pt x="183" y="256"/>
                  </a:lnTo>
                  <a:lnTo>
                    <a:pt x="197" y="231"/>
                  </a:lnTo>
                  <a:lnTo>
                    <a:pt x="197" y="231"/>
                  </a:lnTo>
                  <a:lnTo>
                    <a:pt x="191" y="228"/>
                  </a:lnTo>
                  <a:lnTo>
                    <a:pt x="188" y="223"/>
                  </a:lnTo>
                  <a:lnTo>
                    <a:pt x="185" y="219"/>
                  </a:lnTo>
                  <a:lnTo>
                    <a:pt x="182" y="215"/>
                  </a:lnTo>
                  <a:lnTo>
                    <a:pt x="182" y="215"/>
                  </a:lnTo>
                  <a:lnTo>
                    <a:pt x="172" y="204"/>
                  </a:lnTo>
                  <a:lnTo>
                    <a:pt x="167" y="197"/>
                  </a:lnTo>
                  <a:lnTo>
                    <a:pt x="163" y="191"/>
                  </a:lnTo>
                  <a:lnTo>
                    <a:pt x="163" y="191"/>
                  </a:lnTo>
                  <a:lnTo>
                    <a:pt x="161" y="185"/>
                  </a:lnTo>
                  <a:lnTo>
                    <a:pt x="161" y="179"/>
                  </a:lnTo>
                  <a:lnTo>
                    <a:pt x="161" y="172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5" y="157"/>
                  </a:lnTo>
                  <a:lnTo>
                    <a:pt x="148" y="146"/>
                  </a:lnTo>
                  <a:lnTo>
                    <a:pt x="140" y="136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2" y="120"/>
                  </a:lnTo>
                  <a:lnTo>
                    <a:pt x="129" y="117"/>
                  </a:lnTo>
                  <a:lnTo>
                    <a:pt x="127" y="115"/>
                  </a:lnTo>
                  <a:lnTo>
                    <a:pt x="124" y="114"/>
                  </a:lnTo>
                  <a:lnTo>
                    <a:pt x="118" y="114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08" y="109"/>
                  </a:lnTo>
                  <a:lnTo>
                    <a:pt x="106" y="105"/>
                  </a:lnTo>
                  <a:lnTo>
                    <a:pt x="106" y="100"/>
                  </a:lnTo>
                  <a:lnTo>
                    <a:pt x="106" y="95"/>
                  </a:lnTo>
                  <a:lnTo>
                    <a:pt x="108" y="84"/>
                  </a:lnTo>
                  <a:lnTo>
                    <a:pt x="111" y="77"/>
                  </a:lnTo>
                  <a:lnTo>
                    <a:pt x="111" y="77"/>
                  </a:lnTo>
                  <a:lnTo>
                    <a:pt x="112" y="72"/>
                  </a:lnTo>
                  <a:lnTo>
                    <a:pt x="115" y="71"/>
                  </a:lnTo>
                  <a:lnTo>
                    <a:pt x="118" y="68"/>
                  </a:lnTo>
                  <a:lnTo>
                    <a:pt x="120" y="65"/>
                  </a:lnTo>
                  <a:lnTo>
                    <a:pt x="120" y="65"/>
                  </a:lnTo>
                  <a:lnTo>
                    <a:pt x="117" y="61"/>
                  </a:lnTo>
                  <a:lnTo>
                    <a:pt x="112" y="56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96" y="53"/>
                  </a:lnTo>
                  <a:lnTo>
                    <a:pt x="92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77" y="52"/>
                  </a:lnTo>
                  <a:lnTo>
                    <a:pt x="72" y="50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5" y="44"/>
                  </a:lnTo>
                  <a:lnTo>
                    <a:pt x="65" y="43"/>
                  </a:lnTo>
                  <a:lnTo>
                    <a:pt x="68" y="37"/>
                  </a:lnTo>
                  <a:lnTo>
                    <a:pt x="71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3"/>
                  </a:lnTo>
                  <a:lnTo>
                    <a:pt x="66" y="18"/>
                  </a:lnTo>
                  <a:lnTo>
                    <a:pt x="63" y="10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3"/>
                  </a:lnTo>
                  <a:lnTo>
                    <a:pt x="47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4" y="22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3" y="29"/>
                  </a:lnTo>
                  <a:lnTo>
                    <a:pt x="19" y="31"/>
                  </a:lnTo>
                  <a:lnTo>
                    <a:pt x="16" y="3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3" y="50"/>
                  </a:lnTo>
                  <a:lnTo>
                    <a:pt x="12" y="53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4" y="59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7" y="71"/>
                  </a:lnTo>
                  <a:lnTo>
                    <a:pt x="13" y="75"/>
                  </a:lnTo>
                  <a:lnTo>
                    <a:pt x="16" y="77"/>
                  </a:lnTo>
                  <a:lnTo>
                    <a:pt x="16" y="80"/>
                  </a:lnTo>
                  <a:lnTo>
                    <a:pt x="16" y="83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0" y="92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3" y="99"/>
                  </a:lnTo>
                  <a:lnTo>
                    <a:pt x="4" y="102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6" y="115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3" y="124"/>
                  </a:lnTo>
                  <a:lnTo>
                    <a:pt x="28" y="127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7" y="132"/>
                  </a:lnTo>
                  <a:lnTo>
                    <a:pt x="37" y="135"/>
                  </a:lnTo>
                  <a:lnTo>
                    <a:pt x="35" y="140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26" y="154"/>
                  </a:lnTo>
                  <a:lnTo>
                    <a:pt x="23" y="164"/>
                  </a:lnTo>
                  <a:lnTo>
                    <a:pt x="19" y="173"/>
                  </a:lnTo>
                  <a:lnTo>
                    <a:pt x="16" y="175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21" y="200"/>
                  </a:lnTo>
                  <a:lnTo>
                    <a:pt x="21" y="200"/>
                  </a:lnTo>
                  <a:lnTo>
                    <a:pt x="21" y="204"/>
                  </a:lnTo>
                  <a:lnTo>
                    <a:pt x="21" y="210"/>
                  </a:lnTo>
                  <a:lnTo>
                    <a:pt x="21" y="216"/>
                  </a:lnTo>
                  <a:lnTo>
                    <a:pt x="21" y="219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26" y="225"/>
                  </a:lnTo>
                  <a:lnTo>
                    <a:pt x="29" y="228"/>
                  </a:lnTo>
                  <a:lnTo>
                    <a:pt x="32" y="229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43" y="244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9" y="265"/>
                  </a:lnTo>
                  <a:lnTo>
                    <a:pt x="52" y="271"/>
                  </a:lnTo>
                  <a:lnTo>
                    <a:pt x="55" y="275"/>
                  </a:lnTo>
                  <a:lnTo>
                    <a:pt x="55" y="275"/>
                  </a:lnTo>
                  <a:lnTo>
                    <a:pt x="58" y="277"/>
                  </a:lnTo>
                  <a:lnTo>
                    <a:pt x="63" y="277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7" y="274"/>
                  </a:lnTo>
                  <a:lnTo>
                    <a:pt x="93" y="272"/>
                  </a:lnTo>
                  <a:lnTo>
                    <a:pt x="98" y="269"/>
                  </a:lnTo>
                  <a:lnTo>
                    <a:pt x="100" y="266"/>
                  </a:lnTo>
                  <a:lnTo>
                    <a:pt x="100" y="266"/>
                  </a:lnTo>
                  <a:lnTo>
                    <a:pt x="106" y="263"/>
                  </a:lnTo>
                  <a:lnTo>
                    <a:pt x="114" y="262"/>
                  </a:lnTo>
                  <a:lnTo>
                    <a:pt x="123" y="262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38" y="265"/>
                  </a:lnTo>
                  <a:lnTo>
                    <a:pt x="143" y="265"/>
                  </a:lnTo>
                  <a:lnTo>
                    <a:pt x="149" y="265"/>
                  </a:lnTo>
                  <a:lnTo>
                    <a:pt x="154" y="262"/>
                  </a:lnTo>
                  <a:lnTo>
                    <a:pt x="154" y="262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4940300" y="4360863"/>
              <a:ext cx="406400" cy="417512"/>
            </a:xfrm>
            <a:custGeom>
              <a:avLst/>
              <a:gdLst>
                <a:gd name="T0" fmla="*/ 151 w 256"/>
                <a:gd name="T1" fmla="*/ 247 h 263"/>
                <a:gd name="T2" fmla="*/ 163 w 256"/>
                <a:gd name="T3" fmla="*/ 244 h 263"/>
                <a:gd name="T4" fmla="*/ 185 w 256"/>
                <a:gd name="T5" fmla="*/ 241 h 263"/>
                <a:gd name="T6" fmla="*/ 192 w 256"/>
                <a:gd name="T7" fmla="*/ 229 h 263"/>
                <a:gd name="T8" fmla="*/ 197 w 256"/>
                <a:gd name="T9" fmla="*/ 226 h 263"/>
                <a:gd name="T10" fmla="*/ 207 w 256"/>
                <a:gd name="T11" fmla="*/ 229 h 263"/>
                <a:gd name="T12" fmla="*/ 217 w 256"/>
                <a:gd name="T13" fmla="*/ 240 h 263"/>
                <a:gd name="T14" fmla="*/ 220 w 256"/>
                <a:gd name="T15" fmla="*/ 225 h 263"/>
                <a:gd name="T16" fmla="*/ 225 w 256"/>
                <a:gd name="T17" fmla="*/ 219 h 263"/>
                <a:gd name="T18" fmla="*/ 235 w 256"/>
                <a:gd name="T19" fmla="*/ 210 h 263"/>
                <a:gd name="T20" fmla="*/ 238 w 256"/>
                <a:gd name="T21" fmla="*/ 203 h 263"/>
                <a:gd name="T22" fmla="*/ 231 w 256"/>
                <a:gd name="T23" fmla="*/ 186 h 263"/>
                <a:gd name="T24" fmla="*/ 226 w 256"/>
                <a:gd name="T25" fmla="*/ 180 h 263"/>
                <a:gd name="T26" fmla="*/ 228 w 256"/>
                <a:gd name="T27" fmla="*/ 163 h 263"/>
                <a:gd name="T28" fmla="*/ 238 w 256"/>
                <a:gd name="T29" fmla="*/ 151 h 263"/>
                <a:gd name="T30" fmla="*/ 253 w 256"/>
                <a:gd name="T31" fmla="*/ 133 h 263"/>
                <a:gd name="T32" fmla="*/ 253 w 256"/>
                <a:gd name="T33" fmla="*/ 115 h 263"/>
                <a:gd name="T34" fmla="*/ 244 w 256"/>
                <a:gd name="T35" fmla="*/ 100 h 263"/>
                <a:gd name="T36" fmla="*/ 256 w 256"/>
                <a:gd name="T37" fmla="*/ 77 h 263"/>
                <a:gd name="T38" fmla="*/ 234 w 256"/>
                <a:gd name="T39" fmla="*/ 68 h 263"/>
                <a:gd name="T40" fmla="*/ 226 w 256"/>
                <a:gd name="T41" fmla="*/ 66 h 263"/>
                <a:gd name="T42" fmla="*/ 210 w 256"/>
                <a:gd name="T43" fmla="*/ 78 h 263"/>
                <a:gd name="T44" fmla="*/ 203 w 256"/>
                <a:gd name="T45" fmla="*/ 78 h 263"/>
                <a:gd name="T46" fmla="*/ 197 w 256"/>
                <a:gd name="T47" fmla="*/ 71 h 263"/>
                <a:gd name="T48" fmla="*/ 185 w 256"/>
                <a:gd name="T49" fmla="*/ 66 h 263"/>
                <a:gd name="T50" fmla="*/ 173 w 256"/>
                <a:gd name="T51" fmla="*/ 71 h 263"/>
                <a:gd name="T52" fmla="*/ 164 w 256"/>
                <a:gd name="T53" fmla="*/ 74 h 263"/>
                <a:gd name="T54" fmla="*/ 151 w 256"/>
                <a:gd name="T55" fmla="*/ 53 h 263"/>
                <a:gd name="T56" fmla="*/ 131 w 256"/>
                <a:gd name="T57" fmla="*/ 55 h 263"/>
                <a:gd name="T58" fmla="*/ 115 w 256"/>
                <a:gd name="T59" fmla="*/ 52 h 263"/>
                <a:gd name="T60" fmla="*/ 111 w 256"/>
                <a:gd name="T61" fmla="*/ 29 h 263"/>
                <a:gd name="T62" fmla="*/ 103 w 256"/>
                <a:gd name="T63" fmla="*/ 12 h 263"/>
                <a:gd name="T64" fmla="*/ 86 w 256"/>
                <a:gd name="T65" fmla="*/ 0 h 263"/>
                <a:gd name="T66" fmla="*/ 77 w 256"/>
                <a:gd name="T67" fmla="*/ 3 h 263"/>
                <a:gd name="T68" fmla="*/ 57 w 256"/>
                <a:gd name="T69" fmla="*/ 23 h 263"/>
                <a:gd name="T70" fmla="*/ 43 w 256"/>
                <a:gd name="T71" fmla="*/ 38 h 263"/>
                <a:gd name="T72" fmla="*/ 16 w 256"/>
                <a:gd name="T73" fmla="*/ 56 h 263"/>
                <a:gd name="T74" fmla="*/ 7 w 256"/>
                <a:gd name="T75" fmla="*/ 74 h 263"/>
                <a:gd name="T76" fmla="*/ 6 w 256"/>
                <a:gd name="T77" fmla="*/ 77 h 263"/>
                <a:gd name="T78" fmla="*/ 1 w 256"/>
                <a:gd name="T79" fmla="*/ 103 h 263"/>
                <a:gd name="T80" fmla="*/ 6 w 256"/>
                <a:gd name="T81" fmla="*/ 109 h 263"/>
                <a:gd name="T82" fmla="*/ 25 w 256"/>
                <a:gd name="T83" fmla="*/ 120 h 263"/>
                <a:gd name="T84" fmla="*/ 37 w 256"/>
                <a:gd name="T85" fmla="*/ 121 h 263"/>
                <a:gd name="T86" fmla="*/ 44 w 256"/>
                <a:gd name="T87" fmla="*/ 130 h 263"/>
                <a:gd name="T88" fmla="*/ 52 w 256"/>
                <a:gd name="T89" fmla="*/ 148 h 263"/>
                <a:gd name="T90" fmla="*/ 77 w 256"/>
                <a:gd name="T91" fmla="*/ 173 h 263"/>
                <a:gd name="T92" fmla="*/ 83 w 256"/>
                <a:gd name="T93" fmla="*/ 182 h 263"/>
                <a:gd name="T94" fmla="*/ 86 w 256"/>
                <a:gd name="T95" fmla="*/ 201 h 263"/>
                <a:gd name="T96" fmla="*/ 74 w 256"/>
                <a:gd name="T97" fmla="*/ 231 h 263"/>
                <a:gd name="T98" fmla="*/ 60 w 256"/>
                <a:gd name="T99" fmla="*/ 243 h 263"/>
                <a:gd name="T100" fmla="*/ 75 w 256"/>
                <a:gd name="T101" fmla="*/ 253 h 263"/>
                <a:gd name="T102" fmla="*/ 87 w 256"/>
                <a:gd name="T103" fmla="*/ 257 h 263"/>
                <a:gd name="T104" fmla="*/ 102 w 256"/>
                <a:gd name="T105" fmla="*/ 251 h 263"/>
                <a:gd name="T106" fmla="*/ 117 w 256"/>
                <a:gd name="T107" fmla="*/ 254 h 263"/>
                <a:gd name="T108" fmla="*/ 121 w 256"/>
                <a:gd name="T109" fmla="*/ 260 h 263"/>
                <a:gd name="T110" fmla="*/ 133 w 256"/>
                <a:gd name="T111" fmla="*/ 263 h 263"/>
                <a:gd name="T112" fmla="*/ 145 w 256"/>
                <a:gd name="T113" fmla="*/ 25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63">
                  <a:moveTo>
                    <a:pt x="145" y="254"/>
                  </a:moveTo>
                  <a:lnTo>
                    <a:pt x="145" y="254"/>
                  </a:lnTo>
                  <a:lnTo>
                    <a:pt x="151" y="247"/>
                  </a:lnTo>
                  <a:lnTo>
                    <a:pt x="151" y="247"/>
                  </a:lnTo>
                  <a:lnTo>
                    <a:pt x="157" y="244"/>
                  </a:lnTo>
                  <a:lnTo>
                    <a:pt x="163" y="244"/>
                  </a:lnTo>
                  <a:lnTo>
                    <a:pt x="180" y="243"/>
                  </a:lnTo>
                  <a:lnTo>
                    <a:pt x="180" y="243"/>
                  </a:lnTo>
                  <a:lnTo>
                    <a:pt x="185" y="241"/>
                  </a:lnTo>
                  <a:lnTo>
                    <a:pt x="188" y="240"/>
                  </a:lnTo>
                  <a:lnTo>
                    <a:pt x="191" y="235"/>
                  </a:lnTo>
                  <a:lnTo>
                    <a:pt x="192" y="229"/>
                  </a:lnTo>
                  <a:lnTo>
                    <a:pt x="194" y="228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8" y="225"/>
                  </a:lnTo>
                  <a:lnTo>
                    <a:pt x="201" y="226"/>
                  </a:lnTo>
                  <a:lnTo>
                    <a:pt x="207" y="229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17" y="240"/>
                  </a:lnTo>
                  <a:lnTo>
                    <a:pt x="219" y="238"/>
                  </a:lnTo>
                  <a:lnTo>
                    <a:pt x="220" y="235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2" y="222"/>
                  </a:lnTo>
                  <a:lnTo>
                    <a:pt x="225" y="219"/>
                  </a:lnTo>
                  <a:lnTo>
                    <a:pt x="232" y="213"/>
                  </a:lnTo>
                  <a:lnTo>
                    <a:pt x="232" y="213"/>
                  </a:lnTo>
                  <a:lnTo>
                    <a:pt x="235" y="210"/>
                  </a:lnTo>
                  <a:lnTo>
                    <a:pt x="238" y="207"/>
                  </a:lnTo>
                  <a:lnTo>
                    <a:pt x="238" y="207"/>
                  </a:lnTo>
                  <a:lnTo>
                    <a:pt x="238" y="203"/>
                  </a:lnTo>
                  <a:lnTo>
                    <a:pt x="238" y="197"/>
                  </a:lnTo>
                  <a:lnTo>
                    <a:pt x="235" y="192"/>
                  </a:lnTo>
                  <a:lnTo>
                    <a:pt x="231" y="186"/>
                  </a:lnTo>
                  <a:lnTo>
                    <a:pt x="231" y="186"/>
                  </a:lnTo>
                  <a:lnTo>
                    <a:pt x="228" y="183"/>
                  </a:lnTo>
                  <a:lnTo>
                    <a:pt x="226" y="180"/>
                  </a:lnTo>
                  <a:lnTo>
                    <a:pt x="226" y="174"/>
                  </a:lnTo>
                  <a:lnTo>
                    <a:pt x="226" y="167"/>
                  </a:lnTo>
                  <a:lnTo>
                    <a:pt x="228" y="163"/>
                  </a:lnTo>
                  <a:lnTo>
                    <a:pt x="228" y="163"/>
                  </a:lnTo>
                  <a:lnTo>
                    <a:pt x="232" y="157"/>
                  </a:lnTo>
                  <a:lnTo>
                    <a:pt x="238" y="151"/>
                  </a:lnTo>
                  <a:lnTo>
                    <a:pt x="250" y="139"/>
                  </a:lnTo>
                  <a:lnTo>
                    <a:pt x="250" y="139"/>
                  </a:lnTo>
                  <a:lnTo>
                    <a:pt x="253" y="133"/>
                  </a:lnTo>
                  <a:lnTo>
                    <a:pt x="253" y="126"/>
                  </a:lnTo>
                  <a:lnTo>
                    <a:pt x="253" y="115"/>
                  </a:lnTo>
                  <a:lnTo>
                    <a:pt x="253" y="115"/>
                  </a:lnTo>
                  <a:lnTo>
                    <a:pt x="251" y="111"/>
                  </a:lnTo>
                  <a:lnTo>
                    <a:pt x="248" y="106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50" y="87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45" y="72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29" y="66"/>
                  </a:lnTo>
                  <a:lnTo>
                    <a:pt x="226" y="66"/>
                  </a:lnTo>
                  <a:lnTo>
                    <a:pt x="219" y="69"/>
                  </a:lnTo>
                  <a:lnTo>
                    <a:pt x="213" y="74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6" y="80"/>
                  </a:lnTo>
                  <a:lnTo>
                    <a:pt x="203" y="78"/>
                  </a:lnTo>
                  <a:lnTo>
                    <a:pt x="198" y="75"/>
                  </a:lnTo>
                  <a:lnTo>
                    <a:pt x="197" y="71"/>
                  </a:lnTo>
                  <a:lnTo>
                    <a:pt x="197" y="71"/>
                  </a:lnTo>
                  <a:lnTo>
                    <a:pt x="195" y="68"/>
                  </a:lnTo>
                  <a:lnTo>
                    <a:pt x="194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79" y="68"/>
                  </a:lnTo>
                  <a:lnTo>
                    <a:pt x="173" y="71"/>
                  </a:lnTo>
                  <a:lnTo>
                    <a:pt x="168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0" y="71"/>
                  </a:lnTo>
                  <a:lnTo>
                    <a:pt x="157" y="66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42" y="55"/>
                  </a:lnTo>
                  <a:lnTo>
                    <a:pt x="131" y="55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5" y="52"/>
                  </a:lnTo>
                  <a:lnTo>
                    <a:pt x="114" y="49"/>
                  </a:lnTo>
                  <a:lnTo>
                    <a:pt x="111" y="40"/>
                  </a:lnTo>
                  <a:lnTo>
                    <a:pt x="111" y="29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03" y="12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69" y="9"/>
                  </a:lnTo>
                  <a:lnTo>
                    <a:pt x="63" y="16"/>
                  </a:lnTo>
                  <a:lnTo>
                    <a:pt x="57" y="23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43" y="38"/>
                  </a:lnTo>
                  <a:lnTo>
                    <a:pt x="32" y="4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3" y="59"/>
                  </a:lnTo>
                  <a:lnTo>
                    <a:pt x="12" y="62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3" y="86"/>
                  </a:lnTo>
                  <a:lnTo>
                    <a:pt x="0" y="96"/>
                  </a:lnTo>
                  <a:lnTo>
                    <a:pt x="1" y="103"/>
                  </a:lnTo>
                  <a:lnTo>
                    <a:pt x="3" y="108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12" y="114"/>
                  </a:lnTo>
                  <a:lnTo>
                    <a:pt x="17" y="118"/>
                  </a:lnTo>
                  <a:lnTo>
                    <a:pt x="25" y="120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7" y="121"/>
                  </a:lnTo>
                  <a:lnTo>
                    <a:pt x="40" y="123"/>
                  </a:lnTo>
                  <a:lnTo>
                    <a:pt x="43" y="126"/>
                  </a:lnTo>
                  <a:lnTo>
                    <a:pt x="44" y="130"/>
                  </a:lnTo>
                  <a:lnTo>
                    <a:pt x="47" y="137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9" y="155"/>
                  </a:lnTo>
                  <a:lnTo>
                    <a:pt x="68" y="164"/>
                  </a:lnTo>
                  <a:lnTo>
                    <a:pt x="77" y="173"/>
                  </a:lnTo>
                  <a:lnTo>
                    <a:pt x="80" y="177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86" y="188"/>
                  </a:lnTo>
                  <a:lnTo>
                    <a:pt x="86" y="194"/>
                  </a:lnTo>
                  <a:lnTo>
                    <a:pt x="86" y="201"/>
                  </a:lnTo>
                  <a:lnTo>
                    <a:pt x="86" y="207"/>
                  </a:lnTo>
                  <a:lnTo>
                    <a:pt x="81" y="219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9" y="249"/>
                  </a:lnTo>
                  <a:lnTo>
                    <a:pt x="69" y="249"/>
                  </a:lnTo>
                  <a:lnTo>
                    <a:pt x="75" y="253"/>
                  </a:lnTo>
                  <a:lnTo>
                    <a:pt x="83" y="256"/>
                  </a:lnTo>
                  <a:lnTo>
                    <a:pt x="83" y="256"/>
                  </a:lnTo>
                  <a:lnTo>
                    <a:pt x="87" y="257"/>
                  </a:lnTo>
                  <a:lnTo>
                    <a:pt x="91" y="256"/>
                  </a:lnTo>
                  <a:lnTo>
                    <a:pt x="97" y="253"/>
                  </a:lnTo>
                  <a:lnTo>
                    <a:pt x="102" y="251"/>
                  </a:lnTo>
                  <a:lnTo>
                    <a:pt x="102" y="251"/>
                  </a:lnTo>
                  <a:lnTo>
                    <a:pt x="112" y="253"/>
                  </a:lnTo>
                  <a:lnTo>
                    <a:pt x="117" y="254"/>
                  </a:lnTo>
                  <a:lnTo>
                    <a:pt x="120" y="257"/>
                  </a:lnTo>
                  <a:lnTo>
                    <a:pt x="120" y="257"/>
                  </a:lnTo>
                  <a:lnTo>
                    <a:pt x="121" y="260"/>
                  </a:lnTo>
                  <a:lnTo>
                    <a:pt x="126" y="262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3"/>
                  </a:lnTo>
                  <a:lnTo>
                    <a:pt x="137" y="262"/>
                  </a:lnTo>
                  <a:lnTo>
                    <a:pt x="145" y="254"/>
                  </a:lnTo>
                  <a:lnTo>
                    <a:pt x="145" y="254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4908550" y="4908550"/>
              <a:ext cx="331788" cy="517525"/>
            </a:xfrm>
            <a:custGeom>
              <a:avLst/>
              <a:gdLst>
                <a:gd name="T0" fmla="*/ 144 w 209"/>
                <a:gd name="T1" fmla="*/ 283 h 326"/>
                <a:gd name="T2" fmla="*/ 146 w 209"/>
                <a:gd name="T3" fmla="*/ 269 h 326"/>
                <a:gd name="T4" fmla="*/ 149 w 209"/>
                <a:gd name="T5" fmla="*/ 262 h 326"/>
                <a:gd name="T6" fmla="*/ 154 w 209"/>
                <a:gd name="T7" fmla="*/ 260 h 326"/>
                <a:gd name="T8" fmla="*/ 165 w 209"/>
                <a:gd name="T9" fmla="*/ 246 h 326"/>
                <a:gd name="T10" fmla="*/ 168 w 209"/>
                <a:gd name="T11" fmla="*/ 229 h 326"/>
                <a:gd name="T12" fmla="*/ 177 w 209"/>
                <a:gd name="T13" fmla="*/ 218 h 326"/>
                <a:gd name="T14" fmla="*/ 180 w 209"/>
                <a:gd name="T15" fmla="*/ 219 h 326"/>
                <a:gd name="T16" fmla="*/ 184 w 209"/>
                <a:gd name="T17" fmla="*/ 222 h 326"/>
                <a:gd name="T18" fmla="*/ 199 w 209"/>
                <a:gd name="T19" fmla="*/ 212 h 326"/>
                <a:gd name="T20" fmla="*/ 199 w 209"/>
                <a:gd name="T21" fmla="*/ 207 h 326"/>
                <a:gd name="T22" fmla="*/ 184 w 209"/>
                <a:gd name="T23" fmla="*/ 188 h 326"/>
                <a:gd name="T24" fmla="*/ 184 w 209"/>
                <a:gd name="T25" fmla="*/ 185 h 326"/>
                <a:gd name="T26" fmla="*/ 197 w 209"/>
                <a:gd name="T27" fmla="*/ 182 h 326"/>
                <a:gd name="T28" fmla="*/ 205 w 209"/>
                <a:gd name="T29" fmla="*/ 173 h 326"/>
                <a:gd name="T30" fmla="*/ 209 w 209"/>
                <a:gd name="T31" fmla="*/ 157 h 326"/>
                <a:gd name="T32" fmla="*/ 208 w 209"/>
                <a:gd name="T33" fmla="*/ 139 h 326"/>
                <a:gd name="T34" fmla="*/ 188 w 209"/>
                <a:gd name="T35" fmla="*/ 133 h 326"/>
                <a:gd name="T36" fmla="*/ 171 w 209"/>
                <a:gd name="T37" fmla="*/ 118 h 326"/>
                <a:gd name="T38" fmla="*/ 160 w 209"/>
                <a:gd name="T39" fmla="*/ 115 h 326"/>
                <a:gd name="T40" fmla="*/ 147 w 209"/>
                <a:gd name="T41" fmla="*/ 111 h 326"/>
                <a:gd name="T42" fmla="*/ 120 w 209"/>
                <a:gd name="T43" fmla="*/ 98 h 326"/>
                <a:gd name="T44" fmla="*/ 109 w 209"/>
                <a:gd name="T45" fmla="*/ 84 h 326"/>
                <a:gd name="T46" fmla="*/ 103 w 209"/>
                <a:gd name="T47" fmla="*/ 66 h 326"/>
                <a:gd name="T48" fmla="*/ 83 w 209"/>
                <a:gd name="T49" fmla="*/ 49 h 326"/>
                <a:gd name="T50" fmla="*/ 77 w 209"/>
                <a:gd name="T51" fmla="*/ 41 h 326"/>
                <a:gd name="T52" fmla="*/ 69 w 209"/>
                <a:gd name="T53" fmla="*/ 16 h 326"/>
                <a:gd name="T54" fmla="*/ 55 w 209"/>
                <a:gd name="T55" fmla="*/ 1 h 326"/>
                <a:gd name="T56" fmla="*/ 49 w 209"/>
                <a:gd name="T57" fmla="*/ 7 h 326"/>
                <a:gd name="T58" fmla="*/ 42 w 209"/>
                <a:gd name="T59" fmla="*/ 18 h 326"/>
                <a:gd name="T60" fmla="*/ 12 w 209"/>
                <a:gd name="T61" fmla="*/ 47 h 326"/>
                <a:gd name="T62" fmla="*/ 5 w 209"/>
                <a:gd name="T63" fmla="*/ 62 h 326"/>
                <a:gd name="T64" fmla="*/ 2 w 209"/>
                <a:gd name="T65" fmla="*/ 86 h 326"/>
                <a:gd name="T66" fmla="*/ 9 w 209"/>
                <a:gd name="T67" fmla="*/ 95 h 326"/>
                <a:gd name="T68" fmla="*/ 27 w 209"/>
                <a:gd name="T69" fmla="*/ 109 h 326"/>
                <a:gd name="T70" fmla="*/ 29 w 209"/>
                <a:gd name="T71" fmla="*/ 121 h 326"/>
                <a:gd name="T72" fmla="*/ 48 w 209"/>
                <a:gd name="T73" fmla="*/ 157 h 326"/>
                <a:gd name="T74" fmla="*/ 57 w 209"/>
                <a:gd name="T75" fmla="*/ 164 h 326"/>
                <a:gd name="T76" fmla="*/ 64 w 209"/>
                <a:gd name="T77" fmla="*/ 180 h 326"/>
                <a:gd name="T78" fmla="*/ 64 w 209"/>
                <a:gd name="T79" fmla="*/ 204 h 326"/>
                <a:gd name="T80" fmla="*/ 58 w 209"/>
                <a:gd name="T81" fmla="*/ 243 h 326"/>
                <a:gd name="T82" fmla="*/ 63 w 209"/>
                <a:gd name="T83" fmla="*/ 257 h 326"/>
                <a:gd name="T84" fmla="*/ 70 w 209"/>
                <a:gd name="T85" fmla="*/ 259 h 326"/>
                <a:gd name="T86" fmla="*/ 80 w 209"/>
                <a:gd name="T87" fmla="*/ 260 h 326"/>
                <a:gd name="T88" fmla="*/ 83 w 209"/>
                <a:gd name="T89" fmla="*/ 266 h 326"/>
                <a:gd name="T90" fmla="*/ 89 w 209"/>
                <a:gd name="T91" fmla="*/ 314 h 326"/>
                <a:gd name="T92" fmla="*/ 101 w 209"/>
                <a:gd name="T93" fmla="*/ 321 h 326"/>
                <a:gd name="T94" fmla="*/ 106 w 209"/>
                <a:gd name="T95" fmla="*/ 326 h 326"/>
                <a:gd name="T96" fmla="*/ 119 w 209"/>
                <a:gd name="T97" fmla="*/ 312 h 326"/>
                <a:gd name="T98" fmla="*/ 126 w 209"/>
                <a:gd name="T99" fmla="*/ 295 h 326"/>
                <a:gd name="T100" fmla="*/ 131 w 209"/>
                <a:gd name="T101" fmla="*/ 287 h 326"/>
                <a:gd name="T102" fmla="*/ 141 w 209"/>
                <a:gd name="T103" fmla="*/ 28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" h="326">
                  <a:moveTo>
                    <a:pt x="141" y="284"/>
                  </a:moveTo>
                  <a:lnTo>
                    <a:pt x="141" y="284"/>
                  </a:lnTo>
                  <a:lnTo>
                    <a:pt x="144" y="283"/>
                  </a:lnTo>
                  <a:lnTo>
                    <a:pt x="146" y="280"/>
                  </a:lnTo>
                  <a:lnTo>
                    <a:pt x="146" y="275"/>
                  </a:lnTo>
                  <a:lnTo>
                    <a:pt x="146" y="269"/>
                  </a:lnTo>
                  <a:lnTo>
                    <a:pt x="146" y="269"/>
                  </a:lnTo>
                  <a:lnTo>
                    <a:pt x="147" y="263"/>
                  </a:lnTo>
                  <a:lnTo>
                    <a:pt x="149" y="262"/>
                  </a:lnTo>
                  <a:lnTo>
                    <a:pt x="151" y="262"/>
                  </a:lnTo>
                  <a:lnTo>
                    <a:pt x="154" y="260"/>
                  </a:lnTo>
                  <a:lnTo>
                    <a:pt x="154" y="260"/>
                  </a:lnTo>
                  <a:lnTo>
                    <a:pt x="159" y="256"/>
                  </a:lnTo>
                  <a:lnTo>
                    <a:pt x="162" y="252"/>
                  </a:lnTo>
                  <a:lnTo>
                    <a:pt x="165" y="246"/>
                  </a:lnTo>
                  <a:lnTo>
                    <a:pt x="166" y="237"/>
                  </a:lnTo>
                  <a:lnTo>
                    <a:pt x="166" y="237"/>
                  </a:lnTo>
                  <a:lnTo>
                    <a:pt x="168" y="229"/>
                  </a:lnTo>
                  <a:lnTo>
                    <a:pt x="171" y="223"/>
                  </a:lnTo>
                  <a:lnTo>
                    <a:pt x="174" y="220"/>
                  </a:lnTo>
                  <a:lnTo>
                    <a:pt x="177" y="218"/>
                  </a:lnTo>
                  <a:lnTo>
                    <a:pt x="177" y="218"/>
                  </a:lnTo>
                  <a:lnTo>
                    <a:pt x="180" y="218"/>
                  </a:lnTo>
                  <a:lnTo>
                    <a:pt x="180" y="219"/>
                  </a:lnTo>
                  <a:lnTo>
                    <a:pt x="181" y="220"/>
                  </a:lnTo>
                  <a:lnTo>
                    <a:pt x="184" y="222"/>
                  </a:lnTo>
                  <a:lnTo>
                    <a:pt x="184" y="222"/>
                  </a:lnTo>
                  <a:lnTo>
                    <a:pt x="188" y="220"/>
                  </a:lnTo>
                  <a:lnTo>
                    <a:pt x="194" y="218"/>
                  </a:lnTo>
                  <a:lnTo>
                    <a:pt x="199" y="212"/>
                  </a:lnTo>
                  <a:lnTo>
                    <a:pt x="200" y="209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0" y="197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6"/>
                  </a:lnTo>
                  <a:lnTo>
                    <a:pt x="184" y="185"/>
                  </a:lnTo>
                  <a:lnTo>
                    <a:pt x="187" y="185"/>
                  </a:lnTo>
                  <a:lnTo>
                    <a:pt x="193" y="183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202" y="179"/>
                  </a:lnTo>
                  <a:lnTo>
                    <a:pt x="205" y="173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09" y="157"/>
                  </a:lnTo>
                  <a:lnTo>
                    <a:pt x="209" y="14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196" y="136"/>
                  </a:lnTo>
                  <a:lnTo>
                    <a:pt x="191" y="135"/>
                  </a:lnTo>
                  <a:lnTo>
                    <a:pt x="188" y="133"/>
                  </a:lnTo>
                  <a:lnTo>
                    <a:pt x="188" y="133"/>
                  </a:lnTo>
                  <a:lnTo>
                    <a:pt x="180" y="124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66" y="117"/>
                  </a:lnTo>
                  <a:lnTo>
                    <a:pt x="160" y="115"/>
                  </a:lnTo>
                  <a:lnTo>
                    <a:pt x="153" y="114"/>
                  </a:lnTo>
                  <a:lnTo>
                    <a:pt x="147" y="111"/>
                  </a:lnTo>
                  <a:lnTo>
                    <a:pt x="147" y="111"/>
                  </a:lnTo>
                  <a:lnTo>
                    <a:pt x="134" y="103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4" y="95"/>
                  </a:lnTo>
                  <a:lnTo>
                    <a:pt x="111" y="90"/>
                  </a:lnTo>
                  <a:lnTo>
                    <a:pt x="109" y="84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3" y="66"/>
                  </a:lnTo>
                  <a:lnTo>
                    <a:pt x="97" y="59"/>
                  </a:lnTo>
                  <a:lnTo>
                    <a:pt x="91" y="53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0" y="46"/>
                  </a:lnTo>
                  <a:lnTo>
                    <a:pt x="77" y="41"/>
                  </a:lnTo>
                  <a:lnTo>
                    <a:pt x="73" y="34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6" y="10"/>
                  </a:lnTo>
                  <a:lnTo>
                    <a:pt x="61" y="4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6" y="12"/>
                  </a:lnTo>
                  <a:lnTo>
                    <a:pt x="42" y="18"/>
                  </a:lnTo>
                  <a:lnTo>
                    <a:pt x="30" y="29"/>
                  </a:lnTo>
                  <a:lnTo>
                    <a:pt x="17" y="41"/>
                  </a:lnTo>
                  <a:lnTo>
                    <a:pt x="12" y="47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5" y="62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5" y="90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8" y="101"/>
                  </a:lnTo>
                  <a:lnTo>
                    <a:pt x="24" y="105"/>
                  </a:lnTo>
                  <a:lnTo>
                    <a:pt x="27" y="109"/>
                  </a:lnTo>
                  <a:lnTo>
                    <a:pt x="27" y="117"/>
                  </a:lnTo>
                  <a:lnTo>
                    <a:pt x="27" y="117"/>
                  </a:lnTo>
                  <a:lnTo>
                    <a:pt x="29" y="121"/>
                  </a:lnTo>
                  <a:lnTo>
                    <a:pt x="30" y="127"/>
                  </a:lnTo>
                  <a:lnTo>
                    <a:pt x="37" y="143"/>
                  </a:lnTo>
                  <a:lnTo>
                    <a:pt x="48" y="157"/>
                  </a:lnTo>
                  <a:lnTo>
                    <a:pt x="52" y="161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60" y="167"/>
                  </a:lnTo>
                  <a:lnTo>
                    <a:pt x="61" y="170"/>
                  </a:lnTo>
                  <a:lnTo>
                    <a:pt x="64" y="180"/>
                  </a:lnTo>
                  <a:lnTo>
                    <a:pt x="66" y="192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1" y="218"/>
                  </a:lnTo>
                  <a:lnTo>
                    <a:pt x="60" y="235"/>
                  </a:lnTo>
                  <a:lnTo>
                    <a:pt x="58" y="243"/>
                  </a:lnTo>
                  <a:lnTo>
                    <a:pt x="58" y="249"/>
                  </a:lnTo>
                  <a:lnTo>
                    <a:pt x="60" y="255"/>
                  </a:lnTo>
                  <a:lnTo>
                    <a:pt x="63" y="257"/>
                  </a:lnTo>
                  <a:lnTo>
                    <a:pt x="63" y="257"/>
                  </a:lnTo>
                  <a:lnTo>
                    <a:pt x="67" y="259"/>
                  </a:lnTo>
                  <a:lnTo>
                    <a:pt x="70" y="259"/>
                  </a:lnTo>
                  <a:lnTo>
                    <a:pt x="76" y="259"/>
                  </a:lnTo>
                  <a:lnTo>
                    <a:pt x="79" y="259"/>
                  </a:lnTo>
                  <a:lnTo>
                    <a:pt x="80" y="260"/>
                  </a:lnTo>
                  <a:lnTo>
                    <a:pt x="82" y="263"/>
                  </a:lnTo>
                  <a:lnTo>
                    <a:pt x="83" y="266"/>
                  </a:lnTo>
                  <a:lnTo>
                    <a:pt x="83" y="266"/>
                  </a:lnTo>
                  <a:lnTo>
                    <a:pt x="86" y="295"/>
                  </a:lnTo>
                  <a:lnTo>
                    <a:pt x="86" y="308"/>
                  </a:lnTo>
                  <a:lnTo>
                    <a:pt x="89" y="314"/>
                  </a:lnTo>
                  <a:lnTo>
                    <a:pt x="89" y="314"/>
                  </a:lnTo>
                  <a:lnTo>
                    <a:pt x="97" y="318"/>
                  </a:lnTo>
                  <a:lnTo>
                    <a:pt x="101" y="321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19" y="312"/>
                  </a:lnTo>
                  <a:lnTo>
                    <a:pt x="119" y="312"/>
                  </a:lnTo>
                  <a:lnTo>
                    <a:pt x="125" y="305"/>
                  </a:lnTo>
                  <a:lnTo>
                    <a:pt x="126" y="300"/>
                  </a:lnTo>
                  <a:lnTo>
                    <a:pt x="126" y="295"/>
                  </a:lnTo>
                  <a:lnTo>
                    <a:pt x="126" y="295"/>
                  </a:lnTo>
                  <a:lnTo>
                    <a:pt x="128" y="290"/>
                  </a:lnTo>
                  <a:lnTo>
                    <a:pt x="131" y="287"/>
                  </a:lnTo>
                  <a:lnTo>
                    <a:pt x="135" y="286"/>
                  </a:lnTo>
                  <a:lnTo>
                    <a:pt x="141" y="284"/>
                  </a:lnTo>
                  <a:lnTo>
                    <a:pt x="141" y="284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5103813" y="6096000"/>
              <a:ext cx="388938" cy="612775"/>
            </a:xfrm>
            <a:custGeom>
              <a:avLst/>
              <a:gdLst>
                <a:gd name="T0" fmla="*/ 224 w 245"/>
                <a:gd name="T1" fmla="*/ 123 h 386"/>
                <a:gd name="T2" fmla="*/ 217 w 245"/>
                <a:gd name="T3" fmla="*/ 90 h 386"/>
                <a:gd name="T4" fmla="*/ 237 w 245"/>
                <a:gd name="T5" fmla="*/ 78 h 386"/>
                <a:gd name="T6" fmla="*/ 219 w 245"/>
                <a:gd name="T7" fmla="*/ 19 h 386"/>
                <a:gd name="T8" fmla="*/ 188 w 245"/>
                <a:gd name="T9" fmla="*/ 19 h 386"/>
                <a:gd name="T10" fmla="*/ 171 w 245"/>
                <a:gd name="T11" fmla="*/ 6 h 386"/>
                <a:gd name="T12" fmla="*/ 165 w 245"/>
                <a:gd name="T13" fmla="*/ 9 h 386"/>
                <a:gd name="T14" fmla="*/ 157 w 245"/>
                <a:gd name="T15" fmla="*/ 10 h 386"/>
                <a:gd name="T16" fmla="*/ 145 w 245"/>
                <a:gd name="T17" fmla="*/ 0 h 386"/>
                <a:gd name="T18" fmla="*/ 123 w 245"/>
                <a:gd name="T19" fmla="*/ 22 h 386"/>
                <a:gd name="T20" fmla="*/ 129 w 245"/>
                <a:gd name="T21" fmla="*/ 50 h 386"/>
                <a:gd name="T22" fmla="*/ 141 w 245"/>
                <a:gd name="T23" fmla="*/ 65 h 386"/>
                <a:gd name="T24" fmla="*/ 123 w 245"/>
                <a:gd name="T25" fmla="*/ 84 h 386"/>
                <a:gd name="T26" fmla="*/ 114 w 245"/>
                <a:gd name="T27" fmla="*/ 102 h 386"/>
                <a:gd name="T28" fmla="*/ 108 w 245"/>
                <a:gd name="T29" fmla="*/ 127 h 386"/>
                <a:gd name="T30" fmla="*/ 113 w 245"/>
                <a:gd name="T31" fmla="*/ 137 h 386"/>
                <a:gd name="T32" fmla="*/ 120 w 245"/>
                <a:gd name="T33" fmla="*/ 154 h 386"/>
                <a:gd name="T34" fmla="*/ 150 w 245"/>
                <a:gd name="T35" fmla="*/ 170 h 386"/>
                <a:gd name="T36" fmla="*/ 125 w 245"/>
                <a:gd name="T37" fmla="*/ 172 h 386"/>
                <a:gd name="T38" fmla="*/ 116 w 245"/>
                <a:gd name="T39" fmla="*/ 189 h 386"/>
                <a:gd name="T40" fmla="*/ 116 w 245"/>
                <a:gd name="T41" fmla="*/ 229 h 386"/>
                <a:gd name="T42" fmla="*/ 110 w 245"/>
                <a:gd name="T43" fmla="*/ 254 h 386"/>
                <a:gd name="T44" fmla="*/ 91 w 245"/>
                <a:gd name="T45" fmla="*/ 256 h 386"/>
                <a:gd name="T46" fmla="*/ 80 w 245"/>
                <a:gd name="T47" fmla="*/ 250 h 386"/>
                <a:gd name="T48" fmla="*/ 63 w 245"/>
                <a:gd name="T49" fmla="*/ 254 h 386"/>
                <a:gd name="T50" fmla="*/ 54 w 245"/>
                <a:gd name="T51" fmla="*/ 246 h 386"/>
                <a:gd name="T52" fmla="*/ 49 w 245"/>
                <a:gd name="T53" fmla="*/ 250 h 386"/>
                <a:gd name="T54" fmla="*/ 51 w 245"/>
                <a:gd name="T55" fmla="*/ 266 h 386"/>
                <a:gd name="T56" fmla="*/ 55 w 245"/>
                <a:gd name="T57" fmla="*/ 287 h 386"/>
                <a:gd name="T58" fmla="*/ 61 w 245"/>
                <a:gd name="T59" fmla="*/ 294 h 386"/>
                <a:gd name="T60" fmla="*/ 42 w 245"/>
                <a:gd name="T61" fmla="*/ 299 h 386"/>
                <a:gd name="T62" fmla="*/ 5 w 245"/>
                <a:gd name="T63" fmla="*/ 312 h 386"/>
                <a:gd name="T64" fmla="*/ 3 w 245"/>
                <a:gd name="T65" fmla="*/ 326 h 386"/>
                <a:gd name="T66" fmla="*/ 28 w 245"/>
                <a:gd name="T67" fmla="*/ 355 h 386"/>
                <a:gd name="T68" fmla="*/ 46 w 245"/>
                <a:gd name="T69" fmla="*/ 352 h 386"/>
                <a:gd name="T70" fmla="*/ 71 w 245"/>
                <a:gd name="T71" fmla="*/ 363 h 386"/>
                <a:gd name="T72" fmla="*/ 88 w 245"/>
                <a:gd name="T73" fmla="*/ 376 h 386"/>
                <a:gd name="T74" fmla="*/ 98 w 245"/>
                <a:gd name="T75" fmla="*/ 383 h 386"/>
                <a:gd name="T76" fmla="*/ 108 w 245"/>
                <a:gd name="T77" fmla="*/ 376 h 386"/>
                <a:gd name="T78" fmla="*/ 123 w 245"/>
                <a:gd name="T79" fmla="*/ 383 h 386"/>
                <a:gd name="T80" fmla="*/ 144 w 245"/>
                <a:gd name="T81" fmla="*/ 377 h 386"/>
                <a:gd name="T82" fmla="*/ 156 w 245"/>
                <a:gd name="T83" fmla="*/ 380 h 386"/>
                <a:gd name="T84" fmla="*/ 180 w 245"/>
                <a:gd name="T85" fmla="*/ 386 h 386"/>
                <a:gd name="T86" fmla="*/ 205 w 245"/>
                <a:gd name="T87" fmla="*/ 352 h 386"/>
                <a:gd name="T88" fmla="*/ 225 w 245"/>
                <a:gd name="T89" fmla="*/ 321 h 386"/>
                <a:gd name="T90" fmla="*/ 239 w 245"/>
                <a:gd name="T91" fmla="*/ 271 h 386"/>
                <a:gd name="T92" fmla="*/ 245 w 245"/>
                <a:gd name="T93" fmla="*/ 235 h 386"/>
                <a:gd name="T94" fmla="*/ 231 w 245"/>
                <a:gd name="T95" fmla="*/ 200 h 386"/>
                <a:gd name="T96" fmla="*/ 224 w 245"/>
                <a:gd name="T97" fmla="*/ 177 h 386"/>
                <a:gd name="T98" fmla="*/ 217 w 245"/>
                <a:gd name="T99" fmla="*/ 167 h 386"/>
                <a:gd name="T100" fmla="*/ 218 w 245"/>
                <a:gd name="T101" fmla="*/ 158 h 386"/>
                <a:gd name="T102" fmla="*/ 228 w 245"/>
                <a:gd name="T103" fmla="*/ 13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" h="386">
                  <a:moveTo>
                    <a:pt x="228" y="137"/>
                  </a:moveTo>
                  <a:lnTo>
                    <a:pt x="228" y="137"/>
                  </a:lnTo>
                  <a:lnTo>
                    <a:pt x="227" y="130"/>
                  </a:lnTo>
                  <a:lnTo>
                    <a:pt x="224" y="123"/>
                  </a:lnTo>
                  <a:lnTo>
                    <a:pt x="218" y="108"/>
                  </a:lnTo>
                  <a:lnTo>
                    <a:pt x="215" y="102"/>
                  </a:lnTo>
                  <a:lnTo>
                    <a:pt x="215" y="94"/>
                  </a:lnTo>
                  <a:lnTo>
                    <a:pt x="217" y="90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30" y="81"/>
                  </a:lnTo>
                  <a:lnTo>
                    <a:pt x="237" y="78"/>
                  </a:lnTo>
                  <a:lnTo>
                    <a:pt x="237" y="78"/>
                  </a:lnTo>
                  <a:lnTo>
                    <a:pt x="228" y="49"/>
                  </a:lnTo>
                  <a:lnTo>
                    <a:pt x="222" y="2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06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2" y="16"/>
                  </a:lnTo>
                  <a:lnTo>
                    <a:pt x="180" y="13"/>
                  </a:lnTo>
                  <a:lnTo>
                    <a:pt x="175" y="9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68" y="6"/>
                  </a:lnTo>
                  <a:lnTo>
                    <a:pt x="166" y="7"/>
                  </a:lnTo>
                  <a:lnTo>
                    <a:pt x="165" y="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59" y="12"/>
                  </a:lnTo>
                  <a:lnTo>
                    <a:pt x="157" y="10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8" y="35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32" y="56"/>
                  </a:lnTo>
                  <a:lnTo>
                    <a:pt x="135" y="60"/>
                  </a:lnTo>
                  <a:lnTo>
                    <a:pt x="138" y="63"/>
                  </a:lnTo>
                  <a:lnTo>
                    <a:pt x="141" y="65"/>
                  </a:lnTo>
                  <a:lnTo>
                    <a:pt x="141" y="65"/>
                  </a:lnTo>
                  <a:lnTo>
                    <a:pt x="138" y="69"/>
                  </a:lnTo>
                  <a:lnTo>
                    <a:pt x="132" y="74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3" y="112"/>
                  </a:lnTo>
                  <a:lnTo>
                    <a:pt x="110" y="120"/>
                  </a:lnTo>
                  <a:lnTo>
                    <a:pt x="108" y="127"/>
                  </a:lnTo>
                  <a:lnTo>
                    <a:pt x="110" y="130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3" y="137"/>
                  </a:lnTo>
                  <a:lnTo>
                    <a:pt x="113" y="140"/>
                  </a:lnTo>
                  <a:lnTo>
                    <a:pt x="113" y="143"/>
                  </a:lnTo>
                  <a:lnTo>
                    <a:pt x="113" y="148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9" y="161"/>
                  </a:lnTo>
                  <a:lnTo>
                    <a:pt x="140" y="166"/>
                  </a:lnTo>
                  <a:lnTo>
                    <a:pt x="150" y="170"/>
                  </a:lnTo>
                  <a:lnTo>
                    <a:pt x="150" y="170"/>
                  </a:lnTo>
                  <a:lnTo>
                    <a:pt x="147" y="172"/>
                  </a:lnTo>
                  <a:lnTo>
                    <a:pt x="137" y="172"/>
                  </a:lnTo>
                  <a:lnTo>
                    <a:pt x="125" y="172"/>
                  </a:lnTo>
                  <a:lnTo>
                    <a:pt x="119" y="172"/>
                  </a:lnTo>
                  <a:lnTo>
                    <a:pt x="119" y="172"/>
                  </a:lnTo>
                  <a:lnTo>
                    <a:pt x="117" y="177"/>
                  </a:lnTo>
                  <a:lnTo>
                    <a:pt x="116" y="189"/>
                  </a:lnTo>
                  <a:lnTo>
                    <a:pt x="113" y="203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6" y="229"/>
                  </a:lnTo>
                  <a:lnTo>
                    <a:pt x="114" y="241"/>
                  </a:lnTo>
                  <a:lnTo>
                    <a:pt x="113" y="250"/>
                  </a:lnTo>
                  <a:lnTo>
                    <a:pt x="111" y="253"/>
                  </a:lnTo>
                  <a:lnTo>
                    <a:pt x="110" y="254"/>
                  </a:lnTo>
                  <a:lnTo>
                    <a:pt x="110" y="254"/>
                  </a:lnTo>
                  <a:lnTo>
                    <a:pt x="101" y="257"/>
                  </a:lnTo>
                  <a:lnTo>
                    <a:pt x="95" y="257"/>
                  </a:lnTo>
                  <a:lnTo>
                    <a:pt x="91" y="256"/>
                  </a:lnTo>
                  <a:lnTo>
                    <a:pt x="91" y="256"/>
                  </a:lnTo>
                  <a:lnTo>
                    <a:pt x="86" y="250"/>
                  </a:lnTo>
                  <a:lnTo>
                    <a:pt x="83" y="249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68" y="256"/>
                  </a:lnTo>
                  <a:lnTo>
                    <a:pt x="65" y="256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58" y="249"/>
                  </a:lnTo>
                  <a:lnTo>
                    <a:pt x="55" y="246"/>
                  </a:lnTo>
                  <a:lnTo>
                    <a:pt x="54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1" y="247"/>
                  </a:lnTo>
                  <a:lnTo>
                    <a:pt x="49" y="250"/>
                  </a:lnTo>
                  <a:lnTo>
                    <a:pt x="49" y="254"/>
                  </a:lnTo>
                  <a:lnTo>
                    <a:pt x="51" y="260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49" y="274"/>
                  </a:lnTo>
                  <a:lnTo>
                    <a:pt x="49" y="280"/>
                  </a:lnTo>
                  <a:lnTo>
                    <a:pt x="51" y="284"/>
                  </a:lnTo>
                  <a:lnTo>
                    <a:pt x="55" y="287"/>
                  </a:lnTo>
                  <a:lnTo>
                    <a:pt x="55" y="287"/>
                  </a:lnTo>
                  <a:lnTo>
                    <a:pt x="58" y="290"/>
                  </a:lnTo>
                  <a:lnTo>
                    <a:pt x="61" y="293"/>
                  </a:lnTo>
                  <a:lnTo>
                    <a:pt x="61" y="294"/>
                  </a:lnTo>
                  <a:lnTo>
                    <a:pt x="60" y="294"/>
                  </a:lnTo>
                  <a:lnTo>
                    <a:pt x="54" y="297"/>
                  </a:lnTo>
                  <a:lnTo>
                    <a:pt x="54" y="297"/>
                  </a:lnTo>
                  <a:lnTo>
                    <a:pt x="42" y="299"/>
                  </a:lnTo>
                  <a:lnTo>
                    <a:pt x="27" y="302"/>
                  </a:lnTo>
                  <a:lnTo>
                    <a:pt x="12" y="308"/>
                  </a:lnTo>
                  <a:lnTo>
                    <a:pt x="8" y="309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2" y="317"/>
                  </a:lnTo>
                  <a:lnTo>
                    <a:pt x="0" y="323"/>
                  </a:lnTo>
                  <a:lnTo>
                    <a:pt x="3" y="326"/>
                  </a:lnTo>
                  <a:lnTo>
                    <a:pt x="6" y="328"/>
                  </a:lnTo>
                  <a:lnTo>
                    <a:pt x="6" y="328"/>
                  </a:lnTo>
                  <a:lnTo>
                    <a:pt x="27" y="339"/>
                  </a:lnTo>
                  <a:lnTo>
                    <a:pt x="28" y="355"/>
                  </a:lnTo>
                  <a:lnTo>
                    <a:pt x="28" y="355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6" y="352"/>
                  </a:lnTo>
                  <a:lnTo>
                    <a:pt x="52" y="352"/>
                  </a:lnTo>
                  <a:lnTo>
                    <a:pt x="60" y="357"/>
                  </a:lnTo>
                  <a:lnTo>
                    <a:pt x="60" y="357"/>
                  </a:lnTo>
                  <a:lnTo>
                    <a:pt x="71" y="363"/>
                  </a:lnTo>
                  <a:lnTo>
                    <a:pt x="82" y="370"/>
                  </a:lnTo>
                  <a:lnTo>
                    <a:pt x="82" y="370"/>
                  </a:lnTo>
                  <a:lnTo>
                    <a:pt x="86" y="373"/>
                  </a:lnTo>
                  <a:lnTo>
                    <a:pt x="88" y="376"/>
                  </a:lnTo>
                  <a:lnTo>
                    <a:pt x="89" y="382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8" y="383"/>
                  </a:lnTo>
                  <a:lnTo>
                    <a:pt x="98" y="383"/>
                  </a:lnTo>
                  <a:lnTo>
                    <a:pt x="105" y="379"/>
                  </a:lnTo>
                  <a:lnTo>
                    <a:pt x="107" y="377"/>
                  </a:lnTo>
                  <a:lnTo>
                    <a:pt x="108" y="376"/>
                  </a:lnTo>
                  <a:lnTo>
                    <a:pt x="111" y="377"/>
                  </a:lnTo>
                  <a:lnTo>
                    <a:pt x="111" y="377"/>
                  </a:lnTo>
                  <a:lnTo>
                    <a:pt x="117" y="382"/>
                  </a:lnTo>
                  <a:lnTo>
                    <a:pt x="123" y="383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34" y="383"/>
                  </a:lnTo>
                  <a:lnTo>
                    <a:pt x="144" y="377"/>
                  </a:lnTo>
                  <a:lnTo>
                    <a:pt x="144" y="377"/>
                  </a:lnTo>
                  <a:lnTo>
                    <a:pt x="148" y="376"/>
                  </a:lnTo>
                  <a:lnTo>
                    <a:pt x="151" y="377"/>
                  </a:lnTo>
                  <a:lnTo>
                    <a:pt x="156" y="380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72" y="386"/>
                  </a:lnTo>
                  <a:lnTo>
                    <a:pt x="180" y="386"/>
                  </a:lnTo>
                  <a:lnTo>
                    <a:pt x="180" y="386"/>
                  </a:lnTo>
                  <a:lnTo>
                    <a:pt x="187" y="373"/>
                  </a:lnTo>
                  <a:lnTo>
                    <a:pt x="194" y="363"/>
                  </a:lnTo>
                  <a:lnTo>
                    <a:pt x="205" y="352"/>
                  </a:lnTo>
                  <a:lnTo>
                    <a:pt x="205" y="352"/>
                  </a:lnTo>
                  <a:lnTo>
                    <a:pt x="211" y="346"/>
                  </a:lnTo>
                  <a:lnTo>
                    <a:pt x="217" y="337"/>
                  </a:lnTo>
                  <a:lnTo>
                    <a:pt x="225" y="321"/>
                  </a:lnTo>
                  <a:lnTo>
                    <a:pt x="233" y="302"/>
                  </a:lnTo>
                  <a:lnTo>
                    <a:pt x="236" y="286"/>
                  </a:lnTo>
                  <a:lnTo>
                    <a:pt x="236" y="286"/>
                  </a:lnTo>
                  <a:lnTo>
                    <a:pt x="239" y="271"/>
                  </a:lnTo>
                  <a:lnTo>
                    <a:pt x="240" y="259"/>
                  </a:lnTo>
                  <a:lnTo>
                    <a:pt x="243" y="247"/>
                  </a:lnTo>
                  <a:lnTo>
                    <a:pt x="245" y="235"/>
                  </a:lnTo>
                  <a:lnTo>
                    <a:pt x="245" y="235"/>
                  </a:lnTo>
                  <a:lnTo>
                    <a:pt x="245" y="226"/>
                  </a:lnTo>
                  <a:lnTo>
                    <a:pt x="245" y="219"/>
                  </a:lnTo>
                  <a:lnTo>
                    <a:pt x="240" y="210"/>
                  </a:lnTo>
                  <a:lnTo>
                    <a:pt x="231" y="200"/>
                  </a:lnTo>
                  <a:lnTo>
                    <a:pt x="231" y="200"/>
                  </a:lnTo>
                  <a:lnTo>
                    <a:pt x="228" y="195"/>
                  </a:lnTo>
                  <a:lnTo>
                    <a:pt x="225" y="189"/>
                  </a:lnTo>
                  <a:lnTo>
                    <a:pt x="224" y="177"/>
                  </a:lnTo>
                  <a:lnTo>
                    <a:pt x="224" y="173"/>
                  </a:lnTo>
                  <a:lnTo>
                    <a:pt x="222" y="170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7"/>
                  </a:lnTo>
                  <a:lnTo>
                    <a:pt x="212" y="166"/>
                  </a:lnTo>
                  <a:lnTo>
                    <a:pt x="212" y="164"/>
                  </a:lnTo>
                  <a:lnTo>
                    <a:pt x="218" y="158"/>
                  </a:lnTo>
                  <a:lnTo>
                    <a:pt x="222" y="155"/>
                  </a:lnTo>
                  <a:lnTo>
                    <a:pt x="225" y="149"/>
                  </a:lnTo>
                  <a:lnTo>
                    <a:pt x="228" y="143"/>
                  </a:lnTo>
                  <a:lnTo>
                    <a:pt x="228" y="137"/>
                  </a:lnTo>
                  <a:lnTo>
                    <a:pt x="228" y="137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90"/>
            <p:cNvSpPr>
              <a:spLocks noEditPoints="1"/>
            </p:cNvSpPr>
            <p:nvPr/>
          </p:nvSpPr>
          <p:spPr bwMode="auto">
            <a:xfrm>
              <a:off x="6578600" y="2371725"/>
              <a:ext cx="3619500" cy="2479675"/>
            </a:xfrm>
            <a:custGeom>
              <a:avLst/>
              <a:gdLst>
                <a:gd name="T0" fmla="*/ 2002 w 2280"/>
                <a:gd name="T1" fmla="*/ 52 h 1562"/>
                <a:gd name="T2" fmla="*/ 2070 w 2280"/>
                <a:gd name="T3" fmla="*/ 50 h 1562"/>
                <a:gd name="T4" fmla="*/ 2230 w 2280"/>
                <a:gd name="T5" fmla="*/ 80 h 1562"/>
                <a:gd name="T6" fmla="*/ 2151 w 2280"/>
                <a:gd name="T7" fmla="*/ 90 h 1562"/>
                <a:gd name="T8" fmla="*/ 2065 w 2280"/>
                <a:gd name="T9" fmla="*/ 179 h 1562"/>
                <a:gd name="T10" fmla="*/ 2178 w 2280"/>
                <a:gd name="T11" fmla="*/ 121 h 1562"/>
                <a:gd name="T12" fmla="*/ 2104 w 2280"/>
                <a:gd name="T13" fmla="*/ 158 h 1562"/>
                <a:gd name="T14" fmla="*/ 2147 w 2280"/>
                <a:gd name="T15" fmla="*/ 136 h 1562"/>
                <a:gd name="T16" fmla="*/ 1956 w 2280"/>
                <a:gd name="T17" fmla="*/ 98 h 1562"/>
                <a:gd name="T18" fmla="*/ 2000 w 2280"/>
                <a:gd name="T19" fmla="*/ 78 h 1562"/>
                <a:gd name="T20" fmla="*/ 1984 w 2280"/>
                <a:gd name="T21" fmla="*/ 50 h 1562"/>
                <a:gd name="T22" fmla="*/ 2083 w 2280"/>
                <a:gd name="T23" fmla="*/ 246 h 1562"/>
                <a:gd name="T24" fmla="*/ 2132 w 2280"/>
                <a:gd name="T25" fmla="*/ 210 h 1562"/>
                <a:gd name="T26" fmla="*/ 2111 w 2280"/>
                <a:gd name="T27" fmla="*/ 92 h 1562"/>
                <a:gd name="T28" fmla="*/ 1486 w 2280"/>
                <a:gd name="T29" fmla="*/ 703 h 1562"/>
                <a:gd name="T30" fmla="*/ 1356 w 2280"/>
                <a:gd name="T31" fmla="*/ 754 h 1562"/>
                <a:gd name="T32" fmla="*/ 1312 w 2280"/>
                <a:gd name="T33" fmla="*/ 894 h 1562"/>
                <a:gd name="T34" fmla="*/ 1395 w 2280"/>
                <a:gd name="T35" fmla="*/ 1011 h 1562"/>
                <a:gd name="T36" fmla="*/ 1494 w 2280"/>
                <a:gd name="T37" fmla="*/ 802 h 1562"/>
                <a:gd name="T38" fmla="*/ 2085 w 2280"/>
                <a:gd name="T39" fmla="*/ 217 h 1562"/>
                <a:gd name="T40" fmla="*/ 1987 w 2280"/>
                <a:gd name="T41" fmla="*/ 637 h 1562"/>
                <a:gd name="T42" fmla="*/ 1797 w 2280"/>
                <a:gd name="T43" fmla="*/ 586 h 1562"/>
                <a:gd name="T44" fmla="*/ 1666 w 2280"/>
                <a:gd name="T45" fmla="*/ 597 h 1562"/>
                <a:gd name="T46" fmla="*/ 1596 w 2280"/>
                <a:gd name="T47" fmla="*/ 690 h 1562"/>
                <a:gd name="T48" fmla="*/ 1529 w 2280"/>
                <a:gd name="T49" fmla="*/ 675 h 1562"/>
                <a:gd name="T50" fmla="*/ 1552 w 2280"/>
                <a:gd name="T51" fmla="*/ 737 h 1562"/>
                <a:gd name="T52" fmla="*/ 1652 w 2280"/>
                <a:gd name="T53" fmla="*/ 740 h 1562"/>
                <a:gd name="T54" fmla="*/ 1786 w 2280"/>
                <a:gd name="T55" fmla="*/ 699 h 1562"/>
                <a:gd name="T56" fmla="*/ 2062 w 2280"/>
                <a:gd name="T57" fmla="*/ 619 h 1562"/>
                <a:gd name="T58" fmla="*/ 1319 w 2280"/>
                <a:gd name="T59" fmla="*/ 974 h 1562"/>
                <a:gd name="T60" fmla="*/ 2199 w 2280"/>
                <a:gd name="T61" fmla="*/ 213 h 1562"/>
                <a:gd name="T62" fmla="*/ 1042 w 2280"/>
                <a:gd name="T63" fmla="*/ 967 h 1562"/>
                <a:gd name="T64" fmla="*/ 999 w 2280"/>
                <a:gd name="T65" fmla="*/ 922 h 1562"/>
                <a:gd name="T66" fmla="*/ 1510 w 2280"/>
                <a:gd name="T67" fmla="*/ 1402 h 1562"/>
                <a:gd name="T68" fmla="*/ 1322 w 2280"/>
                <a:gd name="T69" fmla="*/ 1442 h 1562"/>
                <a:gd name="T70" fmla="*/ 838 w 2280"/>
                <a:gd name="T71" fmla="*/ 1170 h 1562"/>
                <a:gd name="T72" fmla="*/ 718 w 2280"/>
                <a:gd name="T73" fmla="*/ 1328 h 1562"/>
                <a:gd name="T74" fmla="*/ 611 w 2280"/>
                <a:gd name="T75" fmla="*/ 1281 h 1562"/>
                <a:gd name="T76" fmla="*/ 521 w 2280"/>
                <a:gd name="T77" fmla="*/ 1297 h 1562"/>
                <a:gd name="T78" fmla="*/ 451 w 2280"/>
                <a:gd name="T79" fmla="*/ 1414 h 1562"/>
                <a:gd name="T80" fmla="*/ 414 w 2280"/>
                <a:gd name="T81" fmla="*/ 1561 h 1562"/>
                <a:gd name="T82" fmla="*/ 294 w 2280"/>
                <a:gd name="T83" fmla="*/ 1490 h 1562"/>
                <a:gd name="T84" fmla="*/ 216 w 2280"/>
                <a:gd name="T85" fmla="*/ 1396 h 1562"/>
                <a:gd name="T86" fmla="*/ 117 w 2280"/>
                <a:gd name="T87" fmla="*/ 1293 h 1562"/>
                <a:gd name="T88" fmla="*/ 12 w 2280"/>
                <a:gd name="T89" fmla="*/ 1183 h 1562"/>
                <a:gd name="T90" fmla="*/ 96 w 2280"/>
                <a:gd name="T91" fmla="*/ 1017 h 1562"/>
                <a:gd name="T92" fmla="*/ 182 w 2280"/>
                <a:gd name="T93" fmla="*/ 859 h 1562"/>
                <a:gd name="T94" fmla="*/ 333 w 2280"/>
                <a:gd name="T95" fmla="*/ 893 h 1562"/>
                <a:gd name="T96" fmla="*/ 377 w 2280"/>
                <a:gd name="T97" fmla="*/ 835 h 1562"/>
                <a:gd name="T98" fmla="*/ 472 w 2280"/>
                <a:gd name="T99" fmla="*/ 885 h 1562"/>
                <a:gd name="T100" fmla="*/ 653 w 2280"/>
                <a:gd name="T101" fmla="*/ 931 h 1562"/>
                <a:gd name="T102" fmla="*/ 743 w 2280"/>
                <a:gd name="T103" fmla="*/ 924 h 1562"/>
                <a:gd name="T104" fmla="*/ 872 w 2280"/>
                <a:gd name="T105" fmla="*/ 825 h 1562"/>
                <a:gd name="T106" fmla="*/ 836 w 2280"/>
                <a:gd name="T107" fmla="*/ 933 h 1562"/>
                <a:gd name="T108" fmla="*/ 873 w 2280"/>
                <a:gd name="T109" fmla="*/ 1014 h 1562"/>
                <a:gd name="T110" fmla="*/ 1085 w 2280"/>
                <a:gd name="T111" fmla="*/ 1045 h 1562"/>
                <a:gd name="T112" fmla="*/ 1155 w 2280"/>
                <a:gd name="T113" fmla="*/ 1091 h 1562"/>
                <a:gd name="T114" fmla="*/ 1167 w 2280"/>
                <a:gd name="T115" fmla="*/ 1140 h 1562"/>
                <a:gd name="T116" fmla="*/ 1331 w 2280"/>
                <a:gd name="T117" fmla="*/ 1191 h 1562"/>
                <a:gd name="T118" fmla="*/ 1402 w 2280"/>
                <a:gd name="T119" fmla="*/ 1211 h 1562"/>
                <a:gd name="T120" fmla="*/ 696 w 2280"/>
                <a:gd name="T121" fmla="*/ 1063 h 1562"/>
                <a:gd name="T122" fmla="*/ 780 w 2280"/>
                <a:gd name="T123" fmla="*/ 1146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0" h="1562">
                  <a:moveTo>
                    <a:pt x="2055" y="129"/>
                  </a:moveTo>
                  <a:lnTo>
                    <a:pt x="2055" y="129"/>
                  </a:lnTo>
                  <a:lnTo>
                    <a:pt x="2057" y="123"/>
                  </a:lnTo>
                  <a:lnTo>
                    <a:pt x="2058" y="120"/>
                  </a:lnTo>
                  <a:lnTo>
                    <a:pt x="2058" y="120"/>
                  </a:lnTo>
                  <a:lnTo>
                    <a:pt x="2061" y="118"/>
                  </a:lnTo>
                  <a:lnTo>
                    <a:pt x="2064" y="117"/>
                  </a:lnTo>
                  <a:lnTo>
                    <a:pt x="2064" y="117"/>
                  </a:lnTo>
                  <a:lnTo>
                    <a:pt x="2065" y="118"/>
                  </a:lnTo>
                  <a:lnTo>
                    <a:pt x="2067" y="120"/>
                  </a:lnTo>
                  <a:lnTo>
                    <a:pt x="2067" y="124"/>
                  </a:lnTo>
                  <a:lnTo>
                    <a:pt x="2067" y="127"/>
                  </a:lnTo>
                  <a:lnTo>
                    <a:pt x="2067" y="127"/>
                  </a:lnTo>
                  <a:lnTo>
                    <a:pt x="2065" y="130"/>
                  </a:lnTo>
                  <a:lnTo>
                    <a:pt x="2064" y="135"/>
                  </a:lnTo>
                  <a:lnTo>
                    <a:pt x="2064" y="135"/>
                  </a:lnTo>
                  <a:lnTo>
                    <a:pt x="2062" y="136"/>
                  </a:lnTo>
                  <a:lnTo>
                    <a:pt x="2061" y="138"/>
                  </a:lnTo>
                  <a:lnTo>
                    <a:pt x="2058" y="138"/>
                  </a:lnTo>
                  <a:lnTo>
                    <a:pt x="2058" y="138"/>
                  </a:lnTo>
                  <a:lnTo>
                    <a:pt x="2057" y="136"/>
                  </a:lnTo>
                  <a:lnTo>
                    <a:pt x="2055" y="133"/>
                  </a:lnTo>
                  <a:lnTo>
                    <a:pt x="2055" y="129"/>
                  </a:lnTo>
                  <a:lnTo>
                    <a:pt x="2055" y="129"/>
                  </a:lnTo>
                  <a:close/>
                  <a:moveTo>
                    <a:pt x="1954" y="16"/>
                  </a:moveTo>
                  <a:lnTo>
                    <a:pt x="1954" y="16"/>
                  </a:lnTo>
                  <a:lnTo>
                    <a:pt x="1957" y="22"/>
                  </a:lnTo>
                  <a:lnTo>
                    <a:pt x="1960" y="26"/>
                  </a:lnTo>
                  <a:lnTo>
                    <a:pt x="1960" y="26"/>
                  </a:lnTo>
                  <a:lnTo>
                    <a:pt x="1968" y="29"/>
                  </a:lnTo>
                  <a:lnTo>
                    <a:pt x="1974" y="34"/>
                  </a:lnTo>
                  <a:lnTo>
                    <a:pt x="1974" y="34"/>
                  </a:lnTo>
                  <a:lnTo>
                    <a:pt x="1988" y="35"/>
                  </a:lnTo>
                  <a:lnTo>
                    <a:pt x="1988" y="35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90" y="41"/>
                  </a:lnTo>
                  <a:lnTo>
                    <a:pt x="1993" y="44"/>
                  </a:lnTo>
                  <a:lnTo>
                    <a:pt x="2002" y="52"/>
                  </a:lnTo>
                  <a:lnTo>
                    <a:pt x="2002" y="52"/>
                  </a:lnTo>
                  <a:lnTo>
                    <a:pt x="2003" y="53"/>
                  </a:lnTo>
                  <a:lnTo>
                    <a:pt x="2005" y="53"/>
                  </a:lnTo>
                  <a:lnTo>
                    <a:pt x="2006" y="52"/>
                  </a:lnTo>
                  <a:lnTo>
                    <a:pt x="2009" y="43"/>
                  </a:lnTo>
                  <a:lnTo>
                    <a:pt x="2009" y="43"/>
                  </a:lnTo>
                  <a:lnTo>
                    <a:pt x="2011" y="38"/>
                  </a:lnTo>
                  <a:lnTo>
                    <a:pt x="2009" y="31"/>
                  </a:lnTo>
                  <a:lnTo>
                    <a:pt x="2009" y="21"/>
                  </a:lnTo>
                  <a:lnTo>
                    <a:pt x="2009" y="21"/>
                  </a:lnTo>
                  <a:lnTo>
                    <a:pt x="2008" y="19"/>
                  </a:lnTo>
                  <a:lnTo>
                    <a:pt x="2003" y="18"/>
                  </a:lnTo>
                  <a:lnTo>
                    <a:pt x="1994" y="18"/>
                  </a:lnTo>
                  <a:lnTo>
                    <a:pt x="1994" y="18"/>
                  </a:lnTo>
                  <a:lnTo>
                    <a:pt x="1977" y="13"/>
                  </a:lnTo>
                  <a:lnTo>
                    <a:pt x="1977" y="13"/>
                  </a:lnTo>
                  <a:lnTo>
                    <a:pt x="1969" y="10"/>
                  </a:lnTo>
                  <a:lnTo>
                    <a:pt x="1963" y="6"/>
                  </a:lnTo>
                  <a:lnTo>
                    <a:pt x="1956" y="0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3" y="10"/>
                  </a:lnTo>
                  <a:lnTo>
                    <a:pt x="1953" y="10"/>
                  </a:lnTo>
                  <a:lnTo>
                    <a:pt x="1954" y="13"/>
                  </a:lnTo>
                  <a:lnTo>
                    <a:pt x="1954" y="16"/>
                  </a:lnTo>
                  <a:lnTo>
                    <a:pt x="1954" y="16"/>
                  </a:lnTo>
                  <a:close/>
                  <a:moveTo>
                    <a:pt x="2074" y="46"/>
                  </a:moveTo>
                  <a:lnTo>
                    <a:pt x="2074" y="46"/>
                  </a:lnTo>
                  <a:lnTo>
                    <a:pt x="2076" y="43"/>
                  </a:lnTo>
                  <a:lnTo>
                    <a:pt x="2074" y="40"/>
                  </a:lnTo>
                  <a:lnTo>
                    <a:pt x="2074" y="37"/>
                  </a:lnTo>
                  <a:lnTo>
                    <a:pt x="2058" y="38"/>
                  </a:lnTo>
                  <a:lnTo>
                    <a:pt x="2058" y="46"/>
                  </a:lnTo>
                  <a:lnTo>
                    <a:pt x="2058" y="46"/>
                  </a:lnTo>
                  <a:lnTo>
                    <a:pt x="2064" y="52"/>
                  </a:lnTo>
                  <a:lnTo>
                    <a:pt x="2064" y="52"/>
                  </a:lnTo>
                  <a:lnTo>
                    <a:pt x="2067" y="52"/>
                  </a:lnTo>
                  <a:lnTo>
                    <a:pt x="2070" y="50"/>
                  </a:lnTo>
                  <a:lnTo>
                    <a:pt x="2074" y="46"/>
                  </a:lnTo>
                  <a:lnTo>
                    <a:pt x="2074" y="46"/>
                  </a:lnTo>
                  <a:close/>
                  <a:moveTo>
                    <a:pt x="2033" y="118"/>
                  </a:moveTo>
                  <a:lnTo>
                    <a:pt x="2033" y="118"/>
                  </a:lnTo>
                  <a:lnTo>
                    <a:pt x="2028" y="118"/>
                  </a:lnTo>
                  <a:lnTo>
                    <a:pt x="2025" y="120"/>
                  </a:lnTo>
                  <a:lnTo>
                    <a:pt x="2025" y="120"/>
                  </a:lnTo>
                  <a:lnTo>
                    <a:pt x="2020" y="129"/>
                  </a:lnTo>
                  <a:lnTo>
                    <a:pt x="2020" y="129"/>
                  </a:lnTo>
                  <a:lnTo>
                    <a:pt x="2008" y="132"/>
                  </a:lnTo>
                  <a:lnTo>
                    <a:pt x="2008" y="132"/>
                  </a:lnTo>
                  <a:lnTo>
                    <a:pt x="2003" y="133"/>
                  </a:lnTo>
                  <a:lnTo>
                    <a:pt x="2000" y="138"/>
                  </a:lnTo>
                  <a:lnTo>
                    <a:pt x="2000" y="138"/>
                  </a:lnTo>
                  <a:lnTo>
                    <a:pt x="1999" y="139"/>
                  </a:lnTo>
                  <a:lnTo>
                    <a:pt x="2000" y="140"/>
                  </a:lnTo>
                  <a:lnTo>
                    <a:pt x="2003" y="146"/>
                  </a:lnTo>
                  <a:lnTo>
                    <a:pt x="2003" y="146"/>
                  </a:lnTo>
                  <a:lnTo>
                    <a:pt x="2005" y="148"/>
                  </a:lnTo>
                  <a:lnTo>
                    <a:pt x="2008" y="149"/>
                  </a:lnTo>
                  <a:lnTo>
                    <a:pt x="2012" y="151"/>
                  </a:lnTo>
                  <a:lnTo>
                    <a:pt x="2012" y="151"/>
                  </a:lnTo>
                  <a:lnTo>
                    <a:pt x="2022" y="151"/>
                  </a:lnTo>
                  <a:lnTo>
                    <a:pt x="2034" y="149"/>
                  </a:lnTo>
                  <a:lnTo>
                    <a:pt x="2034" y="149"/>
                  </a:lnTo>
                  <a:lnTo>
                    <a:pt x="2036" y="148"/>
                  </a:lnTo>
                  <a:lnTo>
                    <a:pt x="2037" y="143"/>
                  </a:lnTo>
                  <a:lnTo>
                    <a:pt x="2039" y="135"/>
                  </a:lnTo>
                  <a:lnTo>
                    <a:pt x="2039" y="135"/>
                  </a:lnTo>
                  <a:lnTo>
                    <a:pt x="2040" y="127"/>
                  </a:lnTo>
                  <a:lnTo>
                    <a:pt x="2040" y="123"/>
                  </a:lnTo>
                  <a:lnTo>
                    <a:pt x="2040" y="123"/>
                  </a:lnTo>
                  <a:lnTo>
                    <a:pt x="2037" y="120"/>
                  </a:lnTo>
                  <a:lnTo>
                    <a:pt x="2033" y="118"/>
                  </a:lnTo>
                  <a:lnTo>
                    <a:pt x="2033" y="118"/>
                  </a:lnTo>
                  <a:close/>
                  <a:moveTo>
                    <a:pt x="2221" y="81"/>
                  </a:moveTo>
                  <a:lnTo>
                    <a:pt x="2221" y="81"/>
                  </a:lnTo>
                  <a:lnTo>
                    <a:pt x="2227" y="81"/>
                  </a:lnTo>
                  <a:lnTo>
                    <a:pt x="2230" y="80"/>
                  </a:lnTo>
                  <a:lnTo>
                    <a:pt x="2231" y="77"/>
                  </a:lnTo>
                  <a:lnTo>
                    <a:pt x="2231" y="77"/>
                  </a:lnTo>
                  <a:lnTo>
                    <a:pt x="2231" y="75"/>
                  </a:lnTo>
                  <a:lnTo>
                    <a:pt x="2230" y="72"/>
                  </a:lnTo>
                  <a:lnTo>
                    <a:pt x="2221" y="69"/>
                  </a:lnTo>
                  <a:lnTo>
                    <a:pt x="2221" y="69"/>
                  </a:lnTo>
                  <a:lnTo>
                    <a:pt x="2215" y="69"/>
                  </a:lnTo>
                  <a:lnTo>
                    <a:pt x="2209" y="69"/>
                  </a:lnTo>
                  <a:lnTo>
                    <a:pt x="2203" y="71"/>
                  </a:lnTo>
                  <a:lnTo>
                    <a:pt x="2203" y="77"/>
                  </a:lnTo>
                  <a:lnTo>
                    <a:pt x="2203" y="77"/>
                  </a:lnTo>
                  <a:lnTo>
                    <a:pt x="2209" y="81"/>
                  </a:lnTo>
                  <a:lnTo>
                    <a:pt x="2209" y="81"/>
                  </a:lnTo>
                  <a:lnTo>
                    <a:pt x="2211" y="81"/>
                  </a:lnTo>
                  <a:lnTo>
                    <a:pt x="2215" y="81"/>
                  </a:lnTo>
                  <a:lnTo>
                    <a:pt x="2221" y="81"/>
                  </a:lnTo>
                  <a:lnTo>
                    <a:pt x="2221" y="81"/>
                  </a:lnTo>
                  <a:close/>
                  <a:moveTo>
                    <a:pt x="2141" y="103"/>
                  </a:moveTo>
                  <a:lnTo>
                    <a:pt x="2141" y="103"/>
                  </a:lnTo>
                  <a:lnTo>
                    <a:pt x="2144" y="108"/>
                  </a:lnTo>
                  <a:lnTo>
                    <a:pt x="2147" y="109"/>
                  </a:lnTo>
                  <a:lnTo>
                    <a:pt x="2148" y="111"/>
                  </a:lnTo>
                  <a:lnTo>
                    <a:pt x="2148" y="111"/>
                  </a:lnTo>
                  <a:lnTo>
                    <a:pt x="2154" y="112"/>
                  </a:lnTo>
                  <a:lnTo>
                    <a:pt x="2159" y="112"/>
                  </a:lnTo>
                  <a:lnTo>
                    <a:pt x="2159" y="112"/>
                  </a:lnTo>
                  <a:lnTo>
                    <a:pt x="2165" y="111"/>
                  </a:lnTo>
                  <a:lnTo>
                    <a:pt x="2168" y="108"/>
                  </a:lnTo>
                  <a:lnTo>
                    <a:pt x="2169" y="106"/>
                  </a:lnTo>
                  <a:lnTo>
                    <a:pt x="2169" y="106"/>
                  </a:lnTo>
                  <a:lnTo>
                    <a:pt x="2166" y="100"/>
                  </a:lnTo>
                  <a:lnTo>
                    <a:pt x="2166" y="100"/>
                  </a:lnTo>
                  <a:lnTo>
                    <a:pt x="2166" y="96"/>
                  </a:lnTo>
                  <a:lnTo>
                    <a:pt x="2165" y="95"/>
                  </a:lnTo>
                  <a:lnTo>
                    <a:pt x="2165" y="95"/>
                  </a:lnTo>
                  <a:lnTo>
                    <a:pt x="2160" y="92"/>
                  </a:lnTo>
                  <a:lnTo>
                    <a:pt x="2156" y="89"/>
                  </a:lnTo>
                  <a:lnTo>
                    <a:pt x="2156" y="89"/>
                  </a:lnTo>
                  <a:lnTo>
                    <a:pt x="2151" y="90"/>
                  </a:lnTo>
                  <a:lnTo>
                    <a:pt x="2150" y="92"/>
                  </a:lnTo>
                  <a:lnTo>
                    <a:pt x="2144" y="93"/>
                  </a:lnTo>
                  <a:lnTo>
                    <a:pt x="2138" y="89"/>
                  </a:lnTo>
                  <a:lnTo>
                    <a:pt x="2138" y="89"/>
                  </a:lnTo>
                  <a:lnTo>
                    <a:pt x="2137" y="92"/>
                  </a:lnTo>
                  <a:lnTo>
                    <a:pt x="2137" y="95"/>
                  </a:lnTo>
                  <a:lnTo>
                    <a:pt x="2137" y="96"/>
                  </a:lnTo>
                  <a:lnTo>
                    <a:pt x="2137" y="96"/>
                  </a:lnTo>
                  <a:lnTo>
                    <a:pt x="2141" y="103"/>
                  </a:lnTo>
                  <a:lnTo>
                    <a:pt x="2141" y="103"/>
                  </a:lnTo>
                  <a:close/>
                  <a:moveTo>
                    <a:pt x="2162" y="127"/>
                  </a:moveTo>
                  <a:lnTo>
                    <a:pt x="2162" y="127"/>
                  </a:lnTo>
                  <a:lnTo>
                    <a:pt x="2163" y="126"/>
                  </a:lnTo>
                  <a:lnTo>
                    <a:pt x="2165" y="126"/>
                  </a:lnTo>
                  <a:lnTo>
                    <a:pt x="2166" y="123"/>
                  </a:lnTo>
                  <a:lnTo>
                    <a:pt x="2166" y="123"/>
                  </a:lnTo>
                  <a:lnTo>
                    <a:pt x="2166" y="121"/>
                  </a:lnTo>
                  <a:lnTo>
                    <a:pt x="2165" y="120"/>
                  </a:lnTo>
                  <a:lnTo>
                    <a:pt x="2163" y="120"/>
                  </a:lnTo>
                  <a:lnTo>
                    <a:pt x="2156" y="120"/>
                  </a:lnTo>
                  <a:lnTo>
                    <a:pt x="2151" y="121"/>
                  </a:lnTo>
                  <a:lnTo>
                    <a:pt x="2151" y="121"/>
                  </a:lnTo>
                  <a:lnTo>
                    <a:pt x="2156" y="126"/>
                  </a:lnTo>
                  <a:lnTo>
                    <a:pt x="2156" y="126"/>
                  </a:lnTo>
                  <a:lnTo>
                    <a:pt x="2160" y="127"/>
                  </a:lnTo>
                  <a:lnTo>
                    <a:pt x="2162" y="127"/>
                  </a:lnTo>
                  <a:lnTo>
                    <a:pt x="2162" y="127"/>
                  </a:lnTo>
                  <a:close/>
                  <a:moveTo>
                    <a:pt x="2052" y="166"/>
                  </a:moveTo>
                  <a:lnTo>
                    <a:pt x="2049" y="172"/>
                  </a:lnTo>
                  <a:lnTo>
                    <a:pt x="2049" y="172"/>
                  </a:lnTo>
                  <a:lnTo>
                    <a:pt x="2049" y="173"/>
                  </a:lnTo>
                  <a:lnTo>
                    <a:pt x="2054" y="175"/>
                  </a:lnTo>
                  <a:lnTo>
                    <a:pt x="2054" y="175"/>
                  </a:lnTo>
                  <a:lnTo>
                    <a:pt x="2058" y="176"/>
                  </a:lnTo>
                  <a:lnTo>
                    <a:pt x="2064" y="176"/>
                  </a:lnTo>
                  <a:lnTo>
                    <a:pt x="2064" y="176"/>
                  </a:lnTo>
                  <a:lnTo>
                    <a:pt x="2065" y="176"/>
                  </a:lnTo>
                  <a:lnTo>
                    <a:pt x="2067" y="177"/>
                  </a:lnTo>
                  <a:lnTo>
                    <a:pt x="2065" y="179"/>
                  </a:lnTo>
                  <a:lnTo>
                    <a:pt x="2065" y="179"/>
                  </a:lnTo>
                  <a:lnTo>
                    <a:pt x="2065" y="180"/>
                  </a:lnTo>
                  <a:lnTo>
                    <a:pt x="2065" y="180"/>
                  </a:lnTo>
                  <a:lnTo>
                    <a:pt x="2064" y="182"/>
                  </a:lnTo>
                  <a:lnTo>
                    <a:pt x="2064" y="182"/>
                  </a:lnTo>
                  <a:lnTo>
                    <a:pt x="2058" y="189"/>
                  </a:lnTo>
                  <a:lnTo>
                    <a:pt x="2058" y="189"/>
                  </a:lnTo>
                  <a:lnTo>
                    <a:pt x="2057" y="192"/>
                  </a:lnTo>
                  <a:lnTo>
                    <a:pt x="2055" y="194"/>
                  </a:lnTo>
                  <a:lnTo>
                    <a:pt x="2058" y="197"/>
                  </a:lnTo>
                  <a:lnTo>
                    <a:pt x="2058" y="197"/>
                  </a:lnTo>
                  <a:lnTo>
                    <a:pt x="2061" y="200"/>
                  </a:lnTo>
                  <a:lnTo>
                    <a:pt x="2062" y="200"/>
                  </a:lnTo>
                  <a:lnTo>
                    <a:pt x="2067" y="198"/>
                  </a:lnTo>
                  <a:lnTo>
                    <a:pt x="2067" y="198"/>
                  </a:lnTo>
                  <a:lnTo>
                    <a:pt x="2070" y="197"/>
                  </a:lnTo>
                  <a:lnTo>
                    <a:pt x="2076" y="192"/>
                  </a:lnTo>
                  <a:lnTo>
                    <a:pt x="2076" y="192"/>
                  </a:lnTo>
                  <a:lnTo>
                    <a:pt x="2080" y="189"/>
                  </a:lnTo>
                  <a:lnTo>
                    <a:pt x="2085" y="183"/>
                  </a:lnTo>
                  <a:lnTo>
                    <a:pt x="2085" y="183"/>
                  </a:lnTo>
                  <a:lnTo>
                    <a:pt x="2088" y="182"/>
                  </a:lnTo>
                  <a:lnTo>
                    <a:pt x="2088" y="180"/>
                  </a:lnTo>
                  <a:lnTo>
                    <a:pt x="2086" y="177"/>
                  </a:lnTo>
                  <a:lnTo>
                    <a:pt x="2086" y="177"/>
                  </a:lnTo>
                  <a:lnTo>
                    <a:pt x="2086" y="176"/>
                  </a:lnTo>
                  <a:lnTo>
                    <a:pt x="2083" y="175"/>
                  </a:lnTo>
                  <a:lnTo>
                    <a:pt x="2079" y="172"/>
                  </a:lnTo>
                  <a:lnTo>
                    <a:pt x="2079" y="172"/>
                  </a:lnTo>
                  <a:lnTo>
                    <a:pt x="2073" y="169"/>
                  </a:lnTo>
                  <a:lnTo>
                    <a:pt x="2067" y="169"/>
                  </a:lnTo>
                  <a:lnTo>
                    <a:pt x="2052" y="166"/>
                  </a:lnTo>
                  <a:close/>
                  <a:moveTo>
                    <a:pt x="2178" y="98"/>
                  </a:moveTo>
                  <a:lnTo>
                    <a:pt x="2178" y="98"/>
                  </a:lnTo>
                  <a:lnTo>
                    <a:pt x="2179" y="105"/>
                  </a:lnTo>
                  <a:lnTo>
                    <a:pt x="2179" y="111"/>
                  </a:lnTo>
                  <a:lnTo>
                    <a:pt x="2179" y="111"/>
                  </a:lnTo>
                  <a:lnTo>
                    <a:pt x="2178" y="117"/>
                  </a:lnTo>
                  <a:lnTo>
                    <a:pt x="2178" y="121"/>
                  </a:lnTo>
                  <a:lnTo>
                    <a:pt x="2179" y="124"/>
                  </a:lnTo>
                  <a:lnTo>
                    <a:pt x="2179" y="124"/>
                  </a:lnTo>
                  <a:lnTo>
                    <a:pt x="2181" y="126"/>
                  </a:lnTo>
                  <a:lnTo>
                    <a:pt x="2184" y="126"/>
                  </a:lnTo>
                  <a:lnTo>
                    <a:pt x="2184" y="126"/>
                  </a:lnTo>
                  <a:lnTo>
                    <a:pt x="2185" y="123"/>
                  </a:lnTo>
                  <a:lnTo>
                    <a:pt x="2187" y="118"/>
                  </a:lnTo>
                  <a:lnTo>
                    <a:pt x="2187" y="118"/>
                  </a:lnTo>
                  <a:lnTo>
                    <a:pt x="2188" y="109"/>
                  </a:lnTo>
                  <a:lnTo>
                    <a:pt x="2188" y="109"/>
                  </a:lnTo>
                  <a:lnTo>
                    <a:pt x="2188" y="106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95"/>
                  </a:lnTo>
                  <a:lnTo>
                    <a:pt x="2190" y="95"/>
                  </a:lnTo>
                  <a:lnTo>
                    <a:pt x="2188" y="92"/>
                  </a:lnTo>
                  <a:lnTo>
                    <a:pt x="2187" y="89"/>
                  </a:lnTo>
                  <a:lnTo>
                    <a:pt x="2187" y="89"/>
                  </a:lnTo>
                  <a:lnTo>
                    <a:pt x="2185" y="84"/>
                  </a:lnTo>
                  <a:lnTo>
                    <a:pt x="2181" y="80"/>
                  </a:lnTo>
                  <a:lnTo>
                    <a:pt x="2172" y="77"/>
                  </a:lnTo>
                  <a:lnTo>
                    <a:pt x="2172" y="77"/>
                  </a:lnTo>
                  <a:lnTo>
                    <a:pt x="2169" y="80"/>
                  </a:lnTo>
                  <a:lnTo>
                    <a:pt x="2168" y="83"/>
                  </a:lnTo>
                  <a:lnTo>
                    <a:pt x="2168" y="84"/>
                  </a:lnTo>
                  <a:lnTo>
                    <a:pt x="2169" y="86"/>
                  </a:lnTo>
                  <a:lnTo>
                    <a:pt x="2169" y="86"/>
                  </a:lnTo>
                  <a:lnTo>
                    <a:pt x="2175" y="93"/>
                  </a:lnTo>
                  <a:lnTo>
                    <a:pt x="2178" y="98"/>
                  </a:lnTo>
                  <a:lnTo>
                    <a:pt x="2178" y="98"/>
                  </a:lnTo>
                  <a:close/>
                  <a:moveTo>
                    <a:pt x="2094" y="133"/>
                  </a:moveTo>
                  <a:lnTo>
                    <a:pt x="2094" y="133"/>
                  </a:lnTo>
                  <a:lnTo>
                    <a:pt x="2091" y="138"/>
                  </a:lnTo>
                  <a:lnTo>
                    <a:pt x="2091" y="142"/>
                  </a:lnTo>
                  <a:lnTo>
                    <a:pt x="2091" y="145"/>
                  </a:lnTo>
                  <a:lnTo>
                    <a:pt x="2091" y="145"/>
                  </a:lnTo>
                  <a:lnTo>
                    <a:pt x="2101" y="155"/>
                  </a:lnTo>
                  <a:lnTo>
                    <a:pt x="2101" y="155"/>
                  </a:lnTo>
                  <a:lnTo>
                    <a:pt x="2104" y="158"/>
                  </a:lnTo>
                  <a:lnTo>
                    <a:pt x="2105" y="158"/>
                  </a:lnTo>
                  <a:lnTo>
                    <a:pt x="2107" y="157"/>
                  </a:lnTo>
                  <a:lnTo>
                    <a:pt x="2107" y="157"/>
                  </a:lnTo>
                  <a:lnTo>
                    <a:pt x="2110" y="155"/>
                  </a:lnTo>
                  <a:lnTo>
                    <a:pt x="2110" y="152"/>
                  </a:lnTo>
                  <a:lnTo>
                    <a:pt x="2110" y="148"/>
                  </a:lnTo>
                  <a:lnTo>
                    <a:pt x="2110" y="148"/>
                  </a:lnTo>
                  <a:lnTo>
                    <a:pt x="2108" y="143"/>
                  </a:lnTo>
                  <a:lnTo>
                    <a:pt x="2107" y="140"/>
                  </a:lnTo>
                  <a:lnTo>
                    <a:pt x="2107" y="140"/>
                  </a:lnTo>
                  <a:lnTo>
                    <a:pt x="2102" y="135"/>
                  </a:lnTo>
                  <a:lnTo>
                    <a:pt x="2101" y="132"/>
                  </a:lnTo>
                  <a:lnTo>
                    <a:pt x="2101" y="132"/>
                  </a:lnTo>
                  <a:lnTo>
                    <a:pt x="2101" y="129"/>
                  </a:lnTo>
                  <a:lnTo>
                    <a:pt x="2099" y="124"/>
                  </a:lnTo>
                  <a:lnTo>
                    <a:pt x="2099" y="124"/>
                  </a:lnTo>
                  <a:lnTo>
                    <a:pt x="2098" y="117"/>
                  </a:lnTo>
                  <a:lnTo>
                    <a:pt x="2095" y="111"/>
                  </a:lnTo>
                  <a:lnTo>
                    <a:pt x="2095" y="111"/>
                  </a:lnTo>
                  <a:lnTo>
                    <a:pt x="2094" y="109"/>
                  </a:lnTo>
                  <a:lnTo>
                    <a:pt x="2092" y="108"/>
                  </a:lnTo>
                  <a:lnTo>
                    <a:pt x="2091" y="108"/>
                  </a:lnTo>
                  <a:lnTo>
                    <a:pt x="2088" y="108"/>
                  </a:lnTo>
                  <a:lnTo>
                    <a:pt x="2088" y="108"/>
                  </a:lnTo>
                  <a:lnTo>
                    <a:pt x="2085" y="111"/>
                  </a:lnTo>
                  <a:lnTo>
                    <a:pt x="2083" y="114"/>
                  </a:lnTo>
                  <a:lnTo>
                    <a:pt x="2083" y="117"/>
                  </a:lnTo>
                  <a:lnTo>
                    <a:pt x="2083" y="117"/>
                  </a:lnTo>
                  <a:lnTo>
                    <a:pt x="2089" y="126"/>
                  </a:lnTo>
                  <a:lnTo>
                    <a:pt x="2094" y="133"/>
                  </a:lnTo>
                  <a:lnTo>
                    <a:pt x="2094" y="133"/>
                  </a:lnTo>
                  <a:close/>
                  <a:moveTo>
                    <a:pt x="2138" y="142"/>
                  </a:moveTo>
                  <a:lnTo>
                    <a:pt x="2138" y="142"/>
                  </a:lnTo>
                  <a:lnTo>
                    <a:pt x="2142" y="145"/>
                  </a:lnTo>
                  <a:lnTo>
                    <a:pt x="2144" y="145"/>
                  </a:lnTo>
                  <a:lnTo>
                    <a:pt x="2145" y="145"/>
                  </a:lnTo>
                  <a:lnTo>
                    <a:pt x="2145" y="145"/>
                  </a:lnTo>
                  <a:lnTo>
                    <a:pt x="2147" y="140"/>
                  </a:lnTo>
                  <a:lnTo>
                    <a:pt x="2147" y="136"/>
                  </a:lnTo>
                  <a:lnTo>
                    <a:pt x="2147" y="136"/>
                  </a:lnTo>
                  <a:lnTo>
                    <a:pt x="2148" y="132"/>
                  </a:lnTo>
                  <a:lnTo>
                    <a:pt x="2148" y="129"/>
                  </a:lnTo>
                  <a:lnTo>
                    <a:pt x="2147" y="127"/>
                  </a:lnTo>
                  <a:lnTo>
                    <a:pt x="2147" y="127"/>
                  </a:lnTo>
                  <a:lnTo>
                    <a:pt x="2145" y="124"/>
                  </a:lnTo>
                  <a:lnTo>
                    <a:pt x="2144" y="123"/>
                  </a:lnTo>
                  <a:lnTo>
                    <a:pt x="2144" y="123"/>
                  </a:lnTo>
                  <a:lnTo>
                    <a:pt x="2142" y="120"/>
                  </a:lnTo>
                  <a:lnTo>
                    <a:pt x="2141" y="118"/>
                  </a:lnTo>
                  <a:lnTo>
                    <a:pt x="2141" y="118"/>
                  </a:lnTo>
                  <a:lnTo>
                    <a:pt x="2135" y="117"/>
                  </a:lnTo>
                  <a:lnTo>
                    <a:pt x="2137" y="132"/>
                  </a:lnTo>
                  <a:lnTo>
                    <a:pt x="2137" y="132"/>
                  </a:lnTo>
                  <a:lnTo>
                    <a:pt x="2137" y="136"/>
                  </a:lnTo>
                  <a:lnTo>
                    <a:pt x="2137" y="139"/>
                  </a:lnTo>
                  <a:lnTo>
                    <a:pt x="2138" y="142"/>
                  </a:lnTo>
                  <a:lnTo>
                    <a:pt x="2138" y="142"/>
                  </a:lnTo>
                  <a:close/>
                  <a:moveTo>
                    <a:pt x="2141" y="154"/>
                  </a:moveTo>
                  <a:lnTo>
                    <a:pt x="2141" y="154"/>
                  </a:lnTo>
                  <a:lnTo>
                    <a:pt x="2144" y="155"/>
                  </a:lnTo>
                  <a:lnTo>
                    <a:pt x="2148" y="158"/>
                  </a:lnTo>
                  <a:lnTo>
                    <a:pt x="2148" y="158"/>
                  </a:lnTo>
                  <a:lnTo>
                    <a:pt x="2153" y="158"/>
                  </a:lnTo>
                  <a:lnTo>
                    <a:pt x="2157" y="157"/>
                  </a:lnTo>
                  <a:lnTo>
                    <a:pt x="2157" y="157"/>
                  </a:lnTo>
                  <a:lnTo>
                    <a:pt x="2159" y="157"/>
                  </a:lnTo>
                  <a:lnTo>
                    <a:pt x="2159" y="155"/>
                  </a:lnTo>
                  <a:lnTo>
                    <a:pt x="2159" y="152"/>
                  </a:lnTo>
                  <a:lnTo>
                    <a:pt x="2159" y="152"/>
                  </a:lnTo>
                  <a:lnTo>
                    <a:pt x="2156" y="151"/>
                  </a:lnTo>
                  <a:lnTo>
                    <a:pt x="2151" y="148"/>
                  </a:lnTo>
                  <a:lnTo>
                    <a:pt x="2148" y="148"/>
                  </a:lnTo>
                  <a:lnTo>
                    <a:pt x="2148" y="148"/>
                  </a:lnTo>
                  <a:lnTo>
                    <a:pt x="2145" y="148"/>
                  </a:lnTo>
                  <a:lnTo>
                    <a:pt x="2144" y="151"/>
                  </a:lnTo>
                  <a:lnTo>
                    <a:pt x="2141" y="154"/>
                  </a:lnTo>
                  <a:lnTo>
                    <a:pt x="2141" y="154"/>
                  </a:lnTo>
                  <a:close/>
                  <a:moveTo>
                    <a:pt x="1956" y="98"/>
                  </a:moveTo>
                  <a:lnTo>
                    <a:pt x="1956" y="98"/>
                  </a:lnTo>
                  <a:lnTo>
                    <a:pt x="1957" y="99"/>
                  </a:lnTo>
                  <a:lnTo>
                    <a:pt x="1957" y="100"/>
                  </a:lnTo>
                  <a:lnTo>
                    <a:pt x="1957" y="102"/>
                  </a:lnTo>
                  <a:lnTo>
                    <a:pt x="1957" y="102"/>
                  </a:lnTo>
                  <a:lnTo>
                    <a:pt x="1956" y="103"/>
                  </a:lnTo>
                  <a:lnTo>
                    <a:pt x="1954" y="108"/>
                  </a:lnTo>
                  <a:lnTo>
                    <a:pt x="1954" y="108"/>
                  </a:lnTo>
                  <a:lnTo>
                    <a:pt x="1956" y="111"/>
                  </a:lnTo>
                  <a:lnTo>
                    <a:pt x="1957" y="114"/>
                  </a:lnTo>
                  <a:lnTo>
                    <a:pt x="1962" y="118"/>
                  </a:lnTo>
                  <a:lnTo>
                    <a:pt x="1962" y="118"/>
                  </a:lnTo>
                  <a:lnTo>
                    <a:pt x="1965" y="117"/>
                  </a:lnTo>
                  <a:lnTo>
                    <a:pt x="1969" y="115"/>
                  </a:lnTo>
                  <a:lnTo>
                    <a:pt x="1972" y="112"/>
                  </a:lnTo>
                  <a:lnTo>
                    <a:pt x="1972" y="112"/>
                  </a:lnTo>
                  <a:lnTo>
                    <a:pt x="1977" y="111"/>
                  </a:lnTo>
                  <a:lnTo>
                    <a:pt x="1980" y="109"/>
                  </a:lnTo>
                  <a:lnTo>
                    <a:pt x="1984" y="106"/>
                  </a:lnTo>
                  <a:lnTo>
                    <a:pt x="1984" y="106"/>
                  </a:lnTo>
                  <a:lnTo>
                    <a:pt x="1984" y="103"/>
                  </a:lnTo>
                  <a:lnTo>
                    <a:pt x="1984" y="100"/>
                  </a:lnTo>
                  <a:lnTo>
                    <a:pt x="1980" y="100"/>
                  </a:lnTo>
                  <a:lnTo>
                    <a:pt x="1980" y="100"/>
                  </a:lnTo>
                  <a:lnTo>
                    <a:pt x="1975" y="99"/>
                  </a:lnTo>
                  <a:lnTo>
                    <a:pt x="1968" y="95"/>
                  </a:lnTo>
                  <a:lnTo>
                    <a:pt x="1968" y="95"/>
                  </a:lnTo>
                  <a:lnTo>
                    <a:pt x="1965" y="93"/>
                  </a:lnTo>
                  <a:lnTo>
                    <a:pt x="1966" y="92"/>
                  </a:lnTo>
                  <a:lnTo>
                    <a:pt x="1968" y="90"/>
                  </a:lnTo>
                  <a:lnTo>
                    <a:pt x="1969" y="87"/>
                  </a:lnTo>
                  <a:lnTo>
                    <a:pt x="1969" y="87"/>
                  </a:lnTo>
                  <a:lnTo>
                    <a:pt x="1974" y="80"/>
                  </a:lnTo>
                  <a:lnTo>
                    <a:pt x="1974" y="80"/>
                  </a:lnTo>
                  <a:lnTo>
                    <a:pt x="1975" y="78"/>
                  </a:lnTo>
                  <a:lnTo>
                    <a:pt x="1983" y="78"/>
                  </a:lnTo>
                  <a:lnTo>
                    <a:pt x="1983" y="78"/>
                  </a:lnTo>
                  <a:lnTo>
                    <a:pt x="2000" y="78"/>
                  </a:lnTo>
                  <a:lnTo>
                    <a:pt x="2000" y="78"/>
                  </a:lnTo>
                  <a:lnTo>
                    <a:pt x="2003" y="80"/>
                  </a:lnTo>
                  <a:lnTo>
                    <a:pt x="2006" y="81"/>
                  </a:lnTo>
                  <a:lnTo>
                    <a:pt x="2014" y="87"/>
                  </a:lnTo>
                  <a:lnTo>
                    <a:pt x="2014" y="87"/>
                  </a:lnTo>
                  <a:lnTo>
                    <a:pt x="2020" y="89"/>
                  </a:lnTo>
                  <a:lnTo>
                    <a:pt x="2028" y="90"/>
                  </a:lnTo>
                  <a:lnTo>
                    <a:pt x="2039" y="92"/>
                  </a:lnTo>
                  <a:lnTo>
                    <a:pt x="2046" y="92"/>
                  </a:lnTo>
                  <a:lnTo>
                    <a:pt x="2046" y="92"/>
                  </a:lnTo>
                  <a:lnTo>
                    <a:pt x="2051" y="90"/>
                  </a:lnTo>
                  <a:lnTo>
                    <a:pt x="2052" y="87"/>
                  </a:lnTo>
                  <a:lnTo>
                    <a:pt x="2052" y="83"/>
                  </a:lnTo>
                  <a:lnTo>
                    <a:pt x="2052" y="83"/>
                  </a:lnTo>
                  <a:lnTo>
                    <a:pt x="2052" y="74"/>
                  </a:lnTo>
                  <a:lnTo>
                    <a:pt x="2049" y="66"/>
                  </a:lnTo>
                  <a:lnTo>
                    <a:pt x="2049" y="66"/>
                  </a:lnTo>
                  <a:lnTo>
                    <a:pt x="2049" y="58"/>
                  </a:lnTo>
                  <a:lnTo>
                    <a:pt x="2049" y="55"/>
                  </a:lnTo>
                  <a:lnTo>
                    <a:pt x="2049" y="50"/>
                  </a:lnTo>
                  <a:lnTo>
                    <a:pt x="2049" y="50"/>
                  </a:lnTo>
                  <a:lnTo>
                    <a:pt x="2046" y="49"/>
                  </a:lnTo>
                  <a:lnTo>
                    <a:pt x="2043" y="49"/>
                  </a:lnTo>
                  <a:lnTo>
                    <a:pt x="2034" y="49"/>
                  </a:lnTo>
                  <a:lnTo>
                    <a:pt x="2034" y="49"/>
                  </a:lnTo>
                  <a:lnTo>
                    <a:pt x="2027" y="50"/>
                  </a:lnTo>
                  <a:lnTo>
                    <a:pt x="2024" y="50"/>
                  </a:lnTo>
                  <a:lnTo>
                    <a:pt x="2024" y="50"/>
                  </a:lnTo>
                  <a:lnTo>
                    <a:pt x="2020" y="53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2012" y="62"/>
                  </a:lnTo>
                  <a:lnTo>
                    <a:pt x="2005" y="62"/>
                  </a:lnTo>
                  <a:lnTo>
                    <a:pt x="2005" y="62"/>
                  </a:lnTo>
                  <a:lnTo>
                    <a:pt x="1996" y="60"/>
                  </a:lnTo>
                  <a:lnTo>
                    <a:pt x="1994" y="60"/>
                  </a:lnTo>
                  <a:lnTo>
                    <a:pt x="1994" y="60"/>
                  </a:lnTo>
                  <a:lnTo>
                    <a:pt x="1990" y="56"/>
                  </a:lnTo>
                  <a:lnTo>
                    <a:pt x="1984" y="50"/>
                  </a:lnTo>
                  <a:lnTo>
                    <a:pt x="1984" y="50"/>
                  </a:lnTo>
                  <a:lnTo>
                    <a:pt x="1978" y="50"/>
                  </a:lnTo>
                  <a:lnTo>
                    <a:pt x="1972" y="50"/>
                  </a:lnTo>
                  <a:lnTo>
                    <a:pt x="1972" y="50"/>
                  </a:lnTo>
                  <a:lnTo>
                    <a:pt x="1971" y="50"/>
                  </a:lnTo>
                  <a:lnTo>
                    <a:pt x="1971" y="53"/>
                  </a:lnTo>
                  <a:lnTo>
                    <a:pt x="1969" y="58"/>
                  </a:lnTo>
                  <a:lnTo>
                    <a:pt x="1969" y="58"/>
                  </a:lnTo>
                  <a:lnTo>
                    <a:pt x="1969" y="59"/>
                  </a:lnTo>
                  <a:lnTo>
                    <a:pt x="1966" y="59"/>
                  </a:lnTo>
                  <a:lnTo>
                    <a:pt x="1963" y="58"/>
                  </a:lnTo>
                  <a:lnTo>
                    <a:pt x="1963" y="58"/>
                  </a:lnTo>
                  <a:lnTo>
                    <a:pt x="1963" y="56"/>
                  </a:lnTo>
                  <a:lnTo>
                    <a:pt x="1962" y="52"/>
                  </a:lnTo>
                  <a:lnTo>
                    <a:pt x="1962" y="44"/>
                  </a:lnTo>
                  <a:lnTo>
                    <a:pt x="1962" y="44"/>
                  </a:lnTo>
                  <a:lnTo>
                    <a:pt x="1962" y="43"/>
                  </a:lnTo>
                  <a:lnTo>
                    <a:pt x="1960" y="43"/>
                  </a:lnTo>
                  <a:lnTo>
                    <a:pt x="1957" y="43"/>
                  </a:lnTo>
                  <a:lnTo>
                    <a:pt x="1951" y="44"/>
                  </a:lnTo>
                  <a:lnTo>
                    <a:pt x="1941" y="52"/>
                  </a:lnTo>
                  <a:lnTo>
                    <a:pt x="1941" y="52"/>
                  </a:lnTo>
                  <a:lnTo>
                    <a:pt x="1938" y="58"/>
                  </a:lnTo>
                  <a:lnTo>
                    <a:pt x="1935" y="63"/>
                  </a:lnTo>
                  <a:lnTo>
                    <a:pt x="1934" y="69"/>
                  </a:lnTo>
                  <a:lnTo>
                    <a:pt x="1934" y="69"/>
                  </a:lnTo>
                  <a:lnTo>
                    <a:pt x="1934" y="75"/>
                  </a:lnTo>
                  <a:lnTo>
                    <a:pt x="1937" y="81"/>
                  </a:lnTo>
                  <a:lnTo>
                    <a:pt x="1941" y="90"/>
                  </a:lnTo>
                  <a:lnTo>
                    <a:pt x="1941" y="90"/>
                  </a:lnTo>
                  <a:lnTo>
                    <a:pt x="1944" y="92"/>
                  </a:lnTo>
                  <a:lnTo>
                    <a:pt x="1947" y="95"/>
                  </a:lnTo>
                  <a:lnTo>
                    <a:pt x="1956" y="98"/>
                  </a:lnTo>
                  <a:lnTo>
                    <a:pt x="1956" y="98"/>
                  </a:lnTo>
                  <a:close/>
                  <a:moveTo>
                    <a:pt x="2104" y="225"/>
                  </a:moveTo>
                  <a:lnTo>
                    <a:pt x="2095" y="226"/>
                  </a:lnTo>
                  <a:lnTo>
                    <a:pt x="2088" y="228"/>
                  </a:lnTo>
                  <a:lnTo>
                    <a:pt x="2082" y="241"/>
                  </a:lnTo>
                  <a:lnTo>
                    <a:pt x="2082" y="241"/>
                  </a:lnTo>
                  <a:lnTo>
                    <a:pt x="2083" y="246"/>
                  </a:lnTo>
                  <a:lnTo>
                    <a:pt x="2086" y="249"/>
                  </a:lnTo>
                  <a:lnTo>
                    <a:pt x="2088" y="250"/>
                  </a:lnTo>
                  <a:lnTo>
                    <a:pt x="2088" y="250"/>
                  </a:lnTo>
                  <a:lnTo>
                    <a:pt x="2091" y="250"/>
                  </a:lnTo>
                  <a:lnTo>
                    <a:pt x="2091" y="252"/>
                  </a:lnTo>
                  <a:lnTo>
                    <a:pt x="2092" y="252"/>
                  </a:lnTo>
                  <a:lnTo>
                    <a:pt x="2097" y="249"/>
                  </a:lnTo>
                  <a:lnTo>
                    <a:pt x="2097" y="249"/>
                  </a:lnTo>
                  <a:lnTo>
                    <a:pt x="2104" y="243"/>
                  </a:lnTo>
                  <a:lnTo>
                    <a:pt x="2107" y="237"/>
                  </a:lnTo>
                  <a:lnTo>
                    <a:pt x="2107" y="237"/>
                  </a:lnTo>
                  <a:lnTo>
                    <a:pt x="2107" y="234"/>
                  </a:lnTo>
                  <a:lnTo>
                    <a:pt x="2107" y="231"/>
                  </a:lnTo>
                  <a:lnTo>
                    <a:pt x="2105" y="228"/>
                  </a:lnTo>
                  <a:lnTo>
                    <a:pt x="2104" y="225"/>
                  </a:lnTo>
                  <a:close/>
                  <a:moveTo>
                    <a:pt x="2194" y="191"/>
                  </a:moveTo>
                  <a:lnTo>
                    <a:pt x="2194" y="191"/>
                  </a:lnTo>
                  <a:lnTo>
                    <a:pt x="2191" y="188"/>
                  </a:lnTo>
                  <a:lnTo>
                    <a:pt x="2188" y="186"/>
                  </a:lnTo>
                  <a:lnTo>
                    <a:pt x="2181" y="186"/>
                  </a:lnTo>
                  <a:lnTo>
                    <a:pt x="2181" y="186"/>
                  </a:lnTo>
                  <a:lnTo>
                    <a:pt x="2178" y="186"/>
                  </a:lnTo>
                  <a:lnTo>
                    <a:pt x="2175" y="185"/>
                  </a:lnTo>
                  <a:lnTo>
                    <a:pt x="2169" y="176"/>
                  </a:lnTo>
                  <a:lnTo>
                    <a:pt x="2169" y="176"/>
                  </a:lnTo>
                  <a:lnTo>
                    <a:pt x="2166" y="173"/>
                  </a:lnTo>
                  <a:lnTo>
                    <a:pt x="2163" y="172"/>
                  </a:lnTo>
                  <a:lnTo>
                    <a:pt x="2160" y="172"/>
                  </a:lnTo>
                  <a:lnTo>
                    <a:pt x="2156" y="172"/>
                  </a:lnTo>
                  <a:lnTo>
                    <a:pt x="2151" y="175"/>
                  </a:lnTo>
                  <a:lnTo>
                    <a:pt x="2148" y="176"/>
                  </a:lnTo>
                  <a:lnTo>
                    <a:pt x="2139" y="186"/>
                  </a:lnTo>
                  <a:lnTo>
                    <a:pt x="2139" y="186"/>
                  </a:lnTo>
                  <a:lnTo>
                    <a:pt x="2135" y="191"/>
                  </a:lnTo>
                  <a:lnTo>
                    <a:pt x="2134" y="192"/>
                  </a:lnTo>
                  <a:lnTo>
                    <a:pt x="2134" y="195"/>
                  </a:lnTo>
                  <a:lnTo>
                    <a:pt x="2134" y="203"/>
                  </a:lnTo>
                  <a:lnTo>
                    <a:pt x="2134" y="203"/>
                  </a:lnTo>
                  <a:lnTo>
                    <a:pt x="2132" y="210"/>
                  </a:lnTo>
                  <a:lnTo>
                    <a:pt x="2132" y="212"/>
                  </a:lnTo>
                  <a:lnTo>
                    <a:pt x="2139" y="213"/>
                  </a:lnTo>
                  <a:lnTo>
                    <a:pt x="2139" y="213"/>
                  </a:lnTo>
                  <a:lnTo>
                    <a:pt x="2145" y="216"/>
                  </a:lnTo>
                  <a:lnTo>
                    <a:pt x="2147" y="219"/>
                  </a:lnTo>
                  <a:lnTo>
                    <a:pt x="2148" y="222"/>
                  </a:lnTo>
                  <a:lnTo>
                    <a:pt x="2148" y="228"/>
                  </a:lnTo>
                  <a:lnTo>
                    <a:pt x="2148" y="228"/>
                  </a:lnTo>
                  <a:lnTo>
                    <a:pt x="2150" y="231"/>
                  </a:lnTo>
                  <a:lnTo>
                    <a:pt x="2151" y="231"/>
                  </a:lnTo>
                  <a:lnTo>
                    <a:pt x="2157" y="231"/>
                  </a:lnTo>
                  <a:lnTo>
                    <a:pt x="2169" y="226"/>
                  </a:lnTo>
                  <a:lnTo>
                    <a:pt x="2169" y="226"/>
                  </a:lnTo>
                  <a:lnTo>
                    <a:pt x="2174" y="223"/>
                  </a:lnTo>
                  <a:lnTo>
                    <a:pt x="2181" y="220"/>
                  </a:lnTo>
                  <a:lnTo>
                    <a:pt x="2187" y="215"/>
                  </a:lnTo>
                  <a:lnTo>
                    <a:pt x="2193" y="210"/>
                  </a:lnTo>
                  <a:lnTo>
                    <a:pt x="2193" y="210"/>
                  </a:lnTo>
                  <a:lnTo>
                    <a:pt x="2196" y="204"/>
                  </a:lnTo>
                  <a:lnTo>
                    <a:pt x="2197" y="200"/>
                  </a:lnTo>
                  <a:lnTo>
                    <a:pt x="2197" y="197"/>
                  </a:lnTo>
                  <a:lnTo>
                    <a:pt x="2194" y="191"/>
                  </a:lnTo>
                  <a:lnTo>
                    <a:pt x="2194" y="191"/>
                  </a:lnTo>
                  <a:close/>
                  <a:moveTo>
                    <a:pt x="2132" y="145"/>
                  </a:moveTo>
                  <a:lnTo>
                    <a:pt x="2132" y="145"/>
                  </a:lnTo>
                  <a:lnTo>
                    <a:pt x="2132" y="139"/>
                  </a:lnTo>
                  <a:lnTo>
                    <a:pt x="2131" y="133"/>
                  </a:lnTo>
                  <a:lnTo>
                    <a:pt x="2131" y="133"/>
                  </a:lnTo>
                  <a:lnTo>
                    <a:pt x="2129" y="126"/>
                  </a:lnTo>
                  <a:lnTo>
                    <a:pt x="2128" y="120"/>
                  </a:lnTo>
                  <a:lnTo>
                    <a:pt x="2128" y="120"/>
                  </a:lnTo>
                  <a:lnTo>
                    <a:pt x="2128" y="114"/>
                  </a:lnTo>
                  <a:lnTo>
                    <a:pt x="2128" y="106"/>
                  </a:lnTo>
                  <a:lnTo>
                    <a:pt x="2128" y="106"/>
                  </a:lnTo>
                  <a:lnTo>
                    <a:pt x="2125" y="102"/>
                  </a:lnTo>
                  <a:lnTo>
                    <a:pt x="2122" y="98"/>
                  </a:lnTo>
                  <a:lnTo>
                    <a:pt x="2122" y="98"/>
                  </a:lnTo>
                  <a:lnTo>
                    <a:pt x="2114" y="92"/>
                  </a:lnTo>
                  <a:lnTo>
                    <a:pt x="2111" y="92"/>
                  </a:lnTo>
                  <a:lnTo>
                    <a:pt x="2107" y="93"/>
                  </a:lnTo>
                  <a:lnTo>
                    <a:pt x="2105" y="96"/>
                  </a:lnTo>
                  <a:lnTo>
                    <a:pt x="2105" y="96"/>
                  </a:lnTo>
                  <a:lnTo>
                    <a:pt x="2104" y="96"/>
                  </a:lnTo>
                  <a:lnTo>
                    <a:pt x="2102" y="98"/>
                  </a:lnTo>
                  <a:lnTo>
                    <a:pt x="2102" y="100"/>
                  </a:lnTo>
                  <a:lnTo>
                    <a:pt x="2105" y="105"/>
                  </a:lnTo>
                  <a:lnTo>
                    <a:pt x="2105" y="105"/>
                  </a:lnTo>
                  <a:lnTo>
                    <a:pt x="2110" y="111"/>
                  </a:lnTo>
                  <a:lnTo>
                    <a:pt x="2111" y="115"/>
                  </a:lnTo>
                  <a:lnTo>
                    <a:pt x="2113" y="124"/>
                  </a:lnTo>
                  <a:lnTo>
                    <a:pt x="2113" y="124"/>
                  </a:lnTo>
                  <a:lnTo>
                    <a:pt x="2114" y="132"/>
                  </a:lnTo>
                  <a:lnTo>
                    <a:pt x="2114" y="139"/>
                  </a:lnTo>
                  <a:lnTo>
                    <a:pt x="2114" y="139"/>
                  </a:lnTo>
                  <a:lnTo>
                    <a:pt x="2116" y="146"/>
                  </a:lnTo>
                  <a:lnTo>
                    <a:pt x="2120" y="151"/>
                  </a:lnTo>
                  <a:lnTo>
                    <a:pt x="2120" y="151"/>
                  </a:lnTo>
                  <a:lnTo>
                    <a:pt x="2125" y="155"/>
                  </a:lnTo>
                  <a:lnTo>
                    <a:pt x="2128" y="155"/>
                  </a:lnTo>
                  <a:lnTo>
                    <a:pt x="2129" y="155"/>
                  </a:lnTo>
                  <a:lnTo>
                    <a:pt x="2129" y="155"/>
                  </a:lnTo>
                  <a:lnTo>
                    <a:pt x="2131" y="154"/>
                  </a:lnTo>
                  <a:lnTo>
                    <a:pt x="2132" y="151"/>
                  </a:lnTo>
                  <a:lnTo>
                    <a:pt x="2132" y="145"/>
                  </a:lnTo>
                  <a:lnTo>
                    <a:pt x="2132" y="145"/>
                  </a:lnTo>
                  <a:close/>
                  <a:moveTo>
                    <a:pt x="1537" y="751"/>
                  </a:moveTo>
                  <a:lnTo>
                    <a:pt x="1537" y="751"/>
                  </a:lnTo>
                  <a:lnTo>
                    <a:pt x="1531" y="743"/>
                  </a:lnTo>
                  <a:lnTo>
                    <a:pt x="1518" y="730"/>
                  </a:lnTo>
                  <a:lnTo>
                    <a:pt x="1518" y="730"/>
                  </a:lnTo>
                  <a:lnTo>
                    <a:pt x="1513" y="724"/>
                  </a:lnTo>
                  <a:lnTo>
                    <a:pt x="1510" y="720"/>
                  </a:lnTo>
                  <a:lnTo>
                    <a:pt x="1510" y="718"/>
                  </a:lnTo>
                  <a:lnTo>
                    <a:pt x="1507" y="717"/>
                  </a:lnTo>
                  <a:lnTo>
                    <a:pt x="1507" y="717"/>
                  </a:lnTo>
                  <a:lnTo>
                    <a:pt x="1498" y="709"/>
                  </a:lnTo>
                  <a:lnTo>
                    <a:pt x="1486" y="703"/>
                  </a:lnTo>
                  <a:lnTo>
                    <a:pt x="1486" y="703"/>
                  </a:lnTo>
                  <a:lnTo>
                    <a:pt x="1482" y="702"/>
                  </a:lnTo>
                  <a:lnTo>
                    <a:pt x="1479" y="702"/>
                  </a:lnTo>
                  <a:lnTo>
                    <a:pt x="1478" y="703"/>
                  </a:lnTo>
                  <a:lnTo>
                    <a:pt x="1457" y="711"/>
                  </a:lnTo>
                  <a:lnTo>
                    <a:pt x="1457" y="711"/>
                  </a:lnTo>
                  <a:lnTo>
                    <a:pt x="1454" y="714"/>
                  </a:lnTo>
                  <a:lnTo>
                    <a:pt x="1445" y="720"/>
                  </a:lnTo>
                  <a:lnTo>
                    <a:pt x="1445" y="720"/>
                  </a:lnTo>
                  <a:lnTo>
                    <a:pt x="1442" y="720"/>
                  </a:lnTo>
                  <a:lnTo>
                    <a:pt x="1441" y="720"/>
                  </a:lnTo>
                  <a:lnTo>
                    <a:pt x="1438" y="717"/>
                  </a:lnTo>
                  <a:lnTo>
                    <a:pt x="1433" y="711"/>
                  </a:lnTo>
                  <a:lnTo>
                    <a:pt x="1433" y="711"/>
                  </a:lnTo>
                  <a:lnTo>
                    <a:pt x="1424" y="714"/>
                  </a:lnTo>
                  <a:lnTo>
                    <a:pt x="1423" y="715"/>
                  </a:lnTo>
                  <a:lnTo>
                    <a:pt x="1421" y="720"/>
                  </a:lnTo>
                  <a:lnTo>
                    <a:pt x="1421" y="720"/>
                  </a:lnTo>
                  <a:lnTo>
                    <a:pt x="1421" y="725"/>
                  </a:lnTo>
                  <a:lnTo>
                    <a:pt x="1420" y="731"/>
                  </a:lnTo>
                  <a:lnTo>
                    <a:pt x="1420" y="731"/>
                  </a:lnTo>
                  <a:lnTo>
                    <a:pt x="1420" y="736"/>
                  </a:lnTo>
                  <a:lnTo>
                    <a:pt x="1420" y="740"/>
                  </a:lnTo>
                  <a:lnTo>
                    <a:pt x="1420" y="740"/>
                  </a:lnTo>
                  <a:lnTo>
                    <a:pt x="1418" y="745"/>
                  </a:lnTo>
                  <a:lnTo>
                    <a:pt x="1417" y="748"/>
                  </a:lnTo>
                  <a:lnTo>
                    <a:pt x="1417" y="748"/>
                  </a:lnTo>
                  <a:lnTo>
                    <a:pt x="1412" y="751"/>
                  </a:lnTo>
                  <a:lnTo>
                    <a:pt x="1406" y="754"/>
                  </a:lnTo>
                  <a:lnTo>
                    <a:pt x="1406" y="754"/>
                  </a:lnTo>
                  <a:lnTo>
                    <a:pt x="1392" y="760"/>
                  </a:lnTo>
                  <a:lnTo>
                    <a:pt x="1383" y="764"/>
                  </a:lnTo>
                  <a:lnTo>
                    <a:pt x="1377" y="765"/>
                  </a:lnTo>
                  <a:lnTo>
                    <a:pt x="1377" y="765"/>
                  </a:lnTo>
                  <a:lnTo>
                    <a:pt x="1369" y="763"/>
                  </a:lnTo>
                  <a:lnTo>
                    <a:pt x="1362" y="760"/>
                  </a:lnTo>
                  <a:lnTo>
                    <a:pt x="1362" y="760"/>
                  </a:lnTo>
                  <a:lnTo>
                    <a:pt x="1359" y="758"/>
                  </a:lnTo>
                  <a:lnTo>
                    <a:pt x="1358" y="755"/>
                  </a:lnTo>
                  <a:lnTo>
                    <a:pt x="1356" y="754"/>
                  </a:lnTo>
                  <a:lnTo>
                    <a:pt x="1353" y="752"/>
                  </a:lnTo>
                  <a:lnTo>
                    <a:pt x="1353" y="752"/>
                  </a:lnTo>
                  <a:lnTo>
                    <a:pt x="1346" y="754"/>
                  </a:lnTo>
                  <a:lnTo>
                    <a:pt x="1340" y="757"/>
                  </a:lnTo>
                  <a:lnTo>
                    <a:pt x="1328" y="768"/>
                  </a:lnTo>
                  <a:lnTo>
                    <a:pt x="1328" y="768"/>
                  </a:lnTo>
                  <a:lnTo>
                    <a:pt x="1321" y="774"/>
                  </a:lnTo>
                  <a:lnTo>
                    <a:pt x="1313" y="780"/>
                  </a:lnTo>
                  <a:lnTo>
                    <a:pt x="1309" y="788"/>
                  </a:lnTo>
                  <a:lnTo>
                    <a:pt x="1307" y="791"/>
                  </a:lnTo>
                  <a:lnTo>
                    <a:pt x="1307" y="795"/>
                  </a:lnTo>
                  <a:lnTo>
                    <a:pt x="1307" y="795"/>
                  </a:lnTo>
                  <a:lnTo>
                    <a:pt x="1309" y="800"/>
                  </a:lnTo>
                  <a:lnTo>
                    <a:pt x="1313" y="804"/>
                  </a:lnTo>
                  <a:lnTo>
                    <a:pt x="1325" y="814"/>
                  </a:lnTo>
                  <a:lnTo>
                    <a:pt x="1325" y="814"/>
                  </a:lnTo>
                  <a:lnTo>
                    <a:pt x="1329" y="814"/>
                  </a:lnTo>
                  <a:lnTo>
                    <a:pt x="1332" y="816"/>
                  </a:lnTo>
                  <a:lnTo>
                    <a:pt x="1335" y="817"/>
                  </a:lnTo>
                  <a:lnTo>
                    <a:pt x="1335" y="817"/>
                  </a:lnTo>
                  <a:lnTo>
                    <a:pt x="1337" y="820"/>
                  </a:lnTo>
                  <a:lnTo>
                    <a:pt x="1337" y="823"/>
                  </a:lnTo>
                  <a:lnTo>
                    <a:pt x="1337" y="834"/>
                  </a:lnTo>
                  <a:lnTo>
                    <a:pt x="1337" y="834"/>
                  </a:lnTo>
                  <a:lnTo>
                    <a:pt x="1338" y="848"/>
                  </a:lnTo>
                  <a:lnTo>
                    <a:pt x="1338" y="848"/>
                  </a:lnTo>
                  <a:lnTo>
                    <a:pt x="1338" y="856"/>
                  </a:lnTo>
                  <a:lnTo>
                    <a:pt x="1340" y="865"/>
                  </a:lnTo>
                  <a:lnTo>
                    <a:pt x="1340" y="865"/>
                  </a:lnTo>
                  <a:lnTo>
                    <a:pt x="1338" y="878"/>
                  </a:lnTo>
                  <a:lnTo>
                    <a:pt x="1337" y="881"/>
                  </a:lnTo>
                  <a:lnTo>
                    <a:pt x="1334" y="882"/>
                  </a:lnTo>
                  <a:lnTo>
                    <a:pt x="1334" y="882"/>
                  </a:lnTo>
                  <a:lnTo>
                    <a:pt x="1324" y="884"/>
                  </a:lnTo>
                  <a:lnTo>
                    <a:pt x="1319" y="885"/>
                  </a:lnTo>
                  <a:lnTo>
                    <a:pt x="1316" y="888"/>
                  </a:lnTo>
                  <a:lnTo>
                    <a:pt x="1315" y="891"/>
                  </a:lnTo>
                  <a:lnTo>
                    <a:pt x="1315" y="891"/>
                  </a:lnTo>
                  <a:lnTo>
                    <a:pt x="1312" y="894"/>
                  </a:lnTo>
                  <a:lnTo>
                    <a:pt x="1309" y="897"/>
                  </a:lnTo>
                  <a:lnTo>
                    <a:pt x="1303" y="903"/>
                  </a:lnTo>
                  <a:lnTo>
                    <a:pt x="1301" y="906"/>
                  </a:lnTo>
                  <a:lnTo>
                    <a:pt x="1303" y="909"/>
                  </a:lnTo>
                  <a:lnTo>
                    <a:pt x="1306" y="915"/>
                  </a:lnTo>
                  <a:lnTo>
                    <a:pt x="1313" y="922"/>
                  </a:lnTo>
                  <a:lnTo>
                    <a:pt x="1313" y="922"/>
                  </a:lnTo>
                  <a:lnTo>
                    <a:pt x="1318" y="927"/>
                  </a:lnTo>
                  <a:lnTo>
                    <a:pt x="1321" y="928"/>
                  </a:lnTo>
                  <a:lnTo>
                    <a:pt x="1322" y="928"/>
                  </a:lnTo>
                  <a:lnTo>
                    <a:pt x="1322" y="928"/>
                  </a:lnTo>
                  <a:lnTo>
                    <a:pt x="1324" y="933"/>
                  </a:lnTo>
                  <a:lnTo>
                    <a:pt x="1325" y="940"/>
                  </a:lnTo>
                  <a:lnTo>
                    <a:pt x="1325" y="940"/>
                  </a:lnTo>
                  <a:lnTo>
                    <a:pt x="1325" y="949"/>
                  </a:lnTo>
                  <a:lnTo>
                    <a:pt x="1327" y="955"/>
                  </a:lnTo>
                  <a:lnTo>
                    <a:pt x="1328" y="959"/>
                  </a:lnTo>
                  <a:lnTo>
                    <a:pt x="1332" y="964"/>
                  </a:lnTo>
                  <a:lnTo>
                    <a:pt x="1332" y="964"/>
                  </a:lnTo>
                  <a:lnTo>
                    <a:pt x="1335" y="965"/>
                  </a:lnTo>
                  <a:lnTo>
                    <a:pt x="1338" y="965"/>
                  </a:lnTo>
                  <a:lnTo>
                    <a:pt x="1343" y="967"/>
                  </a:lnTo>
                  <a:lnTo>
                    <a:pt x="1346" y="973"/>
                  </a:lnTo>
                  <a:lnTo>
                    <a:pt x="1346" y="973"/>
                  </a:lnTo>
                  <a:lnTo>
                    <a:pt x="1347" y="979"/>
                  </a:lnTo>
                  <a:lnTo>
                    <a:pt x="1349" y="982"/>
                  </a:lnTo>
                  <a:lnTo>
                    <a:pt x="1352" y="983"/>
                  </a:lnTo>
                  <a:lnTo>
                    <a:pt x="1352" y="983"/>
                  </a:lnTo>
                  <a:lnTo>
                    <a:pt x="1365" y="995"/>
                  </a:lnTo>
                  <a:lnTo>
                    <a:pt x="1365" y="995"/>
                  </a:lnTo>
                  <a:lnTo>
                    <a:pt x="1369" y="995"/>
                  </a:lnTo>
                  <a:lnTo>
                    <a:pt x="1371" y="997"/>
                  </a:lnTo>
                  <a:lnTo>
                    <a:pt x="1372" y="998"/>
                  </a:lnTo>
                  <a:lnTo>
                    <a:pt x="1372" y="998"/>
                  </a:lnTo>
                  <a:lnTo>
                    <a:pt x="1374" y="1001"/>
                  </a:lnTo>
                  <a:lnTo>
                    <a:pt x="1377" y="1004"/>
                  </a:lnTo>
                  <a:lnTo>
                    <a:pt x="1386" y="1008"/>
                  </a:lnTo>
                  <a:lnTo>
                    <a:pt x="1386" y="1008"/>
                  </a:lnTo>
                  <a:lnTo>
                    <a:pt x="1395" y="1011"/>
                  </a:lnTo>
                  <a:lnTo>
                    <a:pt x="1401" y="1010"/>
                  </a:lnTo>
                  <a:lnTo>
                    <a:pt x="1401" y="1010"/>
                  </a:lnTo>
                  <a:lnTo>
                    <a:pt x="1404" y="1007"/>
                  </a:lnTo>
                  <a:lnTo>
                    <a:pt x="1405" y="1002"/>
                  </a:lnTo>
                  <a:lnTo>
                    <a:pt x="1406" y="995"/>
                  </a:lnTo>
                  <a:lnTo>
                    <a:pt x="1406" y="995"/>
                  </a:lnTo>
                  <a:lnTo>
                    <a:pt x="1406" y="994"/>
                  </a:lnTo>
                  <a:lnTo>
                    <a:pt x="1405" y="992"/>
                  </a:lnTo>
                  <a:lnTo>
                    <a:pt x="1404" y="991"/>
                  </a:lnTo>
                  <a:lnTo>
                    <a:pt x="1401" y="988"/>
                  </a:lnTo>
                  <a:lnTo>
                    <a:pt x="1401" y="988"/>
                  </a:lnTo>
                  <a:lnTo>
                    <a:pt x="1399" y="980"/>
                  </a:lnTo>
                  <a:lnTo>
                    <a:pt x="1399" y="970"/>
                  </a:lnTo>
                  <a:lnTo>
                    <a:pt x="1399" y="951"/>
                  </a:lnTo>
                  <a:lnTo>
                    <a:pt x="1399" y="951"/>
                  </a:lnTo>
                  <a:lnTo>
                    <a:pt x="1405" y="909"/>
                  </a:lnTo>
                  <a:lnTo>
                    <a:pt x="1405" y="909"/>
                  </a:lnTo>
                  <a:lnTo>
                    <a:pt x="1406" y="902"/>
                  </a:lnTo>
                  <a:lnTo>
                    <a:pt x="1408" y="897"/>
                  </a:lnTo>
                  <a:lnTo>
                    <a:pt x="1411" y="893"/>
                  </a:lnTo>
                  <a:lnTo>
                    <a:pt x="1411" y="893"/>
                  </a:lnTo>
                  <a:lnTo>
                    <a:pt x="1418" y="882"/>
                  </a:lnTo>
                  <a:lnTo>
                    <a:pt x="1424" y="874"/>
                  </a:lnTo>
                  <a:lnTo>
                    <a:pt x="1424" y="874"/>
                  </a:lnTo>
                  <a:lnTo>
                    <a:pt x="1436" y="857"/>
                  </a:lnTo>
                  <a:lnTo>
                    <a:pt x="1436" y="857"/>
                  </a:lnTo>
                  <a:lnTo>
                    <a:pt x="1448" y="842"/>
                  </a:lnTo>
                  <a:lnTo>
                    <a:pt x="1448" y="842"/>
                  </a:lnTo>
                  <a:lnTo>
                    <a:pt x="1452" y="840"/>
                  </a:lnTo>
                  <a:lnTo>
                    <a:pt x="1460" y="835"/>
                  </a:lnTo>
                  <a:lnTo>
                    <a:pt x="1460" y="835"/>
                  </a:lnTo>
                  <a:lnTo>
                    <a:pt x="1464" y="829"/>
                  </a:lnTo>
                  <a:lnTo>
                    <a:pt x="1467" y="826"/>
                  </a:lnTo>
                  <a:lnTo>
                    <a:pt x="1467" y="826"/>
                  </a:lnTo>
                  <a:lnTo>
                    <a:pt x="1479" y="814"/>
                  </a:lnTo>
                  <a:lnTo>
                    <a:pt x="1479" y="814"/>
                  </a:lnTo>
                  <a:lnTo>
                    <a:pt x="1486" y="808"/>
                  </a:lnTo>
                  <a:lnTo>
                    <a:pt x="1494" y="802"/>
                  </a:lnTo>
                  <a:lnTo>
                    <a:pt x="1494" y="802"/>
                  </a:lnTo>
                  <a:lnTo>
                    <a:pt x="1498" y="800"/>
                  </a:lnTo>
                  <a:lnTo>
                    <a:pt x="1504" y="800"/>
                  </a:lnTo>
                  <a:lnTo>
                    <a:pt x="1510" y="801"/>
                  </a:lnTo>
                  <a:lnTo>
                    <a:pt x="1510" y="801"/>
                  </a:lnTo>
                  <a:lnTo>
                    <a:pt x="1516" y="798"/>
                  </a:lnTo>
                  <a:lnTo>
                    <a:pt x="1523" y="795"/>
                  </a:lnTo>
                  <a:lnTo>
                    <a:pt x="1523" y="795"/>
                  </a:lnTo>
                  <a:lnTo>
                    <a:pt x="1528" y="794"/>
                  </a:lnTo>
                  <a:lnTo>
                    <a:pt x="1529" y="791"/>
                  </a:lnTo>
                  <a:lnTo>
                    <a:pt x="1529" y="791"/>
                  </a:lnTo>
                  <a:lnTo>
                    <a:pt x="1532" y="788"/>
                  </a:lnTo>
                  <a:lnTo>
                    <a:pt x="1534" y="786"/>
                  </a:lnTo>
                  <a:lnTo>
                    <a:pt x="1538" y="783"/>
                  </a:lnTo>
                  <a:lnTo>
                    <a:pt x="1538" y="783"/>
                  </a:lnTo>
                  <a:lnTo>
                    <a:pt x="1543" y="780"/>
                  </a:lnTo>
                  <a:lnTo>
                    <a:pt x="1546" y="779"/>
                  </a:lnTo>
                  <a:lnTo>
                    <a:pt x="1550" y="777"/>
                  </a:lnTo>
                  <a:lnTo>
                    <a:pt x="1550" y="777"/>
                  </a:lnTo>
                  <a:lnTo>
                    <a:pt x="1550" y="777"/>
                  </a:lnTo>
                  <a:lnTo>
                    <a:pt x="1550" y="774"/>
                  </a:lnTo>
                  <a:lnTo>
                    <a:pt x="1547" y="768"/>
                  </a:lnTo>
                  <a:lnTo>
                    <a:pt x="1547" y="768"/>
                  </a:lnTo>
                  <a:lnTo>
                    <a:pt x="1537" y="751"/>
                  </a:lnTo>
                  <a:lnTo>
                    <a:pt x="1537" y="751"/>
                  </a:lnTo>
                  <a:close/>
                  <a:moveTo>
                    <a:pt x="2114" y="177"/>
                  </a:moveTo>
                  <a:lnTo>
                    <a:pt x="2114" y="177"/>
                  </a:lnTo>
                  <a:lnTo>
                    <a:pt x="2108" y="176"/>
                  </a:lnTo>
                  <a:lnTo>
                    <a:pt x="2108" y="176"/>
                  </a:lnTo>
                  <a:lnTo>
                    <a:pt x="2099" y="176"/>
                  </a:lnTo>
                  <a:lnTo>
                    <a:pt x="2088" y="188"/>
                  </a:lnTo>
                  <a:lnTo>
                    <a:pt x="2088" y="188"/>
                  </a:lnTo>
                  <a:lnTo>
                    <a:pt x="2082" y="198"/>
                  </a:lnTo>
                  <a:lnTo>
                    <a:pt x="2082" y="198"/>
                  </a:lnTo>
                  <a:lnTo>
                    <a:pt x="2079" y="204"/>
                  </a:lnTo>
                  <a:lnTo>
                    <a:pt x="2077" y="209"/>
                  </a:lnTo>
                  <a:lnTo>
                    <a:pt x="2077" y="212"/>
                  </a:lnTo>
                  <a:lnTo>
                    <a:pt x="2077" y="212"/>
                  </a:lnTo>
                  <a:lnTo>
                    <a:pt x="2082" y="216"/>
                  </a:lnTo>
                  <a:lnTo>
                    <a:pt x="2085" y="217"/>
                  </a:lnTo>
                  <a:lnTo>
                    <a:pt x="2088" y="216"/>
                  </a:lnTo>
                  <a:lnTo>
                    <a:pt x="2088" y="216"/>
                  </a:lnTo>
                  <a:lnTo>
                    <a:pt x="2094" y="210"/>
                  </a:lnTo>
                  <a:lnTo>
                    <a:pt x="2097" y="206"/>
                  </a:lnTo>
                  <a:lnTo>
                    <a:pt x="2097" y="206"/>
                  </a:lnTo>
                  <a:lnTo>
                    <a:pt x="2098" y="203"/>
                  </a:lnTo>
                  <a:lnTo>
                    <a:pt x="2101" y="200"/>
                  </a:lnTo>
                  <a:lnTo>
                    <a:pt x="2101" y="200"/>
                  </a:lnTo>
                  <a:lnTo>
                    <a:pt x="2105" y="198"/>
                  </a:lnTo>
                  <a:lnTo>
                    <a:pt x="2107" y="198"/>
                  </a:lnTo>
                  <a:lnTo>
                    <a:pt x="2108" y="200"/>
                  </a:lnTo>
                  <a:lnTo>
                    <a:pt x="2108" y="200"/>
                  </a:lnTo>
                  <a:lnTo>
                    <a:pt x="2111" y="204"/>
                  </a:lnTo>
                  <a:lnTo>
                    <a:pt x="2113" y="206"/>
                  </a:lnTo>
                  <a:lnTo>
                    <a:pt x="2113" y="206"/>
                  </a:lnTo>
                  <a:lnTo>
                    <a:pt x="2116" y="207"/>
                  </a:lnTo>
                  <a:lnTo>
                    <a:pt x="2117" y="206"/>
                  </a:lnTo>
                  <a:lnTo>
                    <a:pt x="2119" y="203"/>
                  </a:lnTo>
                  <a:lnTo>
                    <a:pt x="2119" y="203"/>
                  </a:lnTo>
                  <a:lnTo>
                    <a:pt x="2120" y="197"/>
                  </a:lnTo>
                  <a:lnTo>
                    <a:pt x="2119" y="194"/>
                  </a:lnTo>
                  <a:lnTo>
                    <a:pt x="2117" y="186"/>
                  </a:lnTo>
                  <a:lnTo>
                    <a:pt x="2117" y="186"/>
                  </a:lnTo>
                  <a:lnTo>
                    <a:pt x="2117" y="182"/>
                  </a:lnTo>
                  <a:lnTo>
                    <a:pt x="2116" y="179"/>
                  </a:lnTo>
                  <a:lnTo>
                    <a:pt x="2114" y="177"/>
                  </a:lnTo>
                  <a:lnTo>
                    <a:pt x="2114" y="177"/>
                  </a:lnTo>
                  <a:close/>
                  <a:moveTo>
                    <a:pt x="2062" y="619"/>
                  </a:moveTo>
                  <a:lnTo>
                    <a:pt x="2062" y="619"/>
                  </a:lnTo>
                  <a:lnTo>
                    <a:pt x="2058" y="616"/>
                  </a:lnTo>
                  <a:lnTo>
                    <a:pt x="2054" y="614"/>
                  </a:lnTo>
                  <a:lnTo>
                    <a:pt x="2043" y="613"/>
                  </a:lnTo>
                  <a:lnTo>
                    <a:pt x="2031" y="614"/>
                  </a:lnTo>
                  <a:lnTo>
                    <a:pt x="2024" y="617"/>
                  </a:lnTo>
                  <a:lnTo>
                    <a:pt x="2024" y="617"/>
                  </a:lnTo>
                  <a:lnTo>
                    <a:pt x="2006" y="628"/>
                  </a:lnTo>
                  <a:lnTo>
                    <a:pt x="1996" y="634"/>
                  </a:lnTo>
                  <a:lnTo>
                    <a:pt x="1987" y="637"/>
                  </a:lnTo>
                  <a:lnTo>
                    <a:pt x="1987" y="637"/>
                  </a:lnTo>
                  <a:lnTo>
                    <a:pt x="1977" y="638"/>
                  </a:lnTo>
                  <a:lnTo>
                    <a:pt x="1959" y="637"/>
                  </a:lnTo>
                  <a:lnTo>
                    <a:pt x="1928" y="634"/>
                  </a:lnTo>
                  <a:lnTo>
                    <a:pt x="1928" y="634"/>
                  </a:lnTo>
                  <a:lnTo>
                    <a:pt x="1923" y="632"/>
                  </a:lnTo>
                  <a:lnTo>
                    <a:pt x="1919" y="629"/>
                  </a:lnTo>
                  <a:lnTo>
                    <a:pt x="1916" y="626"/>
                  </a:lnTo>
                  <a:lnTo>
                    <a:pt x="1914" y="622"/>
                  </a:lnTo>
                  <a:lnTo>
                    <a:pt x="1910" y="614"/>
                  </a:lnTo>
                  <a:lnTo>
                    <a:pt x="1904" y="606"/>
                  </a:lnTo>
                  <a:lnTo>
                    <a:pt x="1904" y="606"/>
                  </a:lnTo>
                  <a:lnTo>
                    <a:pt x="1895" y="594"/>
                  </a:lnTo>
                  <a:lnTo>
                    <a:pt x="1891" y="591"/>
                  </a:lnTo>
                  <a:lnTo>
                    <a:pt x="1885" y="589"/>
                  </a:lnTo>
                  <a:lnTo>
                    <a:pt x="1885" y="589"/>
                  </a:lnTo>
                  <a:lnTo>
                    <a:pt x="1883" y="591"/>
                  </a:lnTo>
                  <a:lnTo>
                    <a:pt x="1879" y="592"/>
                  </a:lnTo>
                  <a:lnTo>
                    <a:pt x="1871" y="598"/>
                  </a:lnTo>
                  <a:lnTo>
                    <a:pt x="1863" y="603"/>
                  </a:lnTo>
                  <a:lnTo>
                    <a:pt x="1858" y="606"/>
                  </a:lnTo>
                  <a:lnTo>
                    <a:pt x="1852" y="606"/>
                  </a:lnTo>
                  <a:lnTo>
                    <a:pt x="1852" y="606"/>
                  </a:lnTo>
                  <a:lnTo>
                    <a:pt x="1848" y="604"/>
                  </a:lnTo>
                  <a:lnTo>
                    <a:pt x="1843" y="603"/>
                  </a:lnTo>
                  <a:lnTo>
                    <a:pt x="1839" y="598"/>
                  </a:lnTo>
                  <a:lnTo>
                    <a:pt x="1836" y="595"/>
                  </a:lnTo>
                  <a:lnTo>
                    <a:pt x="1833" y="594"/>
                  </a:lnTo>
                  <a:lnTo>
                    <a:pt x="1833" y="594"/>
                  </a:lnTo>
                  <a:lnTo>
                    <a:pt x="1823" y="592"/>
                  </a:lnTo>
                  <a:lnTo>
                    <a:pt x="1823" y="592"/>
                  </a:lnTo>
                  <a:lnTo>
                    <a:pt x="1818" y="591"/>
                  </a:lnTo>
                  <a:lnTo>
                    <a:pt x="1815" y="589"/>
                  </a:lnTo>
                  <a:lnTo>
                    <a:pt x="1812" y="583"/>
                  </a:lnTo>
                  <a:lnTo>
                    <a:pt x="1811" y="580"/>
                  </a:lnTo>
                  <a:lnTo>
                    <a:pt x="1809" y="579"/>
                  </a:lnTo>
                  <a:lnTo>
                    <a:pt x="1808" y="579"/>
                  </a:lnTo>
                  <a:lnTo>
                    <a:pt x="1808" y="579"/>
                  </a:lnTo>
                  <a:lnTo>
                    <a:pt x="1802" y="583"/>
                  </a:lnTo>
                  <a:lnTo>
                    <a:pt x="1797" y="586"/>
                  </a:lnTo>
                  <a:lnTo>
                    <a:pt x="1791" y="588"/>
                  </a:lnTo>
                  <a:lnTo>
                    <a:pt x="1791" y="588"/>
                  </a:lnTo>
                  <a:lnTo>
                    <a:pt x="1783" y="591"/>
                  </a:lnTo>
                  <a:lnTo>
                    <a:pt x="1775" y="592"/>
                  </a:lnTo>
                  <a:lnTo>
                    <a:pt x="1775" y="592"/>
                  </a:lnTo>
                  <a:lnTo>
                    <a:pt x="1771" y="594"/>
                  </a:lnTo>
                  <a:lnTo>
                    <a:pt x="1763" y="597"/>
                  </a:lnTo>
                  <a:lnTo>
                    <a:pt x="1763" y="597"/>
                  </a:lnTo>
                  <a:lnTo>
                    <a:pt x="1756" y="598"/>
                  </a:lnTo>
                  <a:lnTo>
                    <a:pt x="1750" y="600"/>
                  </a:lnTo>
                  <a:lnTo>
                    <a:pt x="1744" y="600"/>
                  </a:lnTo>
                  <a:lnTo>
                    <a:pt x="1738" y="601"/>
                  </a:lnTo>
                  <a:lnTo>
                    <a:pt x="1738" y="601"/>
                  </a:lnTo>
                  <a:lnTo>
                    <a:pt x="1735" y="604"/>
                  </a:lnTo>
                  <a:lnTo>
                    <a:pt x="1731" y="607"/>
                  </a:lnTo>
                  <a:lnTo>
                    <a:pt x="1729" y="608"/>
                  </a:lnTo>
                  <a:lnTo>
                    <a:pt x="1728" y="607"/>
                  </a:lnTo>
                  <a:lnTo>
                    <a:pt x="1726" y="606"/>
                  </a:lnTo>
                  <a:lnTo>
                    <a:pt x="1726" y="606"/>
                  </a:lnTo>
                  <a:lnTo>
                    <a:pt x="1725" y="603"/>
                  </a:lnTo>
                  <a:lnTo>
                    <a:pt x="1723" y="603"/>
                  </a:lnTo>
                  <a:lnTo>
                    <a:pt x="1720" y="603"/>
                  </a:lnTo>
                  <a:lnTo>
                    <a:pt x="1720" y="603"/>
                  </a:lnTo>
                  <a:lnTo>
                    <a:pt x="1713" y="604"/>
                  </a:lnTo>
                  <a:lnTo>
                    <a:pt x="1713" y="604"/>
                  </a:lnTo>
                  <a:lnTo>
                    <a:pt x="1706" y="608"/>
                  </a:lnTo>
                  <a:lnTo>
                    <a:pt x="1700" y="611"/>
                  </a:lnTo>
                  <a:lnTo>
                    <a:pt x="1700" y="611"/>
                  </a:lnTo>
                  <a:lnTo>
                    <a:pt x="1695" y="611"/>
                  </a:lnTo>
                  <a:lnTo>
                    <a:pt x="1689" y="611"/>
                  </a:lnTo>
                  <a:lnTo>
                    <a:pt x="1689" y="611"/>
                  </a:lnTo>
                  <a:lnTo>
                    <a:pt x="1685" y="608"/>
                  </a:lnTo>
                  <a:lnTo>
                    <a:pt x="1682" y="606"/>
                  </a:lnTo>
                  <a:lnTo>
                    <a:pt x="1682" y="606"/>
                  </a:lnTo>
                  <a:lnTo>
                    <a:pt x="1679" y="600"/>
                  </a:lnTo>
                  <a:lnTo>
                    <a:pt x="1679" y="600"/>
                  </a:lnTo>
                  <a:lnTo>
                    <a:pt x="1675" y="597"/>
                  </a:lnTo>
                  <a:lnTo>
                    <a:pt x="1670" y="595"/>
                  </a:lnTo>
                  <a:lnTo>
                    <a:pt x="1666" y="597"/>
                  </a:lnTo>
                  <a:lnTo>
                    <a:pt x="1666" y="597"/>
                  </a:lnTo>
                  <a:lnTo>
                    <a:pt x="1663" y="600"/>
                  </a:lnTo>
                  <a:lnTo>
                    <a:pt x="1660" y="603"/>
                  </a:lnTo>
                  <a:lnTo>
                    <a:pt x="1658" y="607"/>
                  </a:lnTo>
                  <a:lnTo>
                    <a:pt x="1658" y="610"/>
                  </a:lnTo>
                  <a:lnTo>
                    <a:pt x="1658" y="610"/>
                  </a:lnTo>
                  <a:lnTo>
                    <a:pt x="1657" y="626"/>
                  </a:lnTo>
                  <a:lnTo>
                    <a:pt x="1649" y="634"/>
                  </a:lnTo>
                  <a:lnTo>
                    <a:pt x="1624" y="641"/>
                  </a:lnTo>
                  <a:lnTo>
                    <a:pt x="1620" y="648"/>
                  </a:lnTo>
                  <a:lnTo>
                    <a:pt x="1620" y="648"/>
                  </a:lnTo>
                  <a:lnTo>
                    <a:pt x="1620" y="650"/>
                  </a:lnTo>
                  <a:lnTo>
                    <a:pt x="1620" y="651"/>
                  </a:lnTo>
                  <a:lnTo>
                    <a:pt x="1617" y="651"/>
                  </a:lnTo>
                  <a:lnTo>
                    <a:pt x="1617" y="651"/>
                  </a:lnTo>
                  <a:lnTo>
                    <a:pt x="1606" y="656"/>
                  </a:lnTo>
                  <a:lnTo>
                    <a:pt x="1600" y="659"/>
                  </a:lnTo>
                  <a:lnTo>
                    <a:pt x="1599" y="660"/>
                  </a:lnTo>
                  <a:lnTo>
                    <a:pt x="1598" y="662"/>
                  </a:lnTo>
                  <a:lnTo>
                    <a:pt x="1598" y="662"/>
                  </a:lnTo>
                  <a:lnTo>
                    <a:pt x="1598" y="665"/>
                  </a:lnTo>
                  <a:lnTo>
                    <a:pt x="1600" y="668"/>
                  </a:lnTo>
                  <a:lnTo>
                    <a:pt x="1605" y="671"/>
                  </a:lnTo>
                  <a:lnTo>
                    <a:pt x="1609" y="675"/>
                  </a:lnTo>
                  <a:lnTo>
                    <a:pt x="1611" y="678"/>
                  </a:lnTo>
                  <a:lnTo>
                    <a:pt x="1611" y="681"/>
                  </a:lnTo>
                  <a:lnTo>
                    <a:pt x="1611" y="681"/>
                  </a:lnTo>
                  <a:lnTo>
                    <a:pt x="1611" y="687"/>
                  </a:lnTo>
                  <a:lnTo>
                    <a:pt x="1611" y="688"/>
                  </a:lnTo>
                  <a:lnTo>
                    <a:pt x="1611" y="690"/>
                  </a:lnTo>
                  <a:lnTo>
                    <a:pt x="1609" y="690"/>
                  </a:lnTo>
                  <a:lnTo>
                    <a:pt x="1609" y="690"/>
                  </a:lnTo>
                  <a:lnTo>
                    <a:pt x="1608" y="691"/>
                  </a:lnTo>
                  <a:lnTo>
                    <a:pt x="1606" y="693"/>
                  </a:lnTo>
                  <a:lnTo>
                    <a:pt x="1605" y="694"/>
                  </a:lnTo>
                  <a:lnTo>
                    <a:pt x="1602" y="694"/>
                  </a:lnTo>
                  <a:lnTo>
                    <a:pt x="1602" y="694"/>
                  </a:lnTo>
                  <a:lnTo>
                    <a:pt x="1598" y="693"/>
                  </a:lnTo>
                  <a:lnTo>
                    <a:pt x="1596" y="690"/>
                  </a:lnTo>
                  <a:lnTo>
                    <a:pt x="1593" y="685"/>
                  </a:lnTo>
                  <a:lnTo>
                    <a:pt x="1593" y="685"/>
                  </a:lnTo>
                  <a:lnTo>
                    <a:pt x="1593" y="680"/>
                  </a:lnTo>
                  <a:lnTo>
                    <a:pt x="1592" y="678"/>
                  </a:lnTo>
                  <a:lnTo>
                    <a:pt x="1590" y="675"/>
                  </a:lnTo>
                  <a:lnTo>
                    <a:pt x="1590" y="675"/>
                  </a:lnTo>
                  <a:lnTo>
                    <a:pt x="1586" y="669"/>
                  </a:lnTo>
                  <a:lnTo>
                    <a:pt x="1583" y="663"/>
                  </a:lnTo>
                  <a:lnTo>
                    <a:pt x="1583" y="663"/>
                  </a:lnTo>
                  <a:lnTo>
                    <a:pt x="1581" y="657"/>
                  </a:lnTo>
                  <a:lnTo>
                    <a:pt x="1581" y="657"/>
                  </a:lnTo>
                  <a:lnTo>
                    <a:pt x="1580" y="657"/>
                  </a:lnTo>
                  <a:lnTo>
                    <a:pt x="1577" y="657"/>
                  </a:lnTo>
                  <a:lnTo>
                    <a:pt x="1572" y="663"/>
                  </a:lnTo>
                  <a:lnTo>
                    <a:pt x="1572" y="663"/>
                  </a:lnTo>
                  <a:lnTo>
                    <a:pt x="1571" y="666"/>
                  </a:lnTo>
                  <a:lnTo>
                    <a:pt x="1571" y="668"/>
                  </a:lnTo>
                  <a:lnTo>
                    <a:pt x="1571" y="669"/>
                  </a:lnTo>
                  <a:lnTo>
                    <a:pt x="1569" y="671"/>
                  </a:lnTo>
                  <a:lnTo>
                    <a:pt x="1569" y="671"/>
                  </a:lnTo>
                  <a:lnTo>
                    <a:pt x="1566" y="671"/>
                  </a:lnTo>
                  <a:lnTo>
                    <a:pt x="1563" y="669"/>
                  </a:lnTo>
                  <a:lnTo>
                    <a:pt x="1558" y="668"/>
                  </a:lnTo>
                  <a:lnTo>
                    <a:pt x="1558" y="668"/>
                  </a:lnTo>
                  <a:lnTo>
                    <a:pt x="1558" y="666"/>
                  </a:lnTo>
                  <a:lnTo>
                    <a:pt x="1558" y="663"/>
                  </a:lnTo>
                  <a:lnTo>
                    <a:pt x="1556" y="662"/>
                  </a:lnTo>
                  <a:lnTo>
                    <a:pt x="1553" y="660"/>
                  </a:lnTo>
                  <a:lnTo>
                    <a:pt x="1553" y="660"/>
                  </a:lnTo>
                  <a:lnTo>
                    <a:pt x="1546" y="662"/>
                  </a:lnTo>
                  <a:lnTo>
                    <a:pt x="1540" y="663"/>
                  </a:lnTo>
                  <a:lnTo>
                    <a:pt x="1540" y="663"/>
                  </a:lnTo>
                  <a:lnTo>
                    <a:pt x="1538" y="665"/>
                  </a:lnTo>
                  <a:lnTo>
                    <a:pt x="1535" y="663"/>
                  </a:lnTo>
                  <a:lnTo>
                    <a:pt x="1534" y="665"/>
                  </a:lnTo>
                  <a:lnTo>
                    <a:pt x="1532" y="668"/>
                  </a:lnTo>
                  <a:lnTo>
                    <a:pt x="1532" y="668"/>
                  </a:lnTo>
                  <a:lnTo>
                    <a:pt x="1529" y="672"/>
                  </a:lnTo>
                  <a:lnTo>
                    <a:pt x="1529" y="675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32" y="681"/>
                  </a:lnTo>
                  <a:lnTo>
                    <a:pt x="1537" y="684"/>
                  </a:lnTo>
                  <a:lnTo>
                    <a:pt x="1537" y="684"/>
                  </a:lnTo>
                  <a:lnTo>
                    <a:pt x="1541" y="685"/>
                  </a:lnTo>
                  <a:lnTo>
                    <a:pt x="1546" y="687"/>
                  </a:lnTo>
                  <a:lnTo>
                    <a:pt x="1546" y="687"/>
                  </a:lnTo>
                  <a:lnTo>
                    <a:pt x="1552" y="688"/>
                  </a:lnTo>
                  <a:lnTo>
                    <a:pt x="1558" y="690"/>
                  </a:lnTo>
                  <a:lnTo>
                    <a:pt x="1558" y="690"/>
                  </a:lnTo>
                  <a:lnTo>
                    <a:pt x="1562" y="691"/>
                  </a:lnTo>
                  <a:lnTo>
                    <a:pt x="1563" y="691"/>
                  </a:lnTo>
                  <a:lnTo>
                    <a:pt x="1563" y="693"/>
                  </a:lnTo>
                  <a:lnTo>
                    <a:pt x="1563" y="693"/>
                  </a:lnTo>
                  <a:lnTo>
                    <a:pt x="1563" y="694"/>
                  </a:lnTo>
                  <a:lnTo>
                    <a:pt x="1562" y="696"/>
                  </a:lnTo>
                  <a:lnTo>
                    <a:pt x="1562" y="696"/>
                  </a:lnTo>
                  <a:lnTo>
                    <a:pt x="1559" y="697"/>
                  </a:lnTo>
                  <a:lnTo>
                    <a:pt x="1553" y="699"/>
                  </a:lnTo>
                  <a:lnTo>
                    <a:pt x="1541" y="699"/>
                  </a:lnTo>
                  <a:lnTo>
                    <a:pt x="1541" y="699"/>
                  </a:lnTo>
                  <a:lnTo>
                    <a:pt x="1535" y="697"/>
                  </a:lnTo>
                  <a:lnTo>
                    <a:pt x="1526" y="699"/>
                  </a:lnTo>
                  <a:lnTo>
                    <a:pt x="1526" y="699"/>
                  </a:lnTo>
                  <a:lnTo>
                    <a:pt x="1521" y="702"/>
                  </a:lnTo>
                  <a:lnTo>
                    <a:pt x="1516" y="706"/>
                  </a:lnTo>
                  <a:lnTo>
                    <a:pt x="1515" y="709"/>
                  </a:lnTo>
                  <a:lnTo>
                    <a:pt x="1516" y="712"/>
                  </a:lnTo>
                  <a:lnTo>
                    <a:pt x="1518" y="715"/>
                  </a:lnTo>
                  <a:lnTo>
                    <a:pt x="1521" y="720"/>
                  </a:lnTo>
                  <a:lnTo>
                    <a:pt x="1521" y="720"/>
                  </a:lnTo>
                  <a:lnTo>
                    <a:pt x="1531" y="724"/>
                  </a:lnTo>
                  <a:lnTo>
                    <a:pt x="1541" y="728"/>
                  </a:lnTo>
                  <a:lnTo>
                    <a:pt x="1541" y="728"/>
                  </a:lnTo>
                  <a:lnTo>
                    <a:pt x="1546" y="730"/>
                  </a:lnTo>
                  <a:lnTo>
                    <a:pt x="1549" y="733"/>
                  </a:lnTo>
                  <a:lnTo>
                    <a:pt x="1552" y="737"/>
                  </a:lnTo>
                  <a:lnTo>
                    <a:pt x="1552" y="737"/>
                  </a:lnTo>
                  <a:lnTo>
                    <a:pt x="1553" y="742"/>
                  </a:lnTo>
                  <a:lnTo>
                    <a:pt x="1553" y="745"/>
                  </a:lnTo>
                  <a:lnTo>
                    <a:pt x="1553" y="751"/>
                  </a:lnTo>
                  <a:lnTo>
                    <a:pt x="1553" y="751"/>
                  </a:lnTo>
                  <a:lnTo>
                    <a:pt x="1555" y="755"/>
                  </a:lnTo>
                  <a:lnTo>
                    <a:pt x="1556" y="758"/>
                  </a:lnTo>
                  <a:lnTo>
                    <a:pt x="1556" y="758"/>
                  </a:lnTo>
                  <a:lnTo>
                    <a:pt x="1552" y="764"/>
                  </a:lnTo>
                  <a:lnTo>
                    <a:pt x="1550" y="768"/>
                  </a:lnTo>
                  <a:lnTo>
                    <a:pt x="1550" y="770"/>
                  </a:lnTo>
                  <a:lnTo>
                    <a:pt x="1552" y="773"/>
                  </a:lnTo>
                  <a:lnTo>
                    <a:pt x="1552" y="773"/>
                  </a:lnTo>
                  <a:lnTo>
                    <a:pt x="1555" y="776"/>
                  </a:lnTo>
                  <a:lnTo>
                    <a:pt x="1560" y="777"/>
                  </a:lnTo>
                  <a:lnTo>
                    <a:pt x="1565" y="779"/>
                  </a:lnTo>
                  <a:lnTo>
                    <a:pt x="1571" y="777"/>
                  </a:lnTo>
                  <a:lnTo>
                    <a:pt x="1571" y="777"/>
                  </a:lnTo>
                  <a:lnTo>
                    <a:pt x="1584" y="771"/>
                  </a:lnTo>
                  <a:lnTo>
                    <a:pt x="1584" y="771"/>
                  </a:lnTo>
                  <a:lnTo>
                    <a:pt x="1592" y="770"/>
                  </a:lnTo>
                  <a:lnTo>
                    <a:pt x="1595" y="770"/>
                  </a:lnTo>
                  <a:lnTo>
                    <a:pt x="1598" y="768"/>
                  </a:lnTo>
                  <a:lnTo>
                    <a:pt x="1598" y="768"/>
                  </a:lnTo>
                  <a:lnTo>
                    <a:pt x="1609" y="763"/>
                  </a:lnTo>
                  <a:lnTo>
                    <a:pt x="1614" y="760"/>
                  </a:lnTo>
                  <a:lnTo>
                    <a:pt x="1617" y="757"/>
                  </a:lnTo>
                  <a:lnTo>
                    <a:pt x="1617" y="757"/>
                  </a:lnTo>
                  <a:lnTo>
                    <a:pt x="1626" y="746"/>
                  </a:lnTo>
                  <a:lnTo>
                    <a:pt x="1629" y="742"/>
                  </a:lnTo>
                  <a:lnTo>
                    <a:pt x="1629" y="742"/>
                  </a:lnTo>
                  <a:lnTo>
                    <a:pt x="1630" y="739"/>
                  </a:lnTo>
                  <a:lnTo>
                    <a:pt x="1633" y="739"/>
                  </a:lnTo>
                  <a:lnTo>
                    <a:pt x="1633" y="739"/>
                  </a:lnTo>
                  <a:lnTo>
                    <a:pt x="1640" y="737"/>
                  </a:lnTo>
                  <a:lnTo>
                    <a:pt x="1640" y="737"/>
                  </a:lnTo>
                  <a:lnTo>
                    <a:pt x="1642" y="737"/>
                  </a:lnTo>
                  <a:lnTo>
                    <a:pt x="1643" y="739"/>
                  </a:lnTo>
                  <a:lnTo>
                    <a:pt x="1646" y="740"/>
                  </a:lnTo>
                  <a:lnTo>
                    <a:pt x="1652" y="740"/>
                  </a:lnTo>
                  <a:lnTo>
                    <a:pt x="1652" y="740"/>
                  </a:lnTo>
                  <a:lnTo>
                    <a:pt x="1658" y="740"/>
                  </a:lnTo>
                  <a:lnTo>
                    <a:pt x="1663" y="740"/>
                  </a:lnTo>
                  <a:lnTo>
                    <a:pt x="1666" y="739"/>
                  </a:lnTo>
                  <a:lnTo>
                    <a:pt x="1666" y="739"/>
                  </a:lnTo>
                  <a:lnTo>
                    <a:pt x="1670" y="736"/>
                  </a:lnTo>
                  <a:lnTo>
                    <a:pt x="1675" y="733"/>
                  </a:lnTo>
                  <a:lnTo>
                    <a:pt x="1677" y="728"/>
                  </a:lnTo>
                  <a:lnTo>
                    <a:pt x="1677" y="721"/>
                  </a:lnTo>
                  <a:lnTo>
                    <a:pt x="1677" y="721"/>
                  </a:lnTo>
                  <a:lnTo>
                    <a:pt x="1685" y="718"/>
                  </a:lnTo>
                  <a:lnTo>
                    <a:pt x="1685" y="718"/>
                  </a:lnTo>
                  <a:lnTo>
                    <a:pt x="1688" y="718"/>
                  </a:lnTo>
                  <a:lnTo>
                    <a:pt x="1689" y="718"/>
                  </a:lnTo>
                  <a:lnTo>
                    <a:pt x="1692" y="718"/>
                  </a:lnTo>
                  <a:lnTo>
                    <a:pt x="1692" y="718"/>
                  </a:lnTo>
                  <a:lnTo>
                    <a:pt x="1697" y="717"/>
                  </a:lnTo>
                  <a:lnTo>
                    <a:pt x="1704" y="715"/>
                  </a:lnTo>
                  <a:lnTo>
                    <a:pt x="1704" y="715"/>
                  </a:lnTo>
                  <a:lnTo>
                    <a:pt x="1722" y="714"/>
                  </a:lnTo>
                  <a:lnTo>
                    <a:pt x="1722" y="714"/>
                  </a:lnTo>
                  <a:lnTo>
                    <a:pt x="1738" y="714"/>
                  </a:lnTo>
                  <a:lnTo>
                    <a:pt x="1738" y="714"/>
                  </a:lnTo>
                  <a:lnTo>
                    <a:pt x="1752" y="714"/>
                  </a:lnTo>
                  <a:lnTo>
                    <a:pt x="1752" y="714"/>
                  </a:lnTo>
                  <a:lnTo>
                    <a:pt x="1756" y="712"/>
                  </a:lnTo>
                  <a:lnTo>
                    <a:pt x="1757" y="712"/>
                  </a:lnTo>
                  <a:lnTo>
                    <a:pt x="1759" y="711"/>
                  </a:lnTo>
                  <a:lnTo>
                    <a:pt x="1759" y="711"/>
                  </a:lnTo>
                  <a:lnTo>
                    <a:pt x="1760" y="708"/>
                  </a:lnTo>
                  <a:lnTo>
                    <a:pt x="1762" y="703"/>
                  </a:lnTo>
                  <a:lnTo>
                    <a:pt x="1762" y="703"/>
                  </a:lnTo>
                  <a:lnTo>
                    <a:pt x="1766" y="705"/>
                  </a:lnTo>
                  <a:lnTo>
                    <a:pt x="1769" y="708"/>
                  </a:lnTo>
                  <a:lnTo>
                    <a:pt x="1774" y="708"/>
                  </a:lnTo>
                  <a:lnTo>
                    <a:pt x="1774" y="708"/>
                  </a:lnTo>
                  <a:lnTo>
                    <a:pt x="1778" y="705"/>
                  </a:lnTo>
                  <a:lnTo>
                    <a:pt x="1781" y="702"/>
                  </a:lnTo>
                  <a:lnTo>
                    <a:pt x="1786" y="699"/>
                  </a:lnTo>
                  <a:lnTo>
                    <a:pt x="1789" y="697"/>
                  </a:lnTo>
                  <a:lnTo>
                    <a:pt x="1789" y="697"/>
                  </a:lnTo>
                  <a:lnTo>
                    <a:pt x="1794" y="697"/>
                  </a:lnTo>
                  <a:lnTo>
                    <a:pt x="1797" y="696"/>
                  </a:lnTo>
                  <a:lnTo>
                    <a:pt x="1806" y="693"/>
                  </a:lnTo>
                  <a:lnTo>
                    <a:pt x="1806" y="693"/>
                  </a:lnTo>
                  <a:lnTo>
                    <a:pt x="1820" y="688"/>
                  </a:lnTo>
                  <a:lnTo>
                    <a:pt x="1826" y="685"/>
                  </a:lnTo>
                  <a:lnTo>
                    <a:pt x="1833" y="685"/>
                  </a:lnTo>
                  <a:lnTo>
                    <a:pt x="1833" y="685"/>
                  </a:lnTo>
                  <a:lnTo>
                    <a:pt x="1839" y="687"/>
                  </a:lnTo>
                  <a:lnTo>
                    <a:pt x="1848" y="690"/>
                  </a:lnTo>
                  <a:lnTo>
                    <a:pt x="1855" y="693"/>
                  </a:lnTo>
                  <a:lnTo>
                    <a:pt x="1863" y="696"/>
                  </a:lnTo>
                  <a:lnTo>
                    <a:pt x="1863" y="696"/>
                  </a:lnTo>
                  <a:lnTo>
                    <a:pt x="1871" y="694"/>
                  </a:lnTo>
                  <a:lnTo>
                    <a:pt x="1889" y="693"/>
                  </a:lnTo>
                  <a:lnTo>
                    <a:pt x="1911" y="691"/>
                  </a:lnTo>
                  <a:lnTo>
                    <a:pt x="1935" y="690"/>
                  </a:lnTo>
                  <a:lnTo>
                    <a:pt x="1935" y="690"/>
                  </a:lnTo>
                  <a:lnTo>
                    <a:pt x="1959" y="691"/>
                  </a:lnTo>
                  <a:lnTo>
                    <a:pt x="1981" y="694"/>
                  </a:lnTo>
                  <a:lnTo>
                    <a:pt x="2006" y="699"/>
                  </a:lnTo>
                  <a:lnTo>
                    <a:pt x="2006" y="699"/>
                  </a:lnTo>
                  <a:lnTo>
                    <a:pt x="2030" y="699"/>
                  </a:lnTo>
                  <a:lnTo>
                    <a:pt x="2042" y="699"/>
                  </a:lnTo>
                  <a:lnTo>
                    <a:pt x="2048" y="697"/>
                  </a:lnTo>
                  <a:lnTo>
                    <a:pt x="2048" y="697"/>
                  </a:lnTo>
                  <a:lnTo>
                    <a:pt x="2055" y="694"/>
                  </a:lnTo>
                  <a:lnTo>
                    <a:pt x="2064" y="685"/>
                  </a:lnTo>
                  <a:lnTo>
                    <a:pt x="2073" y="675"/>
                  </a:lnTo>
                  <a:lnTo>
                    <a:pt x="2080" y="663"/>
                  </a:lnTo>
                  <a:lnTo>
                    <a:pt x="2080" y="663"/>
                  </a:lnTo>
                  <a:lnTo>
                    <a:pt x="2082" y="657"/>
                  </a:lnTo>
                  <a:lnTo>
                    <a:pt x="2082" y="651"/>
                  </a:lnTo>
                  <a:lnTo>
                    <a:pt x="2080" y="644"/>
                  </a:lnTo>
                  <a:lnTo>
                    <a:pt x="2077" y="638"/>
                  </a:lnTo>
                  <a:lnTo>
                    <a:pt x="2070" y="626"/>
                  </a:lnTo>
                  <a:lnTo>
                    <a:pt x="2062" y="619"/>
                  </a:lnTo>
                  <a:lnTo>
                    <a:pt x="2062" y="619"/>
                  </a:lnTo>
                  <a:close/>
                  <a:moveTo>
                    <a:pt x="1295" y="875"/>
                  </a:moveTo>
                  <a:lnTo>
                    <a:pt x="1300" y="884"/>
                  </a:lnTo>
                  <a:lnTo>
                    <a:pt x="1312" y="880"/>
                  </a:lnTo>
                  <a:lnTo>
                    <a:pt x="1312" y="880"/>
                  </a:lnTo>
                  <a:lnTo>
                    <a:pt x="1315" y="880"/>
                  </a:lnTo>
                  <a:lnTo>
                    <a:pt x="1316" y="878"/>
                  </a:lnTo>
                  <a:lnTo>
                    <a:pt x="1319" y="877"/>
                  </a:lnTo>
                  <a:lnTo>
                    <a:pt x="1319" y="877"/>
                  </a:lnTo>
                  <a:lnTo>
                    <a:pt x="1322" y="871"/>
                  </a:lnTo>
                  <a:lnTo>
                    <a:pt x="1322" y="868"/>
                  </a:lnTo>
                  <a:lnTo>
                    <a:pt x="1322" y="860"/>
                  </a:lnTo>
                  <a:lnTo>
                    <a:pt x="1322" y="860"/>
                  </a:lnTo>
                  <a:lnTo>
                    <a:pt x="1325" y="857"/>
                  </a:lnTo>
                  <a:lnTo>
                    <a:pt x="1328" y="856"/>
                  </a:lnTo>
                  <a:lnTo>
                    <a:pt x="1329" y="853"/>
                  </a:lnTo>
                  <a:lnTo>
                    <a:pt x="1327" y="851"/>
                  </a:lnTo>
                  <a:lnTo>
                    <a:pt x="1327" y="851"/>
                  </a:lnTo>
                  <a:lnTo>
                    <a:pt x="1316" y="842"/>
                  </a:lnTo>
                  <a:lnTo>
                    <a:pt x="1312" y="837"/>
                  </a:lnTo>
                  <a:lnTo>
                    <a:pt x="1303" y="835"/>
                  </a:lnTo>
                  <a:lnTo>
                    <a:pt x="1303" y="835"/>
                  </a:lnTo>
                  <a:lnTo>
                    <a:pt x="1300" y="838"/>
                  </a:lnTo>
                  <a:lnTo>
                    <a:pt x="1298" y="841"/>
                  </a:lnTo>
                  <a:lnTo>
                    <a:pt x="1298" y="842"/>
                  </a:lnTo>
                  <a:lnTo>
                    <a:pt x="1298" y="842"/>
                  </a:lnTo>
                  <a:lnTo>
                    <a:pt x="1303" y="853"/>
                  </a:lnTo>
                  <a:lnTo>
                    <a:pt x="1303" y="862"/>
                  </a:lnTo>
                  <a:lnTo>
                    <a:pt x="1295" y="875"/>
                  </a:lnTo>
                  <a:close/>
                  <a:moveTo>
                    <a:pt x="1301" y="995"/>
                  </a:moveTo>
                  <a:lnTo>
                    <a:pt x="1301" y="995"/>
                  </a:lnTo>
                  <a:lnTo>
                    <a:pt x="1307" y="995"/>
                  </a:lnTo>
                  <a:lnTo>
                    <a:pt x="1312" y="994"/>
                  </a:lnTo>
                  <a:lnTo>
                    <a:pt x="1315" y="991"/>
                  </a:lnTo>
                  <a:lnTo>
                    <a:pt x="1321" y="982"/>
                  </a:lnTo>
                  <a:lnTo>
                    <a:pt x="1321" y="982"/>
                  </a:lnTo>
                  <a:lnTo>
                    <a:pt x="1321" y="979"/>
                  </a:lnTo>
                  <a:lnTo>
                    <a:pt x="1319" y="974"/>
                  </a:lnTo>
                  <a:lnTo>
                    <a:pt x="1319" y="974"/>
                  </a:lnTo>
                  <a:lnTo>
                    <a:pt x="1310" y="959"/>
                  </a:lnTo>
                  <a:lnTo>
                    <a:pt x="1306" y="954"/>
                  </a:lnTo>
                  <a:lnTo>
                    <a:pt x="1297" y="962"/>
                  </a:lnTo>
                  <a:lnTo>
                    <a:pt x="1301" y="985"/>
                  </a:lnTo>
                  <a:lnTo>
                    <a:pt x="1301" y="985"/>
                  </a:lnTo>
                  <a:lnTo>
                    <a:pt x="1298" y="989"/>
                  </a:lnTo>
                  <a:lnTo>
                    <a:pt x="1298" y="994"/>
                  </a:lnTo>
                  <a:lnTo>
                    <a:pt x="1298" y="995"/>
                  </a:lnTo>
                  <a:lnTo>
                    <a:pt x="1301" y="995"/>
                  </a:lnTo>
                  <a:lnTo>
                    <a:pt x="1301" y="995"/>
                  </a:lnTo>
                  <a:close/>
                  <a:moveTo>
                    <a:pt x="2259" y="120"/>
                  </a:moveTo>
                  <a:lnTo>
                    <a:pt x="2259" y="120"/>
                  </a:lnTo>
                  <a:lnTo>
                    <a:pt x="2258" y="126"/>
                  </a:lnTo>
                  <a:lnTo>
                    <a:pt x="2256" y="132"/>
                  </a:lnTo>
                  <a:lnTo>
                    <a:pt x="2258" y="136"/>
                  </a:lnTo>
                  <a:lnTo>
                    <a:pt x="2258" y="136"/>
                  </a:lnTo>
                  <a:lnTo>
                    <a:pt x="2259" y="139"/>
                  </a:lnTo>
                  <a:lnTo>
                    <a:pt x="2261" y="140"/>
                  </a:lnTo>
                  <a:lnTo>
                    <a:pt x="2268" y="143"/>
                  </a:lnTo>
                  <a:lnTo>
                    <a:pt x="2276" y="146"/>
                  </a:lnTo>
                  <a:lnTo>
                    <a:pt x="2280" y="130"/>
                  </a:lnTo>
                  <a:lnTo>
                    <a:pt x="2259" y="120"/>
                  </a:lnTo>
                  <a:close/>
                  <a:moveTo>
                    <a:pt x="2248" y="192"/>
                  </a:moveTo>
                  <a:lnTo>
                    <a:pt x="2248" y="192"/>
                  </a:lnTo>
                  <a:lnTo>
                    <a:pt x="2243" y="197"/>
                  </a:lnTo>
                  <a:lnTo>
                    <a:pt x="2242" y="200"/>
                  </a:lnTo>
                  <a:lnTo>
                    <a:pt x="2237" y="201"/>
                  </a:lnTo>
                  <a:lnTo>
                    <a:pt x="2228" y="201"/>
                  </a:lnTo>
                  <a:lnTo>
                    <a:pt x="2228" y="201"/>
                  </a:lnTo>
                  <a:lnTo>
                    <a:pt x="2219" y="200"/>
                  </a:lnTo>
                  <a:lnTo>
                    <a:pt x="2215" y="201"/>
                  </a:lnTo>
                  <a:lnTo>
                    <a:pt x="2215" y="201"/>
                  </a:lnTo>
                  <a:lnTo>
                    <a:pt x="2215" y="203"/>
                  </a:lnTo>
                  <a:lnTo>
                    <a:pt x="2203" y="207"/>
                  </a:lnTo>
                  <a:lnTo>
                    <a:pt x="2203" y="207"/>
                  </a:lnTo>
                  <a:lnTo>
                    <a:pt x="2197" y="210"/>
                  </a:lnTo>
                  <a:lnTo>
                    <a:pt x="2197" y="210"/>
                  </a:lnTo>
                  <a:lnTo>
                    <a:pt x="2197" y="212"/>
                  </a:lnTo>
                  <a:lnTo>
                    <a:pt x="2199" y="213"/>
                  </a:lnTo>
                  <a:lnTo>
                    <a:pt x="2199" y="215"/>
                  </a:lnTo>
                  <a:lnTo>
                    <a:pt x="2197" y="217"/>
                  </a:lnTo>
                  <a:lnTo>
                    <a:pt x="2197" y="217"/>
                  </a:lnTo>
                  <a:lnTo>
                    <a:pt x="2196" y="222"/>
                  </a:lnTo>
                  <a:lnTo>
                    <a:pt x="2197" y="225"/>
                  </a:lnTo>
                  <a:lnTo>
                    <a:pt x="2199" y="228"/>
                  </a:lnTo>
                  <a:lnTo>
                    <a:pt x="2199" y="228"/>
                  </a:lnTo>
                  <a:lnTo>
                    <a:pt x="2203" y="232"/>
                  </a:lnTo>
                  <a:lnTo>
                    <a:pt x="2209" y="234"/>
                  </a:lnTo>
                  <a:lnTo>
                    <a:pt x="2215" y="237"/>
                  </a:lnTo>
                  <a:lnTo>
                    <a:pt x="2215" y="237"/>
                  </a:lnTo>
                  <a:lnTo>
                    <a:pt x="2228" y="240"/>
                  </a:lnTo>
                  <a:lnTo>
                    <a:pt x="2236" y="241"/>
                  </a:lnTo>
                  <a:lnTo>
                    <a:pt x="2243" y="241"/>
                  </a:lnTo>
                  <a:lnTo>
                    <a:pt x="2243" y="241"/>
                  </a:lnTo>
                  <a:lnTo>
                    <a:pt x="2249" y="238"/>
                  </a:lnTo>
                  <a:lnTo>
                    <a:pt x="2253" y="235"/>
                  </a:lnTo>
                  <a:lnTo>
                    <a:pt x="2262" y="225"/>
                  </a:lnTo>
                  <a:lnTo>
                    <a:pt x="2262" y="225"/>
                  </a:lnTo>
                  <a:lnTo>
                    <a:pt x="2264" y="220"/>
                  </a:lnTo>
                  <a:lnTo>
                    <a:pt x="2265" y="216"/>
                  </a:lnTo>
                  <a:lnTo>
                    <a:pt x="2265" y="207"/>
                  </a:lnTo>
                  <a:lnTo>
                    <a:pt x="2264" y="197"/>
                  </a:lnTo>
                  <a:lnTo>
                    <a:pt x="2262" y="189"/>
                  </a:lnTo>
                  <a:lnTo>
                    <a:pt x="2262" y="189"/>
                  </a:lnTo>
                  <a:lnTo>
                    <a:pt x="2259" y="185"/>
                  </a:lnTo>
                  <a:lnTo>
                    <a:pt x="2258" y="185"/>
                  </a:lnTo>
                  <a:lnTo>
                    <a:pt x="2255" y="185"/>
                  </a:lnTo>
                  <a:lnTo>
                    <a:pt x="2252" y="188"/>
                  </a:lnTo>
                  <a:lnTo>
                    <a:pt x="2248" y="192"/>
                  </a:lnTo>
                  <a:lnTo>
                    <a:pt x="2248" y="192"/>
                  </a:lnTo>
                  <a:close/>
                  <a:moveTo>
                    <a:pt x="1008" y="948"/>
                  </a:moveTo>
                  <a:lnTo>
                    <a:pt x="1008" y="948"/>
                  </a:lnTo>
                  <a:lnTo>
                    <a:pt x="1014" y="952"/>
                  </a:lnTo>
                  <a:lnTo>
                    <a:pt x="1020" y="957"/>
                  </a:lnTo>
                  <a:lnTo>
                    <a:pt x="1020" y="957"/>
                  </a:lnTo>
                  <a:lnTo>
                    <a:pt x="1024" y="959"/>
                  </a:lnTo>
                  <a:lnTo>
                    <a:pt x="1032" y="962"/>
                  </a:lnTo>
                  <a:lnTo>
                    <a:pt x="1042" y="967"/>
                  </a:lnTo>
                  <a:lnTo>
                    <a:pt x="1042" y="967"/>
                  </a:lnTo>
                  <a:lnTo>
                    <a:pt x="1047" y="967"/>
                  </a:lnTo>
                  <a:lnTo>
                    <a:pt x="1050" y="965"/>
                  </a:lnTo>
                  <a:lnTo>
                    <a:pt x="1054" y="964"/>
                  </a:lnTo>
                  <a:lnTo>
                    <a:pt x="1057" y="962"/>
                  </a:lnTo>
                  <a:lnTo>
                    <a:pt x="1057" y="962"/>
                  </a:lnTo>
                  <a:lnTo>
                    <a:pt x="1067" y="961"/>
                  </a:lnTo>
                  <a:lnTo>
                    <a:pt x="1067" y="961"/>
                  </a:lnTo>
                  <a:lnTo>
                    <a:pt x="1072" y="961"/>
                  </a:lnTo>
                  <a:lnTo>
                    <a:pt x="1076" y="962"/>
                  </a:lnTo>
                  <a:lnTo>
                    <a:pt x="1076" y="962"/>
                  </a:lnTo>
                  <a:lnTo>
                    <a:pt x="1082" y="962"/>
                  </a:lnTo>
                  <a:lnTo>
                    <a:pt x="1085" y="961"/>
                  </a:lnTo>
                  <a:lnTo>
                    <a:pt x="1087" y="959"/>
                  </a:lnTo>
                  <a:lnTo>
                    <a:pt x="1087" y="959"/>
                  </a:lnTo>
                  <a:lnTo>
                    <a:pt x="1088" y="957"/>
                  </a:lnTo>
                  <a:lnTo>
                    <a:pt x="1090" y="954"/>
                  </a:lnTo>
                  <a:lnTo>
                    <a:pt x="1090" y="942"/>
                  </a:lnTo>
                  <a:lnTo>
                    <a:pt x="1090" y="942"/>
                  </a:lnTo>
                  <a:lnTo>
                    <a:pt x="1090" y="906"/>
                  </a:lnTo>
                  <a:lnTo>
                    <a:pt x="1090" y="906"/>
                  </a:lnTo>
                  <a:lnTo>
                    <a:pt x="1090" y="903"/>
                  </a:lnTo>
                  <a:lnTo>
                    <a:pt x="1088" y="900"/>
                  </a:lnTo>
                  <a:lnTo>
                    <a:pt x="1084" y="897"/>
                  </a:lnTo>
                  <a:lnTo>
                    <a:pt x="1078" y="894"/>
                  </a:lnTo>
                  <a:lnTo>
                    <a:pt x="1073" y="890"/>
                  </a:lnTo>
                  <a:lnTo>
                    <a:pt x="1073" y="890"/>
                  </a:lnTo>
                  <a:lnTo>
                    <a:pt x="1070" y="888"/>
                  </a:lnTo>
                  <a:lnTo>
                    <a:pt x="1067" y="887"/>
                  </a:lnTo>
                  <a:lnTo>
                    <a:pt x="1060" y="887"/>
                  </a:lnTo>
                  <a:lnTo>
                    <a:pt x="1050" y="890"/>
                  </a:lnTo>
                  <a:lnTo>
                    <a:pt x="1039" y="891"/>
                  </a:lnTo>
                  <a:lnTo>
                    <a:pt x="1039" y="891"/>
                  </a:lnTo>
                  <a:lnTo>
                    <a:pt x="1033" y="891"/>
                  </a:lnTo>
                  <a:lnTo>
                    <a:pt x="1029" y="893"/>
                  </a:lnTo>
                  <a:lnTo>
                    <a:pt x="1020" y="899"/>
                  </a:lnTo>
                  <a:lnTo>
                    <a:pt x="1014" y="903"/>
                  </a:lnTo>
                  <a:lnTo>
                    <a:pt x="1013" y="905"/>
                  </a:lnTo>
                  <a:lnTo>
                    <a:pt x="999" y="922"/>
                  </a:lnTo>
                  <a:lnTo>
                    <a:pt x="998" y="933"/>
                  </a:lnTo>
                  <a:lnTo>
                    <a:pt x="1002" y="940"/>
                  </a:lnTo>
                  <a:lnTo>
                    <a:pt x="1002" y="940"/>
                  </a:lnTo>
                  <a:lnTo>
                    <a:pt x="1008" y="948"/>
                  </a:lnTo>
                  <a:lnTo>
                    <a:pt x="1008" y="948"/>
                  </a:lnTo>
                  <a:close/>
                  <a:moveTo>
                    <a:pt x="1532" y="1270"/>
                  </a:moveTo>
                  <a:lnTo>
                    <a:pt x="1532" y="1270"/>
                  </a:lnTo>
                  <a:lnTo>
                    <a:pt x="1538" y="1294"/>
                  </a:lnTo>
                  <a:lnTo>
                    <a:pt x="1547" y="1324"/>
                  </a:lnTo>
                  <a:lnTo>
                    <a:pt x="1547" y="1324"/>
                  </a:lnTo>
                  <a:lnTo>
                    <a:pt x="1538" y="1321"/>
                  </a:lnTo>
                  <a:lnTo>
                    <a:pt x="1538" y="1321"/>
                  </a:lnTo>
                  <a:lnTo>
                    <a:pt x="1532" y="1321"/>
                  </a:lnTo>
                  <a:lnTo>
                    <a:pt x="1523" y="1324"/>
                  </a:lnTo>
                  <a:lnTo>
                    <a:pt x="1513" y="1327"/>
                  </a:lnTo>
                  <a:lnTo>
                    <a:pt x="1504" y="1333"/>
                  </a:lnTo>
                  <a:lnTo>
                    <a:pt x="1504" y="1333"/>
                  </a:lnTo>
                  <a:lnTo>
                    <a:pt x="1501" y="1334"/>
                  </a:lnTo>
                  <a:lnTo>
                    <a:pt x="1500" y="1337"/>
                  </a:lnTo>
                  <a:lnTo>
                    <a:pt x="1500" y="1340"/>
                  </a:lnTo>
                  <a:lnTo>
                    <a:pt x="1501" y="1343"/>
                  </a:lnTo>
                  <a:lnTo>
                    <a:pt x="1506" y="1348"/>
                  </a:lnTo>
                  <a:lnTo>
                    <a:pt x="1510" y="1353"/>
                  </a:lnTo>
                  <a:lnTo>
                    <a:pt x="1510" y="1353"/>
                  </a:lnTo>
                  <a:lnTo>
                    <a:pt x="1515" y="1358"/>
                  </a:lnTo>
                  <a:lnTo>
                    <a:pt x="1516" y="1362"/>
                  </a:lnTo>
                  <a:lnTo>
                    <a:pt x="1518" y="1367"/>
                  </a:lnTo>
                  <a:lnTo>
                    <a:pt x="1518" y="1370"/>
                  </a:lnTo>
                  <a:lnTo>
                    <a:pt x="1518" y="1370"/>
                  </a:lnTo>
                  <a:lnTo>
                    <a:pt x="1518" y="1380"/>
                  </a:lnTo>
                  <a:lnTo>
                    <a:pt x="1518" y="1385"/>
                  </a:lnTo>
                  <a:lnTo>
                    <a:pt x="1521" y="1389"/>
                  </a:lnTo>
                  <a:lnTo>
                    <a:pt x="1521" y="1389"/>
                  </a:lnTo>
                  <a:lnTo>
                    <a:pt x="1523" y="1392"/>
                  </a:lnTo>
                  <a:lnTo>
                    <a:pt x="1522" y="1395"/>
                  </a:lnTo>
                  <a:lnTo>
                    <a:pt x="1519" y="1399"/>
                  </a:lnTo>
                  <a:lnTo>
                    <a:pt x="1519" y="1399"/>
                  </a:lnTo>
                  <a:lnTo>
                    <a:pt x="1516" y="1402"/>
                  </a:lnTo>
                  <a:lnTo>
                    <a:pt x="1510" y="1402"/>
                  </a:lnTo>
                  <a:lnTo>
                    <a:pt x="1510" y="1402"/>
                  </a:lnTo>
                  <a:lnTo>
                    <a:pt x="1504" y="1399"/>
                  </a:lnTo>
                  <a:lnTo>
                    <a:pt x="1504" y="1399"/>
                  </a:lnTo>
                  <a:lnTo>
                    <a:pt x="1488" y="1389"/>
                  </a:lnTo>
                  <a:lnTo>
                    <a:pt x="1488" y="1389"/>
                  </a:lnTo>
                  <a:lnTo>
                    <a:pt x="1482" y="1387"/>
                  </a:lnTo>
                  <a:lnTo>
                    <a:pt x="1476" y="1387"/>
                  </a:lnTo>
                  <a:lnTo>
                    <a:pt x="1470" y="1389"/>
                  </a:lnTo>
                  <a:lnTo>
                    <a:pt x="1467" y="1392"/>
                  </a:lnTo>
                  <a:lnTo>
                    <a:pt x="1467" y="1392"/>
                  </a:lnTo>
                  <a:lnTo>
                    <a:pt x="1463" y="1398"/>
                  </a:lnTo>
                  <a:lnTo>
                    <a:pt x="1458" y="1401"/>
                  </a:lnTo>
                  <a:lnTo>
                    <a:pt x="1458" y="1401"/>
                  </a:lnTo>
                  <a:lnTo>
                    <a:pt x="1444" y="1402"/>
                  </a:lnTo>
                  <a:lnTo>
                    <a:pt x="1421" y="1404"/>
                  </a:lnTo>
                  <a:lnTo>
                    <a:pt x="1421" y="1404"/>
                  </a:lnTo>
                  <a:lnTo>
                    <a:pt x="1417" y="1405"/>
                  </a:lnTo>
                  <a:lnTo>
                    <a:pt x="1415" y="1408"/>
                  </a:lnTo>
                  <a:lnTo>
                    <a:pt x="1415" y="1411"/>
                  </a:lnTo>
                  <a:lnTo>
                    <a:pt x="1415" y="1414"/>
                  </a:lnTo>
                  <a:lnTo>
                    <a:pt x="1412" y="1417"/>
                  </a:lnTo>
                  <a:lnTo>
                    <a:pt x="1412" y="1417"/>
                  </a:lnTo>
                  <a:lnTo>
                    <a:pt x="1408" y="1420"/>
                  </a:lnTo>
                  <a:lnTo>
                    <a:pt x="1402" y="1420"/>
                  </a:lnTo>
                  <a:lnTo>
                    <a:pt x="1390" y="1417"/>
                  </a:lnTo>
                  <a:lnTo>
                    <a:pt x="1390" y="1417"/>
                  </a:lnTo>
                  <a:lnTo>
                    <a:pt x="1383" y="1417"/>
                  </a:lnTo>
                  <a:lnTo>
                    <a:pt x="1377" y="1419"/>
                  </a:lnTo>
                  <a:lnTo>
                    <a:pt x="1371" y="1420"/>
                  </a:lnTo>
                  <a:lnTo>
                    <a:pt x="1365" y="1423"/>
                  </a:lnTo>
                  <a:lnTo>
                    <a:pt x="1365" y="1423"/>
                  </a:lnTo>
                  <a:lnTo>
                    <a:pt x="1361" y="1426"/>
                  </a:lnTo>
                  <a:lnTo>
                    <a:pt x="1358" y="1430"/>
                  </a:lnTo>
                  <a:lnTo>
                    <a:pt x="1353" y="1439"/>
                  </a:lnTo>
                  <a:lnTo>
                    <a:pt x="1353" y="1439"/>
                  </a:lnTo>
                  <a:lnTo>
                    <a:pt x="1352" y="1441"/>
                  </a:lnTo>
                  <a:lnTo>
                    <a:pt x="1349" y="1442"/>
                  </a:lnTo>
                  <a:lnTo>
                    <a:pt x="1341" y="1442"/>
                  </a:lnTo>
                  <a:lnTo>
                    <a:pt x="1322" y="1442"/>
                  </a:lnTo>
                  <a:lnTo>
                    <a:pt x="1322" y="1442"/>
                  </a:lnTo>
                  <a:lnTo>
                    <a:pt x="1298" y="1441"/>
                  </a:lnTo>
                  <a:lnTo>
                    <a:pt x="1285" y="1439"/>
                  </a:lnTo>
                  <a:lnTo>
                    <a:pt x="1276" y="1436"/>
                  </a:lnTo>
                  <a:lnTo>
                    <a:pt x="1276" y="1436"/>
                  </a:lnTo>
                  <a:lnTo>
                    <a:pt x="1263" y="1427"/>
                  </a:lnTo>
                  <a:lnTo>
                    <a:pt x="1241" y="1411"/>
                  </a:lnTo>
                  <a:lnTo>
                    <a:pt x="1241" y="1411"/>
                  </a:lnTo>
                  <a:lnTo>
                    <a:pt x="1207" y="1387"/>
                  </a:lnTo>
                  <a:lnTo>
                    <a:pt x="1187" y="1374"/>
                  </a:lnTo>
                  <a:lnTo>
                    <a:pt x="1170" y="1362"/>
                  </a:lnTo>
                  <a:lnTo>
                    <a:pt x="1170" y="1362"/>
                  </a:lnTo>
                  <a:lnTo>
                    <a:pt x="1137" y="1336"/>
                  </a:lnTo>
                  <a:lnTo>
                    <a:pt x="1103" y="1309"/>
                  </a:lnTo>
                  <a:lnTo>
                    <a:pt x="1103" y="1309"/>
                  </a:lnTo>
                  <a:lnTo>
                    <a:pt x="1054" y="1270"/>
                  </a:lnTo>
                  <a:lnTo>
                    <a:pt x="1013" y="1236"/>
                  </a:lnTo>
                  <a:lnTo>
                    <a:pt x="1013" y="1236"/>
                  </a:lnTo>
                  <a:lnTo>
                    <a:pt x="1001" y="1223"/>
                  </a:lnTo>
                  <a:lnTo>
                    <a:pt x="989" y="1207"/>
                  </a:lnTo>
                  <a:lnTo>
                    <a:pt x="973" y="1185"/>
                  </a:lnTo>
                  <a:lnTo>
                    <a:pt x="973" y="1185"/>
                  </a:lnTo>
                  <a:lnTo>
                    <a:pt x="970" y="1183"/>
                  </a:lnTo>
                  <a:lnTo>
                    <a:pt x="965" y="1182"/>
                  </a:lnTo>
                  <a:lnTo>
                    <a:pt x="958" y="1182"/>
                  </a:lnTo>
                  <a:lnTo>
                    <a:pt x="958" y="1182"/>
                  </a:lnTo>
                  <a:lnTo>
                    <a:pt x="947" y="1182"/>
                  </a:lnTo>
                  <a:lnTo>
                    <a:pt x="942" y="1182"/>
                  </a:lnTo>
                  <a:lnTo>
                    <a:pt x="936" y="1183"/>
                  </a:lnTo>
                  <a:lnTo>
                    <a:pt x="936" y="1183"/>
                  </a:lnTo>
                  <a:lnTo>
                    <a:pt x="930" y="1185"/>
                  </a:lnTo>
                  <a:lnTo>
                    <a:pt x="924" y="1185"/>
                  </a:lnTo>
                  <a:lnTo>
                    <a:pt x="907" y="1182"/>
                  </a:lnTo>
                  <a:lnTo>
                    <a:pt x="907" y="1182"/>
                  </a:lnTo>
                  <a:lnTo>
                    <a:pt x="887" y="1180"/>
                  </a:lnTo>
                  <a:lnTo>
                    <a:pt x="860" y="1176"/>
                  </a:lnTo>
                  <a:lnTo>
                    <a:pt x="860" y="1176"/>
                  </a:lnTo>
                  <a:lnTo>
                    <a:pt x="848" y="1174"/>
                  </a:lnTo>
                  <a:lnTo>
                    <a:pt x="838" y="1170"/>
                  </a:lnTo>
                  <a:lnTo>
                    <a:pt x="829" y="1167"/>
                  </a:lnTo>
                  <a:lnTo>
                    <a:pt x="819" y="1164"/>
                  </a:lnTo>
                  <a:lnTo>
                    <a:pt x="819" y="1164"/>
                  </a:lnTo>
                  <a:lnTo>
                    <a:pt x="808" y="1161"/>
                  </a:lnTo>
                  <a:lnTo>
                    <a:pt x="801" y="1161"/>
                  </a:lnTo>
                  <a:lnTo>
                    <a:pt x="793" y="1162"/>
                  </a:lnTo>
                  <a:lnTo>
                    <a:pt x="793" y="1162"/>
                  </a:lnTo>
                  <a:lnTo>
                    <a:pt x="793" y="1162"/>
                  </a:lnTo>
                  <a:lnTo>
                    <a:pt x="793" y="1162"/>
                  </a:lnTo>
                  <a:lnTo>
                    <a:pt x="765" y="1189"/>
                  </a:lnTo>
                  <a:lnTo>
                    <a:pt x="745" y="1208"/>
                  </a:lnTo>
                  <a:lnTo>
                    <a:pt x="734" y="1219"/>
                  </a:lnTo>
                  <a:lnTo>
                    <a:pt x="734" y="1219"/>
                  </a:lnTo>
                  <a:lnTo>
                    <a:pt x="731" y="1222"/>
                  </a:lnTo>
                  <a:lnTo>
                    <a:pt x="728" y="1226"/>
                  </a:lnTo>
                  <a:lnTo>
                    <a:pt x="728" y="1232"/>
                  </a:lnTo>
                  <a:lnTo>
                    <a:pt x="728" y="1236"/>
                  </a:lnTo>
                  <a:lnTo>
                    <a:pt x="728" y="1236"/>
                  </a:lnTo>
                  <a:lnTo>
                    <a:pt x="731" y="1238"/>
                  </a:lnTo>
                  <a:lnTo>
                    <a:pt x="734" y="1239"/>
                  </a:lnTo>
                  <a:lnTo>
                    <a:pt x="739" y="1239"/>
                  </a:lnTo>
                  <a:lnTo>
                    <a:pt x="742" y="1242"/>
                  </a:lnTo>
                  <a:lnTo>
                    <a:pt x="742" y="1242"/>
                  </a:lnTo>
                  <a:lnTo>
                    <a:pt x="743" y="1245"/>
                  </a:lnTo>
                  <a:lnTo>
                    <a:pt x="743" y="1248"/>
                  </a:lnTo>
                  <a:lnTo>
                    <a:pt x="742" y="1256"/>
                  </a:lnTo>
                  <a:lnTo>
                    <a:pt x="737" y="1266"/>
                  </a:lnTo>
                  <a:lnTo>
                    <a:pt x="737" y="1266"/>
                  </a:lnTo>
                  <a:lnTo>
                    <a:pt x="733" y="1279"/>
                  </a:lnTo>
                  <a:lnTo>
                    <a:pt x="730" y="1287"/>
                  </a:lnTo>
                  <a:lnTo>
                    <a:pt x="730" y="1294"/>
                  </a:lnTo>
                  <a:lnTo>
                    <a:pt x="730" y="1294"/>
                  </a:lnTo>
                  <a:lnTo>
                    <a:pt x="731" y="1319"/>
                  </a:lnTo>
                  <a:lnTo>
                    <a:pt x="731" y="1319"/>
                  </a:lnTo>
                  <a:lnTo>
                    <a:pt x="730" y="1322"/>
                  </a:lnTo>
                  <a:lnTo>
                    <a:pt x="727" y="1327"/>
                  </a:lnTo>
                  <a:lnTo>
                    <a:pt x="724" y="1330"/>
                  </a:lnTo>
                  <a:lnTo>
                    <a:pt x="724" y="1330"/>
                  </a:lnTo>
                  <a:lnTo>
                    <a:pt x="718" y="1328"/>
                  </a:lnTo>
                  <a:lnTo>
                    <a:pt x="712" y="1327"/>
                  </a:lnTo>
                  <a:lnTo>
                    <a:pt x="706" y="1324"/>
                  </a:lnTo>
                  <a:lnTo>
                    <a:pt x="706" y="1324"/>
                  </a:lnTo>
                  <a:lnTo>
                    <a:pt x="702" y="1319"/>
                  </a:lnTo>
                  <a:lnTo>
                    <a:pt x="699" y="1315"/>
                  </a:lnTo>
                  <a:lnTo>
                    <a:pt x="693" y="1306"/>
                  </a:lnTo>
                  <a:lnTo>
                    <a:pt x="693" y="1306"/>
                  </a:lnTo>
                  <a:lnTo>
                    <a:pt x="690" y="1305"/>
                  </a:lnTo>
                  <a:lnTo>
                    <a:pt x="687" y="1306"/>
                  </a:lnTo>
                  <a:lnTo>
                    <a:pt x="682" y="1308"/>
                  </a:lnTo>
                  <a:lnTo>
                    <a:pt x="679" y="1309"/>
                  </a:lnTo>
                  <a:lnTo>
                    <a:pt x="679" y="1309"/>
                  </a:lnTo>
                  <a:lnTo>
                    <a:pt x="676" y="1308"/>
                  </a:lnTo>
                  <a:lnTo>
                    <a:pt x="674" y="1305"/>
                  </a:lnTo>
                  <a:lnTo>
                    <a:pt x="669" y="1299"/>
                  </a:lnTo>
                  <a:lnTo>
                    <a:pt x="669" y="1299"/>
                  </a:lnTo>
                  <a:lnTo>
                    <a:pt x="663" y="1293"/>
                  </a:lnTo>
                  <a:lnTo>
                    <a:pt x="659" y="1293"/>
                  </a:lnTo>
                  <a:lnTo>
                    <a:pt x="656" y="1293"/>
                  </a:lnTo>
                  <a:lnTo>
                    <a:pt x="656" y="1293"/>
                  </a:lnTo>
                  <a:lnTo>
                    <a:pt x="653" y="1294"/>
                  </a:lnTo>
                  <a:lnTo>
                    <a:pt x="651" y="1297"/>
                  </a:lnTo>
                  <a:lnTo>
                    <a:pt x="650" y="1300"/>
                  </a:lnTo>
                  <a:lnTo>
                    <a:pt x="648" y="1300"/>
                  </a:lnTo>
                  <a:lnTo>
                    <a:pt x="647" y="1300"/>
                  </a:lnTo>
                  <a:lnTo>
                    <a:pt x="647" y="1300"/>
                  </a:lnTo>
                  <a:lnTo>
                    <a:pt x="642" y="1299"/>
                  </a:lnTo>
                  <a:lnTo>
                    <a:pt x="641" y="1296"/>
                  </a:lnTo>
                  <a:lnTo>
                    <a:pt x="637" y="1293"/>
                  </a:lnTo>
                  <a:lnTo>
                    <a:pt x="632" y="1290"/>
                  </a:lnTo>
                  <a:lnTo>
                    <a:pt x="632" y="1290"/>
                  </a:lnTo>
                  <a:lnTo>
                    <a:pt x="628" y="1288"/>
                  </a:lnTo>
                  <a:lnTo>
                    <a:pt x="625" y="1290"/>
                  </a:lnTo>
                  <a:lnTo>
                    <a:pt x="622" y="1290"/>
                  </a:lnTo>
                  <a:lnTo>
                    <a:pt x="619" y="1290"/>
                  </a:lnTo>
                  <a:lnTo>
                    <a:pt x="619" y="1290"/>
                  </a:lnTo>
                  <a:lnTo>
                    <a:pt x="614" y="1287"/>
                  </a:lnTo>
                  <a:lnTo>
                    <a:pt x="613" y="1284"/>
                  </a:lnTo>
                  <a:lnTo>
                    <a:pt x="611" y="1281"/>
                  </a:lnTo>
                  <a:lnTo>
                    <a:pt x="614" y="1276"/>
                  </a:lnTo>
                  <a:lnTo>
                    <a:pt x="614" y="1276"/>
                  </a:lnTo>
                  <a:lnTo>
                    <a:pt x="616" y="1272"/>
                  </a:lnTo>
                  <a:lnTo>
                    <a:pt x="616" y="1269"/>
                  </a:lnTo>
                  <a:lnTo>
                    <a:pt x="614" y="1268"/>
                  </a:lnTo>
                  <a:lnTo>
                    <a:pt x="611" y="1263"/>
                  </a:lnTo>
                  <a:lnTo>
                    <a:pt x="611" y="1263"/>
                  </a:lnTo>
                  <a:lnTo>
                    <a:pt x="598" y="1247"/>
                  </a:lnTo>
                  <a:lnTo>
                    <a:pt x="589" y="1236"/>
                  </a:lnTo>
                  <a:lnTo>
                    <a:pt x="580" y="1229"/>
                  </a:lnTo>
                  <a:lnTo>
                    <a:pt x="580" y="1229"/>
                  </a:lnTo>
                  <a:lnTo>
                    <a:pt x="568" y="1219"/>
                  </a:lnTo>
                  <a:lnTo>
                    <a:pt x="561" y="1213"/>
                  </a:lnTo>
                  <a:lnTo>
                    <a:pt x="554" y="1207"/>
                  </a:lnTo>
                  <a:lnTo>
                    <a:pt x="554" y="1207"/>
                  </a:lnTo>
                  <a:lnTo>
                    <a:pt x="548" y="1199"/>
                  </a:lnTo>
                  <a:lnTo>
                    <a:pt x="543" y="1193"/>
                  </a:lnTo>
                  <a:lnTo>
                    <a:pt x="540" y="1189"/>
                  </a:lnTo>
                  <a:lnTo>
                    <a:pt x="537" y="1185"/>
                  </a:lnTo>
                  <a:lnTo>
                    <a:pt x="537" y="1185"/>
                  </a:lnTo>
                  <a:lnTo>
                    <a:pt x="533" y="1185"/>
                  </a:lnTo>
                  <a:lnTo>
                    <a:pt x="527" y="1186"/>
                  </a:lnTo>
                  <a:lnTo>
                    <a:pt x="521" y="1189"/>
                  </a:lnTo>
                  <a:lnTo>
                    <a:pt x="520" y="1192"/>
                  </a:lnTo>
                  <a:lnTo>
                    <a:pt x="520" y="1192"/>
                  </a:lnTo>
                  <a:lnTo>
                    <a:pt x="521" y="1213"/>
                  </a:lnTo>
                  <a:lnTo>
                    <a:pt x="525" y="1228"/>
                  </a:lnTo>
                  <a:lnTo>
                    <a:pt x="528" y="1239"/>
                  </a:lnTo>
                  <a:lnTo>
                    <a:pt x="528" y="1239"/>
                  </a:lnTo>
                  <a:lnTo>
                    <a:pt x="531" y="1248"/>
                  </a:lnTo>
                  <a:lnTo>
                    <a:pt x="533" y="1257"/>
                  </a:lnTo>
                  <a:lnTo>
                    <a:pt x="534" y="1269"/>
                  </a:lnTo>
                  <a:lnTo>
                    <a:pt x="534" y="1269"/>
                  </a:lnTo>
                  <a:lnTo>
                    <a:pt x="534" y="1275"/>
                  </a:lnTo>
                  <a:lnTo>
                    <a:pt x="531" y="1284"/>
                  </a:lnTo>
                  <a:lnTo>
                    <a:pt x="527" y="1291"/>
                  </a:lnTo>
                  <a:lnTo>
                    <a:pt x="524" y="1296"/>
                  </a:lnTo>
                  <a:lnTo>
                    <a:pt x="521" y="1297"/>
                  </a:lnTo>
                  <a:lnTo>
                    <a:pt x="521" y="1297"/>
                  </a:lnTo>
                  <a:lnTo>
                    <a:pt x="515" y="1300"/>
                  </a:lnTo>
                  <a:lnTo>
                    <a:pt x="511" y="1302"/>
                  </a:lnTo>
                  <a:lnTo>
                    <a:pt x="506" y="1303"/>
                  </a:lnTo>
                  <a:lnTo>
                    <a:pt x="502" y="1306"/>
                  </a:lnTo>
                  <a:lnTo>
                    <a:pt x="502" y="1306"/>
                  </a:lnTo>
                  <a:lnTo>
                    <a:pt x="500" y="1309"/>
                  </a:lnTo>
                  <a:lnTo>
                    <a:pt x="499" y="1313"/>
                  </a:lnTo>
                  <a:lnTo>
                    <a:pt x="499" y="1322"/>
                  </a:lnTo>
                  <a:lnTo>
                    <a:pt x="500" y="1333"/>
                  </a:lnTo>
                  <a:lnTo>
                    <a:pt x="503" y="1339"/>
                  </a:lnTo>
                  <a:lnTo>
                    <a:pt x="503" y="1339"/>
                  </a:lnTo>
                  <a:lnTo>
                    <a:pt x="505" y="1343"/>
                  </a:lnTo>
                  <a:lnTo>
                    <a:pt x="502" y="1345"/>
                  </a:lnTo>
                  <a:lnTo>
                    <a:pt x="484" y="1348"/>
                  </a:lnTo>
                  <a:lnTo>
                    <a:pt x="484" y="1348"/>
                  </a:lnTo>
                  <a:lnTo>
                    <a:pt x="474" y="1349"/>
                  </a:lnTo>
                  <a:lnTo>
                    <a:pt x="466" y="1350"/>
                  </a:lnTo>
                  <a:lnTo>
                    <a:pt x="462" y="1353"/>
                  </a:lnTo>
                  <a:lnTo>
                    <a:pt x="459" y="1356"/>
                  </a:lnTo>
                  <a:lnTo>
                    <a:pt x="459" y="1356"/>
                  </a:lnTo>
                  <a:lnTo>
                    <a:pt x="457" y="1361"/>
                  </a:lnTo>
                  <a:lnTo>
                    <a:pt x="454" y="1367"/>
                  </a:lnTo>
                  <a:lnTo>
                    <a:pt x="437" y="1389"/>
                  </a:lnTo>
                  <a:lnTo>
                    <a:pt x="437" y="1389"/>
                  </a:lnTo>
                  <a:lnTo>
                    <a:pt x="428" y="1402"/>
                  </a:lnTo>
                  <a:lnTo>
                    <a:pt x="422" y="1410"/>
                  </a:lnTo>
                  <a:lnTo>
                    <a:pt x="422" y="1413"/>
                  </a:lnTo>
                  <a:lnTo>
                    <a:pt x="422" y="1416"/>
                  </a:lnTo>
                  <a:lnTo>
                    <a:pt x="426" y="1419"/>
                  </a:lnTo>
                  <a:lnTo>
                    <a:pt x="426" y="1419"/>
                  </a:lnTo>
                  <a:lnTo>
                    <a:pt x="429" y="1420"/>
                  </a:lnTo>
                  <a:lnTo>
                    <a:pt x="431" y="1420"/>
                  </a:lnTo>
                  <a:lnTo>
                    <a:pt x="435" y="1419"/>
                  </a:lnTo>
                  <a:lnTo>
                    <a:pt x="441" y="1411"/>
                  </a:lnTo>
                  <a:lnTo>
                    <a:pt x="441" y="1411"/>
                  </a:lnTo>
                  <a:lnTo>
                    <a:pt x="443" y="1410"/>
                  </a:lnTo>
                  <a:lnTo>
                    <a:pt x="444" y="1410"/>
                  </a:lnTo>
                  <a:lnTo>
                    <a:pt x="447" y="1413"/>
                  </a:lnTo>
                  <a:lnTo>
                    <a:pt x="451" y="1414"/>
                  </a:lnTo>
                  <a:lnTo>
                    <a:pt x="451" y="1414"/>
                  </a:lnTo>
                  <a:lnTo>
                    <a:pt x="456" y="1417"/>
                  </a:lnTo>
                  <a:lnTo>
                    <a:pt x="459" y="1420"/>
                  </a:lnTo>
                  <a:lnTo>
                    <a:pt x="462" y="1425"/>
                  </a:lnTo>
                  <a:lnTo>
                    <a:pt x="468" y="1432"/>
                  </a:lnTo>
                  <a:lnTo>
                    <a:pt x="468" y="1432"/>
                  </a:lnTo>
                  <a:lnTo>
                    <a:pt x="471" y="1433"/>
                  </a:lnTo>
                  <a:lnTo>
                    <a:pt x="474" y="1433"/>
                  </a:lnTo>
                  <a:lnTo>
                    <a:pt x="478" y="1432"/>
                  </a:lnTo>
                  <a:lnTo>
                    <a:pt x="481" y="1429"/>
                  </a:lnTo>
                  <a:lnTo>
                    <a:pt x="493" y="1416"/>
                  </a:lnTo>
                  <a:lnTo>
                    <a:pt x="493" y="1416"/>
                  </a:lnTo>
                  <a:lnTo>
                    <a:pt x="497" y="1413"/>
                  </a:lnTo>
                  <a:lnTo>
                    <a:pt x="502" y="1411"/>
                  </a:lnTo>
                  <a:lnTo>
                    <a:pt x="508" y="1411"/>
                  </a:lnTo>
                  <a:lnTo>
                    <a:pt x="508" y="1411"/>
                  </a:lnTo>
                  <a:lnTo>
                    <a:pt x="514" y="1416"/>
                  </a:lnTo>
                  <a:lnTo>
                    <a:pt x="522" y="1422"/>
                  </a:lnTo>
                  <a:lnTo>
                    <a:pt x="539" y="1435"/>
                  </a:lnTo>
                  <a:lnTo>
                    <a:pt x="539" y="1435"/>
                  </a:lnTo>
                  <a:lnTo>
                    <a:pt x="542" y="1439"/>
                  </a:lnTo>
                  <a:lnTo>
                    <a:pt x="543" y="1445"/>
                  </a:lnTo>
                  <a:lnTo>
                    <a:pt x="545" y="1451"/>
                  </a:lnTo>
                  <a:lnTo>
                    <a:pt x="545" y="1451"/>
                  </a:lnTo>
                  <a:lnTo>
                    <a:pt x="450" y="1509"/>
                  </a:lnTo>
                  <a:lnTo>
                    <a:pt x="450" y="1509"/>
                  </a:lnTo>
                  <a:lnTo>
                    <a:pt x="447" y="1512"/>
                  </a:lnTo>
                  <a:lnTo>
                    <a:pt x="445" y="1515"/>
                  </a:lnTo>
                  <a:lnTo>
                    <a:pt x="447" y="1518"/>
                  </a:lnTo>
                  <a:lnTo>
                    <a:pt x="448" y="1521"/>
                  </a:lnTo>
                  <a:lnTo>
                    <a:pt x="451" y="1525"/>
                  </a:lnTo>
                  <a:lnTo>
                    <a:pt x="454" y="1528"/>
                  </a:lnTo>
                  <a:lnTo>
                    <a:pt x="454" y="1528"/>
                  </a:lnTo>
                  <a:lnTo>
                    <a:pt x="451" y="1530"/>
                  </a:lnTo>
                  <a:lnTo>
                    <a:pt x="443" y="1537"/>
                  </a:lnTo>
                  <a:lnTo>
                    <a:pt x="443" y="1537"/>
                  </a:lnTo>
                  <a:lnTo>
                    <a:pt x="428" y="1550"/>
                  </a:lnTo>
                  <a:lnTo>
                    <a:pt x="420" y="1556"/>
                  </a:lnTo>
                  <a:lnTo>
                    <a:pt x="414" y="1561"/>
                  </a:lnTo>
                  <a:lnTo>
                    <a:pt x="414" y="1561"/>
                  </a:lnTo>
                  <a:lnTo>
                    <a:pt x="410" y="1562"/>
                  </a:lnTo>
                  <a:lnTo>
                    <a:pt x="407" y="1561"/>
                  </a:lnTo>
                  <a:lnTo>
                    <a:pt x="406" y="1558"/>
                  </a:lnTo>
                  <a:lnTo>
                    <a:pt x="403" y="1556"/>
                  </a:lnTo>
                  <a:lnTo>
                    <a:pt x="403" y="1556"/>
                  </a:lnTo>
                  <a:lnTo>
                    <a:pt x="394" y="1552"/>
                  </a:lnTo>
                  <a:lnTo>
                    <a:pt x="385" y="1549"/>
                  </a:lnTo>
                  <a:lnTo>
                    <a:pt x="385" y="1549"/>
                  </a:lnTo>
                  <a:lnTo>
                    <a:pt x="371" y="1546"/>
                  </a:lnTo>
                  <a:lnTo>
                    <a:pt x="364" y="1546"/>
                  </a:lnTo>
                  <a:lnTo>
                    <a:pt x="360" y="1546"/>
                  </a:lnTo>
                  <a:lnTo>
                    <a:pt x="360" y="1546"/>
                  </a:lnTo>
                  <a:lnTo>
                    <a:pt x="357" y="1547"/>
                  </a:lnTo>
                  <a:lnTo>
                    <a:pt x="354" y="1547"/>
                  </a:lnTo>
                  <a:lnTo>
                    <a:pt x="354" y="1547"/>
                  </a:lnTo>
                  <a:lnTo>
                    <a:pt x="345" y="1543"/>
                  </a:lnTo>
                  <a:lnTo>
                    <a:pt x="345" y="1543"/>
                  </a:lnTo>
                  <a:lnTo>
                    <a:pt x="339" y="1540"/>
                  </a:lnTo>
                  <a:lnTo>
                    <a:pt x="337" y="1536"/>
                  </a:lnTo>
                  <a:lnTo>
                    <a:pt x="336" y="1527"/>
                  </a:lnTo>
                  <a:lnTo>
                    <a:pt x="336" y="1527"/>
                  </a:lnTo>
                  <a:lnTo>
                    <a:pt x="334" y="1515"/>
                  </a:lnTo>
                  <a:lnTo>
                    <a:pt x="333" y="1510"/>
                  </a:lnTo>
                  <a:lnTo>
                    <a:pt x="330" y="1506"/>
                  </a:lnTo>
                  <a:lnTo>
                    <a:pt x="330" y="1506"/>
                  </a:lnTo>
                  <a:lnTo>
                    <a:pt x="326" y="1502"/>
                  </a:lnTo>
                  <a:lnTo>
                    <a:pt x="318" y="1497"/>
                  </a:lnTo>
                  <a:lnTo>
                    <a:pt x="312" y="1496"/>
                  </a:lnTo>
                  <a:lnTo>
                    <a:pt x="308" y="1494"/>
                  </a:lnTo>
                  <a:lnTo>
                    <a:pt x="308" y="1494"/>
                  </a:lnTo>
                  <a:lnTo>
                    <a:pt x="303" y="1496"/>
                  </a:lnTo>
                  <a:lnTo>
                    <a:pt x="302" y="1497"/>
                  </a:lnTo>
                  <a:lnTo>
                    <a:pt x="299" y="1497"/>
                  </a:lnTo>
                  <a:lnTo>
                    <a:pt x="294" y="1496"/>
                  </a:lnTo>
                  <a:lnTo>
                    <a:pt x="294" y="1496"/>
                  </a:lnTo>
                  <a:lnTo>
                    <a:pt x="293" y="1494"/>
                  </a:lnTo>
                  <a:lnTo>
                    <a:pt x="293" y="1493"/>
                  </a:lnTo>
                  <a:lnTo>
                    <a:pt x="294" y="1490"/>
                  </a:lnTo>
                  <a:lnTo>
                    <a:pt x="299" y="1485"/>
                  </a:lnTo>
                  <a:lnTo>
                    <a:pt x="302" y="1481"/>
                  </a:lnTo>
                  <a:lnTo>
                    <a:pt x="302" y="1481"/>
                  </a:lnTo>
                  <a:lnTo>
                    <a:pt x="303" y="1478"/>
                  </a:lnTo>
                  <a:lnTo>
                    <a:pt x="303" y="1475"/>
                  </a:lnTo>
                  <a:lnTo>
                    <a:pt x="300" y="1469"/>
                  </a:lnTo>
                  <a:lnTo>
                    <a:pt x="296" y="1463"/>
                  </a:lnTo>
                  <a:lnTo>
                    <a:pt x="290" y="1460"/>
                  </a:lnTo>
                  <a:lnTo>
                    <a:pt x="290" y="1460"/>
                  </a:lnTo>
                  <a:lnTo>
                    <a:pt x="281" y="1454"/>
                  </a:lnTo>
                  <a:lnTo>
                    <a:pt x="274" y="1448"/>
                  </a:lnTo>
                  <a:lnTo>
                    <a:pt x="274" y="1448"/>
                  </a:lnTo>
                  <a:lnTo>
                    <a:pt x="271" y="1447"/>
                  </a:lnTo>
                  <a:lnTo>
                    <a:pt x="269" y="1444"/>
                  </a:lnTo>
                  <a:lnTo>
                    <a:pt x="271" y="1438"/>
                  </a:lnTo>
                  <a:lnTo>
                    <a:pt x="271" y="1438"/>
                  </a:lnTo>
                  <a:lnTo>
                    <a:pt x="271" y="1436"/>
                  </a:lnTo>
                  <a:lnTo>
                    <a:pt x="274" y="1435"/>
                  </a:lnTo>
                  <a:lnTo>
                    <a:pt x="283" y="1430"/>
                  </a:lnTo>
                  <a:lnTo>
                    <a:pt x="283" y="1430"/>
                  </a:lnTo>
                  <a:lnTo>
                    <a:pt x="284" y="1429"/>
                  </a:lnTo>
                  <a:lnTo>
                    <a:pt x="286" y="1427"/>
                  </a:lnTo>
                  <a:lnTo>
                    <a:pt x="284" y="1425"/>
                  </a:lnTo>
                  <a:lnTo>
                    <a:pt x="274" y="1417"/>
                  </a:lnTo>
                  <a:lnTo>
                    <a:pt x="274" y="1417"/>
                  </a:lnTo>
                  <a:lnTo>
                    <a:pt x="269" y="1414"/>
                  </a:lnTo>
                  <a:lnTo>
                    <a:pt x="265" y="1414"/>
                  </a:lnTo>
                  <a:lnTo>
                    <a:pt x="262" y="1416"/>
                  </a:lnTo>
                  <a:lnTo>
                    <a:pt x="259" y="1419"/>
                  </a:lnTo>
                  <a:lnTo>
                    <a:pt x="259" y="1419"/>
                  </a:lnTo>
                  <a:lnTo>
                    <a:pt x="256" y="1420"/>
                  </a:lnTo>
                  <a:lnTo>
                    <a:pt x="252" y="1420"/>
                  </a:lnTo>
                  <a:lnTo>
                    <a:pt x="238" y="1420"/>
                  </a:lnTo>
                  <a:lnTo>
                    <a:pt x="238" y="1420"/>
                  </a:lnTo>
                  <a:lnTo>
                    <a:pt x="235" y="1419"/>
                  </a:lnTo>
                  <a:lnTo>
                    <a:pt x="232" y="1417"/>
                  </a:lnTo>
                  <a:lnTo>
                    <a:pt x="226" y="1411"/>
                  </a:lnTo>
                  <a:lnTo>
                    <a:pt x="216" y="1396"/>
                  </a:lnTo>
                  <a:lnTo>
                    <a:pt x="216" y="1396"/>
                  </a:lnTo>
                  <a:lnTo>
                    <a:pt x="212" y="1390"/>
                  </a:lnTo>
                  <a:lnTo>
                    <a:pt x="212" y="1385"/>
                  </a:lnTo>
                  <a:lnTo>
                    <a:pt x="212" y="1374"/>
                  </a:lnTo>
                  <a:lnTo>
                    <a:pt x="212" y="1374"/>
                  </a:lnTo>
                  <a:lnTo>
                    <a:pt x="210" y="1370"/>
                  </a:lnTo>
                  <a:lnTo>
                    <a:pt x="207" y="1368"/>
                  </a:lnTo>
                  <a:lnTo>
                    <a:pt x="204" y="1367"/>
                  </a:lnTo>
                  <a:lnTo>
                    <a:pt x="200" y="1362"/>
                  </a:lnTo>
                  <a:lnTo>
                    <a:pt x="200" y="1362"/>
                  </a:lnTo>
                  <a:lnTo>
                    <a:pt x="197" y="1359"/>
                  </a:lnTo>
                  <a:lnTo>
                    <a:pt x="192" y="1358"/>
                  </a:lnTo>
                  <a:lnTo>
                    <a:pt x="188" y="1361"/>
                  </a:lnTo>
                  <a:lnTo>
                    <a:pt x="188" y="1361"/>
                  </a:lnTo>
                  <a:lnTo>
                    <a:pt x="180" y="1361"/>
                  </a:lnTo>
                  <a:lnTo>
                    <a:pt x="170" y="1359"/>
                  </a:lnTo>
                  <a:lnTo>
                    <a:pt x="170" y="1359"/>
                  </a:lnTo>
                  <a:lnTo>
                    <a:pt x="164" y="1358"/>
                  </a:lnTo>
                  <a:lnTo>
                    <a:pt x="160" y="1356"/>
                  </a:lnTo>
                  <a:lnTo>
                    <a:pt x="149" y="1349"/>
                  </a:lnTo>
                  <a:lnTo>
                    <a:pt x="149" y="1349"/>
                  </a:lnTo>
                  <a:lnTo>
                    <a:pt x="148" y="1346"/>
                  </a:lnTo>
                  <a:lnTo>
                    <a:pt x="146" y="1343"/>
                  </a:lnTo>
                  <a:lnTo>
                    <a:pt x="145" y="1337"/>
                  </a:lnTo>
                  <a:lnTo>
                    <a:pt x="143" y="1322"/>
                  </a:lnTo>
                  <a:lnTo>
                    <a:pt x="143" y="1322"/>
                  </a:lnTo>
                  <a:lnTo>
                    <a:pt x="143" y="1321"/>
                  </a:lnTo>
                  <a:lnTo>
                    <a:pt x="142" y="1319"/>
                  </a:lnTo>
                  <a:lnTo>
                    <a:pt x="137" y="1318"/>
                  </a:lnTo>
                  <a:lnTo>
                    <a:pt x="132" y="1318"/>
                  </a:lnTo>
                  <a:lnTo>
                    <a:pt x="124" y="1316"/>
                  </a:lnTo>
                  <a:lnTo>
                    <a:pt x="124" y="1316"/>
                  </a:lnTo>
                  <a:lnTo>
                    <a:pt x="121" y="1315"/>
                  </a:lnTo>
                  <a:lnTo>
                    <a:pt x="120" y="1313"/>
                  </a:lnTo>
                  <a:lnTo>
                    <a:pt x="117" y="1309"/>
                  </a:lnTo>
                  <a:lnTo>
                    <a:pt x="117" y="1303"/>
                  </a:lnTo>
                  <a:lnTo>
                    <a:pt x="115" y="1299"/>
                  </a:lnTo>
                  <a:lnTo>
                    <a:pt x="115" y="1299"/>
                  </a:lnTo>
                  <a:lnTo>
                    <a:pt x="115" y="1296"/>
                  </a:lnTo>
                  <a:lnTo>
                    <a:pt x="117" y="1293"/>
                  </a:lnTo>
                  <a:lnTo>
                    <a:pt x="121" y="1287"/>
                  </a:lnTo>
                  <a:lnTo>
                    <a:pt x="121" y="1287"/>
                  </a:lnTo>
                  <a:lnTo>
                    <a:pt x="121" y="1285"/>
                  </a:lnTo>
                  <a:lnTo>
                    <a:pt x="120" y="1284"/>
                  </a:lnTo>
                  <a:lnTo>
                    <a:pt x="114" y="1281"/>
                  </a:lnTo>
                  <a:lnTo>
                    <a:pt x="114" y="1281"/>
                  </a:lnTo>
                  <a:lnTo>
                    <a:pt x="111" y="1276"/>
                  </a:lnTo>
                  <a:lnTo>
                    <a:pt x="108" y="1272"/>
                  </a:lnTo>
                  <a:lnTo>
                    <a:pt x="103" y="1269"/>
                  </a:lnTo>
                  <a:lnTo>
                    <a:pt x="102" y="1268"/>
                  </a:lnTo>
                  <a:lnTo>
                    <a:pt x="99" y="1266"/>
                  </a:lnTo>
                  <a:lnTo>
                    <a:pt x="99" y="1266"/>
                  </a:lnTo>
                  <a:lnTo>
                    <a:pt x="93" y="1266"/>
                  </a:lnTo>
                  <a:lnTo>
                    <a:pt x="87" y="1268"/>
                  </a:lnTo>
                  <a:lnTo>
                    <a:pt x="81" y="1268"/>
                  </a:lnTo>
                  <a:lnTo>
                    <a:pt x="77" y="1266"/>
                  </a:lnTo>
                  <a:lnTo>
                    <a:pt x="77" y="1266"/>
                  </a:lnTo>
                  <a:lnTo>
                    <a:pt x="74" y="1263"/>
                  </a:lnTo>
                  <a:lnTo>
                    <a:pt x="74" y="1262"/>
                  </a:lnTo>
                  <a:lnTo>
                    <a:pt x="72" y="1254"/>
                  </a:lnTo>
                  <a:lnTo>
                    <a:pt x="72" y="1247"/>
                  </a:lnTo>
                  <a:lnTo>
                    <a:pt x="71" y="1241"/>
                  </a:lnTo>
                  <a:lnTo>
                    <a:pt x="71" y="1241"/>
                  </a:lnTo>
                  <a:lnTo>
                    <a:pt x="69" y="1238"/>
                  </a:lnTo>
                  <a:lnTo>
                    <a:pt x="68" y="1235"/>
                  </a:lnTo>
                  <a:lnTo>
                    <a:pt x="60" y="1232"/>
                  </a:lnTo>
                  <a:lnTo>
                    <a:pt x="47" y="1229"/>
                  </a:lnTo>
                  <a:lnTo>
                    <a:pt x="47" y="1229"/>
                  </a:lnTo>
                  <a:lnTo>
                    <a:pt x="46" y="1226"/>
                  </a:lnTo>
                  <a:lnTo>
                    <a:pt x="44" y="1223"/>
                  </a:lnTo>
                  <a:lnTo>
                    <a:pt x="40" y="1211"/>
                  </a:lnTo>
                  <a:lnTo>
                    <a:pt x="37" y="1193"/>
                  </a:lnTo>
                  <a:lnTo>
                    <a:pt x="37" y="1193"/>
                  </a:lnTo>
                  <a:lnTo>
                    <a:pt x="35" y="1191"/>
                  </a:lnTo>
                  <a:lnTo>
                    <a:pt x="32" y="1188"/>
                  </a:lnTo>
                  <a:lnTo>
                    <a:pt x="25" y="1186"/>
                  </a:lnTo>
                  <a:lnTo>
                    <a:pt x="16" y="1185"/>
                  </a:lnTo>
                  <a:lnTo>
                    <a:pt x="16" y="1185"/>
                  </a:lnTo>
                  <a:lnTo>
                    <a:pt x="12" y="1183"/>
                  </a:lnTo>
                  <a:lnTo>
                    <a:pt x="9" y="1182"/>
                  </a:lnTo>
                  <a:lnTo>
                    <a:pt x="4" y="1177"/>
                  </a:lnTo>
                  <a:lnTo>
                    <a:pt x="0" y="1171"/>
                  </a:lnTo>
                  <a:lnTo>
                    <a:pt x="0" y="1171"/>
                  </a:lnTo>
                  <a:lnTo>
                    <a:pt x="0" y="1168"/>
                  </a:lnTo>
                  <a:lnTo>
                    <a:pt x="0" y="1162"/>
                  </a:lnTo>
                  <a:lnTo>
                    <a:pt x="1" y="1153"/>
                  </a:lnTo>
                  <a:lnTo>
                    <a:pt x="1" y="1148"/>
                  </a:lnTo>
                  <a:lnTo>
                    <a:pt x="1" y="1148"/>
                  </a:lnTo>
                  <a:lnTo>
                    <a:pt x="1" y="1140"/>
                  </a:lnTo>
                  <a:lnTo>
                    <a:pt x="4" y="1131"/>
                  </a:lnTo>
                  <a:lnTo>
                    <a:pt x="7" y="1124"/>
                  </a:lnTo>
                  <a:lnTo>
                    <a:pt x="10" y="1119"/>
                  </a:lnTo>
                  <a:lnTo>
                    <a:pt x="10" y="1119"/>
                  </a:lnTo>
                  <a:lnTo>
                    <a:pt x="18" y="1115"/>
                  </a:lnTo>
                  <a:lnTo>
                    <a:pt x="22" y="1111"/>
                  </a:lnTo>
                  <a:lnTo>
                    <a:pt x="22" y="1109"/>
                  </a:lnTo>
                  <a:lnTo>
                    <a:pt x="22" y="1108"/>
                  </a:lnTo>
                  <a:lnTo>
                    <a:pt x="22" y="1108"/>
                  </a:lnTo>
                  <a:lnTo>
                    <a:pt x="22" y="1099"/>
                  </a:lnTo>
                  <a:lnTo>
                    <a:pt x="23" y="1090"/>
                  </a:lnTo>
                  <a:lnTo>
                    <a:pt x="23" y="1090"/>
                  </a:lnTo>
                  <a:lnTo>
                    <a:pt x="29" y="1075"/>
                  </a:lnTo>
                  <a:lnTo>
                    <a:pt x="32" y="1069"/>
                  </a:lnTo>
                  <a:lnTo>
                    <a:pt x="35" y="1066"/>
                  </a:lnTo>
                  <a:lnTo>
                    <a:pt x="35" y="1066"/>
                  </a:lnTo>
                  <a:lnTo>
                    <a:pt x="43" y="1062"/>
                  </a:lnTo>
                  <a:lnTo>
                    <a:pt x="56" y="1056"/>
                  </a:lnTo>
                  <a:lnTo>
                    <a:pt x="56" y="1056"/>
                  </a:lnTo>
                  <a:lnTo>
                    <a:pt x="69" y="1051"/>
                  </a:lnTo>
                  <a:lnTo>
                    <a:pt x="77" y="1048"/>
                  </a:lnTo>
                  <a:lnTo>
                    <a:pt x="81" y="1045"/>
                  </a:lnTo>
                  <a:lnTo>
                    <a:pt x="81" y="1045"/>
                  </a:lnTo>
                  <a:lnTo>
                    <a:pt x="92" y="1036"/>
                  </a:lnTo>
                  <a:lnTo>
                    <a:pt x="96" y="1031"/>
                  </a:lnTo>
                  <a:lnTo>
                    <a:pt x="98" y="1029"/>
                  </a:lnTo>
                  <a:lnTo>
                    <a:pt x="98" y="1026"/>
                  </a:lnTo>
                  <a:lnTo>
                    <a:pt x="98" y="1026"/>
                  </a:lnTo>
                  <a:lnTo>
                    <a:pt x="96" y="1017"/>
                  </a:lnTo>
                  <a:lnTo>
                    <a:pt x="96" y="1014"/>
                  </a:lnTo>
                  <a:lnTo>
                    <a:pt x="98" y="1010"/>
                  </a:lnTo>
                  <a:lnTo>
                    <a:pt x="98" y="1010"/>
                  </a:lnTo>
                  <a:lnTo>
                    <a:pt x="100" y="1007"/>
                  </a:lnTo>
                  <a:lnTo>
                    <a:pt x="105" y="1004"/>
                  </a:lnTo>
                  <a:lnTo>
                    <a:pt x="109" y="1002"/>
                  </a:lnTo>
                  <a:lnTo>
                    <a:pt x="112" y="1004"/>
                  </a:lnTo>
                  <a:lnTo>
                    <a:pt x="112" y="1004"/>
                  </a:lnTo>
                  <a:lnTo>
                    <a:pt x="114" y="1004"/>
                  </a:lnTo>
                  <a:lnTo>
                    <a:pt x="118" y="1002"/>
                  </a:lnTo>
                  <a:lnTo>
                    <a:pt x="127" y="995"/>
                  </a:lnTo>
                  <a:lnTo>
                    <a:pt x="132" y="991"/>
                  </a:lnTo>
                  <a:lnTo>
                    <a:pt x="135" y="985"/>
                  </a:lnTo>
                  <a:lnTo>
                    <a:pt x="136" y="980"/>
                  </a:lnTo>
                  <a:lnTo>
                    <a:pt x="135" y="977"/>
                  </a:lnTo>
                  <a:lnTo>
                    <a:pt x="135" y="977"/>
                  </a:lnTo>
                  <a:lnTo>
                    <a:pt x="132" y="971"/>
                  </a:lnTo>
                  <a:lnTo>
                    <a:pt x="127" y="967"/>
                  </a:lnTo>
                  <a:lnTo>
                    <a:pt x="124" y="964"/>
                  </a:lnTo>
                  <a:lnTo>
                    <a:pt x="121" y="961"/>
                  </a:lnTo>
                  <a:lnTo>
                    <a:pt x="121" y="961"/>
                  </a:lnTo>
                  <a:lnTo>
                    <a:pt x="121" y="952"/>
                  </a:lnTo>
                  <a:lnTo>
                    <a:pt x="121" y="937"/>
                  </a:lnTo>
                  <a:lnTo>
                    <a:pt x="121" y="922"/>
                  </a:lnTo>
                  <a:lnTo>
                    <a:pt x="124" y="912"/>
                  </a:lnTo>
                  <a:lnTo>
                    <a:pt x="124" y="912"/>
                  </a:lnTo>
                  <a:lnTo>
                    <a:pt x="129" y="908"/>
                  </a:lnTo>
                  <a:lnTo>
                    <a:pt x="133" y="905"/>
                  </a:lnTo>
                  <a:lnTo>
                    <a:pt x="140" y="902"/>
                  </a:lnTo>
                  <a:lnTo>
                    <a:pt x="148" y="897"/>
                  </a:lnTo>
                  <a:lnTo>
                    <a:pt x="148" y="897"/>
                  </a:lnTo>
                  <a:lnTo>
                    <a:pt x="157" y="891"/>
                  </a:lnTo>
                  <a:lnTo>
                    <a:pt x="164" y="884"/>
                  </a:lnTo>
                  <a:lnTo>
                    <a:pt x="172" y="877"/>
                  </a:lnTo>
                  <a:lnTo>
                    <a:pt x="176" y="869"/>
                  </a:lnTo>
                  <a:lnTo>
                    <a:pt x="176" y="869"/>
                  </a:lnTo>
                  <a:lnTo>
                    <a:pt x="179" y="859"/>
                  </a:lnTo>
                  <a:lnTo>
                    <a:pt x="180" y="857"/>
                  </a:lnTo>
                  <a:lnTo>
                    <a:pt x="182" y="859"/>
                  </a:lnTo>
                  <a:lnTo>
                    <a:pt x="182" y="859"/>
                  </a:lnTo>
                  <a:lnTo>
                    <a:pt x="186" y="863"/>
                  </a:lnTo>
                  <a:lnTo>
                    <a:pt x="192" y="871"/>
                  </a:lnTo>
                  <a:lnTo>
                    <a:pt x="200" y="877"/>
                  </a:lnTo>
                  <a:lnTo>
                    <a:pt x="203" y="878"/>
                  </a:lnTo>
                  <a:lnTo>
                    <a:pt x="206" y="878"/>
                  </a:lnTo>
                  <a:lnTo>
                    <a:pt x="206" y="878"/>
                  </a:lnTo>
                  <a:lnTo>
                    <a:pt x="214" y="874"/>
                  </a:lnTo>
                  <a:lnTo>
                    <a:pt x="222" y="868"/>
                  </a:lnTo>
                  <a:lnTo>
                    <a:pt x="232" y="860"/>
                  </a:lnTo>
                  <a:lnTo>
                    <a:pt x="238" y="860"/>
                  </a:lnTo>
                  <a:lnTo>
                    <a:pt x="238" y="860"/>
                  </a:lnTo>
                  <a:lnTo>
                    <a:pt x="238" y="863"/>
                  </a:lnTo>
                  <a:lnTo>
                    <a:pt x="238" y="868"/>
                  </a:lnTo>
                  <a:lnTo>
                    <a:pt x="243" y="878"/>
                  </a:lnTo>
                  <a:lnTo>
                    <a:pt x="243" y="878"/>
                  </a:lnTo>
                  <a:lnTo>
                    <a:pt x="249" y="885"/>
                  </a:lnTo>
                  <a:lnTo>
                    <a:pt x="253" y="891"/>
                  </a:lnTo>
                  <a:lnTo>
                    <a:pt x="262" y="902"/>
                  </a:lnTo>
                  <a:lnTo>
                    <a:pt x="262" y="902"/>
                  </a:lnTo>
                  <a:lnTo>
                    <a:pt x="268" y="906"/>
                  </a:lnTo>
                  <a:lnTo>
                    <a:pt x="274" y="912"/>
                  </a:lnTo>
                  <a:lnTo>
                    <a:pt x="280" y="917"/>
                  </a:lnTo>
                  <a:lnTo>
                    <a:pt x="284" y="918"/>
                  </a:lnTo>
                  <a:lnTo>
                    <a:pt x="289" y="918"/>
                  </a:lnTo>
                  <a:lnTo>
                    <a:pt x="289" y="918"/>
                  </a:lnTo>
                  <a:lnTo>
                    <a:pt x="294" y="918"/>
                  </a:lnTo>
                  <a:lnTo>
                    <a:pt x="299" y="918"/>
                  </a:lnTo>
                  <a:lnTo>
                    <a:pt x="300" y="915"/>
                  </a:lnTo>
                  <a:lnTo>
                    <a:pt x="300" y="915"/>
                  </a:lnTo>
                  <a:lnTo>
                    <a:pt x="309" y="905"/>
                  </a:lnTo>
                  <a:lnTo>
                    <a:pt x="312" y="899"/>
                  </a:lnTo>
                  <a:lnTo>
                    <a:pt x="317" y="896"/>
                  </a:lnTo>
                  <a:lnTo>
                    <a:pt x="317" y="896"/>
                  </a:lnTo>
                  <a:lnTo>
                    <a:pt x="321" y="894"/>
                  </a:lnTo>
                  <a:lnTo>
                    <a:pt x="324" y="894"/>
                  </a:lnTo>
                  <a:lnTo>
                    <a:pt x="329" y="894"/>
                  </a:lnTo>
                  <a:lnTo>
                    <a:pt x="333" y="893"/>
                  </a:lnTo>
                  <a:lnTo>
                    <a:pt x="333" y="893"/>
                  </a:lnTo>
                  <a:lnTo>
                    <a:pt x="334" y="890"/>
                  </a:lnTo>
                  <a:lnTo>
                    <a:pt x="334" y="885"/>
                  </a:lnTo>
                  <a:lnTo>
                    <a:pt x="333" y="881"/>
                  </a:lnTo>
                  <a:lnTo>
                    <a:pt x="330" y="875"/>
                  </a:lnTo>
                  <a:lnTo>
                    <a:pt x="330" y="875"/>
                  </a:lnTo>
                  <a:lnTo>
                    <a:pt x="327" y="871"/>
                  </a:lnTo>
                  <a:lnTo>
                    <a:pt x="323" y="866"/>
                  </a:lnTo>
                  <a:lnTo>
                    <a:pt x="314" y="859"/>
                  </a:lnTo>
                  <a:lnTo>
                    <a:pt x="314" y="859"/>
                  </a:lnTo>
                  <a:lnTo>
                    <a:pt x="306" y="854"/>
                  </a:lnTo>
                  <a:lnTo>
                    <a:pt x="303" y="851"/>
                  </a:lnTo>
                  <a:lnTo>
                    <a:pt x="302" y="848"/>
                  </a:lnTo>
                  <a:lnTo>
                    <a:pt x="302" y="848"/>
                  </a:lnTo>
                  <a:lnTo>
                    <a:pt x="302" y="842"/>
                  </a:lnTo>
                  <a:lnTo>
                    <a:pt x="305" y="840"/>
                  </a:lnTo>
                  <a:lnTo>
                    <a:pt x="308" y="837"/>
                  </a:lnTo>
                  <a:lnTo>
                    <a:pt x="311" y="831"/>
                  </a:lnTo>
                  <a:lnTo>
                    <a:pt x="311" y="831"/>
                  </a:lnTo>
                  <a:lnTo>
                    <a:pt x="317" y="814"/>
                  </a:lnTo>
                  <a:lnTo>
                    <a:pt x="320" y="808"/>
                  </a:lnTo>
                  <a:lnTo>
                    <a:pt x="324" y="805"/>
                  </a:lnTo>
                  <a:lnTo>
                    <a:pt x="324" y="805"/>
                  </a:lnTo>
                  <a:lnTo>
                    <a:pt x="331" y="801"/>
                  </a:lnTo>
                  <a:lnTo>
                    <a:pt x="337" y="801"/>
                  </a:lnTo>
                  <a:lnTo>
                    <a:pt x="337" y="801"/>
                  </a:lnTo>
                  <a:lnTo>
                    <a:pt x="342" y="801"/>
                  </a:lnTo>
                  <a:lnTo>
                    <a:pt x="343" y="800"/>
                  </a:lnTo>
                  <a:lnTo>
                    <a:pt x="346" y="800"/>
                  </a:lnTo>
                  <a:lnTo>
                    <a:pt x="352" y="798"/>
                  </a:lnTo>
                  <a:lnTo>
                    <a:pt x="352" y="798"/>
                  </a:lnTo>
                  <a:lnTo>
                    <a:pt x="364" y="800"/>
                  </a:lnTo>
                  <a:lnTo>
                    <a:pt x="374" y="801"/>
                  </a:lnTo>
                  <a:lnTo>
                    <a:pt x="374" y="801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6" y="807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7" y="835"/>
                  </a:lnTo>
                  <a:lnTo>
                    <a:pt x="379" y="845"/>
                  </a:lnTo>
                  <a:lnTo>
                    <a:pt x="377" y="853"/>
                  </a:lnTo>
                  <a:lnTo>
                    <a:pt x="377" y="853"/>
                  </a:lnTo>
                  <a:lnTo>
                    <a:pt x="374" y="860"/>
                  </a:lnTo>
                  <a:lnTo>
                    <a:pt x="373" y="865"/>
                  </a:lnTo>
                  <a:lnTo>
                    <a:pt x="371" y="868"/>
                  </a:lnTo>
                  <a:lnTo>
                    <a:pt x="374" y="871"/>
                  </a:lnTo>
                  <a:lnTo>
                    <a:pt x="374" y="871"/>
                  </a:lnTo>
                  <a:lnTo>
                    <a:pt x="379" y="877"/>
                  </a:lnTo>
                  <a:lnTo>
                    <a:pt x="383" y="882"/>
                  </a:lnTo>
                  <a:lnTo>
                    <a:pt x="389" y="894"/>
                  </a:lnTo>
                  <a:lnTo>
                    <a:pt x="389" y="894"/>
                  </a:lnTo>
                  <a:lnTo>
                    <a:pt x="391" y="906"/>
                  </a:lnTo>
                  <a:lnTo>
                    <a:pt x="395" y="927"/>
                  </a:lnTo>
                  <a:lnTo>
                    <a:pt x="395" y="927"/>
                  </a:lnTo>
                  <a:lnTo>
                    <a:pt x="395" y="937"/>
                  </a:lnTo>
                  <a:lnTo>
                    <a:pt x="397" y="942"/>
                  </a:lnTo>
                  <a:lnTo>
                    <a:pt x="397" y="945"/>
                  </a:lnTo>
                  <a:lnTo>
                    <a:pt x="398" y="945"/>
                  </a:lnTo>
                  <a:lnTo>
                    <a:pt x="406" y="948"/>
                  </a:lnTo>
                  <a:lnTo>
                    <a:pt x="406" y="948"/>
                  </a:lnTo>
                  <a:lnTo>
                    <a:pt x="416" y="948"/>
                  </a:lnTo>
                  <a:lnTo>
                    <a:pt x="423" y="946"/>
                  </a:lnTo>
                  <a:lnTo>
                    <a:pt x="431" y="943"/>
                  </a:lnTo>
                  <a:lnTo>
                    <a:pt x="431" y="943"/>
                  </a:lnTo>
                  <a:lnTo>
                    <a:pt x="434" y="943"/>
                  </a:lnTo>
                  <a:lnTo>
                    <a:pt x="437" y="943"/>
                  </a:lnTo>
                  <a:lnTo>
                    <a:pt x="443" y="937"/>
                  </a:lnTo>
                  <a:lnTo>
                    <a:pt x="443" y="937"/>
                  </a:lnTo>
                  <a:lnTo>
                    <a:pt x="448" y="934"/>
                  </a:lnTo>
                  <a:lnTo>
                    <a:pt x="450" y="931"/>
                  </a:lnTo>
                  <a:lnTo>
                    <a:pt x="451" y="927"/>
                  </a:lnTo>
                  <a:lnTo>
                    <a:pt x="451" y="927"/>
                  </a:lnTo>
                  <a:lnTo>
                    <a:pt x="453" y="911"/>
                  </a:lnTo>
                  <a:lnTo>
                    <a:pt x="454" y="900"/>
                  </a:lnTo>
                  <a:lnTo>
                    <a:pt x="456" y="896"/>
                  </a:lnTo>
                  <a:lnTo>
                    <a:pt x="456" y="896"/>
                  </a:lnTo>
                  <a:lnTo>
                    <a:pt x="463" y="890"/>
                  </a:lnTo>
                  <a:lnTo>
                    <a:pt x="472" y="885"/>
                  </a:lnTo>
                  <a:lnTo>
                    <a:pt x="472" y="885"/>
                  </a:lnTo>
                  <a:lnTo>
                    <a:pt x="481" y="882"/>
                  </a:lnTo>
                  <a:lnTo>
                    <a:pt x="485" y="881"/>
                  </a:lnTo>
                  <a:lnTo>
                    <a:pt x="490" y="882"/>
                  </a:lnTo>
                  <a:lnTo>
                    <a:pt x="490" y="882"/>
                  </a:lnTo>
                  <a:lnTo>
                    <a:pt x="494" y="884"/>
                  </a:lnTo>
                  <a:lnTo>
                    <a:pt x="500" y="882"/>
                  </a:lnTo>
                  <a:lnTo>
                    <a:pt x="508" y="882"/>
                  </a:lnTo>
                  <a:lnTo>
                    <a:pt x="514" y="882"/>
                  </a:lnTo>
                  <a:lnTo>
                    <a:pt x="514" y="882"/>
                  </a:lnTo>
                  <a:lnTo>
                    <a:pt x="521" y="885"/>
                  </a:lnTo>
                  <a:lnTo>
                    <a:pt x="524" y="885"/>
                  </a:lnTo>
                  <a:lnTo>
                    <a:pt x="530" y="885"/>
                  </a:lnTo>
                  <a:lnTo>
                    <a:pt x="530" y="885"/>
                  </a:lnTo>
                  <a:lnTo>
                    <a:pt x="546" y="885"/>
                  </a:lnTo>
                  <a:lnTo>
                    <a:pt x="557" y="885"/>
                  </a:lnTo>
                  <a:lnTo>
                    <a:pt x="557" y="885"/>
                  </a:lnTo>
                  <a:lnTo>
                    <a:pt x="562" y="888"/>
                  </a:lnTo>
                  <a:lnTo>
                    <a:pt x="571" y="894"/>
                  </a:lnTo>
                  <a:lnTo>
                    <a:pt x="571" y="894"/>
                  </a:lnTo>
                  <a:lnTo>
                    <a:pt x="576" y="899"/>
                  </a:lnTo>
                  <a:lnTo>
                    <a:pt x="580" y="902"/>
                  </a:lnTo>
                  <a:lnTo>
                    <a:pt x="588" y="902"/>
                  </a:lnTo>
                  <a:lnTo>
                    <a:pt x="599" y="902"/>
                  </a:lnTo>
                  <a:lnTo>
                    <a:pt x="599" y="902"/>
                  </a:lnTo>
                  <a:lnTo>
                    <a:pt x="631" y="902"/>
                  </a:lnTo>
                  <a:lnTo>
                    <a:pt x="631" y="902"/>
                  </a:lnTo>
                  <a:lnTo>
                    <a:pt x="634" y="902"/>
                  </a:lnTo>
                  <a:lnTo>
                    <a:pt x="637" y="903"/>
                  </a:lnTo>
                  <a:lnTo>
                    <a:pt x="638" y="905"/>
                  </a:lnTo>
                  <a:lnTo>
                    <a:pt x="638" y="905"/>
                  </a:lnTo>
                  <a:lnTo>
                    <a:pt x="639" y="908"/>
                  </a:lnTo>
                  <a:lnTo>
                    <a:pt x="641" y="909"/>
                  </a:lnTo>
                  <a:lnTo>
                    <a:pt x="641" y="914"/>
                  </a:lnTo>
                  <a:lnTo>
                    <a:pt x="641" y="914"/>
                  </a:lnTo>
                  <a:lnTo>
                    <a:pt x="642" y="917"/>
                  </a:lnTo>
                  <a:lnTo>
                    <a:pt x="650" y="927"/>
                  </a:lnTo>
                  <a:lnTo>
                    <a:pt x="650" y="927"/>
                  </a:lnTo>
                  <a:lnTo>
                    <a:pt x="653" y="931"/>
                  </a:lnTo>
                  <a:lnTo>
                    <a:pt x="656" y="936"/>
                  </a:lnTo>
                  <a:lnTo>
                    <a:pt x="659" y="939"/>
                  </a:lnTo>
                  <a:lnTo>
                    <a:pt x="659" y="939"/>
                  </a:lnTo>
                  <a:lnTo>
                    <a:pt x="660" y="942"/>
                  </a:lnTo>
                  <a:lnTo>
                    <a:pt x="660" y="946"/>
                  </a:lnTo>
                  <a:lnTo>
                    <a:pt x="657" y="951"/>
                  </a:lnTo>
                  <a:lnTo>
                    <a:pt x="654" y="955"/>
                  </a:lnTo>
                  <a:lnTo>
                    <a:pt x="654" y="955"/>
                  </a:lnTo>
                  <a:lnTo>
                    <a:pt x="650" y="959"/>
                  </a:lnTo>
                  <a:lnTo>
                    <a:pt x="647" y="964"/>
                  </a:lnTo>
                  <a:lnTo>
                    <a:pt x="645" y="970"/>
                  </a:lnTo>
                  <a:lnTo>
                    <a:pt x="645" y="976"/>
                  </a:lnTo>
                  <a:lnTo>
                    <a:pt x="645" y="976"/>
                  </a:lnTo>
                  <a:lnTo>
                    <a:pt x="648" y="982"/>
                  </a:lnTo>
                  <a:lnTo>
                    <a:pt x="650" y="985"/>
                  </a:lnTo>
                  <a:lnTo>
                    <a:pt x="650" y="985"/>
                  </a:lnTo>
                  <a:lnTo>
                    <a:pt x="651" y="986"/>
                  </a:lnTo>
                  <a:lnTo>
                    <a:pt x="650" y="988"/>
                  </a:lnTo>
                  <a:lnTo>
                    <a:pt x="650" y="989"/>
                  </a:lnTo>
                  <a:lnTo>
                    <a:pt x="654" y="992"/>
                  </a:lnTo>
                  <a:lnTo>
                    <a:pt x="674" y="985"/>
                  </a:lnTo>
                  <a:lnTo>
                    <a:pt x="674" y="985"/>
                  </a:lnTo>
                  <a:lnTo>
                    <a:pt x="674" y="985"/>
                  </a:lnTo>
                  <a:lnTo>
                    <a:pt x="682" y="982"/>
                  </a:lnTo>
                  <a:lnTo>
                    <a:pt x="682" y="982"/>
                  </a:lnTo>
                  <a:lnTo>
                    <a:pt x="700" y="973"/>
                  </a:lnTo>
                  <a:lnTo>
                    <a:pt x="700" y="973"/>
                  </a:lnTo>
                  <a:lnTo>
                    <a:pt x="715" y="965"/>
                  </a:lnTo>
                  <a:lnTo>
                    <a:pt x="715" y="965"/>
                  </a:lnTo>
                  <a:lnTo>
                    <a:pt x="722" y="961"/>
                  </a:lnTo>
                  <a:lnTo>
                    <a:pt x="730" y="957"/>
                  </a:lnTo>
                  <a:lnTo>
                    <a:pt x="730" y="957"/>
                  </a:lnTo>
                  <a:lnTo>
                    <a:pt x="740" y="945"/>
                  </a:lnTo>
                  <a:lnTo>
                    <a:pt x="740" y="945"/>
                  </a:lnTo>
                  <a:lnTo>
                    <a:pt x="743" y="940"/>
                  </a:lnTo>
                  <a:lnTo>
                    <a:pt x="746" y="931"/>
                  </a:lnTo>
                  <a:lnTo>
                    <a:pt x="746" y="931"/>
                  </a:lnTo>
                  <a:lnTo>
                    <a:pt x="745" y="928"/>
                  </a:lnTo>
                  <a:lnTo>
                    <a:pt x="743" y="924"/>
                  </a:lnTo>
                  <a:lnTo>
                    <a:pt x="742" y="918"/>
                  </a:lnTo>
                  <a:lnTo>
                    <a:pt x="742" y="915"/>
                  </a:lnTo>
                  <a:lnTo>
                    <a:pt x="742" y="915"/>
                  </a:lnTo>
                  <a:lnTo>
                    <a:pt x="740" y="906"/>
                  </a:lnTo>
                  <a:lnTo>
                    <a:pt x="740" y="906"/>
                  </a:lnTo>
                  <a:lnTo>
                    <a:pt x="742" y="902"/>
                  </a:lnTo>
                  <a:lnTo>
                    <a:pt x="748" y="894"/>
                  </a:lnTo>
                  <a:lnTo>
                    <a:pt x="752" y="888"/>
                  </a:lnTo>
                  <a:lnTo>
                    <a:pt x="756" y="884"/>
                  </a:lnTo>
                  <a:lnTo>
                    <a:pt x="764" y="880"/>
                  </a:lnTo>
                  <a:lnTo>
                    <a:pt x="771" y="875"/>
                  </a:lnTo>
                  <a:lnTo>
                    <a:pt x="771" y="875"/>
                  </a:lnTo>
                  <a:lnTo>
                    <a:pt x="795" y="868"/>
                  </a:lnTo>
                  <a:lnTo>
                    <a:pt x="802" y="865"/>
                  </a:lnTo>
                  <a:lnTo>
                    <a:pt x="810" y="860"/>
                  </a:lnTo>
                  <a:lnTo>
                    <a:pt x="810" y="860"/>
                  </a:lnTo>
                  <a:lnTo>
                    <a:pt x="819" y="856"/>
                  </a:lnTo>
                  <a:lnTo>
                    <a:pt x="823" y="853"/>
                  </a:lnTo>
                  <a:lnTo>
                    <a:pt x="828" y="853"/>
                  </a:lnTo>
                  <a:lnTo>
                    <a:pt x="830" y="850"/>
                  </a:lnTo>
                  <a:lnTo>
                    <a:pt x="830" y="850"/>
                  </a:lnTo>
                  <a:lnTo>
                    <a:pt x="835" y="845"/>
                  </a:lnTo>
                  <a:lnTo>
                    <a:pt x="839" y="834"/>
                  </a:lnTo>
                  <a:lnTo>
                    <a:pt x="839" y="834"/>
                  </a:lnTo>
                  <a:lnTo>
                    <a:pt x="842" y="820"/>
                  </a:lnTo>
                  <a:lnTo>
                    <a:pt x="844" y="813"/>
                  </a:lnTo>
                  <a:lnTo>
                    <a:pt x="844" y="813"/>
                  </a:lnTo>
                  <a:lnTo>
                    <a:pt x="847" y="798"/>
                  </a:lnTo>
                  <a:lnTo>
                    <a:pt x="848" y="792"/>
                  </a:lnTo>
                  <a:lnTo>
                    <a:pt x="848" y="791"/>
                  </a:lnTo>
                  <a:lnTo>
                    <a:pt x="850" y="791"/>
                  </a:lnTo>
                  <a:lnTo>
                    <a:pt x="850" y="791"/>
                  </a:lnTo>
                  <a:lnTo>
                    <a:pt x="854" y="791"/>
                  </a:lnTo>
                  <a:lnTo>
                    <a:pt x="859" y="792"/>
                  </a:lnTo>
                  <a:lnTo>
                    <a:pt x="863" y="797"/>
                  </a:lnTo>
                  <a:lnTo>
                    <a:pt x="866" y="805"/>
                  </a:lnTo>
                  <a:lnTo>
                    <a:pt x="866" y="805"/>
                  </a:lnTo>
                  <a:lnTo>
                    <a:pt x="868" y="816"/>
                  </a:lnTo>
                  <a:lnTo>
                    <a:pt x="872" y="825"/>
                  </a:lnTo>
                  <a:lnTo>
                    <a:pt x="878" y="832"/>
                  </a:lnTo>
                  <a:lnTo>
                    <a:pt x="887" y="841"/>
                  </a:lnTo>
                  <a:lnTo>
                    <a:pt x="887" y="841"/>
                  </a:lnTo>
                  <a:lnTo>
                    <a:pt x="893" y="844"/>
                  </a:lnTo>
                  <a:lnTo>
                    <a:pt x="896" y="848"/>
                  </a:lnTo>
                  <a:lnTo>
                    <a:pt x="900" y="856"/>
                  </a:lnTo>
                  <a:lnTo>
                    <a:pt x="902" y="868"/>
                  </a:lnTo>
                  <a:lnTo>
                    <a:pt x="902" y="868"/>
                  </a:lnTo>
                  <a:lnTo>
                    <a:pt x="903" y="872"/>
                  </a:lnTo>
                  <a:lnTo>
                    <a:pt x="905" y="877"/>
                  </a:lnTo>
                  <a:lnTo>
                    <a:pt x="903" y="882"/>
                  </a:lnTo>
                  <a:lnTo>
                    <a:pt x="902" y="887"/>
                  </a:lnTo>
                  <a:lnTo>
                    <a:pt x="902" y="887"/>
                  </a:lnTo>
                  <a:lnTo>
                    <a:pt x="899" y="890"/>
                  </a:lnTo>
                  <a:lnTo>
                    <a:pt x="896" y="891"/>
                  </a:lnTo>
                  <a:lnTo>
                    <a:pt x="894" y="894"/>
                  </a:lnTo>
                  <a:lnTo>
                    <a:pt x="894" y="903"/>
                  </a:lnTo>
                  <a:lnTo>
                    <a:pt x="894" y="903"/>
                  </a:lnTo>
                  <a:lnTo>
                    <a:pt x="894" y="914"/>
                  </a:lnTo>
                  <a:lnTo>
                    <a:pt x="893" y="917"/>
                  </a:lnTo>
                  <a:lnTo>
                    <a:pt x="891" y="919"/>
                  </a:lnTo>
                  <a:lnTo>
                    <a:pt x="891" y="925"/>
                  </a:lnTo>
                  <a:lnTo>
                    <a:pt x="891" y="925"/>
                  </a:lnTo>
                  <a:lnTo>
                    <a:pt x="891" y="936"/>
                  </a:lnTo>
                  <a:lnTo>
                    <a:pt x="891" y="940"/>
                  </a:lnTo>
                  <a:lnTo>
                    <a:pt x="888" y="943"/>
                  </a:lnTo>
                  <a:lnTo>
                    <a:pt x="888" y="943"/>
                  </a:lnTo>
                  <a:lnTo>
                    <a:pt x="884" y="946"/>
                  </a:lnTo>
                  <a:lnTo>
                    <a:pt x="881" y="951"/>
                  </a:lnTo>
                  <a:lnTo>
                    <a:pt x="876" y="954"/>
                  </a:lnTo>
                  <a:lnTo>
                    <a:pt x="872" y="955"/>
                  </a:lnTo>
                  <a:lnTo>
                    <a:pt x="872" y="955"/>
                  </a:lnTo>
                  <a:lnTo>
                    <a:pt x="868" y="954"/>
                  </a:lnTo>
                  <a:lnTo>
                    <a:pt x="865" y="952"/>
                  </a:lnTo>
                  <a:lnTo>
                    <a:pt x="857" y="943"/>
                  </a:lnTo>
                  <a:lnTo>
                    <a:pt x="857" y="943"/>
                  </a:lnTo>
                  <a:lnTo>
                    <a:pt x="847" y="934"/>
                  </a:lnTo>
                  <a:lnTo>
                    <a:pt x="844" y="933"/>
                  </a:lnTo>
                  <a:lnTo>
                    <a:pt x="836" y="933"/>
                  </a:lnTo>
                  <a:lnTo>
                    <a:pt x="836" y="933"/>
                  </a:lnTo>
                  <a:lnTo>
                    <a:pt x="811" y="933"/>
                  </a:lnTo>
                  <a:lnTo>
                    <a:pt x="811" y="933"/>
                  </a:lnTo>
                  <a:lnTo>
                    <a:pt x="798" y="936"/>
                  </a:lnTo>
                  <a:lnTo>
                    <a:pt x="792" y="937"/>
                  </a:lnTo>
                  <a:lnTo>
                    <a:pt x="789" y="940"/>
                  </a:lnTo>
                  <a:lnTo>
                    <a:pt x="789" y="940"/>
                  </a:lnTo>
                  <a:lnTo>
                    <a:pt x="788" y="943"/>
                  </a:lnTo>
                  <a:lnTo>
                    <a:pt x="788" y="948"/>
                  </a:lnTo>
                  <a:lnTo>
                    <a:pt x="786" y="954"/>
                  </a:lnTo>
                  <a:lnTo>
                    <a:pt x="786" y="954"/>
                  </a:lnTo>
                  <a:lnTo>
                    <a:pt x="786" y="962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83" y="1005"/>
                  </a:lnTo>
                  <a:lnTo>
                    <a:pt x="783" y="1013"/>
                  </a:lnTo>
                  <a:lnTo>
                    <a:pt x="785" y="1022"/>
                  </a:lnTo>
                  <a:lnTo>
                    <a:pt x="785" y="1022"/>
                  </a:lnTo>
                  <a:lnTo>
                    <a:pt x="788" y="1029"/>
                  </a:lnTo>
                  <a:lnTo>
                    <a:pt x="789" y="1031"/>
                  </a:lnTo>
                  <a:lnTo>
                    <a:pt x="791" y="1032"/>
                  </a:lnTo>
                  <a:lnTo>
                    <a:pt x="795" y="1031"/>
                  </a:lnTo>
                  <a:lnTo>
                    <a:pt x="798" y="1031"/>
                  </a:lnTo>
                  <a:lnTo>
                    <a:pt x="798" y="1031"/>
                  </a:lnTo>
                  <a:lnTo>
                    <a:pt x="801" y="1031"/>
                  </a:lnTo>
                  <a:lnTo>
                    <a:pt x="804" y="1032"/>
                  </a:lnTo>
                  <a:lnTo>
                    <a:pt x="819" y="1039"/>
                  </a:lnTo>
                  <a:lnTo>
                    <a:pt x="819" y="1039"/>
                  </a:lnTo>
                  <a:lnTo>
                    <a:pt x="825" y="1041"/>
                  </a:lnTo>
                  <a:lnTo>
                    <a:pt x="829" y="1041"/>
                  </a:lnTo>
                  <a:lnTo>
                    <a:pt x="836" y="1039"/>
                  </a:lnTo>
                  <a:lnTo>
                    <a:pt x="836" y="1039"/>
                  </a:lnTo>
                  <a:lnTo>
                    <a:pt x="845" y="1035"/>
                  </a:lnTo>
                  <a:lnTo>
                    <a:pt x="851" y="1032"/>
                  </a:lnTo>
                  <a:lnTo>
                    <a:pt x="860" y="1026"/>
                  </a:lnTo>
                  <a:lnTo>
                    <a:pt x="860" y="1026"/>
                  </a:lnTo>
                  <a:lnTo>
                    <a:pt x="865" y="1019"/>
                  </a:lnTo>
                  <a:lnTo>
                    <a:pt x="868" y="1016"/>
                  </a:lnTo>
                  <a:lnTo>
                    <a:pt x="873" y="1014"/>
                  </a:lnTo>
                  <a:lnTo>
                    <a:pt x="873" y="1014"/>
                  </a:lnTo>
                  <a:lnTo>
                    <a:pt x="879" y="1013"/>
                  </a:lnTo>
                  <a:lnTo>
                    <a:pt x="884" y="1011"/>
                  </a:lnTo>
                  <a:lnTo>
                    <a:pt x="888" y="1010"/>
                  </a:lnTo>
                  <a:lnTo>
                    <a:pt x="896" y="1013"/>
                  </a:lnTo>
                  <a:lnTo>
                    <a:pt x="896" y="1013"/>
                  </a:lnTo>
                  <a:lnTo>
                    <a:pt x="912" y="1023"/>
                  </a:lnTo>
                  <a:lnTo>
                    <a:pt x="918" y="1025"/>
                  </a:lnTo>
                  <a:lnTo>
                    <a:pt x="922" y="1023"/>
                  </a:lnTo>
                  <a:lnTo>
                    <a:pt x="922" y="1023"/>
                  </a:lnTo>
                  <a:lnTo>
                    <a:pt x="924" y="1020"/>
                  </a:lnTo>
                  <a:lnTo>
                    <a:pt x="927" y="1014"/>
                  </a:lnTo>
                  <a:lnTo>
                    <a:pt x="930" y="1010"/>
                  </a:lnTo>
                  <a:lnTo>
                    <a:pt x="933" y="1008"/>
                  </a:lnTo>
                  <a:lnTo>
                    <a:pt x="937" y="1007"/>
                  </a:lnTo>
                  <a:lnTo>
                    <a:pt x="937" y="1007"/>
                  </a:lnTo>
                  <a:lnTo>
                    <a:pt x="939" y="1007"/>
                  </a:lnTo>
                  <a:lnTo>
                    <a:pt x="942" y="1011"/>
                  </a:lnTo>
                  <a:lnTo>
                    <a:pt x="945" y="1016"/>
                  </a:lnTo>
                  <a:lnTo>
                    <a:pt x="949" y="1019"/>
                  </a:lnTo>
                  <a:lnTo>
                    <a:pt x="949" y="1019"/>
                  </a:lnTo>
                  <a:lnTo>
                    <a:pt x="959" y="1025"/>
                  </a:lnTo>
                  <a:lnTo>
                    <a:pt x="967" y="1026"/>
                  </a:lnTo>
                  <a:lnTo>
                    <a:pt x="976" y="1028"/>
                  </a:lnTo>
                  <a:lnTo>
                    <a:pt x="976" y="1028"/>
                  </a:lnTo>
                  <a:lnTo>
                    <a:pt x="1011" y="1028"/>
                  </a:lnTo>
                  <a:lnTo>
                    <a:pt x="1035" y="1028"/>
                  </a:lnTo>
                  <a:lnTo>
                    <a:pt x="1035" y="1028"/>
                  </a:lnTo>
                  <a:lnTo>
                    <a:pt x="1042" y="1031"/>
                  </a:lnTo>
                  <a:lnTo>
                    <a:pt x="1048" y="1035"/>
                  </a:lnTo>
                  <a:lnTo>
                    <a:pt x="1054" y="1039"/>
                  </a:lnTo>
                  <a:lnTo>
                    <a:pt x="1054" y="1039"/>
                  </a:lnTo>
                  <a:lnTo>
                    <a:pt x="1059" y="1044"/>
                  </a:lnTo>
                  <a:lnTo>
                    <a:pt x="1063" y="1044"/>
                  </a:lnTo>
                  <a:lnTo>
                    <a:pt x="1070" y="1044"/>
                  </a:lnTo>
                  <a:lnTo>
                    <a:pt x="1070" y="1044"/>
                  </a:lnTo>
                  <a:lnTo>
                    <a:pt x="1072" y="1044"/>
                  </a:lnTo>
                  <a:lnTo>
                    <a:pt x="1072" y="1044"/>
                  </a:lnTo>
                  <a:lnTo>
                    <a:pt x="1085" y="1045"/>
                  </a:lnTo>
                  <a:lnTo>
                    <a:pt x="1085" y="1045"/>
                  </a:lnTo>
                  <a:lnTo>
                    <a:pt x="1087" y="1053"/>
                  </a:lnTo>
                  <a:lnTo>
                    <a:pt x="1088" y="1065"/>
                  </a:lnTo>
                  <a:lnTo>
                    <a:pt x="1088" y="1065"/>
                  </a:lnTo>
                  <a:lnTo>
                    <a:pt x="1088" y="1069"/>
                  </a:lnTo>
                  <a:lnTo>
                    <a:pt x="1090" y="1074"/>
                  </a:lnTo>
                  <a:lnTo>
                    <a:pt x="1090" y="1074"/>
                  </a:lnTo>
                  <a:lnTo>
                    <a:pt x="1090" y="1074"/>
                  </a:lnTo>
                  <a:lnTo>
                    <a:pt x="1091" y="1074"/>
                  </a:lnTo>
                  <a:lnTo>
                    <a:pt x="1094" y="1072"/>
                  </a:lnTo>
                  <a:lnTo>
                    <a:pt x="1098" y="1068"/>
                  </a:lnTo>
                  <a:lnTo>
                    <a:pt x="1101" y="1065"/>
                  </a:lnTo>
                  <a:lnTo>
                    <a:pt x="1101" y="1065"/>
                  </a:lnTo>
                  <a:lnTo>
                    <a:pt x="1101" y="1062"/>
                  </a:lnTo>
                  <a:lnTo>
                    <a:pt x="1104" y="1057"/>
                  </a:lnTo>
                  <a:lnTo>
                    <a:pt x="1107" y="1054"/>
                  </a:lnTo>
                  <a:lnTo>
                    <a:pt x="1107" y="1054"/>
                  </a:lnTo>
                  <a:lnTo>
                    <a:pt x="1107" y="1053"/>
                  </a:lnTo>
                  <a:lnTo>
                    <a:pt x="1107" y="1050"/>
                  </a:lnTo>
                  <a:lnTo>
                    <a:pt x="1107" y="1048"/>
                  </a:lnTo>
                  <a:lnTo>
                    <a:pt x="1110" y="1047"/>
                  </a:lnTo>
                  <a:lnTo>
                    <a:pt x="1113" y="1045"/>
                  </a:lnTo>
                  <a:lnTo>
                    <a:pt x="1118" y="1045"/>
                  </a:lnTo>
                  <a:lnTo>
                    <a:pt x="1118" y="1045"/>
                  </a:lnTo>
                  <a:lnTo>
                    <a:pt x="1130" y="1047"/>
                  </a:lnTo>
                  <a:lnTo>
                    <a:pt x="1141" y="1048"/>
                  </a:lnTo>
                  <a:lnTo>
                    <a:pt x="1141" y="1048"/>
                  </a:lnTo>
                  <a:lnTo>
                    <a:pt x="1162" y="1057"/>
                  </a:lnTo>
                  <a:lnTo>
                    <a:pt x="1162" y="1057"/>
                  </a:lnTo>
                  <a:lnTo>
                    <a:pt x="1174" y="1063"/>
                  </a:lnTo>
                  <a:lnTo>
                    <a:pt x="1181" y="1069"/>
                  </a:lnTo>
                  <a:lnTo>
                    <a:pt x="1187" y="1075"/>
                  </a:lnTo>
                  <a:lnTo>
                    <a:pt x="1192" y="1082"/>
                  </a:lnTo>
                  <a:lnTo>
                    <a:pt x="1187" y="1087"/>
                  </a:lnTo>
                  <a:lnTo>
                    <a:pt x="1174" y="1087"/>
                  </a:lnTo>
                  <a:lnTo>
                    <a:pt x="1164" y="1085"/>
                  </a:lnTo>
                  <a:lnTo>
                    <a:pt x="1164" y="1085"/>
                  </a:lnTo>
                  <a:lnTo>
                    <a:pt x="1161" y="1087"/>
                  </a:lnTo>
                  <a:lnTo>
                    <a:pt x="1155" y="1091"/>
                  </a:lnTo>
                  <a:lnTo>
                    <a:pt x="1155" y="1091"/>
                  </a:lnTo>
                  <a:lnTo>
                    <a:pt x="1152" y="1093"/>
                  </a:lnTo>
                  <a:lnTo>
                    <a:pt x="1147" y="1094"/>
                  </a:lnTo>
                  <a:lnTo>
                    <a:pt x="1144" y="1097"/>
                  </a:lnTo>
                  <a:lnTo>
                    <a:pt x="1140" y="1102"/>
                  </a:lnTo>
                  <a:lnTo>
                    <a:pt x="1140" y="1102"/>
                  </a:lnTo>
                  <a:lnTo>
                    <a:pt x="1136" y="1114"/>
                  </a:lnTo>
                  <a:lnTo>
                    <a:pt x="1134" y="1116"/>
                  </a:lnTo>
                  <a:lnTo>
                    <a:pt x="1130" y="1116"/>
                  </a:lnTo>
                  <a:lnTo>
                    <a:pt x="1130" y="1116"/>
                  </a:lnTo>
                  <a:lnTo>
                    <a:pt x="1125" y="1114"/>
                  </a:lnTo>
                  <a:lnTo>
                    <a:pt x="1121" y="1109"/>
                  </a:lnTo>
                  <a:lnTo>
                    <a:pt x="1116" y="1105"/>
                  </a:lnTo>
                  <a:lnTo>
                    <a:pt x="1112" y="1103"/>
                  </a:lnTo>
                  <a:lnTo>
                    <a:pt x="1112" y="1103"/>
                  </a:lnTo>
                  <a:lnTo>
                    <a:pt x="1110" y="1103"/>
                  </a:lnTo>
                  <a:lnTo>
                    <a:pt x="1109" y="1105"/>
                  </a:lnTo>
                  <a:lnTo>
                    <a:pt x="1107" y="1109"/>
                  </a:lnTo>
                  <a:lnTo>
                    <a:pt x="1109" y="1122"/>
                  </a:lnTo>
                  <a:lnTo>
                    <a:pt x="1109" y="1122"/>
                  </a:lnTo>
                  <a:lnTo>
                    <a:pt x="1109" y="1127"/>
                  </a:lnTo>
                  <a:lnTo>
                    <a:pt x="1109" y="1127"/>
                  </a:lnTo>
                  <a:lnTo>
                    <a:pt x="1110" y="1128"/>
                  </a:lnTo>
                  <a:lnTo>
                    <a:pt x="1113" y="1130"/>
                  </a:lnTo>
                  <a:lnTo>
                    <a:pt x="1118" y="1131"/>
                  </a:lnTo>
                  <a:lnTo>
                    <a:pt x="1125" y="1131"/>
                  </a:lnTo>
                  <a:lnTo>
                    <a:pt x="1125" y="1131"/>
                  </a:lnTo>
                  <a:lnTo>
                    <a:pt x="1131" y="1134"/>
                  </a:lnTo>
                  <a:lnTo>
                    <a:pt x="1137" y="1137"/>
                  </a:lnTo>
                  <a:lnTo>
                    <a:pt x="1137" y="1137"/>
                  </a:lnTo>
                  <a:lnTo>
                    <a:pt x="1141" y="1145"/>
                  </a:lnTo>
                  <a:lnTo>
                    <a:pt x="1146" y="1149"/>
                  </a:lnTo>
                  <a:lnTo>
                    <a:pt x="1149" y="1152"/>
                  </a:lnTo>
                  <a:lnTo>
                    <a:pt x="1149" y="1152"/>
                  </a:lnTo>
                  <a:lnTo>
                    <a:pt x="1152" y="1151"/>
                  </a:lnTo>
                  <a:lnTo>
                    <a:pt x="1155" y="1149"/>
                  </a:lnTo>
                  <a:lnTo>
                    <a:pt x="1159" y="1143"/>
                  </a:lnTo>
                  <a:lnTo>
                    <a:pt x="1159" y="1143"/>
                  </a:lnTo>
                  <a:lnTo>
                    <a:pt x="1167" y="1140"/>
                  </a:lnTo>
                  <a:lnTo>
                    <a:pt x="1174" y="1137"/>
                  </a:lnTo>
                  <a:lnTo>
                    <a:pt x="1174" y="1137"/>
                  </a:lnTo>
                  <a:lnTo>
                    <a:pt x="1178" y="1136"/>
                  </a:lnTo>
                  <a:lnTo>
                    <a:pt x="1181" y="1137"/>
                  </a:lnTo>
                  <a:lnTo>
                    <a:pt x="1190" y="1139"/>
                  </a:lnTo>
                  <a:lnTo>
                    <a:pt x="1190" y="1139"/>
                  </a:lnTo>
                  <a:lnTo>
                    <a:pt x="1199" y="1139"/>
                  </a:lnTo>
                  <a:lnTo>
                    <a:pt x="1205" y="1140"/>
                  </a:lnTo>
                  <a:lnTo>
                    <a:pt x="1208" y="1143"/>
                  </a:lnTo>
                  <a:lnTo>
                    <a:pt x="1208" y="1143"/>
                  </a:lnTo>
                  <a:lnTo>
                    <a:pt x="1213" y="1148"/>
                  </a:lnTo>
                  <a:lnTo>
                    <a:pt x="1215" y="1152"/>
                  </a:lnTo>
                  <a:lnTo>
                    <a:pt x="1221" y="1156"/>
                  </a:lnTo>
                  <a:lnTo>
                    <a:pt x="1229" y="1165"/>
                  </a:lnTo>
                  <a:lnTo>
                    <a:pt x="1229" y="1165"/>
                  </a:lnTo>
                  <a:lnTo>
                    <a:pt x="1238" y="1174"/>
                  </a:lnTo>
                  <a:lnTo>
                    <a:pt x="1244" y="1180"/>
                  </a:lnTo>
                  <a:lnTo>
                    <a:pt x="1244" y="1180"/>
                  </a:lnTo>
                  <a:lnTo>
                    <a:pt x="1245" y="1185"/>
                  </a:lnTo>
                  <a:lnTo>
                    <a:pt x="1248" y="1186"/>
                  </a:lnTo>
                  <a:lnTo>
                    <a:pt x="1252" y="1188"/>
                  </a:lnTo>
                  <a:lnTo>
                    <a:pt x="1252" y="1188"/>
                  </a:lnTo>
                  <a:lnTo>
                    <a:pt x="1264" y="1188"/>
                  </a:lnTo>
                  <a:lnTo>
                    <a:pt x="1264" y="1188"/>
                  </a:lnTo>
                  <a:lnTo>
                    <a:pt x="1266" y="1189"/>
                  </a:lnTo>
                  <a:lnTo>
                    <a:pt x="1269" y="1191"/>
                  </a:lnTo>
                  <a:lnTo>
                    <a:pt x="1270" y="1191"/>
                  </a:lnTo>
                  <a:lnTo>
                    <a:pt x="1281" y="1189"/>
                  </a:lnTo>
                  <a:lnTo>
                    <a:pt x="1281" y="1188"/>
                  </a:lnTo>
                  <a:lnTo>
                    <a:pt x="1281" y="1188"/>
                  </a:lnTo>
                  <a:lnTo>
                    <a:pt x="1292" y="1188"/>
                  </a:lnTo>
                  <a:lnTo>
                    <a:pt x="1292" y="1188"/>
                  </a:lnTo>
                  <a:lnTo>
                    <a:pt x="1306" y="1186"/>
                  </a:lnTo>
                  <a:lnTo>
                    <a:pt x="1306" y="1186"/>
                  </a:lnTo>
                  <a:lnTo>
                    <a:pt x="1316" y="1186"/>
                  </a:lnTo>
                  <a:lnTo>
                    <a:pt x="1322" y="1189"/>
                  </a:lnTo>
                  <a:lnTo>
                    <a:pt x="1322" y="1189"/>
                  </a:lnTo>
                  <a:lnTo>
                    <a:pt x="1328" y="1191"/>
                  </a:lnTo>
                  <a:lnTo>
                    <a:pt x="1331" y="1191"/>
                  </a:lnTo>
                  <a:lnTo>
                    <a:pt x="1332" y="1193"/>
                  </a:lnTo>
                  <a:lnTo>
                    <a:pt x="1332" y="1193"/>
                  </a:lnTo>
                  <a:lnTo>
                    <a:pt x="1327" y="1225"/>
                  </a:lnTo>
                  <a:lnTo>
                    <a:pt x="1327" y="1225"/>
                  </a:lnTo>
                  <a:lnTo>
                    <a:pt x="1325" y="1231"/>
                  </a:lnTo>
                  <a:lnTo>
                    <a:pt x="1321" y="1235"/>
                  </a:lnTo>
                  <a:lnTo>
                    <a:pt x="1312" y="1241"/>
                  </a:lnTo>
                  <a:lnTo>
                    <a:pt x="1304" y="1248"/>
                  </a:lnTo>
                  <a:lnTo>
                    <a:pt x="1300" y="1253"/>
                  </a:lnTo>
                  <a:lnTo>
                    <a:pt x="1298" y="1259"/>
                  </a:lnTo>
                  <a:lnTo>
                    <a:pt x="1298" y="1259"/>
                  </a:lnTo>
                  <a:lnTo>
                    <a:pt x="1297" y="1265"/>
                  </a:lnTo>
                  <a:lnTo>
                    <a:pt x="1298" y="1269"/>
                  </a:lnTo>
                  <a:lnTo>
                    <a:pt x="1303" y="1272"/>
                  </a:lnTo>
                  <a:lnTo>
                    <a:pt x="1303" y="1272"/>
                  </a:lnTo>
                  <a:lnTo>
                    <a:pt x="1309" y="1275"/>
                  </a:lnTo>
                  <a:lnTo>
                    <a:pt x="1318" y="1278"/>
                  </a:lnTo>
                  <a:lnTo>
                    <a:pt x="1322" y="1279"/>
                  </a:lnTo>
                  <a:lnTo>
                    <a:pt x="1327" y="1279"/>
                  </a:lnTo>
                  <a:lnTo>
                    <a:pt x="1329" y="1276"/>
                  </a:lnTo>
                  <a:lnTo>
                    <a:pt x="1331" y="1273"/>
                  </a:lnTo>
                  <a:lnTo>
                    <a:pt x="1331" y="1273"/>
                  </a:lnTo>
                  <a:lnTo>
                    <a:pt x="1332" y="1269"/>
                  </a:lnTo>
                  <a:lnTo>
                    <a:pt x="1334" y="1265"/>
                  </a:lnTo>
                  <a:lnTo>
                    <a:pt x="1337" y="1260"/>
                  </a:lnTo>
                  <a:lnTo>
                    <a:pt x="1338" y="1259"/>
                  </a:lnTo>
                  <a:lnTo>
                    <a:pt x="1341" y="1259"/>
                  </a:lnTo>
                  <a:lnTo>
                    <a:pt x="1341" y="1259"/>
                  </a:lnTo>
                  <a:lnTo>
                    <a:pt x="1358" y="1265"/>
                  </a:lnTo>
                  <a:lnTo>
                    <a:pt x="1367" y="1266"/>
                  </a:lnTo>
                  <a:lnTo>
                    <a:pt x="1369" y="1266"/>
                  </a:lnTo>
                  <a:lnTo>
                    <a:pt x="1372" y="1266"/>
                  </a:lnTo>
                  <a:lnTo>
                    <a:pt x="1372" y="1266"/>
                  </a:lnTo>
                  <a:lnTo>
                    <a:pt x="1387" y="1250"/>
                  </a:lnTo>
                  <a:lnTo>
                    <a:pt x="1398" y="1239"/>
                  </a:lnTo>
                  <a:lnTo>
                    <a:pt x="1402" y="1232"/>
                  </a:lnTo>
                  <a:lnTo>
                    <a:pt x="1402" y="1232"/>
                  </a:lnTo>
                  <a:lnTo>
                    <a:pt x="1402" y="1225"/>
                  </a:lnTo>
                  <a:lnTo>
                    <a:pt x="1402" y="1211"/>
                  </a:lnTo>
                  <a:lnTo>
                    <a:pt x="1402" y="1196"/>
                  </a:lnTo>
                  <a:lnTo>
                    <a:pt x="1402" y="1189"/>
                  </a:lnTo>
                  <a:lnTo>
                    <a:pt x="1402" y="1189"/>
                  </a:lnTo>
                  <a:lnTo>
                    <a:pt x="1404" y="1186"/>
                  </a:lnTo>
                  <a:lnTo>
                    <a:pt x="1405" y="1183"/>
                  </a:lnTo>
                  <a:lnTo>
                    <a:pt x="1408" y="1182"/>
                  </a:lnTo>
                  <a:lnTo>
                    <a:pt x="1414" y="1183"/>
                  </a:lnTo>
                  <a:lnTo>
                    <a:pt x="1414" y="1183"/>
                  </a:lnTo>
                  <a:lnTo>
                    <a:pt x="1427" y="1183"/>
                  </a:lnTo>
                  <a:lnTo>
                    <a:pt x="1435" y="1183"/>
                  </a:lnTo>
                  <a:lnTo>
                    <a:pt x="1441" y="1180"/>
                  </a:lnTo>
                  <a:lnTo>
                    <a:pt x="1441" y="1180"/>
                  </a:lnTo>
                  <a:lnTo>
                    <a:pt x="1445" y="1177"/>
                  </a:lnTo>
                  <a:lnTo>
                    <a:pt x="1446" y="1174"/>
                  </a:lnTo>
                  <a:lnTo>
                    <a:pt x="1449" y="1173"/>
                  </a:lnTo>
                  <a:lnTo>
                    <a:pt x="1452" y="1174"/>
                  </a:lnTo>
                  <a:lnTo>
                    <a:pt x="1452" y="1174"/>
                  </a:lnTo>
                  <a:lnTo>
                    <a:pt x="1470" y="1191"/>
                  </a:lnTo>
                  <a:lnTo>
                    <a:pt x="1479" y="1202"/>
                  </a:lnTo>
                  <a:lnTo>
                    <a:pt x="1485" y="1210"/>
                  </a:lnTo>
                  <a:lnTo>
                    <a:pt x="1485" y="1210"/>
                  </a:lnTo>
                  <a:lnTo>
                    <a:pt x="1489" y="1216"/>
                  </a:lnTo>
                  <a:lnTo>
                    <a:pt x="1497" y="1223"/>
                  </a:lnTo>
                  <a:lnTo>
                    <a:pt x="1509" y="1238"/>
                  </a:lnTo>
                  <a:lnTo>
                    <a:pt x="1509" y="1238"/>
                  </a:lnTo>
                  <a:lnTo>
                    <a:pt x="1521" y="1253"/>
                  </a:lnTo>
                  <a:lnTo>
                    <a:pt x="1528" y="1262"/>
                  </a:lnTo>
                  <a:lnTo>
                    <a:pt x="1532" y="1270"/>
                  </a:lnTo>
                  <a:lnTo>
                    <a:pt x="1532" y="1270"/>
                  </a:lnTo>
                  <a:close/>
                  <a:moveTo>
                    <a:pt x="715" y="1122"/>
                  </a:moveTo>
                  <a:lnTo>
                    <a:pt x="715" y="1122"/>
                  </a:lnTo>
                  <a:lnTo>
                    <a:pt x="722" y="1130"/>
                  </a:lnTo>
                  <a:lnTo>
                    <a:pt x="722" y="1130"/>
                  </a:lnTo>
                  <a:lnTo>
                    <a:pt x="715" y="1122"/>
                  </a:lnTo>
                  <a:lnTo>
                    <a:pt x="715" y="1122"/>
                  </a:lnTo>
                  <a:close/>
                  <a:moveTo>
                    <a:pt x="705" y="1071"/>
                  </a:moveTo>
                  <a:lnTo>
                    <a:pt x="705" y="1071"/>
                  </a:lnTo>
                  <a:lnTo>
                    <a:pt x="700" y="1066"/>
                  </a:lnTo>
                  <a:lnTo>
                    <a:pt x="696" y="1063"/>
                  </a:lnTo>
                  <a:lnTo>
                    <a:pt x="691" y="1060"/>
                  </a:lnTo>
                  <a:lnTo>
                    <a:pt x="687" y="1056"/>
                  </a:lnTo>
                  <a:lnTo>
                    <a:pt x="687" y="1056"/>
                  </a:lnTo>
                  <a:lnTo>
                    <a:pt x="685" y="1054"/>
                  </a:lnTo>
                  <a:lnTo>
                    <a:pt x="685" y="1054"/>
                  </a:lnTo>
                  <a:lnTo>
                    <a:pt x="687" y="1056"/>
                  </a:lnTo>
                  <a:lnTo>
                    <a:pt x="687" y="1056"/>
                  </a:lnTo>
                  <a:lnTo>
                    <a:pt x="691" y="1060"/>
                  </a:lnTo>
                  <a:lnTo>
                    <a:pt x="696" y="1063"/>
                  </a:lnTo>
                  <a:lnTo>
                    <a:pt x="700" y="1066"/>
                  </a:lnTo>
                  <a:lnTo>
                    <a:pt x="705" y="1071"/>
                  </a:lnTo>
                  <a:lnTo>
                    <a:pt x="705" y="1071"/>
                  </a:lnTo>
                  <a:close/>
                  <a:moveTo>
                    <a:pt x="789" y="1158"/>
                  </a:moveTo>
                  <a:lnTo>
                    <a:pt x="789" y="1158"/>
                  </a:lnTo>
                  <a:lnTo>
                    <a:pt x="780" y="1146"/>
                  </a:lnTo>
                  <a:lnTo>
                    <a:pt x="780" y="1146"/>
                  </a:lnTo>
                  <a:lnTo>
                    <a:pt x="776" y="1142"/>
                  </a:lnTo>
                  <a:lnTo>
                    <a:pt x="771" y="1139"/>
                  </a:lnTo>
                  <a:lnTo>
                    <a:pt x="758" y="1137"/>
                  </a:lnTo>
                  <a:lnTo>
                    <a:pt x="758" y="1137"/>
                  </a:lnTo>
                  <a:lnTo>
                    <a:pt x="751" y="1137"/>
                  </a:lnTo>
                  <a:lnTo>
                    <a:pt x="745" y="1139"/>
                  </a:lnTo>
                  <a:lnTo>
                    <a:pt x="739" y="1142"/>
                  </a:lnTo>
                  <a:lnTo>
                    <a:pt x="734" y="1142"/>
                  </a:lnTo>
                  <a:lnTo>
                    <a:pt x="734" y="1142"/>
                  </a:lnTo>
                  <a:lnTo>
                    <a:pt x="730" y="1140"/>
                  </a:lnTo>
                  <a:lnTo>
                    <a:pt x="727" y="1137"/>
                  </a:lnTo>
                  <a:lnTo>
                    <a:pt x="727" y="1137"/>
                  </a:lnTo>
                  <a:lnTo>
                    <a:pt x="730" y="1140"/>
                  </a:lnTo>
                  <a:lnTo>
                    <a:pt x="734" y="1142"/>
                  </a:lnTo>
                  <a:lnTo>
                    <a:pt x="734" y="1142"/>
                  </a:lnTo>
                  <a:lnTo>
                    <a:pt x="739" y="1142"/>
                  </a:lnTo>
                  <a:lnTo>
                    <a:pt x="745" y="1139"/>
                  </a:lnTo>
                  <a:lnTo>
                    <a:pt x="751" y="1137"/>
                  </a:lnTo>
                  <a:lnTo>
                    <a:pt x="758" y="1137"/>
                  </a:lnTo>
                  <a:lnTo>
                    <a:pt x="758" y="1137"/>
                  </a:lnTo>
                  <a:lnTo>
                    <a:pt x="771" y="1139"/>
                  </a:lnTo>
                  <a:lnTo>
                    <a:pt x="776" y="1142"/>
                  </a:lnTo>
                  <a:lnTo>
                    <a:pt x="780" y="1146"/>
                  </a:lnTo>
                  <a:lnTo>
                    <a:pt x="780" y="1146"/>
                  </a:lnTo>
                  <a:lnTo>
                    <a:pt x="789" y="1158"/>
                  </a:lnTo>
                  <a:lnTo>
                    <a:pt x="789" y="1158"/>
                  </a:lnTo>
                  <a:close/>
                  <a:moveTo>
                    <a:pt x="1420" y="1171"/>
                  </a:moveTo>
                  <a:lnTo>
                    <a:pt x="1420" y="1171"/>
                  </a:lnTo>
                  <a:lnTo>
                    <a:pt x="1424" y="1171"/>
                  </a:lnTo>
                  <a:lnTo>
                    <a:pt x="1429" y="1168"/>
                  </a:lnTo>
                  <a:lnTo>
                    <a:pt x="1435" y="1165"/>
                  </a:lnTo>
                  <a:lnTo>
                    <a:pt x="1438" y="1161"/>
                  </a:lnTo>
                  <a:lnTo>
                    <a:pt x="1438" y="1161"/>
                  </a:lnTo>
                  <a:lnTo>
                    <a:pt x="1439" y="1156"/>
                  </a:lnTo>
                  <a:lnTo>
                    <a:pt x="1439" y="1145"/>
                  </a:lnTo>
                  <a:lnTo>
                    <a:pt x="1436" y="1111"/>
                  </a:lnTo>
                  <a:lnTo>
                    <a:pt x="1432" y="1065"/>
                  </a:lnTo>
                  <a:lnTo>
                    <a:pt x="1432" y="1065"/>
                  </a:lnTo>
                  <a:lnTo>
                    <a:pt x="1427" y="1065"/>
                  </a:lnTo>
                  <a:lnTo>
                    <a:pt x="1417" y="1066"/>
                  </a:lnTo>
                  <a:lnTo>
                    <a:pt x="1412" y="1068"/>
                  </a:lnTo>
                  <a:lnTo>
                    <a:pt x="1406" y="1071"/>
                  </a:lnTo>
                  <a:lnTo>
                    <a:pt x="1404" y="1074"/>
                  </a:lnTo>
                  <a:lnTo>
                    <a:pt x="1401" y="1079"/>
                  </a:lnTo>
                  <a:lnTo>
                    <a:pt x="1401" y="1079"/>
                  </a:lnTo>
                  <a:lnTo>
                    <a:pt x="1399" y="1084"/>
                  </a:lnTo>
                  <a:lnTo>
                    <a:pt x="1399" y="1091"/>
                  </a:lnTo>
                  <a:lnTo>
                    <a:pt x="1401" y="1105"/>
                  </a:lnTo>
                  <a:lnTo>
                    <a:pt x="1406" y="1134"/>
                  </a:lnTo>
                  <a:lnTo>
                    <a:pt x="1406" y="1134"/>
                  </a:lnTo>
                  <a:lnTo>
                    <a:pt x="1406" y="1146"/>
                  </a:lnTo>
                  <a:lnTo>
                    <a:pt x="1406" y="1155"/>
                  </a:lnTo>
                  <a:lnTo>
                    <a:pt x="1405" y="1164"/>
                  </a:lnTo>
                  <a:lnTo>
                    <a:pt x="1405" y="1164"/>
                  </a:lnTo>
                  <a:lnTo>
                    <a:pt x="1406" y="1167"/>
                  </a:lnTo>
                  <a:lnTo>
                    <a:pt x="1411" y="1170"/>
                  </a:lnTo>
                  <a:lnTo>
                    <a:pt x="1420" y="1171"/>
                  </a:lnTo>
                  <a:lnTo>
                    <a:pt x="1420" y="1171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12966700" y="6634163"/>
              <a:ext cx="1725613" cy="1196975"/>
            </a:xfrm>
            <a:custGeom>
              <a:avLst/>
              <a:gdLst>
                <a:gd name="T0" fmla="*/ 1033 w 1087"/>
                <a:gd name="T1" fmla="*/ 623 h 754"/>
                <a:gd name="T2" fmla="*/ 1030 w 1087"/>
                <a:gd name="T3" fmla="*/ 603 h 754"/>
                <a:gd name="T4" fmla="*/ 964 w 1087"/>
                <a:gd name="T5" fmla="*/ 563 h 754"/>
                <a:gd name="T6" fmla="*/ 945 w 1087"/>
                <a:gd name="T7" fmla="*/ 537 h 754"/>
                <a:gd name="T8" fmla="*/ 926 w 1087"/>
                <a:gd name="T9" fmla="*/ 518 h 754"/>
                <a:gd name="T10" fmla="*/ 936 w 1087"/>
                <a:gd name="T11" fmla="*/ 456 h 754"/>
                <a:gd name="T12" fmla="*/ 935 w 1087"/>
                <a:gd name="T13" fmla="*/ 413 h 754"/>
                <a:gd name="T14" fmla="*/ 979 w 1087"/>
                <a:gd name="T15" fmla="*/ 338 h 754"/>
                <a:gd name="T16" fmla="*/ 996 w 1087"/>
                <a:gd name="T17" fmla="*/ 283 h 754"/>
                <a:gd name="T18" fmla="*/ 1037 w 1087"/>
                <a:gd name="T19" fmla="*/ 258 h 754"/>
                <a:gd name="T20" fmla="*/ 1076 w 1087"/>
                <a:gd name="T21" fmla="*/ 226 h 754"/>
                <a:gd name="T22" fmla="*/ 1028 w 1087"/>
                <a:gd name="T23" fmla="*/ 146 h 754"/>
                <a:gd name="T24" fmla="*/ 996 w 1087"/>
                <a:gd name="T25" fmla="*/ 151 h 754"/>
                <a:gd name="T26" fmla="*/ 948 w 1087"/>
                <a:gd name="T27" fmla="*/ 185 h 754"/>
                <a:gd name="T28" fmla="*/ 920 w 1087"/>
                <a:gd name="T29" fmla="*/ 232 h 754"/>
                <a:gd name="T30" fmla="*/ 874 w 1087"/>
                <a:gd name="T31" fmla="*/ 269 h 754"/>
                <a:gd name="T32" fmla="*/ 861 w 1087"/>
                <a:gd name="T33" fmla="*/ 269 h 754"/>
                <a:gd name="T34" fmla="*/ 827 w 1087"/>
                <a:gd name="T35" fmla="*/ 234 h 754"/>
                <a:gd name="T36" fmla="*/ 754 w 1087"/>
                <a:gd name="T37" fmla="*/ 238 h 754"/>
                <a:gd name="T38" fmla="*/ 751 w 1087"/>
                <a:gd name="T39" fmla="*/ 194 h 754"/>
                <a:gd name="T40" fmla="*/ 770 w 1087"/>
                <a:gd name="T41" fmla="*/ 155 h 754"/>
                <a:gd name="T42" fmla="*/ 787 w 1087"/>
                <a:gd name="T43" fmla="*/ 83 h 754"/>
                <a:gd name="T44" fmla="*/ 790 w 1087"/>
                <a:gd name="T45" fmla="*/ 41 h 754"/>
                <a:gd name="T46" fmla="*/ 787 w 1087"/>
                <a:gd name="T47" fmla="*/ 6 h 754"/>
                <a:gd name="T48" fmla="*/ 747 w 1087"/>
                <a:gd name="T49" fmla="*/ 19 h 754"/>
                <a:gd name="T50" fmla="*/ 667 w 1087"/>
                <a:gd name="T51" fmla="*/ 56 h 754"/>
                <a:gd name="T52" fmla="*/ 591 w 1087"/>
                <a:gd name="T53" fmla="*/ 102 h 754"/>
                <a:gd name="T54" fmla="*/ 542 w 1087"/>
                <a:gd name="T55" fmla="*/ 124 h 754"/>
                <a:gd name="T56" fmla="*/ 499 w 1087"/>
                <a:gd name="T57" fmla="*/ 146 h 754"/>
                <a:gd name="T58" fmla="*/ 449 w 1087"/>
                <a:gd name="T59" fmla="*/ 167 h 754"/>
                <a:gd name="T60" fmla="*/ 375 w 1087"/>
                <a:gd name="T61" fmla="*/ 184 h 754"/>
                <a:gd name="T62" fmla="*/ 295 w 1087"/>
                <a:gd name="T63" fmla="*/ 186 h 754"/>
                <a:gd name="T64" fmla="*/ 214 w 1087"/>
                <a:gd name="T65" fmla="*/ 169 h 754"/>
                <a:gd name="T66" fmla="*/ 186 w 1087"/>
                <a:gd name="T67" fmla="*/ 179 h 754"/>
                <a:gd name="T68" fmla="*/ 117 w 1087"/>
                <a:gd name="T69" fmla="*/ 161 h 754"/>
                <a:gd name="T70" fmla="*/ 43 w 1087"/>
                <a:gd name="T71" fmla="*/ 155 h 754"/>
                <a:gd name="T72" fmla="*/ 0 w 1087"/>
                <a:gd name="T73" fmla="*/ 207 h 754"/>
                <a:gd name="T74" fmla="*/ 26 w 1087"/>
                <a:gd name="T75" fmla="*/ 229 h 754"/>
                <a:gd name="T76" fmla="*/ 67 w 1087"/>
                <a:gd name="T77" fmla="*/ 244 h 754"/>
                <a:gd name="T78" fmla="*/ 58 w 1087"/>
                <a:gd name="T79" fmla="*/ 277 h 754"/>
                <a:gd name="T80" fmla="*/ 97 w 1087"/>
                <a:gd name="T81" fmla="*/ 269 h 754"/>
                <a:gd name="T82" fmla="*/ 128 w 1087"/>
                <a:gd name="T83" fmla="*/ 261 h 754"/>
                <a:gd name="T84" fmla="*/ 154 w 1087"/>
                <a:gd name="T85" fmla="*/ 303 h 754"/>
                <a:gd name="T86" fmla="*/ 181 w 1087"/>
                <a:gd name="T87" fmla="*/ 296 h 754"/>
                <a:gd name="T88" fmla="*/ 190 w 1087"/>
                <a:gd name="T89" fmla="*/ 373 h 754"/>
                <a:gd name="T90" fmla="*/ 212 w 1087"/>
                <a:gd name="T91" fmla="*/ 391 h 754"/>
                <a:gd name="T92" fmla="*/ 209 w 1087"/>
                <a:gd name="T93" fmla="*/ 416 h 754"/>
                <a:gd name="T94" fmla="*/ 217 w 1087"/>
                <a:gd name="T95" fmla="*/ 460 h 754"/>
                <a:gd name="T96" fmla="*/ 248 w 1087"/>
                <a:gd name="T97" fmla="*/ 492 h 754"/>
                <a:gd name="T98" fmla="*/ 368 w 1087"/>
                <a:gd name="T99" fmla="*/ 472 h 754"/>
                <a:gd name="T100" fmla="*/ 465 w 1087"/>
                <a:gd name="T101" fmla="*/ 468 h 754"/>
                <a:gd name="T102" fmla="*/ 529 w 1087"/>
                <a:gd name="T103" fmla="*/ 492 h 754"/>
                <a:gd name="T104" fmla="*/ 569 w 1087"/>
                <a:gd name="T105" fmla="*/ 532 h 754"/>
                <a:gd name="T106" fmla="*/ 633 w 1087"/>
                <a:gd name="T107" fmla="*/ 592 h 754"/>
                <a:gd name="T108" fmla="*/ 704 w 1087"/>
                <a:gd name="T109" fmla="*/ 650 h 754"/>
                <a:gd name="T110" fmla="*/ 793 w 1087"/>
                <a:gd name="T111" fmla="*/ 751 h 754"/>
                <a:gd name="T112" fmla="*/ 889 w 1087"/>
                <a:gd name="T113" fmla="*/ 736 h 754"/>
                <a:gd name="T114" fmla="*/ 1001 w 1087"/>
                <a:gd name="T115" fmla="*/ 742 h 754"/>
                <a:gd name="T116" fmla="*/ 1040 w 1087"/>
                <a:gd name="T117" fmla="*/ 70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7" h="754">
                  <a:moveTo>
                    <a:pt x="1041" y="669"/>
                  </a:moveTo>
                  <a:lnTo>
                    <a:pt x="1041" y="669"/>
                  </a:lnTo>
                  <a:lnTo>
                    <a:pt x="1046" y="662"/>
                  </a:lnTo>
                  <a:lnTo>
                    <a:pt x="1052" y="653"/>
                  </a:lnTo>
                  <a:lnTo>
                    <a:pt x="1052" y="653"/>
                  </a:lnTo>
                  <a:lnTo>
                    <a:pt x="1046" y="643"/>
                  </a:lnTo>
                  <a:lnTo>
                    <a:pt x="1038" y="628"/>
                  </a:lnTo>
                  <a:lnTo>
                    <a:pt x="1038" y="628"/>
                  </a:lnTo>
                  <a:lnTo>
                    <a:pt x="1037" y="625"/>
                  </a:lnTo>
                  <a:lnTo>
                    <a:pt x="1036" y="623"/>
                  </a:lnTo>
                  <a:lnTo>
                    <a:pt x="1034" y="623"/>
                  </a:lnTo>
                  <a:lnTo>
                    <a:pt x="1033" y="623"/>
                  </a:lnTo>
                  <a:lnTo>
                    <a:pt x="1030" y="626"/>
                  </a:lnTo>
                  <a:lnTo>
                    <a:pt x="1025" y="628"/>
                  </a:lnTo>
                  <a:lnTo>
                    <a:pt x="1025" y="628"/>
                  </a:lnTo>
                  <a:lnTo>
                    <a:pt x="1024" y="628"/>
                  </a:lnTo>
                  <a:lnTo>
                    <a:pt x="1022" y="626"/>
                  </a:lnTo>
                  <a:lnTo>
                    <a:pt x="1022" y="622"/>
                  </a:lnTo>
                  <a:lnTo>
                    <a:pt x="1022" y="617"/>
                  </a:lnTo>
                  <a:lnTo>
                    <a:pt x="1025" y="613"/>
                  </a:lnTo>
                  <a:lnTo>
                    <a:pt x="1025" y="613"/>
                  </a:lnTo>
                  <a:lnTo>
                    <a:pt x="1028" y="610"/>
                  </a:lnTo>
                  <a:lnTo>
                    <a:pt x="1030" y="607"/>
                  </a:lnTo>
                  <a:lnTo>
                    <a:pt x="1030" y="603"/>
                  </a:lnTo>
                  <a:lnTo>
                    <a:pt x="1027" y="598"/>
                  </a:lnTo>
                  <a:lnTo>
                    <a:pt x="1027" y="598"/>
                  </a:lnTo>
                  <a:lnTo>
                    <a:pt x="1022" y="589"/>
                  </a:lnTo>
                  <a:lnTo>
                    <a:pt x="1013" y="580"/>
                  </a:lnTo>
                  <a:lnTo>
                    <a:pt x="997" y="560"/>
                  </a:lnTo>
                  <a:lnTo>
                    <a:pt x="997" y="560"/>
                  </a:lnTo>
                  <a:lnTo>
                    <a:pt x="991" y="554"/>
                  </a:lnTo>
                  <a:lnTo>
                    <a:pt x="985" y="551"/>
                  </a:lnTo>
                  <a:lnTo>
                    <a:pt x="979" y="551"/>
                  </a:lnTo>
                  <a:lnTo>
                    <a:pt x="975" y="554"/>
                  </a:lnTo>
                  <a:lnTo>
                    <a:pt x="975" y="554"/>
                  </a:lnTo>
                  <a:lnTo>
                    <a:pt x="964" y="563"/>
                  </a:lnTo>
                  <a:lnTo>
                    <a:pt x="961" y="564"/>
                  </a:lnTo>
                  <a:lnTo>
                    <a:pt x="960" y="563"/>
                  </a:lnTo>
                  <a:lnTo>
                    <a:pt x="959" y="561"/>
                  </a:lnTo>
                  <a:lnTo>
                    <a:pt x="959" y="561"/>
                  </a:lnTo>
                  <a:lnTo>
                    <a:pt x="956" y="558"/>
                  </a:lnTo>
                  <a:lnTo>
                    <a:pt x="956" y="555"/>
                  </a:lnTo>
                  <a:lnTo>
                    <a:pt x="956" y="546"/>
                  </a:lnTo>
                  <a:lnTo>
                    <a:pt x="956" y="546"/>
                  </a:lnTo>
                  <a:lnTo>
                    <a:pt x="956" y="542"/>
                  </a:lnTo>
                  <a:lnTo>
                    <a:pt x="953" y="539"/>
                  </a:lnTo>
                  <a:lnTo>
                    <a:pt x="950" y="537"/>
                  </a:lnTo>
                  <a:lnTo>
                    <a:pt x="945" y="537"/>
                  </a:lnTo>
                  <a:lnTo>
                    <a:pt x="945" y="537"/>
                  </a:lnTo>
                  <a:lnTo>
                    <a:pt x="942" y="539"/>
                  </a:lnTo>
                  <a:lnTo>
                    <a:pt x="939" y="542"/>
                  </a:lnTo>
                  <a:lnTo>
                    <a:pt x="933" y="551"/>
                  </a:lnTo>
                  <a:lnTo>
                    <a:pt x="933" y="551"/>
                  </a:lnTo>
                  <a:lnTo>
                    <a:pt x="932" y="554"/>
                  </a:lnTo>
                  <a:lnTo>
                    <a:pt x="929" y="551"/>
                  </a:lnTo>
                  <a:lnTo>
                    <a:pt x="927" y="537"/>
                  </a:lnTo>
                  <a:lnTo>
                    <a:pt x="927" y="537"/>
                  </a:lnTo>
                  <a:lnTo>
                    <a:pt x="926" y="527"/>
                  </a:lnTo>
                  <a:lnTo>
                    <a:pt x="926" y="518"/>
                  </a:lnTo>
                  <a:lnTo>
                    <a:pt x="926" y="518"/>
                  </a:lnTo>
                  <a:lnTo>
                    <a:pt x="926" y="502"/>
                  </a:lnTo>
                  <a:lnTo>
                    <a:pt x="926" y="489"/>
                  </a:lnTo>
                  <a:lnTo>
                    <a:pt x="926" y="489"/>
                  </a:lnTo>
                  <a:lnTo>
                    <a:pt x="929" y="480"/>
                  </a:lnTo>
                  <a:lnTo>
                    <a:pt x="930" y="474"/>
                  </a:lnTo>
                  <a:lnTo>
                    <a:pt x="930" y="468"/>
                  </a:lnTo>
                  <a:lnTo>
                    <a:pt x="930" y="468"/>
                  </a:lnTo>
                  <a:lnTo>
                    <a:pt x="929" y="463"/>
                  </a:lnTo>
                  <a:lnTo>
                    <a:pt x="930" y="459"/>
                  </a:lnTo>
                  <a:lnTo>
                    <a:pt x="932" y="458"/>
                  </a:lnTo>
                  <a:lnTo>
                    <a:pt x="936" y="456"/>
                  </a:lnTo>
                  <a:lnTo>
                    <a:pt x="936" y="456"/>
                  </a:lnTo>
                  <a:lnTo>
                    <a:pt x="938" y="456"/>
                  </a:lnTo>
                  <a:lnTo>
                    <a:pt x="939" y="453"/>
                  </a:lnTo>
                  <a:lnTo>
                    <a:pt x="941" y="447"/>
                  </a:lnTo>
                  <a:lnTo>
                    <a:pt x="939" y="441"/>
                  </a:lnTo>
                  <a:lnTo>
                    <a:pt x="935" y="435"/>
                  </a:lnTo>
                  <a:lnTo>
                    <a:pt x="935" y="435"/>
                  </a:lnTo>
                  <a:lnTo>
                    <a:pt x="932" y="431"/>
                  </a:lnTo>
                  <a:lnTo>
                    <a:pt x="929" y="426"/>
                  </a:lnTo>
                  <a:lnTo>
                    <a:pt x="929" y="423"/>
                  </a:lnTo>
                  <a:lnTo>
                    <a:pt x="929" y="420"/>
                  </a:lnTo>
                  <a:lnTo>
                    <a:pt x="929" y="420"/>
                  </a:lnTo>
                  <a:lnTo>
                    <a:pt x="935" y="413"/>
                  </a:lnTo>
                  <a:lnTo>
                    <a:pt x="945" y="406"/>
                  </a:lnTo>
                  <a:lnTo>
                    <a:pt x="966" y="389"/>
                  </a:lnTo>
                  <a:lnTo>
                    <a:pt x="966" y="389"/>
                  </a:lnTo>
                  <a:lnTo>
                    <a:pt x="970" y="383"/>
                  </a:lnTo>
                  <a:lnTo>
                    <a:pt x="972" y="378"/>
                  </a:lnTo>
                  <a:lnTo>
                    <a:pt x="973" y="369"/>
                  </a:lnTo>
                  <a:lnTo>
                    <a:pt x="973" y="369"/>
                  </a:lnTo>
                  <a:lnTo>
                    <a:pt x="975" y="358"/>
                  </a:lnTo>
                  <a:lnTo>
                    <a:pt x="978" y="345"/>
                  </a:lnTo>
                  <a:lnTo>
                    <a:pt x="978" y="345"/>
                  </a:lnTo>
                  <a:lnTo>
                    <a:pt x="978" y="342"/>
                  </a:lnTo>
                  <a:lnTo>
                    <a:pt x="979" y="338"/>
                  </a:lnTo>
                  <a:lnTo>
                    <a:pt x="985" y="329"/>
                  </a:lnTo>
                  <a:lnTo>
                    <a:pt x="993" y="321"/>
                  </a:lnTo>
                  <a:lnTo>
                    <a:pt x="999" y="317"/>
                  </a:lnTo>
                  <a:lnTo>
                    <a:pt x="999" y="317"/>
                  </a:lnTo>
                  <a:lnTo>
                    <a:pt x="1004" y="312"/>
                  </a:lnTo>
                  <a:lnTo>
                    <a:pt x="1009" y="308"/>
                  </a:lnTo>
                  <a:lnTo>
                    <a:pt x="1009" y="303"/>
                  </a:lnTo>
                  <a:lnTo>
                    <a:pt x="1004" y="299"/>
                  </a:lnTo>
                  <a:lnTo>
                    <a:pt x="1004" y="299"/>
                  </a:lnTo>
                  <a:lnTo>
                    <a:pt x="1001" y="295"/>
                  </a:lnTo>
                  <a:lnTo>
                    <a:pt x="999" y="289"/>
                  </a:lnTo>
                  <a:lnTo>
                    <a:pt x="996" y="283"/>
                  </a:lnTo>
                  <a:lnTo>
                    <a:pt x="991" y="278"/>
                  </a:lnTo>
                  <a:lnTo>
                    <a:pt x="991" y="278"/>
                  </a:lnTo>
                  <a:lnTo>
                    <a:pt x="990" y="275"/>
                  </a:lnTo>
                  <a:lnTo>
                    <a:pt x="988" y="272"/>
                  </a:lnTo>
                  <a:lnTo>
                    <a:pt x="988" y="269"/>
                  </a:lnTo>
                  <a:lnTo>
                    <a:pt x="991" y="268"/>
                  </a:lnTo>
                  <a:lnTo>
                    <a:pt x="996" y="265"/>
                  </a:lnTo>
                  <a:lnTo>
                    <a:pt x="1003" y="263"/>
                  </a:lnTo>
                  <a:lnTo>
                    <a:pt x="1003" y="263"/>
                  </a:lnTo>
                  <a:lnTo>
                    <a:pt x="1019" y="261"/>
                  </a:lnTo>
                  <a:lnTo>
                    <a:pt x="1030" y="259"/>
                  </a:lnTo>
                  <a:lnTo>
                    <a:pt x="1037" y="258"/>
                  </a:lnTo>
                  <a:lnTo>
                    <a:pt x="1037" y="258"/>
                  </a:lnTo>
                  <a:lnTo>
                    <a:pt x="1049" y="255"/>
                  </a:lnTo>
                  <a:lnTo>
                    <a:pt x="1064" y="253"/>
                  </a:lnTo>
                  <a:lnTo>
                    <a:pt x="1078" y="252"/>
                  </a:lnTo>
                  <a:lnTo>
                    <a:pt x="1083" y="252"/>
                  </a:lnTo>
                  <a:lnTo>
                    <a:pt x="1086" y="250"/>
                  </a:lnTo>
                  <a:lnTo>
                    <a:pt x="1086" y="250"/>
                  </a:lnTo>
                  <a:lnTo>
                    <a:pt x="1087" y="247"/>
                  </a:lnTo>
                  <a:lnTo>
                    <a:pt x="1087" y="246"/>
                  </a:lnTo>
                  <a:lnTo>
                    <a:pt x="1086" y="240"/>
                  </a:lnTo>
                  <a:lnTo>
                    <a:pt x="1081" y="234"/>
                  </a:lnTo>
                  <a:lnTo>
                    <a:pt x="1076" y="226"/>
                  </a:lnTo>
                  <a:lnTo>
                    <a:pt x="1076" y="226"/>
                  </a:lnTo>
                  <a:lnTo>
                    <a:pt x="1061" y="213"/>
                  </a:lnTo>
                  <a:lnTo>
                    <a:pt x="1049" y="197"/>
                  </a:lnTo>
                  <a:lnTo>
                    <a:pt x="1049" y="197"/>
                  </a:lnTo>
                  <a:lnTo>
                    <a:pt x="1044" y="188"/>
                  </a:lnTo>
                  <a:lnTo>
                    <a:pt x="1044" y="181"/>
                  </a:lnTo>
                  <a:lnTo>
                    <a:pt x="1044" y="181"/>
                  </a:lnTo>
                  <a:lnTo>
                    <a:pt x="1043" y="169"/>
                  </a:lnTo>
                  <a:lnTo>
                    <a:pt x="1040" y="163"/>
                  </a:lnTo>
                  <a:lnTo>
                    <a:pt x="1037" y="157"/>
                  </a:lnTo>
                  <a:lnTo>
                    <a:pt x="1037" y="157"/>
                  </a:lnTo>
                  <a:lnTo>
                    <a:pt x="1028" y="146"/>
                  </a:lnTo>
                  <a:lnTo>
                    <a:pt x="1024" y="142"/>
                  </a:lnTo>
                  <a:lnTo>
                    <a:pt x="1019" y="139"/>
                  </a:lnTo>
                  <a:lnTo>
                    <a:pt x="1019" y="139"/>
                  </a:lnTo>
                  <a:lnTo>
                    <a:pt x="1015" y="138"/>
                  </a:lnTo>
                  <a:lnTo>
                    <a:pt x="1012" y="136"/>
                  </a:lnTo>
                  <a:lnTo>
                    <a:pt x="1009" y="133"/>
                  </a:lnTo>
                  <a:lnTo>
                    <a:pt x="1004" y="133"/>
                  </a:lnTo>
                  <a:lnTo>
                    <a:pt x="1004" y="133"/>
                  </a:lnTo>
                  <a:lnTo>
                    <a:pt x="1003" y="133"/>
                  </a:lnTo>
                  <a:lnTo>
                    <a:pt x="1000" y="135"/>
                  </a:lnTo>
                  <a:lnTo>
                    <a:pt x="999" y="139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4" y="157"/>
                  </a:lnTo>
                  <a:lnTo>
                    <a:pt x="991" y="161"/>
                  </a:lnTo>
                  <a:lnTo>
                    <a:pt x="985" y="166"/>
                  </a:lnTo>
                  <a:lnTo>
                    <a:pt x="985" y="166"/>
                  </a:lnTo>
                  <a:lnTo>
                    <a:pt x="984" y="167"/>
                  </a:lnTo>
                  <a:lnTo>
                    <a:pt x="981" y="169"/>
                  </a:lnTo>
                  <a:lnTo>
                    <a:pt x="967" y="172"/>
                  </a:lnTo>
                  <a:lnTo>
                    <a:pt x="967" y="172"/>
                  </a:lnTo>
                  <a:lnTo>
                    <a:pt x="961" y="173"/>
                  </a:lnTo>
                  <a:lnTo>
                    <a:pt x="956" y="176"/>
                  </a:lnTo>
                  <a:lnTo>
                    <a:pt x="948" y="185"/>
                  </a:lnTo>
                  <a:lnTo>
                    <a:pt x="948" y="185"/>
                  </a:lnTo>
                  <a:lnTo>
                    <a:pt x="945" y="191"/>
                  </a:lnTo>
                  <a:lnTo>
                    <a:pt x="944" y="197"/>
                  </a:lnTo>
                  <a:lnTo>
                    <a:pt x="942" y="204"/>
                  </a:lnTo>
                  <a:lnTo>
                    <a:pt x="941" y="209"/>
                  </a:lnTo>
                  <a:lnTo>
                    <a:pt x="941" y="209"/>
                  </a:lnTo>
                  <a:lnTo>
                    <a:pt x="933" y="216"/>
                  </a:lnTo>
                  <a:lnTo>
                    <a:pt x="927" y="221"/>
                  </a:lnTo>
                  <a:lnTo>
                    <a:pt x="927" y="221"/>
                  </a:lnTo>
                  <a:lnTo>
                    <a:pt x="924" y="226"/>
                  </a:lnTo>
                  <a:lnTo>
                    <a:pt x="920" y="232"/>
                  </a:lnTo>
                  <a:lnTo>
                    <a:pt x="920" y="232"/>
                  </a:lnTo>
                  <a:lnTo>
                    <a:pt x="910" y="240"/>
                  </a:lnTo>
                  <a:lnTo>
                    <a:pt x="896" y="249"/>
                  </a:lnTo>
                  <a:lnTo>
                    <a:pt x="896" y="249"/>
                  </a:lnTo>
                  <a:lnTo>
                    <a:pt x="892" y="252"/>
                  </a:lnTo>
                  <a:lnTo>
                    <a:pt x="890" y="255"/>
                  </a:lnTo>
                  <a:lnTo>
                    <a:pt x="889" y="263"/>
                  </a:lnTo>
                  <a:lnTo>
                    <a:pt x="889" y="263"/>
                  </a:lnTo>
                  <a:lnTo>
                    <a:pt x="889" y="265"/>
                  </a:lnTo>
                  <a:lnTo>
                    <a:pt x="887" y="266"/>
                  </a:lnTo>
                  <a:lnTo>
                    <a:pt x="883" y="269"/>
                  </a:lnTo>
                  <a:lnTo>
                    <a:pt x="879" y="269"/>
                  </a:lnTo>
                  <a:lnTo>
                    <a:pt x="874" y="269"/>
                  </a:lnTo>
                  <a:lnTo>
                    <a:pt x="874" y="269"/>
                  </a:lnTo>
                  <a:lnTo>
                    <a:pt x="873" y="269"/>
                  </a:lnTo>
                  <a:lnTo>
                    <a:pt x="873" y="268"/>
                  </a:lnTo>
                  <a:lnTo>
                    <a:pt x="873" y="265"/>
                  </a:lnTo>
                  <a:lnTo>
                    <a:pt x="873" y="261"/>
                  </a:lnTo>
                  <a:lnTo>
                    <a:pt x="873" y="258"/>
                  </a:lnTo>
                  <a:lnTo>
                    <a:pt x="873" y="258"/>
                  </a:lnTo>
                  <a:lnTo>
                    <a:pt x="871" y="256"/>
                  </a:lnTo>
                  <a:lnTo>
                    <a:pt x="870" y="258"/>
                  </a:lnTo>
                  <a:lnTo>
                    <a:pt x="867" y="261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59" y="271"/>
                  </a:lnTo>
                  <a:lnTo>
                    <a:pt x="856" y="271"/>
                  </a:lnTo>
                  <a:lnTo>
                    <a:pt x="852" y="271"/>
                  </a:lnTo>
                  <a:lnTo>
                    <a:pt x="847" y="269"/>
                  </a:lnTo>
                  <a:lnTo>
                    <a:pt x="845" y="266"/>
                  </a:lnTo>
                  <a:lnTo>
                    <a:pt x="845" y="266"/>
                  </a:lnTo>
                  <a:lnTo>
                    <a:pt x="842" y="258"/>
                  </a:lnTo>
                  <a:lnTo>
                    <a:pt x="837" y="244"/>
                  </a:lnTo>
                  <a:lnTo>
                    <a:pt x="837" y="244"/>
                  </a:lnTo>
                  <a:lnTo>
                    <a:pt x="836" y="240"/>
                  </a:lnTo>
                  <a:lnTo>
                    <a:pt x="831" y="237"/>
                  </a:lnTo>
                  <a:lnTo>
                    <a:pt x="827" y="234"/>
                  </a:lnTo>
                  <a:lnTo>
                    <a:pt x="822" y="232"/>
                  </a:lnTo>
                  <a:lnTo>
                    <a:pt x="810" y="231"/>
                  </a:lnTo>
                  <a:lnTo>
                    <a:pt x="806" y="231"/>
                  </a:lnTo>
                  <a:lnTo>
                    <a:pt x="800" y="232"/>
                  </a:lnTo>
                  <a:lnTo>
                    <a:pt x="800" y="232"/>
                  </a:lnTo>
                  <a:lnTo>
                    <a:pt x="788" y="237"/>
                  </a:lnTo>
                  <a:lnTo>
                    <a:pt x="784" y="238"/>
                  </a:lnTo>
                  <a:lnTo>
                    <a:pt x="779" y="238"/>
                  </a:lnTo>
                  <a:lnTo>
                    <a:pt x="779" y="238"/>
                  </a:lnTo>
                  <a:lnTo>
                    <a:pt x="768" y="240"/>
                  </a:lnTo>
                  <a:lnTo>
                    <a:pt x="754" y="238"/>
                  </a:lnTo>
                  <a:lnTo>
                    <a:pt x="754" y="238"/>
                  </a:lnTo>
                  <a:lnTo>
                    <a:pt x="753" y="238"/>
                  </a:lnTo>
                  <a:lnTo>
                    <a:pt x="751" y="237"/>
                  </a:lnTo>
                  <a:lnTo>
                    <a:pt x="751" y="231"/>
                  </a:lnTo>
                  <a:lnTo>
                    <a:pt x="751" y="225"/>
                  </a:lnTo>
                  <a:lnTo>
                    <a:pt x="751" y="219"/>
                  </a:lnTo>
                  <a:lnTo>
                    <a:pt x="751" y="219"/>
                  </a:lnTo>
                  <a:lnTo>
                    <a:pt x="750" y="215"/>
                  </a:lnTo>
                  <a:lnTo>
                    <a:pt x="751" y="209"/>
                  </a:lnTo>
                  <a:lnTo>
                    <a:pt x="751" y="204"/>
                  </a:lnTo>
                  <a:lnTo>
                    <a:pt x="751" y="197"/>
                  </a:lnTo>
                  <a:lnTo>
                    <a:pt x="751" y="197"/>
                  </a:lnTo>
                  <a:lnTo>
                    <a:pt x="751" y="194"/>
                  </a:lnTo>
                  <a:lnTo>
                    <a:pt x="753" y="191"/>
                  </a:lnTo>
                  <a:lnTo>
                    <a:pt x="757" y="186"/>
                  </a:lnTo>
                  <a:lnTo>
                    <a:pt x="762" y="185"/>
                  </a:lnTo>
                  <a:lnTo>
                    <a:pt x="769" y="184"/>
                  </a:lnTo>
                  <a:lnTo>
                    <a:pt x="769" y="184"/>
                  </a:lnTo>
                  <a:lnTo>
                    <a:pt x="772" y="182"/>
                  </a:lnTo>
                  <a:lnTo>
                    <a:pt x="773" y="181"/>
                  </a:lnTo>
                  <a:lnTo>
                    <a:pt x="775" y="176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3" y="161"/>
                  </a:lnTo>
                  <a:lnTo>
                    <a:pt x="770" y="155"/>
                  </a:lnTo>
                  <a:lnTo>
                    <a:pt x="766" y="148"/>
                  </a:lnTo>
                  <a:lnTo>
                    <a:pt x="762" y="139"/>
                  </a:lnTo>
                  <a:lnTo>
                    <a:pt x="762" y="139"/>
                  </a:lnTo>
                  <a:lnTo>
                    <a:pt x="762" y="133"/>
                  </a:lnTo>
                  <a:lnTo>
                    <a:pt x="763" y="127"/>
                  </a:lnTo>
                  <a:lnTo>
                    <a:pt x="768" y="120"/>
                  </a:lnTo>
                  <a:lnTo>
                    <a:pt x="773" y="112"/>
                  </a:lnTo>
                  <a:lnTo>
                    <a:pt x="784" y="98"/>
                  </a:lnTo>
                  <a:lnTo>
                    <a:pt x="790" y="90"/>
                  </a:lnTo>
                  <a:lnTo>
                    <a:pt x="790" y="90"/>
                  </a:lnTo>
                  <a:lnTo>
                    <a:pt x="790" y="87"/>
                  </a:lnTo>
                  <a:lnTo>
                    <a:pt x="787" y="83"/>
                  </a:lnTo>
                  <a:lnTo>
                    <a:pt x="787" y="78"/>
                  </a:lnTo>
                  <a:lnTo>
                    <a:pt x="787" y="74"/>
                  </a:lnTo>
                  <a:lnTo>
                    <a:pt x="787" y="74"/>
                  </a:lnTo>
                  <a:lnTo>
                    <a:pt x="790" y="69"/>
                  </a:lnTo>
                  <a:lnTo>
                    <a:pt x="794" y="65"/>
                  </a:lnTo>
                  <a:lnTo>
                    <a:pt x="796" y="62"/>
                  </a:lnTo>
                  <a:lnTo>
                    <a:pt x="797" y="59"/>
                  </a:lnTo>
                  <a:lnTo>
                    <a:pt x="797" y="59"/>
                  </a:lnTo>
                  <a:lnTo>
                    <a:pt x="794" y="55"/>
                  </a:lnTo>
                  <a:lnTo>
                    <a:pt x="793" y="50"/>
                  </a:lnTo>
                  <a:lnTo>
                    <a:pt x="790" y="46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1" y="40"/>
                  </a:lnTo>
                  <a:lnTo>
                    <a:pt x="796" y="35"/>
                  </a:lnTo>
                  <a:lnTo>
                    <a:pt x="807" y="25"/>
                  </a:lnTo>
                  <a:lnTo>
                    <a:pt x="822" y="13"/>
                  </a:lnTo>
                  <a:lnTo>
                    <a:pt x="822" y="13"/>
                  </a:lnTo>
                  <a:lnTo>
                    <a:pt x="818" y="13"/>
                  </a:lnTo>
                  <a:lnTo>
                    <a:pt x="806" y="13"/>
                  </a:lnTo>
                  <a:lnTo>
                    <a:pt x="806" y="13"/>
                  </a:lnTo>
                  <a:lnTo>
                    <a:pt x="802" y="15"/>
                  </a:lnTo>
                  <a:lnTo>
                    <a:pt x="796" y="13"/>
                  </a:lnTo>
                  <a:lnTo>
                    <a:pt x="787" y="6"/>
                  </a:lnTo>
                  <a:lnTo>
                    <a:pt x="787" y="6"/>
                  </a:lnTo>
                  <a:lnTo>
                    <a:pt x="781" y="3"/>
                  </a:lnTo>
                  <a:lnTo>
                    <a:pt x="778" y="0"/>
                  </a:lnTo>
                  <a:lnTo>
                    <a:pt x="773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5" y="1"/>
                  </a:lnTo>
                  <a:lnTo>
                    <a:pt x="762" y="3"/>
                  </a:lnTo>
                  <a:lnTo>
                    <a:pt x="757" y="7"/>
                  </a:lnTo>
                  <a:lnTo>
                    <a:pt x="753" y="13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30" y="31"/>
                  </a:lnTo>
                  <a:lnTo>
                    <a:pt x="708" y="46"/>
                  </a:lnTo>
                  <a:lnTo>
                    <a:pt x="708" y="46"/>
                  </a:lnTo>
                  <a:lnTo>
                    <a:pt x="701" y="50"/>
                  </a:lnTo>
                  <a:lnTo>
                    <a:pt x="695" y="52"/>
                  </a:lnTo>
                  <a:lnTo>
                    <a:pt x="691" y="53"/>
                  </a:lnTo>
                  <a:lnTo>
                    <a:pt x="686" y="52"/>
                  </a:lnTo>
                  <a:lnTo>
                    <a:pt x="686" y="52"/>
                  </a:lnTo>
                  <a:lnTo>
                    <a:pt x="682" y="52"/>
                  </a:lnTo>
                  <a:lnTo>
                    <a:pt x="682" y="52"/>
                  </a:lnTo>
                  <a:lnTo>
                    <a:pt x="674" y="53"/>
                  </a:lnTo>
                  <a:lnTo>
                    <a:pt x="667" y="56"/>
                  </a:lnTo>
                  <a:lnTo>
                    <a:pt x="653" y="65"/>
                  </a:lnTo>
                  <a:lnTo>
                    <a:pt x="653" y="65"/>
                  </a:lnTo>
                  <a:lnTo>
                    <a:pt x="649" y="68"/>
                  </a:lnTo>
                  <a:lnTo>
                    <a:pt x="646" y="68"/>
                  </a:lnTo>
                  <a:lnTo>
                    <a:pt x="639" y="69"/>
                  </a:lnTo>
                  <a:lnTo>
                    <a:pt x="639" y="69"/>
                  </a:lnTo>
                  <a:lnTo>
                    <a:pt x="631" y="72"/>
                  </a:lnTo>
                  <a:lnTo>
                    <a:pt x="622" y="77"/>
                  </a:lnTo>
                  <a:lnTo>
                    <a:pt x="602" y="90"/>
                  </a:lnTo>
                  <a:lnTo>
                    <a:pt x="602" y="90"/>
                  </a:lnTo>
                  <a:lnTo>
                    <a:pt x="594" y="96"/>
                  </a:lnTo>
                  <a:lnTo>
                    <a:pt x="591" y="102"/>
                  </a:lnTo>
                  <a:lnTo>
                    <a:pt x="591" y="108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4" y="118"/>
                  </a:lnTo>
                  <a:lnTo>
                    <a:pt x="593" y="121"/>
                  </a:lnTo>
                  <a:lnTo>
                    <a:pt x="591" y="123"/>
                  </a:lnTo>
                  <a:lnTo>
                    <a:pt x="590" y="124"/>
                  </a:lnTo>
                  <a:lnTo>
                    <a:pt x="571" y="126"/>
                  </a:lnTo>
                  <a:lnTo>
                    <a:pt x="571" y="126"/>
                  </a:lnTo>
                  <a:lnTo>
                    <a:pt x="559" y="126"/>
                  </a:lnTo>
                  <a:lnTo>
                    <a:pt x="550" y="124"/>
                  </a:lnTo>
                  <a:lnTo>
                    <a:pt x="542" y="124"/>
                  </a:lnTo>
                  <a:lnTo>
                    <a:pt x="539" y="126"/>
                  </a:lnTo>
                  <a:lnTo>
                    <a:pt x="538" y="127"/>
                  </a:lnTo>
                  <a:lnTo>
                    <a:pt x="538" y="127"/>
                  </a:lnTo>
                  <a:lnTo>
                    <a:pt x="532" y="132"/>
                  </a:lnTo>
                  <a:lnTo>
                    <a:pt x="526" y="135"/>
                  </a:lnTo>
                  <a:lnTo>
                    <a:pt x="522" y="136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3" y="136"/>
                  </a:lnTo>
                  <a:lnTo>
                    <a:pt x="507" y="138"/>
                  </a:lnTo>
                  <a:lnTo>
                    <a:pt x="501" y="142"/>
                  </a:lnTo>
                  <a:lnTo>
                    <a:pt x="499" y="146"/>
                  </a:lnTo>
                  <a:lnTo>
                    <a:pt x="499" y="146"/>
                  </a:lnTo>
                  <a:lnTo>
                    <a:pt x="498" y="149"/>
                  </a:lnTo>
                  <a:lnTo>
                    <a:pt x="497" y="151"/>
                  </a:lnTo>
                  <a:lnTo>
                    <a:pt x="489" y="151"/>
                  </a:lnTo>
                  <a:lnTo>
                    <a:pt x="489" y="151"/>
                  </a:lnTo>
                  <a:lnTo>
                    <a:pt x="477" y="152"/>
                  </a:lnTo>
                  <a:lnTo>
                    <a:pt x="473" y="154"/>
                  </a:lnTo>
                  <a:lnTo>
                    <a:pt x="468" y="157"/>
                  </a:lnTo>
                  <a:lnTo>
                    <a:pt x="468" y="157"/>
                  </a:lnTo>
                  <a:lnTo>
                    <a:pt x="461" y="161"/>
                  </a:lnTo>
                  <a:lnTo>
                    <a:pt x="449" y="167"/>
                  </a:lnTo>
                  <a:lnTo>
                    <a:pt x="449" y="167"/>
                  </a:lnTo>
                  <a:lnTo>
                    <a:pt x="433" y="178"/>
                  </a:lnTo>
                  <a:lnTo>
                    <a:pt x="424" y="181"/>
                  </a:lnTo>
                  <a:lnTo>
                    <a:pt x="421" y="182"/>
                  </a:lnTo>
                  <a:lnTo>
                    <a:pt x="418" y="181"/>
                  </a:lnTo>
                  <a:lnTo>
                    <a:pt x="418" y="181"/>
                  </a:lnTo>
                  <a:lnTo>
                    <a:pt x="406" y="176"/>
                  </a:lnTo>
                  <a:lnTo>
                    <a:pt x="400" y="175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87" y="175"/>
                  </a:lnTo>
                  <a:lnTo>
                    <a:pt x="383" y="178"/>
                  </a:lnTo>
                  <a:lnTo>
                    <a:pt x="375" y="184"/>
                  </a:lnTo>
                  <a:lnTo>
                    <a:pt x="375" y="184"/>
                  </a:lnTo>
                  <a:lnTo>
                    <a:pt x="371" y="185"/>
                  </a:lnTo>
                  <a:lnTo>
                    <a:pt x="365" y="185"/>
                  </a:lnTo>
                  <a:lnTo>
                    <a:pt x="359" y="185"/>
                  </a:lnTo>
                  <a:lnTo>
                    <a:pt x="353" y="186"/>
                  </a:lnTo>
                  <a:lnTo>
                    <a:pt x="353" y="186"/>
                  </a:lnTo>
                  <a:lnTo>
                    <a:pt x="325" y="195"/>
                  </a:lnTo>
                  <a:lnTo>
                    <a:pt x="325" y="195"/>
                  </a:lnTo>
                  <a:lnTo>
                    <a:pt x="320" y="195"/>
                  </a:lnTo>
                  <a:lnTo>
                    <a:pt x="313" y="194"/>
                  </a:lnTo>
                  <a:lnTo>
                    <a:pt x="304" y="191"/>
                  </a:lnTo>
                  <a:lnTo>
                    <a:pt x="295" y="186"/>
                  </a:lnTo>
                  <a:lnTo>
                    <a:pt x="295" y="186"/>
                  </a:lnTo>
                  <a:lnTo>
                    <a:pt x="283" y="178"/>
                  </a:lnTo>
                  <a:lnTo>
                    <a:pt x="279" y="175"/>
                  </a:lnTo>
                  <a:lnTo>
                    <a:pt x="271" y="172"/>
                  </a:lnTo>
                  <a:lnTo>
                    <a:pt x="271" y="172"/>
                  </a:lnTo>
                  <a:lnTo>
                    <a:pt x="258" y="164"/>
                  </a:lnTo>
                  <a:lnTo>
                    <a:pt x="252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33" y="166"/>
                  </a:lnTo>
                  <a:lnTo>
                    <a:pt x="223" y="169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08" y="169"/>
                  </a:lnTo>
                  <a:lnTo>
                    <a:pt x="203" y="167"/>
                  </a:lnTo>
                  <a:lnTo>
                    <a:pt x="194" y="163"/>
                  </a:lnTo>
                  <a:lnTo>
                    <a:pt x="194" y="163"/>
                  </a:lnTo>
                  <a:lnTo>
                    <a:pt x="193" y="163"/>
                  </a:lnTo>
                  <a:lnTo>
                    <a:pt x="190" y="164"/>
                  </a:lnTo>
                  <a:lnTo>
                    <a:pt x="189" y="167"/>
                  </a:lnTo>
                  <a:lnTo>
                    <a:pt x="189" y="172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6" y="179"/>
                  </a:lnTo>
                  <a:lnTo>
                    <a:pt x="183" y="181"/>
                  </a:lnTo>
                  <a:lnTo>
                    <a:pt x="175" y="179"/>
                  </a:lnTo>
                  <a:lnTo>
                    <a:pt x="166" y="175"/>
                  </a:lnTo>
                  <a:lnTo>
                    <a:pt x="156" y="169"/>
                  </a:lnTo>
                  <a:lnTo>
                    <a:pt x="156" y="169"/>
                  </a:lnTo>
                  <a:lnTo>
                    <a:pt x="149" y="164"/>
                  </a:lnTo>
                  <a:lnTo>
                    <a:pt x="143" y="161"/>
                  </a:lnTo>
                  <a:lnTo>
                    <a:pt x="138" y="161"/>
                  </a:lnTo>
                  <a:lnTo>
                    <a:pt x="131" y="161"/>
                  </a:lnTo>
                  <a:lnTo>
                    <a:pt x="131" y="161"/>
                  </a:lnTo>
                  <a:lnTo>
                    <a:pt x="122" y="161"/>
                  </a:lnTo>
                  <a:lnTo>
                    <a:pt x="117" y="161"/>
                  </a:lnTo>
                  <a:lnTo>
                    <a:pt x="113" y="158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03" y="148"/>
                  </a:lnTo>
                  <a:lnTo>
                    <a:pt x="98" y="146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80" y="145"/>
                  </a:lnTo>
                  <a:lnTo>
                    <a:pt x="70" y="146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43" y="155"/>
                  </a:lnTo>
                  <a:lnTo>
                    <a:pt x="37" y="16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6" y="189"/>
                  </a:lnTo>
                  <a:lnTo>
                    <a:pt x="6" y="191"/>
                  </a:lnTo>
                  <a:lnTo>
                    <a:pt x="3" y="195"/>
                  </a:lnTo>
                  <a:lnTo>
                    <a:pt x="3" y="195"/>
                  </a:lnTo>
                  <a:lnTo>
                    <a:pt x="2" y="200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9" y="213"/>
                  </a:lnTo>
                  <a:lnTo>
                    <a:pt x="12" y="216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5" y="223"/>
                  </a:lnTo>
                  <a:lnTo>
                    <a:pt x="18" y="228"/>
                  </a:lnTo>
                  <a:lnTo>
                    <a:pt x="21" y="231"/>
                  </a:lnTo>
                  <a:lnTo>
                    <a:pt x="24" y="231"/>
                  </a:lnTo>
                  <a:lnTo>
                    <a:pt x="24" y="231"/>
                  </a:lnTo>
                  <a:lnTo>
                    <a:pt x="26" y="229"/>
                  </a:lnTo>
                  <a:lnTo>
                    <a:pt x="27" y="228"/>
                  </a:lnTo>
                  <a:lnTo>
                    <a:pt x="30" y="226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49" y="234"/>
                  </a:lnTo>
                  <a:lnTo>
                    <a:pt x="57" y="235"/>
                  </a:lnTo>
                  <a:lnTo>
                    <a:pt x="57" y="235"/>
                  </a:lnTo>
                  <a:lnTo>
                    <a:pt x="61" y="237"/>
                  </a:lnTo>
                  <a:lnTo>
                    <a:pt x="66" y="238"/>
                  </a:lnTo>
                  <a:lnTo>
                    <a:pt x="69" y="241"/>
                  </a:lnTo>
                  <a:lnTo>
                    <a:pt x="69" y="243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3" y="250"/>
                  </a:lnTo>
                  <a:lnTo>
                    <a:pt x="55" y="255"/>
                  </a:lnTo>
                  <a:lnTo>
                    <a:pt x="48" y="259"/>
                  </a:lnTo>
                  <a:lnTo>
                    <a:pt x="45" y="262"/>
                  </a:lnTo>
                  <a:lnTo>
                    <a:pt x="45" y="263"/>
                  </a:lnTo>
                  <a:lnTo>
                    <a:pt x="45" y="263"/>
                  </a:lnTo>
                  <a:lnTo>
                    <a:pt x="48" y="266"/>
                  </a:lnTo>
                  <a:lnTo>
                    <a:pt x="51" y="269"/>
                  </a:lnTo>
                  <a:lnTo>
                    <a:pt x="55" y="272"/>
                  </a:lnTo>
                  <a:lnTo>
                    <a:pt x="58" y="277"/>
                  </a:lnTo>
                  <a:lnTo>
                    <a:pt x="58" y="277"/>
                  </a:lnTo>
                  <a:lnTo>
                    <a:pt x="61" y="283"/>
                  </a:lnTo>
                  <a:lnTo>
                    <a:pt x="64" y="286"/>
                  </a:lnTo>
                  <a:lnTo>
                    <a:pt x="67" y="287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75" y="281"/>
                  </a:lnTo>
                  <a:lnTo>
                    <a:pt x="79" y="281"/>
                  </a:lnTo>
                  <a:lnTo>
                    <a:pt x="79" y="281"/>
                  </a:lnTo>
                  <a:lnTo>
                    <a:pt x="83" y="280"/>
                  </a:lnTo>
                  <a:lnTo>
                    <a:pt x="88" y="278"/>
                  </a:lnTo>
                  <a:lnTo>
                    <a:pt x="94" y="274"/>
                  </a:lnTo>
                  <a:lnTo>
                    <a:pt x="97" y="269"/>
                  </a:lnTo>
                  <a:lnTo>
                    <a:pt x="97" y="269"/>
                  </a:lnTo>
                  <a:lnTo>
                    <a:pt x="103" y="261"/>
                  </a:lnTo>
                  <a:lnTo>
                    <a:pt x="106" y="256"/>
                  </a:lnTo>
                  <a:lnTo>
                    <a:pt x="109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9" y="255"/>
                  </a:lnTo>
                  <a:lnTo>
                    <a:pt x="123" y="255"/>
                  </a:lnTo>
                  <a:lnTo>
                    <a:pt x="125" y="255"/>
                  </a:lnTo>
                  <a:lnTo>
                    <a:pt x="126" y="255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9"/>
                  </a:lnTo>
                  <a:lnTo>
                    <a:pt x="128" y="275"/>
                  </a:lnTo>
                  <a:lnTo>
                    <a:pt x="131" y="280"/>
                  </a:lnTo>
                  <a:lnTo>
                    <a:pt x="134" y="284"/>
                  </a:lnTo>
                  <a:lnTo>
                    <a:pt x="134" y="284"/>
                  </a:lnTo>
                  <a:lnTo>
                    <a:pt x="137" y="289"/>
                  </a:lnTo>
                  <a:lnTo>
                    <a:pt x="140" y="295"/>
                  </a:lnTo>
                  <a:lnTo>
                    <a:pt x="141" y="299"/>
                  </a:lnTo>
                  <a:lnTo>
                    <a:pt x="146" y="302"/>
                  </a:lnTo>
                  <a:lnTo>
                    <a:pt x="146" y="302"/>
                  </a:lnTo>
                  <a:lnTo>
                    <a:pt x="153" y="303"/>
                  </a:lnTo>
                  <a:lnTo>
                    <a:pt x="154" y="303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7" y="290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8" y="281"/>
                  </a:lnTo>
                  <a:lnTo>
                    <a:pt x="174" y="284"/>
                  </a:lnTo>
                  <a:lnTo>
                    <a:pt x="178" y="290"/>
                  </a:lnTo>
                  <a:lnTo>
                    <a:pt x="181" y="296"/>
                  </a:lnTo>
                  <a:lnTo>
                    <a:pt x="181" y="296"/>
                  </a:lnTo>
                  <a:lnTo>
                    <a:pt x="184" y="315"/>
                  </a:lnTo>
                  <a:lnTo>
                    <a:pt x="186" y="324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90" y="335"/>
                  </a:lnTo>
                  <a:lnTo>
                    <a:pt x="193" y="341"/>
                  </a:lnTo>
                  <a:lnTo>
                    <a:pt x="193" y="345"/>
                  </a:lnTo>
                  <a:lnTo>
                    <a:pt x="193" y="352"/>
                  </a:lnTo>
                  <a:lnTo>
                    <a:pt x="193" y="352"/>
                  </a:lnTo>
                  <a:lnTo>
                    <a:pt x="190" y="366"/>
                  </a:lnTo>
                  <a:lnTo>
                    <a:pt x="189" y="370"/>
                  </a:lnTo>
                  <a:lnTo>
                    <a:pt x="190" y="373"/>
                  </a:lnTo>
                  <a:lnTo>
                    <a:pt x="190" y="373"/>
                  </a:lnTo>
                  <a:lnTo>
                    <a:pt x="191" y="375"/>
                  </a:lnTo>
                  <a:lnTo>
                    <a:pt x="193" y="375"/>
                  </a:lnTo>
                  <a:lnTo>
                    <a:pt x="197" y="373"/>
                  </a:lnTo>
                  <a:lnTo>
                    <a:pt x="202" y="373"/>
                  </a:lnTo>
                  <a:lnTo>
                    <a:pt x="205" y="373"/>
                  </a:lnTo>
                  <a:lnTo>
                    <a:pt x="206" y="375"/>
                  </a:lnTo>
                  <a:lnTo>
                    <a:pt x="206" y="375"/>
                  </a:lnTo>
                  <a:lnTo>
                    <a:pt x="208" y="378"/>
                  </a:lnTo>
                  <a:lnTo>
                    <a:pt x="208" y="382"/>
                  </a:lnTo>
                  <a:lnTo>
                    <a:pt x="209" y="386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21" y="398"/>
                  </a:lnTo>
                  <a:lnTo>
                    <a:pt x="227" y="403"/>
                  </a:lnTo>
                  <a:lnTo>
                    <a:pt x="227" y="403"/>
                  </a:lnTo>
                  <a:lnTo>
                    <a:pt x="227" y="406"/>
                  </a:lnTo>
                  <a:lnTo>
                    <a:pt x="226" y="409"/>
                  </a:lnTo>
                  <a:lnTo>
                    <a:pt x="224" y="410"/>
                  </a:lnTo>
                  <a:lnTo>
                    <a:pt x="220" y="412"/>
                  </a:lnTo>
                  <a:lnTo>
                    <a:pt x="220" y="412"/>
                  </a:lnTo>
                  <a:lnTo>
                    <a:pt x="217" y="413"/>
                  </a:lnTo>
                  <a:lnTo>
                    <a:pt x="212" y="415"/>
                  </a:lnTo>
                  <a:lnTo>
                    <a:pt x="209" y="416"/>
                  </a:lnTo>
                  <a:lnTo>
                    <a:pt x="209" y="419"/>
                  </a:lnTo>
                  <a:lnTo>
                    <a:pt x="209" y="420"/>
                  </a:lnTo>
                  <a:lnTo>
                    <a:pt x="209" y="420"/>
                  </a:lnTo>
                  <a:lnTo>
                    <a:pt x="212" y="423"/>
                  </a:lnTo>
                  <a:lnTo>
                    <a:pt x="214" y="425"/>
                  </a:lnTo>
                  <a:lnTo>
                    <a:pt x="217" y="428"/>
                  </a:lnTo>
                  <a:lnTo>
                    <a:pt x="217" y="435"/>
                  </a:lnTo>
                  <a:lnTo>
                    <a:pt x="217" y="435"/>
                  </a:lnTo>
                  <a:lnTo>
                    <a:pt x="214" y="450"/>
                  </a:lnTo>
                  <a:lnTo>
                    <a:pt x="214" y="456"/>
                  </a:lnTo>
                  <a:lnTo>
                    <a:pt x="215" y="458"/>
                  </a:lnTo>
                  <a:lnTo>
                    <a:pt x="217" y="460"/>
                  </a:lnTo>
                  <a:lnTo>
                    <a:pt x="217" y="460"/>
                  </a:lnTo>
                  <a:lnTo>
                    <a:pt x="221" y="462"/>
                  </a:lnTo>
                  <a:lnTo>
                    <a:pt x="226" y="463"/>
                  </a:lnTo>
                  <a:lnTo>
                    <a:pt x="230" y="463"/>
                  </a:lnTo>
                  <a:lnTo>
                    <a:pt x="236" y="466"/>
                  </a:lnTo>
                  <a:lnTo>
                    <a:pt x="236" y="466"/>
                  </a:lnTo>
                  <a:lnTo>
                    <a:pt x="245" y="474"/>
                  </a:lnTo>
                  <a:lnTo>
                    <a:pt x="246" y="477"/>
                  </a:lnTo>
                  <a:lnTo>
                    <a:pt x="246" y="481"/>
                  </a:lnTo>
                  <a:lnTo>
                    <a:pt x="246" y="481"/>
                  </a:lnTo>
                  <a:lnTo>
                    <a:pt x="246" y="489"/>
                  </a:lnTo>
                  <a:lnTo>
                    <a:pt x="248" y="492"/>
                  </a:lnTo>
                  <a:lnTo>
                    <a:pt x="251" y="496"/>
                  </a:lnTo>
                  <a:lnTo>
                    <a:pt x="251" y="496"/>
                  </a:lnTo>
                  <a:lnTo>
                    <a:pt x="263" y="508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323" y="490"/>
                  </a:lnTo>
                  <a:lnTo>
                    <a:pt x="323" y="490"/>
                  </a:lnTo>
                  <a:lnTo>
                    <a:pt x="345" y="477"/>
                  </a:lnTo>
                  <a:lnTo>
                    <a:pt x="356" y="474"/>
                  </a:lnTo>
                  <a:lnTo>
                    <a:pt x="362" y="472"/>
                  </a:lnTo>
                  <a:lnTo>
                    <a:pt x="368" y="472"/>
                  </a:lnTo>
                  <a:lnTo>
                    <a:pt x="368" y="472"/>
                  </a:lnTo>
                  <a:lnTo>
                    <a:pt x="393" y="475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40" y="487"/>
                  </a:lnTo>
                  <a:lnTo>
                    <a:pt x="448" y="487"/>
                  </a:lnTo>
                  <a:lnTo>
                    <a:pt x="452" y="486"/>
                  </a:lnTo>
                  <a:lnTo>
                    <a:pt x="455" y="484"/>
                  </a:lnTo>
                  <a:lnTo>
                    <a:pt x="455" y="484"/>
                  </a:lnTo>
                  <a:lnTo>
                    <a:pt x="458" y="481"/>
                  </a:lnTo>
                  <a:lnTo>
                    <a:pt x="461" y="478"/>
                  </a:lnTo>
                  <a:lnTo>
                    <a:pt x="464" y="471"/>
                  </a:lnTo>
                  <a:lnTo>
                    <a:pt x="465" y="468"/>
                  </a:lnTo>
                  <a:lnTo>
                    <a:pt x="468" y="466"/>
                  </a:lnTo>
                  <a:lnTo>
                    <a:pt x="471" y="466"/>
                  </a:lnTo>
                  <a:lnTo>
                    <a:pt x="476" y="468"/>
                  </a:lnTo>
                  <a:lnTo>
                    <a:pt x="476" y="468"/>
                  </a:lnTo>
                  <a:lnTo>
                    <a:pt x="485" y="474"/>
                  </a:lnTo>
                  <a:lnTo>
                    <a:pt x="492" y="480"/>
                  </a:lnTo>
                  <a:lnTo>
                    <a:pt x="498" y="484"/>
                  </a:lnTo>
                  <a:lnTo>
                    <a:pt x="504" y="487"/>
                  </a:lnTo>
                  <a:lnTo>
                    <a:pt x="504" y="487"/>
                  </a:lnTo>
                  <a:lnTo>
                    <a:pt x="513" y="490"/>
                  </a:lnTo>
                  <a:lnTo>
                    <a:pt x="522" y="490"/>
                  </a:lnTo>
                  <a:lnTo>
                    <a:pt x="529" y="492"/>
                  </a:lnTo>
                  <a:lnTo>
                    <a:pt x="532" y="493"/>
                  </a:lnTo>
                  <a:lnTo>
                    <a:pt x="532" y="493"/>
                  </a:lnTo>
                  <a:lnTo>
                    <a:pt x="538" y="499"/>
                  </a:lnTo>
                  <a:lnTo>
                    <a:pt x="544" y="505"/>
                  </a:lnTo>
                  <a:lnTo>
                    <a:pt x="551" y="509"/>
                  </a:lnTo>
                  <a:lnTo>
                    <a:pt x="551" y="509"/>
                  </a:lnTo>
                  <a:lnTo>
                    <a:pt x="559" y="512"/>
                  </a:lnTo>
                  <a:lnTo>
                    <a:pt x="563" y="517"/>
                  </a:lnTo>
                  <a:lnTo>
                    <a:pt x="566" y="521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69" y="532"/>
                  </a:lnTo>
                  <a:lnTo>
                    <a:pt x="571" y="536"/>
                  </a:lnTo>
                  <a:lnTo>
                    <a:pt x="575" y="539"/>
                  </a:lnTo>
                  <a:lnTo>
                    <a:pt x="581" y="542"/>
                  </a:lnTo>
                  <a:lnTo>
                    <a:pt x="581" y="542"/>
                  </a:lnTo>
                  <a:lnTo>
                    <a:pt x="588" y="543"/>
                  </a:lnTo>
                  <a:lnTo>
                    <a:pt x="593" y="548"/>
                  </a:lnTo>
                  <a:lnTo>
                    <a:pt x="599" y="554"/>
                  </a:lnTo>
                  <a:lnTo>
                    <a:pt x="605" y="561"/>
                  </a:lnTo>
                  <a:lnTo>
                    <a:pt x="605" y="561"/>
                  </a:lnTo>
                  <a:lnTo>
                    <a:pt x="616" y="577"/>
                  </a:lnTo>
                  <a:lnTo>
                    <a:pt x="624" y="586"/>
                  </a:lnTo>
                  <a:lnTo>
                    <a:pt x="633" y="592"/>
                  </a:lnTo>
                  <a:lnTo>
                    <a:pt x="633" y="592"/>
                  </a:lnTo>
                  <a:lnTo>
                    <a:pt x="642" y="598"/>
                  </a:lnTo>
                  <a:lnTo>
                    <a:pt x="649" y="604"/>
                  </a:lnTo>
                  <a:lnTo>
                    <a:pt x="653" y="610"/>
                  </a:lnTo>
                  <a:lnTo>
                    <a:pt x="658" y="617"/>
                  </a:lnTo>
                  <a:lnTo>
                    <a:pt x="658" y="617"/>
                  </a:lnTo>
                  <a:lnTo>
                    <a:pt x="661" y="622"/>
                  </a:lnTo>
                  <a:lnTo>
                    <a:pt x="665" y="625"/>
                  </a:lnTo>
                  <a:lnTo>
                    <a:pt x="676" y="632"/>
                  </a:lnTo>
                  <a:lnTo>
                    <a:pt x="699" y="647"/>
                  </a:lnTo>
                  <a:lnTo>
                    <a:pt x="699" y="647"/>
                  </a:lnTo>
                  <a:lnTo>
                    <a:pt x="704" y="650"/>
                  </a:lnTo>
                  <a:lnTo>
                    <a:pt x="708" y="654"/>
                  </a:lnTo>
                  <a:lnTo>
                    <a:pt x="716" y="668"/>
                  </a:lnTo>
                  <a:lnTo>
                    <a:pt x="723" y="680"/>
                  </a:lnTo>
                  <a:lnTo>
                    <a:pt x="730" y="690"/>
                  </a:lnTo>
                  <a:lnTo>
                    <a:pt x="730" y="690"/>
                  </a:lnTo>
                  <a:lnTo>
                    <a:pt x="738" y="699"/>
                  </a:lnTo>
                  <a:lnTo>
                    <a:pt x="745" y="708"/>
                  </a:lnTo>
                  <a:lnTo>
                    <a:pt x="757" y="723"/>
                  </a:lnTo>
                  <a:lnTo>
                    <a:pt x="757" y="723"/>
                  </a:lnTo>
                  <a:lnTo>
                    <a:pt x="766" y="731"/>
                  </a:lnTo>
                  <a:lnTo>
                    <a:pt x="778" y="742"/>
                  </a:lnTo>
                  <a:lnTo>
                    <a:pt x="793" y="751"/>
                  </a:lnTo>
                  <a:lnTo>
                    <a:pt x="799" y="752"/>
                  </a:lnTo>
                  <a:lnTo>
                    <a:pt x="805" y="754"/>
                  </a:lnTo>
                  <a:lnTo>
                    <a:pt x="805" y="754"/>
                  </a:lnTo>
                  <a:lnTo>
                    <a:pt x="818" y="751"/>
                  </a:lnTo>
                  <a:lnTo>
                    <a:pt x="833" y="748"/>
                  </a:lnTo>
                  <a:lnTo>
                    <a:pt x="847" y="743"/>
                  </a:lnTo>
                  <a:lnTo>
                    <a:pt x="855" y="739"/>
                  </a:lnTo>
                  <a:lnTo>
                    <a:pt x="855" y="739"/>
                  </a:lnTo>
                  <a:lnTo>
                    <a:pt x="859" y="736"/>
                  </a:lnTo>
                  <a:lnTo>
                    <a:pt x="864" y="736"/>
                  </a:lnTo>
                  <a:lnTo>
                    <a:pt x="873" y="734"/>
                  </a:lnTo>
                  <a:lnTo>
                    <a:pt x="889" y="736"/>
                  </a:lnTo>
                  <a:lnTo>
                    <a:pt x="889" y="736"/>
                  </a:lnTo>
                  <a:lnTo>
                    <a:pt x="896" y="736"/>
                  </a:lnTo>
                  <a:lnTo>
                    <a:pt x="908" y="734"/>
                  </a:lnTo>
                  <a:lnTo>
                    <a:pt x="920" y="731"/>
                  </a:lnTo>
                  <a:lnTo>
                    <a:pt x="930" y="730"/>
                  </a:lnTo>
                  <a:lnTo>
                    <a:pt x="930" y="730"/>
                  </a:lnTo>
                  <a:lnTo>
                    <a:pt x="944" y="733"/>
                  </a:lnTo>
                  <a:lnTo>
                    <a:pt x="960" y="736"/>
                  </a:lnTo>
                  <a:lnTo>
                    <a:pt x="988" y="742"/>
                  </a:lnTo>
                  <a:lnTo>
                    <a:pt x="988" y="742"/>
                  </a:lnTo>
                  <a:lnTo>
                    <a:pt x="994" y="743"/>
                  </a:lnTo>
                  <a:lnTo>
                    <a:pt x="1001" y="742"/>
                  </a:lnTo>
                  <a:lnTo>
                    <a:pt x="1007" y="742"/>
                  </a:lnTo>
                  <a:lnTo>
                    <a:pt x="1012" y="742"/>
                  </a:lnTo>
                  <a:lnTo>
                    <a:pt x="1012" y="742"/>
                  </a:lnTo>
                  <a:lnTo>
                    <a:pt x="1018" y="734"/>
                  </a:lnTo>
                  <a:lnTo>
                    <a:pt x="1022" y="730"/>
                  </a:lnTo>
                  <a:lnTo>
                    <a:pt x="1027" y="726"/>
                  </a:lnTo>
                  <a:lnTo>
                    <a:pt x="1027" y="726"/>
                  </a:lnTo>
                  <a:lnTo>
                    <a:pt x="1030" y="723"/>
                  </a:lnTo>
                  <a:lnTo>
                    <a:pt x="1033" y="718"/>
                  </a:lnTo>
                  <a:lnTo>
                    <a:pt x="1038" y="706"/>
                  </a:lnTo>
                  <a:lnTo>
                    <a:pt x="1038" y="706"/>
                  </a:lnTo>
                  <a:lnTo>
                    <a:pt x="1040" y="700"/>
                  </a:lnTo>
                  <a:lnTo>
                    <a:pt x="1040" y="694"/>
                  </a:lnTo>
                  <a:lnTo>
                    <a:pt x="1037" y="686"/>
                  </a:lnTo>
                  <a:lnTo>
                    <a:pt x="1037" y="686"/>
                  </a:lnTo>
                  <a:lnTo>
                    <a:pt x="1037" y="681"/>
                  </a:lnTo>
                  <a:lnTo>
                    <a:pt x="1038" y="677"/>
                  </a:lnTo>
                  <a:lnTo>
                    <a:pt x="1041" y="669"/>
                  </a:lnTo>
                  <a:lnTo>
                    <a:pt x="1041" y="669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8766175" y="7377113"/>
              <a:ext cx="933450" cy="744537"/>
            </a:xfrm>
            <a:custGeom>
              <a:avLst/>
              <a:gdLst>
                <a:gd name="T0" fmla="*/ 581 w 588"/>
                <a:gd name="T1" fmla="*/ 286 h 469"/>
                <a:gd name="T2" fmla="*/ 588 w 588"/>
                <a:gd name="T3" fmla="*/ 266 h 469"/>
                <a:gd name="T4" fmla="*/ 573 w 588"/>
                <a:gd name="T5" fmla="*/ 231 h 469"/>
                <a:gd name="T6" fmla="*/ 579 w 588"/>
                <a:gd name="T7" fmla="*/ 219 h 469"/>
                <a:gd name="T8" fmla="*/ 578 w 588"/>
                <a:gd name="T9" fmla="*/ 195 h 469"/>
                <a:gd name="T10" fmla="*/ 557 w 588"/>
                <a:gd name="T11" fmla="*/ 154 h 469"/>
                <a:gd name="T12" fmla="*/ 525 w 588"/>
                <a:gd name="T13" fmla="*/ 109 h 469"/>
                <a:gd name="T14" fmla="*/ 513 w 588"/>
                <a:gd name="T15" fmla="*/ 96 h 469"/>
                <a:gd name="T16" fmla="*/ 496 w 588"/>
                <a:gd name="T17" fmla="*/ 83 h 469"/>
                <a:gd name="T18" fmla="*/ 464 w 588"/>
                <a:gd name="T19" fmla="*/ 93 h 469"/>
                <a:gd name="T20" fmla="*/ 449 w 588"/>
                <a:gd name="T21" fmla="*/ 90 h 469"/>
                <a:gd name="T22" fmla="*/ 384 w 588"/>
                <a:gd name="T23" fmla="*/ 80 h 469"/>
                <a:gd name="T24" fmla="*/ 332 w 588"/>
                <a:gd name="T25" fmla="*/ 101 h 469"/>
                <a:gd name="T26" fmla="*/ 313 w 588"/>
                <a:gd name="T27" fmla="*/ 126 h 469"/>
                <a:gd name="T28" fmla="*/ 276 w 588"/>
                <a:gd name="T29" fmla="*/ 104 h 469"/>
                <a:gd name="T30" fmla="*/ 279 w 588"/>
                <a:gd name="T31" fmla="*/ 80 h 469"/>
                <a:gd name="T32" fmla="*/ 276 w 588"/>
                <a:gd name="T33" fmla="*/ 62 h 469"/>
                <a:gd name="T34" fmla="*/ 265 w 588"/>
                <a:gd name="T35" fmla="*/ 52 h 469"/>
                <a:gd name="T36" fmla="*/ 243 w 588"/>
                <a:gd name="T37" fmla="*/ 24 h 469"/>
                <a:gd name="T38" fmla="*/ 233 w 588"/>
                <a:gd name="T39" fmla="*/ 1 h 469"/>
                <a:gd name="T40" fmla="*/ 220 w 588"/>
                <a:gd name="T41" fmla="*/ 19 h 469"/>
                <a:gd name="T42" fmla="*/ 194 w 588"/>
                <a:gd name="T43" fmla="*/ 24 h 469"/>
                <a:gd name="T44" fmla="*/ 171 w 588"/>
                <a:gd name="T45" fmla="*/ 18 h 469"/>
                <a:gd name="T46" fmla="*/ 150 w 588"/>
                <a:gd name="T47" fmla="*/ 32 h 469"/>
                <a:gd name="T48" fmla="*/ 134 w 588"/>
                <a:gd name="T49" fmla="*/ 37 h 469"/>
                <a:gd name="T50" fmla="*/ 107 w 588"/>
                <a:gd name="T51" fmla="*/ 43 h 469"/>
                <a:gd name="T52" fmla="*/ 67 w 588"/>
                <a:gd name="T53" fmla="*/ 35 h 469"/>
                <a:gd name="T54" fmla="*/ 49 w 588"/>
                <a:gd name="T55" fmla="*/ 43 h 469"/>
                <a:gd name="T56" fmla="*/ 39 w 588"/>
                <a:gd name="T57" fmla="*/ 27 h 469"/>
                <a:gd name="T58" fmla="*/ 24 w 588"/>
                <a:gd name="T59" fmla="*/ 32 h 469"/>
                <a:gd name="T60" fmla="*/ 6 w 588"/>
                <a:gd name="T61" fmla="*/ 38 h 469"/>
                <a:gd name="T62" fmla="*/ 8 w 588"/>
                <a:gd name="T63" fmla="*/ 81 h 469"/>
                <a:gd name="T64" fmla="*/ 49 w 588"/>
                <a:gd name="T65" fmla="*/ 333 h 469"/>
                <a:gd name="T66" fmla="*/ 64 w 588"/>
                <a:gd name="T67" fmla="*/ 376 h 469"/>
                <a:gd name="T68" fmla="*/ 107 w 588"/>
                <a:gd name="T69" fmla="*/ 352 h 469"/>
                <a:gd name="T70" fmla="*/ 137 w 588"/>
                <a:gd name="T71" fmla="*/ 370 h 469"/>
                <a:gd name="T72" fmla="*/ 163 w 588"/>
                <a:gd name="T73" fmla="*/ 412 h 469"/>
                <a:gd name="T74" fmla="*/ 203 w 588"/>
                <a:gd name="T75" fmla="*/ 425 h 469"/>
                <a:gd name="T76" fmla="*/ 267 w 588"/>
                <a:gd name="T77" fmla="*/ 415 h 469"/>
                <a:gd name="T78" fmla="*/ 304 w 588"/>
                <a:gd name="T79" fmla="*/ 432 h 469"/>
                <a:gd name="T80" fmla="*/ 319 w 588"/>
                <a:gd name="T81" fmla="*/ 469 h 469"/>
                <a:gd name="T82" fmla="*/ 365 w 588"/>
                <a:gd name="T83" fmla="*/ 460 h 469"/>
                <a:gd name="T84" fmla="*/ 365 w 588"/>
                <a:gd name="T85" fmla="*/ 438 h 469"/>
                <a:gd name="T86" fmla="*/ 332 w 588"/>
                <a:gd name="T87" fmla="*/ 416 h 469"/>
                <a:gd name="T88" fmla="*/ 348 w 588"/>
                <a:gd name="T89" fmla="*/ 404 h 469"/>
                <a:gd name="T90" fmla="*/ 368 w 588"/>
                <a:gd name="T91" fmla="*/ 395 h 469"/>
                <a:gd name="T92" fmla="*/ 409 w 588"/>
                <a:gd name="T93" fmla="*/ 394 h 469"/>
                <a:gd name="T94" fmla="*/ 425 w 588"/>
                <a:gd name="T95" fmla="*/ 389 h 469"/>
                <a:gd name="T96" fmla="*/ 445 w 588"/>
                <a:gd name="T97" fmla="*/ 388 h 469"/>
                <a:gd name="T98" fmla="*/ 455 w 588"/>
                <a:gd name="T99" fmla="*/ 378 h 469"/>
                <a:gd name="T100" fmla="*/ 476 w 588"/>
                <a:gd name="T101" fmla="*/ 364 h 469"/>
                <a:gd name="T102" fmla="*/ 485 w 588"/>
                <a:gd name="T103" fmla="*/ 355 h 469"/>
                <a:gd name="T104" fmla="*/ 480 w 588"/>
                <a:gd name="T105" fmla="*/ 336 h 469"/>
                <a:gd name="T106" fmla="*/ 499 w 588"/>
                <a:gd name="T107" fmla="*/ 338 h 469"/>
                <a:gd name="T108" fmla="*/ 533 w 588"/>
                <a:gd name="T109" fmla="*/ 348 h 469"/>
                <a:gd name="T110" fmla="*/ 553 w 588"/>
                <a:gd name="T111" fmla="*/ 348 h 469"/>
                <a:gd name="T112" fmla="*/ 559 w 588"/>
                <a:gd name="T113" fmla="*/ 321 h 469"/>
                <a:gd name="T114" fmla="*/ 566 w 588"/>
                <a:gd name="T115" fmla="*/ 29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469">
                  <a:moveTo>
                    <a:pt x="566" y="298"/>
                  </a:moveTo>
                  <a:lnTo>
                    <a:pt x="566" y="298"/>
                  </a:lnTo>
                  <a:lnTo>
                    <a:pt x="585" y="293"/>
                  </a:lnTo>
                  <a:lnTo>
                    <a:pt x="585" y="293"/>
                  </a:lnTo>
                  <a:lnTo>
                    <a:pt x="582" y="287"/>
                  </a:lnTo>
                  <a:lnTo>
                    <a:pt x="581" y="286"/>
                  </a:lnTo>
                  <a:lnTo>
                    <a:pt x="581" y="283"/>
                  </a:lnTo>
                  <a:lnTo>
                    <a:pt x="581" y="283"/>
                  </a:lnTo>
                  <a:lnTo>
                    <a:pt x="582" y="277"/>
                  </a:lnTo>
                  <a:lnTo>
                    <a:pt x="587" y="269"/>
                  </a:lnTo>
                  <a:lnTo>
                    <a:pt x="587" y="269"/>
                  </a:lnTo>
                  <a:lnTo>
                    <a:pt x="588" y="266"/>
                  </a:lnTo>
                  <a:lnTo>
                    <a:pt x="588" y="262"/>
                  </a:lnTo>
                  <a:lnTo>
                    <a:pt x="585" y="253"/>
                  </a:lnTo>
                  <a:lnTo>
                    <a:pt x="582" y="244"/>
                  </a:lnTo>
                  <a:lnTo>
                    <a:pt x="579" y="238"/>
                  </a:lnTo>
                  <a:lnTo>
                    <a:pt x="579" y="238"/>
                  </a:lnTo>
                  <a:lnTo>
                    <a:pt x="573" y="231"/>
                  </a:lnTo>
                  <a:lnTo>
                    <a:pt x="570" y="228"/>
                  </a:lnTo>
                  <a:lnTo>
                    <a:pt x="569" y="225"/>
                  </a:lnTo>
                  <a:lnTo>
                    <a:pt x="569" y="225"/>
                  </a:lnTo>
                  <a:lnTo>
                    <a:pt x="572" y="222"/>
                  </a:lnTo>
                  <a:lnTo>
                    <a:pt x="575" y="221"/>
                  </a:lnTo>
                  <a:lnTo>
                    <a:pt x="579" y="219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5" y="212"/>
                  </a:lnTo>
                  <a:lnTo>
                    <a:pt x="584" y="206"/>
                  </a:lnTo>
                  <a:lnTo>
                    <a:pt x="582" y="201"/>
                  </a:lnTo>
                  <a:lnTo>
                    <a:pt x="578" y="195"/>
                  </a:lnTo>
                  <a:lnTo>
                    <a:pt x="578" y="195"/>
                  </a:lnTo>
                  <a:lnTo>
                    <a:pt x="566" y="178"/>
                  </a:lnTo>
                  <a:lnTo>
                    <a:pt x="560" y="169"/>
                  </a:lnTo>
                  <a:lnTo>
                    <a:pt x="559" y="161"/>
                  </a:lnTo>
                  <a:lnTo>
                    <a:pt x="559" y="161"/>
                  </a:lnTo>
                  <a:lnTo>
                    <a:pt x="557" y="154"/>
                  </a:lnTo>
                  <a:lnTo>
                    <a:pt x="551" y="144"/>
                  </a:lnTo>
                  <a:lnTo>
                    <a:pt x="541" y="126"/>
                  </a:lnTo>
                  <a:lnTo>
                    <a:pt x="541" y="126"/>
                  </a:lnTo>
                  <a:lnTo>
                    <a:pt x="533" y="114"/>
                  </a:lnTo>
                  <a:lnTo>
                    <a:pt x="529" y="111"/>
                  </a:lnTo>
                  <a:lnTo>
                    <a:pt x="525" y="109"/>
                  </a:lnTo>
                  <a:lnTo>
                    <a:pt x="525" y="109"/>
                  </a:lnTo>
                  <a:lnTo>
                    <a:pt x="520" y="108"/>
                  </a:lnTo>
                  <a:lnTo>
                    <a:pt x="517" y="107"/>
                  </a:lnTo>
                  <a:lnTo>
                    <a:pt x="516" y="102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0" y="90"/>
                  </a:lnTo>
                  <a:lnTo>
                    <a:pt x="505" y="84"/>
                  </a:lnTo>
                  <a:lnTo>
                    <a:pt x="501" y="80"/>
                  </a:lnTo>
                  <a:lnTo>
                    <a:pt x="501" y="80"/>
                  </a:lnTo>
                  <a:lnTo>
                    <a:pt x="499" y="81"/>
                  </a:lnTo>
                  <a:lnTo>
                    <a:pt x="496" y="83"/>
                  </a:lnTo>
                  <a:lnTo>
                    <a:pt x="485" y="84"/>
                  </a:lnTo>
                  <a:lnTo>
                    <a:pt x="485" y="84"/>
                  </a:lnTo>
                  <a:lnTo>
                    <a:pt x="477" y="84"/>
                  </a:lnTo>
                  <a:lnTo>
                    <a:pt x="471" y="86"/>
                  </a:lnTo>
                  <a:lnTo>
                    <a:pt x="468" y="89"/>
                  </a:lnTo>
                  <a:lnTo>
                    <a:pt x="464" y="93"/>
                  </a:lnTo>
                  <a:lnTo>
                    <a:pt x="464" y="93"/>
                  </a:lnTo>
                  <a:lnTo>
                    <a:pt x="459" y="96"/>
                  </a:lnTo>
                  <a:lnTo>
                    <a:pt x="456" y="98"/>
                  </a:lnTo>
                  <a:lnTo>
                    <a:pt x="453" y="95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5" y="86"/>
                  </a:lnTo>
                  <a:lnTo>
                    <a:pt x="437" y="84"/>
                  </a:lnTo>
                  <a:lnTo>
                    <a:pt x="428" y="81"/>
                  </a:lnTo>
                  <a:lnTo>
                    <a:pt x="413" y="81"/>
                  </a:lnTo>
                  <a:lnTo>
                    <a:pt x="413" y="81"/>
                  </a:lnTo>
                  <a:lnTo>
                    <a:pt x="384" y="80"/>
                  </a:lnTo>
                  <a:lnTo>
                    <a:pt x="372" y="81"/>
                  </a:lnTo>
                  <a:lnTo>
                    <a:pt x="363" y="83"/>
                  </a:lnTo>
                  <a:lnTo>
                    <a:pt x="363" y="83"/>
                  </a:lnTo>
                  <a:lnTo>
                    <a:pt x="354" y="87"/>
                  </a:lnTo>
                  <a:lnTo>
                    <a:pt x="342" y="93"/>
                  </a:lnTo>
                  <a:lnTo>
                    <a:pt x="332" y="101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2" y="112"/>
                  </a:lnTo>
                  <a:lnTo>
                    <a:pt x="317" y="120"/>
                  </a:lnTo>
                  <a:lnTo>
                    <a:pt x="314" y="124"/>
                  </a:lnTo>
                  <a:lnTo>
                    <a:pt x="313" y="126"/>
                  </a:lnTo>
                  <a:lnTo>
                    <a:pt x="311" y="127"/>
                  </a:lnTo>
                  <a:lnTo>
                    <a:pt x="311" y="127"/>
                  </a:lnTo>
                  <a:lnTo>
                    <a:pt x="304" y="124"/>
                  </a:lnTo>
                  <a:lnTo>
                    <a:pt x="295" y="118"/>
                  </a:lnTo>
                  <a:lnTo>
                    <a:pt x="276" y="104"/>
                  </a:lnTo>
                  <a:lnTo>
                    <a:pt x="276" y="104"/>
                  </a:lnTo>
                  <a:lnTo>
                    <a:pt x="271" y="101"/>
                  </a:lnTo>
                  <a:lnTo>
                    <a:pt x="270" y="98"/>
                  </a:lnTo>
                  <a:lnTo>
                    <a:pt x="270" y="95"/>
                  </a:lnTo>
                  <a:lnTo>
                    <a:pt x="270" y="93"/>
                  </a:lnTo>
                  <a:lnTo>
                    <a:pt x="274" y="87"/>
                  </a:lnTo>
                  <a:lnTo>
                    <a:pt x="279" y="80"/>
                  </a:lnTo>
                  <a:lnTo>
                    <a:pt x="279" y="80"/>
                  </a:lnTo>
                  <a:lnTo>
                    <a:pt x="283" y="72"/>
                  </a:lnTo>
                  <a:lnTo>
                    <a:pt x="282" y="68"/>
                  </a:lnTo>
                  <a:lnTo>
                    <a:pt x="280" y="64"/>
                  </a:lnTo>
                  <a:lnTo>
                    <a:pt x="276" y="62"/>
                  </a:lnTo>
                  <a:lnTo>
                    <a:pt x="276" y="62"/>
                  </a:lnTo>
                  <a:lnTo>
                    <a:pt x="271" y="61"/>
                  </a:lnTo>
                  <a:lnTo>
                    <a:pt x="270" y="59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3"/>
                  </a:lnTo>
                  <a:lnTo>
                    <a:pt x="265" y="52"/>
                  </a:lnTo>
                  <a:lnTo>
                    <a:pt x="257" y="43"/>
                  </a:lnTo>
                  <a:lnTo>
                    <a:pt x="257" y="43"/>
                  </a:lnTo>
                  <a:lnTo>
                    <a:pt x="248" y="32"/>
                  </a:lnTo>
                  <a:lnTo>
                    <a:pt x="245" y="28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0" y="9"/>
                  </a:lnTo>
                  <a:lnTo>
                    <a:pt x="239" y="4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4" y="0"/>
                  </a:lnTo>
                  <a:lnTo>
                    <a:pt x="233" y="1"/>
                  </a:lnTo>
                  <a:lnTo>
                    <a:pt x="231" y="4"/>
                  </a:lnTo>
                  <a:lnTo>
                    <a:pt x="230" y="10"/>
                  </a:lnTo>
                  <a:lnTo>
                    <a:pt x="228" y="15"/>
                  </a:lnTo>
                  <a:lnTo>
                    <a:pt x="228" y="15"/>
                  </a:lnTo>
                  <a:lnTo>
                    <a:pt x="224" y="18"/>
                  </a:lnTo>
                  <a:lnTo>
                    <a:pt x="220" y="19"/>
                  </a:lnTo>
                  <a:lnTo>
                    <a:pt x="215" y="21"/>
                  </a:lnTo>
                  <a:lnTo>
                    <a:pt x="212" y="22"/>
                  </a:lnTo>
                  <a:lnTo>
                    <a:pt x="212" y="22"/>
                  </a:lnTo>
                  <a:lnTo>
                    <a:pt x="209" y="24"/>
                  </a:lnTo>
                  <a:lnTo>
                    <a:pt x="205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88" y="24"/>
                  </a:lnTo>
                  <a:lnTo>
                    <a:pt x="184" y="22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57" y="29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3" y="32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5" y="34"/>
                  </a:lnTo>
                  <a:lnTo>
                    <a:pt x="134" y="37"/>
                  </a:lnTo>
                  <a:lnTo>
                    <a:pt x="132" y="41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2" y="47"/>
                  </a:lnTo>
                  <a:lnTo>
                    <a:pt x="117" y="47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4"/>
                  </a:lnTo>
                  <a:lnTo>
                    <a:pt x="68" y="34"/>
                  </a:lnTo>
                  <a:lnTo>
                    <a:pt x="67" y="35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5" y="41"/>
                  </a:lnTo>
                  <a:lnTo>
                    <a:pt x="42" y="37"/>
                  </a:lnTo>
                  <a:lnTo>
                    <a:pt x="40" y="32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6" y="25"/>
                  </a:lnTo>
                  <a:lnTo>
                    <a:pt x="31" y="24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8" y="81"/>
                  </a:lnTo>
                  <a:lnTo>
                    <a:pt x="14" y="127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37" y="266"/>
                  </a:lnTo>
                  <a:lnTo>
                    <a:pt x="45" y="306"/>
                  </a:lnTo>
                  <a:lnTo>
                    <a:pt x="49" y="333"/>
                  </a:lnTo>
                  <a:lnTo>
                    <a:pt x="49" y="333"/>
                  </a:lnTo>
                  <a:lnTo>
                    <a:pt x="54" y="349"/>
                  </a:lnTo>
                  <a:lnTo>
                    <a:pt x="57" y="364"/>
                  </a:lnTo>
                  <a:lnTo>
                    <a:pt x="58" y="370"/>
                  </a:lnTo>
                  <a:lnTo>
                    <a:pt x="61" y="375"/>
                  </a:lnTo>
                  <a:lnTo>
                    <a:pt x="64" y="376"/>
                  </a:lnTo>
                  <a:lnTo>
                    <a:pt x="68" y="375"/>
                  </a:lnTo>
                  <a:lnTo>
                    <a:pt x="68" y="375"/>
                  </a:lnTo>
                  <a:lnTo>
                    <a:pt x="89" y="366"/>
                  </a:lnTo>
                  <a:lnTo>
                    <a:pt x="100" y="360"/>
                  </a:lnTo>
                  <a:lnTo>
                    <a:pt x="107" y="352"/>
                  </a:lnTo>
                  <a:lnTo>
                    <a:pt x="107" y="352"/>
                  </a:lnTo>
                  <a:lnTo>
                    <a:pt x="113" y="345"/>
                  </a:lnTo>
                  <a:lnTo>
                    <a:pt x="117" y="342"/>
                  </a:lnTo>
                  <a:lnTo>
                    <a:pt x="120" y="339"/>
                  </a:lnTo>
                  <a:lnTo>
                    <a:pt x="120" y="339"/>
                  </a:lnTo>
                  <a:lnTo>
                    <a:pt x="129" y="355"/>
                  </a:lnTo>
                  <a:lnTo>
                    <a:pt x="137" y="370"/>
                  </a:lnTo>
                  <a:lnTo>
                    <a:pt x="143" y="385"/>
                  </a:lnTo>
                  <a:lnTo>
                    <a:pt x="143" y="385"/>
                  </a:lnTo>
                  <a:lnTo>
                    <a:pt x="147" y="395"/>
                  </a:lnTo>
                  <a:lnTo>
                    <a:pt x="153" y="404"/>
                  </a:lnTo>
                  <a:lnTo>
                    <a:pt x="159" y="409"/>
                  </a:lnTo>
                  <a:lnTo>
                    <a:pt x="163" y="412"/>
                  </a:lnTo>
                  <a:lnTo>
                    <a:pt x="166" y="412"/>
                  </a:lnTo>
                  <a:lnTo>
                    <a:pt x="166" y="412"/>
                  </a:lnTo>
                  <a:lnTo>
                    <a:pt x="181" y="415"/>
                  </a:lnTo>
                  <a:lnTo>
                    <a:pt x="194" y="422"/>
                  </a:lnTo>
                  <a:lnTo>
                    <a:pt x="194" y="422"/>
                  </a:lnTo>
                  <a:lnTo>
                    <a:pt x="203" y="425"/>
                  </a:lnTo>
                  <a:lnTo>
                    <a:pt x="212" y="428"/>
                  </a:lnTo>
                  <a:lnTo>
                    <a:pt x="220" y="431"/>
                  </a:lnTo>
                  <a:lnTo>
                    <a:pt x="225" y="429"/>
                  </a:lnTo>
                  <a:lnTo>
                    <a:pt x="225" y="429"/>
                  </a:lnTo>
                  <a:lnTo>
                    <a:pt x="246" y="423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71" y="415"/>
                  </a:lnTo>
                  <a:lnTo>
                    <a:pt x="274" y="415"/>
                  </a:lnTo>
                  <a:lnTo>
                    <a:pt x="283" y="418"/>
                  </a:lnTo>
                  <a:lnTo>
                    <a:pt x="294" y="423"/>
                  </a:lnTo>
                  <a:lnTo>
                    <a:pt x="304" y="432"/>
                  </a:lnTo>
                  <a:lnTo>
                    <a:pt x="304" y="432"/>
                  </a:lnTo>
                  <a:lnTo>
                    <a:pt x="310" y="440"/>
                  </a:lnTo>
                  <a:lnTo>
                    <a:pt x="313" y="449"/>
                  </a:lnTo>
                  <a:lnTo>
                    <a:pt x="316" y="459"/>
                  </a:lnTo>
                  <a:lnTo>
                    <a:pt x="319" y="469"/>
                  </a:lnTo>
                  <a:lnTo>
                    <a:pt x="319" y="469"/>
                  </a:lnTo>
                  <a:lnTo>
                    <a:pt x="329" y="466"/>
                  </a:lnTo>
                  <a:lnTo>
                    <a:pt x="344" y="465"/>
                  </a:lnTo>
                  <a:lnTo>
                    <a:pt x="344" y="465"/>
                  </a:lnTo>
                  <a:lnTo>
                    <a:pt x="351" y="465"/>
                  </a:lnTo>
                  <a:lnTo>
                    <a:pt x="359" y="463"/>
                  </a:lnTo>
                  <a:lnTo>
                    <a:pt x="365" y="460"/>
                  </a:lnTo>
                  <a:lnTo>
                    <a:pt x="366" y="459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49"/>
                  </a:lnTo>
                  <a:lnTo>
                    <a:pt x="368" y="443"/>
                  </a:lnTo>
                  <a:lnTo>
                    <a:pt x="365" y="438"/>
                  </a:lnTo>
                  <a:lnTo>
                    <a:pt x="357" y="434"/>
                  </a:lnTo>
                  <a:lnTo>
                    <a:pt x="357" y="434"/>
                  </a:lnTo>
                  <a:lnTo>
                    <a:pt x="341" y="425"/>
                  </a:lnTo>
                  <a:lnTo>
                    <a:pt x="335" y="420"/>
                  </a:lnTo>
                  <a:lnTo>
                    <a:pt x="332" y="416"/>
                  </a:lnTo>
                  <a:lnTo>
                    <a:pt x="332" y="416"/>
                  </a:lnTo>
                  <a:lnTo>
                    <a:pt x="332" y="413"/>
                  </a:lnTo>
                  <a:lnTo>
                    <a:pt x="334" y="409"/>
                  </a:lnTo>
                  <a:lnTo>
                    <a:pt x="338" y="404"/>
                  </a:lnTo>
                  <a:lnTo>
                    <a:pt x="342" y="404"/>
                  </a:lnTo>
                  <a:lnTo>
                    <a:pt x="342" y="404"/>
                  </a:lnTo>
                  <a:lnTo>
                    <a:pt x="348" y="404"/>
                  </a:lnTo>
                  <a:lnTo>
                    <a:pt x="351" y="403"/>
                  </a:lnTo>
                  <a:lnTo>
                    <a:pt x="353" y="400"/>
                  </a:lnTo>
                  <a:lnTo>
                    <a:pt x="353" y="400"/>
                  </a:lnTo>
                  <a:lnTo>
                    <a:pt x="356" y="398"/>
                  </a:lnTo>
                  <a:lnTo>
                    <a:pt x="360" y="395"/>
                  </a:lnTo>
                  <a:lnTo>
                    <a:pt x="368" y="395"/>
                  </a:lnTo>
                  <a:lnTo>
                    <a:pt x="376" y="395"/>
                  </a:lnTo>
                  <a:lnTo>
                    <a:pt x="376" y="395"/>
                  </a:lnTo>
                  <a:lnTo>
                    <a:pt x="397" y="395"/>
                  </a:lnTo>
                  <a:lnTo>
                    <a:pt x="406" y="395"/>
                  </a:lnTo>
                  <a:lnTo>
                    <a:pt x="409" y="394"/>
                  </a:lnTo>
                  <a:lnTo>
                    <a:pt x="409" y="394"/>
                  </a:lnTo>
                  <a:lnTo>
                    <a:pt x="409" y="394"/>
                  </a:lnTo>
                  <a:lnTo>
                    <a:pt x="412" y="391"/>
                  </a:lnTo>
                  <a:lnTo>
                    <a:pt x="416" y="389"/>
                  </a:lnTo>
                  <a:lnTo>
                    <a:pt x="422" y="389"/>
                  </a:lnTo>
                  <a:lnTo>
                    <a:pt x="425" y="389"/>
                  </a:lnTo>
                  <a:lnTo>
                    <a:pt x="425" y="389"/>
                  </a:lnTo>
                  <a:lnTo>
                    <a:pt x="428" y="391"/>
                  </a:lnTo>
                  <a:lnTo>
                    <a:pt x="431" y="391"/>
                  </a:lnTo>
                  <a:lnTo>
                    <a:pt x="439" y="388"/>
                  </a:lnTo>
                  <a:lnTo>
                    <a:pt x="439" y="388"/>
                  </a:lnTo>
                  <a:lnTo>
                    <a:pt x="440" y="388"/>
                  </a:lnTo>
                  <a:lnTo>
                    <a:pt x="445" y="388"/>
                  </a:lnTo>
                  <a:lnTo>
                    <a:pt x="452" y="389"/>
                  </a:lnTo>
                  <a:lnTo>
                    <a:pt x="452" y="389"/>
                  </a:lnTo>
                  <a:lnTo>
                    <a:pt x="452" y="389"/>
                  </a:lnTo>
                  <a:lnTo>
                    <a:pt x="453" y="388"/>
                  </a:lnTo>
                  <a:lnTo>
                    <a:pt x="453" y="383"/>
                  </a:lnTo>
                  <a:lnTo>
                    <a:pt x="455" y="378"/>
                  </a:lnTo>
                  <a:lnTo>
                    <a:pt x="456" y="376"/>
                  </a:lnTo>
                  <a:lnTo>
                    <a:pt x="459" y="375"/>
                  </a:lnTo>
                  <a:lnTo>
                    <a:pt x="459" y="375"/>
                  </a:lnTo>
                  <a:lnTo>
                    <a:pt x="470" y="370"/>
                  </a:lnTo>
                  <a:lnTo>
                    <a:pt x="473" y="367"/>
                  </a:lnTo>
                  <a:lnTo>
                    <a:pt x="476" y="364"/>
                  </a:lnTo>
                  <a:lnTo>
                    <a:pt x="476" y="364"/>
                  </a:lnTo>
                  <a:lnTo>
                    <a:pt x="479" y="361"/>
                  </a:lnTo>
                  <a:lnTo>
                    <a:pt x="483" y="358"/>
                  </a:lnTo>
                  <a:lnTo>
                    <a:pt x="485" y="357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2" y="351"/>
                  </a:lnTo>
                  <a:lnTo>
                    <a:pt x="480" y="348"/>
                  </a:lnTo>
                  <a:lnTo>
                    <a:pt x="480" y="345"/>
                  </a:lnTo>
                  <a:lnTo>
                    <a:pt x="480" y="345"/>
                  </a:lnTo>
                  <a:lnTo>
                    <a:pt x="480" y="341"/>
                  </a:lnTo>
                  <a:lnTo>
                    <a:pt x="480" y="336"/>
                  </a:lnTo>
                  <a:lnTo>
                    <a:pt x="482" y="335"/>
                  </a:lnTo>
                  <a:lnTo>
                    <a:pt x="485" y="333"/>
                  </a:lnTo>
                  <a:lnTo>
                    <a:pt x="486" y="333"/>
                  </a:lnTo>
                  <a:lnTo>
                    <a:pt x="490" y="335"/>
                  </a:lnTo>
                  <a:lnTo>
                    <a:pt x="490" y="335"/>
                  </a:lnTo>
                  <a:lnTo>
                    <a:pt x="499" y="338"/>
                  </a:lnTo>
                  <a:lnTo>
                    <a:pt x="505" y="341"/>
                  </a:lnTo>
                  <a:lnTo>
                    <a:pt x="514" y="346"/>
                  </a:lnTo>
                  <a:lnTo>
                    <a:pt x="514" y="346"/>
                  </a:lnTo>
                  <a:lnTo>
                    <a:pt x="519" y="349"/>
                  </a:lnTo>
                  <a:lnTo>
                    <a:pt x="523" y="349"/>
                  </a:lnTo>
                  <a:lnTo>
                    <a:pt x="533" y="348"/>
                  </a:lnTo>
                  <a:lnTo>
                    <a:pt x="533" y="348"/>
                  </a:lnTo>
                  <a:lnTo>
                    <a:pt x="538" y="348"/>
                  </a:lnTo>
                  <a:lnTo>
                    <a:pt x="544" y="348"/>
                  </a:lnTo>
                  <a:lnTo>
                    <a:pt x="548" y="349"/>
                  </a:lnTo>
                  <a:lnTo>
                    <a:pt x="553" y="348"/>
                  </a:lnTo>
                  <a:lnTo>
                    <a:pt x="553" y="348"/>
                  </a:lnTo>
                  <a:lnTo>
                    <a:pt x="557" y="345"/>
                  </a:lnTo>
                  <a:lnTo>
                    <a:pt x="559" y="342"/>
                  </a:lnTo>
                  <a:lnTo>
                    <a:pt x="560" y="336"/>
                  </a:lnTo>
                  <a:lnTo>
                    <a:pt x="560" y="330"/>
                  </a:lnTo>
                  <a:lnTo>
                    <a:pt x="560" y="330"/>
                  </a:lnTo>
                  <a:lnTo>
                    <a:pt x="559" y="321"/>
                  </a:lnTo>
                  <a:lnTo>
                    <a:pt x="559" y="312"/>
                  </a:lnTo>
                  <a:lnTo>
                    <a:pt x="559" y="312"/>
                  </a:lnTo>
                  <a:lnTo>
                    <a:pt x="560" y="303"/>
                  </a:lnTo>
                  <a:lnTo>
                    <a:pt x="562" y="301"/>
                  </a:lnTo>
                  <a:lnTo>
                    <a:pt x="566" y="298"/>
                  </a:lnTo>
                  <a:lnTo>
                    <a:pt x="566" y="298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93"/>
            <p:cNvSpPr>
              <a:spLocks noEditPoints="1"/>
            </p:cNvSpPr>
            <p:nvPr/>
          </p:nvSpPr>
          <p:spPr bwMode="auto">
            <a:xfrm>
              <a:off x="7648575" y="3627438"/>
              <a:ext cx="1385888" cy="1033462"/>
            </a:xfrm>
            <a:custGeom>
              <a:avLst/>
              <a:gdLst>
                <a:gd name="T0" fmla="*/ 233 w 873"/>
                <a:gd name="T1" fmla="*/ 391 h 651"/>
                <a:gd name="T2" fmla="*/ 296 w 873"/>
                <a:gd name="T3" fmla="*/ 392 h 651"/>
                <a:gd name="T4" fmla="*/ 463 w 873"/>
                <a:gd name="T5" fmla="*/ 545 h 651"/>
                <a:gd name="T6" fmla="*/ 611 w 873"/>
                <a:gd name="T7" fmla="*/ 648 h 651"/>
                <a:gd name="T8" fmla="*/ 687 w 873"/>
                <a:gd name="T9" fmla="*/ 635 h 651"/>
                <a:gd name="T10" fmla="*/ 738 w 873"/>
                <a:gd name="T11" fmla="*/ 626 h 651"/>
                <a:gd name="T12" fmla="*/ 784 w 873"/>
                <a:gd name="T13" fmla="*/ 610 h 651"/>
                <a:gd name="T14" fmla="*/ 830 w 873"/>
                <a:gd name="T15" fmla="*/ 608 h 651"/>
                <a:gd name="T16" fmla="*/ 844 w 873"/>
                <a:gd name="T17" fmla="*/ 594 h 651"/>
                <a:gd name="T18" fmla="*/ 827 w 873"/>
                <a:gd name="T19" fmla="*/ 552 h 651"/>
                <a:gd name="T20" fmla="*/ 864 w 873"/>
                <a:gd name="T21" fmla="*/ 530 h 651"/>
                <a:gd name="T22" fmla="*/ 823 w 873"/>
                <a:gd name="T23" fmla="*/ 432 h 651"/>
                <a:gd name="T24" fmla="*/ 771 w 873"/>
                <a:gd name="T25" fmla="*/ 386 h 651"/>
                <a:gd name="T26" fmla="*/ 728 w 873"/>
                <a:gd name="T27" fmla="*/ 398 h 651"/>
                <a:gd name="T28" fmla="*/ 698 w 873"/>
                <a:gd name="T29" fmla="*/ 475 h 651"/>
                <a:gd name="T30" fmla="*/ 657 w 873"/>
                <a:gd name="T31" fmla="*/ 482 h 651"/>
                <a:gd name="T32" fmla="*/ 623 w 873"/>
                <a:gd name="T33" fmla="*/ 474 h 651"/>
                <a:gd name="T34" fmla="*/ 658 w 873"/>
                <a:gd name="T35" fmla="*/ 402 h 651"/>
                <a:gd name="T36" fmla="*/ 618 w 873"/>
                <a:gd name="T37" fmla="*/ 397 h 651"/>
                <a:gd name="T38" fmla="*/ 578 w 873"/>
                <a:gd name="T39" fmla="*/ 397 h 651"/>
                <a:gd name="T40" fmla="*/ 539 w 873"/>
                <a:gd name="T41" fmla="*/ 357 h 651"/>
                <a:gd name="T42" fmla="*/ 500 w 873"/>
                <a:gd name="T43" fmla="*/ 346 h 651"/>
                <a:gd name="T44" fmla="*/ 463 w 873"/>
                <a:gd name="T45" fmla="*/ 346 h 651"/>
                <a:gd name="T46" fmla="*/ 435 w 873"/>
                <a:gd name="T47" fmla="*/ 331 h 651"/>
                <a:gd name="T48" fmla="*/ 456 w 873"/>
                <a:gd name="T49" fmla="*/ 325 h 651"/>
                <a:gd name="T50" fmla="*/ 481 w 873"/>
                <a:gd name="T51" fmla="*/ 300 h 651"/>
                <a:gd name="T52" fmla="*/ 488 w 873"/>
                <a:gd name="T53" fmla="*/ 266 h 651"/>
                <a:gd name="T54" fmla="*/ 433 w 873"/>
                <a:gd name="T55" fmla="*/ 259 h 651"/>
                <a:gd name="T56" fmla="*/ 417 w 873"/>
                <a:gd name="T57" fmla="*/ 283 h 651"/>
                <a:gd name="T58" fmla="*/ 398 w 873"/>
                <a:gd name="T59" fmla="*/ 253 h 651"/>
                <a:gd name="T60" fmla="*/ 361 w 873"/>
                <a:gd name="T61" fmla="*/ 237 h 651"/>
                <a:gd name="T62" fmla="*/ 268 w 873"/>
                <a:gd name="T63" fmla="*/ 220 h 651"/>
                <a:gd name="T64" fmla="*/ 244 w 873"/>
                <a:gd name="T65" fmla="*/ 234 h 651"/>
                <a:gd name="T66" fmla="*/ 191 w 873"/>
                <a:gd name="T67" fmla="*/ 228 h 651"/>
                <a:gd name="T68" fmla="*/ 145 w 873"/>
                <a:gd name="T69" fmla="*/ 248 h 651"/>
                <a:gd name="T70" fmla="*/ 111 w 873"/>
                <a:gd name="T71" fmla="*/ 231 h 651"/>
                <a:gd name="T72" fmla="*/ 115 w 873"/>
                <a:gd name="T73" fmla="*/ 149 h 651"/>
                <a:gd name="T74" fmla="*/ 183 w 873"/>
                <a:gd name="T75" fmla="*/ 152 h 651"/>
                <a:gd name="T76" fmla="*/ 214 w 873"/>
                <a:gd name="T77" fmla="*/ 152 h 651"/>
                <a:gd name="T78" fmla="*/ 220 w 873"/>
                <a:gd name="T79" fmla="*/ 103 h 651"/>
                <a:gd name="T80" fmla="*/ 226 w 873"/>
                <a:gd name="T81" fmla="*/ 65 h 651"/>
                <a:gd name="T82" fmla="*/ 189 w 873"/>
                <a:gd name="T83" fmla="*/ 6 h 651"/>
                <a:gd name="T84" fmla="*/ 168 w 873"/>
                <a:gd name="T85" fmla="*/ 29 h 651"/>
                <a:gd name="T86" fmla="*/ 136 w 873"/>
                <a:gd name="T87" fmla="*/ 69 h 651"/>
                <a:gd name="T88" fmla="*/ 66 w 873"/>
                <a:gd name="T89" fmla="*/ 115 h 651"/>
                <a:gd name="T90" fmla="*/ 66 w 873"/>
                <a:gd name="T91" fmla="*/ 154 h 651"/>
                <a:gd name="T92" fmla="*/ 0 w 873"/>
                <a:gd name="T93" fmla="*/ 194 h 651"/>
                <a:gd name="T94" fmla="*/ 19 w 873"/>
                <a:gd name="T95" fmla="*/ 269 h 651"/>
                <a:gd name="T96" fmla="*/ 40 w 873"/>
                <a:gd name="T97" fmla="*/ 328 h 651"/>
                <a:gd name="T98" fmla="*/ 77 w 873"/>
                <a:gd name="T99" fmla="*/ 346 h 651"/>
                <a:gd name="T100" fmla="*/ 134 w 873"/>
                <a:gd name="T101" fmla="*/ 370 h 651"/>
                <a:gd name="T102" fmla="*/ 376 w 873"/>
                <a:gd name="T103" fmla="*/ 174 h 651"/>
                <a:gd name="T104" fmla="*/ 411 w 873"/>
                <a:gd name="T105" fmla="*/ 170 h 651"/>
                <a:gd name="T106" fmla="*/ 414 w 873"/>
                <a:gd name="T107" fmla="*/ 109 h 651"/>
                <a:gd name="T108" fmla="*/ 365 w 873"/>
                <a:gd name="T109" fmla="*/ 100 h 651"/>
                <a:gd name="T110" fmla="*/ 334 w 873"/>
                <a:gd name="T111" fmla="*/ 157 h 651"/>
                <a:gd name="T112" fmla="*/ 732 w 873"/>
                <a:gd name="T113" fmla="*/ 343 h 651"/>
                <a:gd name="T114" fmla="*/ 750 w 873"/>
                <a:gd name="T115" fmla="*/ 380 h 651"/>
                <a:gd name="T116" fmla="*/ 753 w 873"/>
                <a:gd name="T117" fmla="*/ 27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3" h="651">
                  <a:moveTo>
                    <a:pt x="145" y="373"/>
                  </a:moveTo>
                  <a:lnTo>
                    <a:pt x="145" y="373"/>
                  </a:lnTo>
                  <a:lnTo>
                    <a:pt x="155" y="376"/>
                  </a:lnTo>
                  <a:lnTo>
                    <a:pt x="164" y="379"/>
                  </a:lnTo>
                  <a:lnTo>
                    <a:pt x="174" y="383"/>
                  </a:lnTo>
                  <a:lnTo>
                    <a:pt x="186" y="385"/>
                  </a:lnTo>
                  <a:lnTo>
                    <a:pt x="186" y="385"/>
                  </a:lnTo>
                  <a:lnTo>
                    <a:pt x="213" y="389"/>
                  </a:lnTo>
                  <a:lnTo>
                    <a:pt x="233" y="391"/>
                  </a:lnTo>
                  <a:lnTo>
                    <a:pt x="233" y="391"/>
                  </a:lnTo>
                  <a:lnTo>
                    <a:pt x="250" y="394"/>
                  </a:lnTo>
                  <a:lnTo>
                    <a:pt x="256" y="394"/>
                  </a:lnTo>
                  <a:lnTo>
                    <a:pt x="262" y="392"/>
                  </a:lnTo>
                  <a:lnTo>
                    <a:pt x="262" y="392"/>
                  </a:lnTo>
                  <a:lnTo>
                    <a:pt x="268" y="391"/>
                  </a:lnTo>
                  <a:lnTo>
                    <a:pt x="273" y="391"/>
                  </a:lnTo>
                  <a:lnTo>
                    <a:pt x="284" y="391"/>
                  </a:lnTo>
                  <a:lnTo>
                    <a:pt x="284" y="391"/>
                  </a:lnTo>
                  <a:lnTo>
                    <a:pt x="291" y="391"/>
                  </a:lnTo>
                  <a:lnTo>
                    <a:pt x="296" y="392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315" y="416"/>
                  </a:lnTo>
                  <a:lnTo>
                    <a:pt x="327" y="432"/>
                  </a:lnTo>
                  <a:lnTo>
                    <a:pt x="339" y="445"/>
                  </a:lnTo>
                  <a:lnTo>
                    <a:pt x="339" y="445"/>
                  </a:lnTo>
                  <a:lnTo>
                    <a:pt x="380" y="479"/>
                  </a:lnTo>
                  <a:lnTo>
                    <a:pt x="429" y="518"/>
                  </a:lnTo>
                  <a:lnTo>
                    <a:pt x="429" y="518"/>
                  </a:lnTo>
                  <a:lnTo>
                    <a:pt x="463" y="545"/>
                  </a:lnTo>
                  <a:lnTo>
                    <a:pt x="496" y="571"/>
                  </a:lnTo>
                  <a:lnTo>
                    <a:pt x="496" y="571"/>
                  </a:lnTo>
                  <a:lnTo>
                    <a:pt x="513" y="583"/>
                  </a:lnTo>
                  <a:lnTo>
                    <a:pt x="533" y="596"/>
                  </a:lnTo>
                  <a:lnTo>
                    <a:pt x="567" y="620"/>
                  </a:lnTo>
                  <a:lnTo>
                    <a:pt x="567" y="620"/>
                  </a:lnTo>
                  <a:lnTo>
                    <a:pt x="589" y="636"/>
                  </a:lnTo>
                  <a:lnTo>
                    <a:pt x="602" y="645"/>
                  </a:lnTo>
                  <a:lnTo>
                    <a:pt x="602" y="645"/>
                  </a:lnTo>
                  <a:lnTo>
                    <a:pt x="611" y="648"/>
                  </a:lnTo>
                  <a:lnTo>
                    <a:pt x="624" y="650"/>
                  </a:lnTo>
                  <a:lnTo>
                    <a:pt x="648" y="651"/>
                  </a:lnTo>
                  <a:lnTo>
                    <a:pt x="648" y="651"/>
                  </a:lnTo>
                  <a:lnTo>
                    <a:pt x="667" y="651"/>
                  </a:lnTo>
                  <a:lnTo>
                    <a:pt x="675" y="651"/>
                  </a:lnTo>
                  <a:lnTo>
                    <a:pt x="678" y="650"/>
                  </a:lnTo>
                  <a:lnTo>
                    <a:pt x="679" y="648"/>
                  </a:lnTo>
                  <a:lnTo>
                    <a:pt x="679" y="648"/>
                  </a:lnTo>
                  <a:lnTo>
                    <a:pt x="684" y="639"/>
                  </a:lnTo>
                  <a:lnTo>
                    <a:pt x="687" y="635"/>
                  </a:lnTo>
                  <a:lnTo>
                    <a:pt x="691" y="632"/>
                  </a:lnTo>
                  <a:lnTo>
                    <a:pt x="691" y="632"/>
                  </a:lnTo>
                  <a:lnTo>
                    <a:pt x="697" y="629"/>
                  </a:lnTo>
                  <a:lnTo>
                    <a:pt x="703" y="628"/>
                  </a:lnTo>
                  <a:lnTo>
                    <a:pt x="709" y="626"/>
                  </a:lnTo>
                  <a:lnTo>
                    <a:pt x="716" y="626"/>
                  </a:lnTo>
                  <a:lnTo>
                    <a:pt x="716" y="626"/>
                  </a:lnTo>
                  <a:lnTo>
                    <a:pt x="728" y="629"/>
                  </a:lnTo>
                  <a:lnTo>
                    <a:pt x="734" y="629"/>
                  </a:lnTo>
                  <a:lnTo>
                    <a:pt x="738" y="626"/>
                  </a:lnTo>
                  <a:lnTo>
                    <a:pt x="738" y="626"/>
                  </a:lnTo>
                  <a:lnTo>
                    <a:pt x="741" y="623"/>
                  </a:lnTo>
                  <a:lnTo>
                    <a:pt x="741" y="620"/>
                  </a:lnTo>
                  <a:lnTo>
                    <a:pt x="741" y="617"/>
                  </a:lnTo>
                  <a:lnTo>
                    <a:pt x="743" y="614"/>
                  </a:lnTo>
                  <a:lnTo>
                    <a:pt x="747" y="613"/>
                  </a:lnTo>
                  <a:lnTo>
                    <a:pt x="747" y="613"/>
                  </a:lnTo>
                  <a:lnTo>
                    <a:pt x="770" y="611"/>
                  </a:lnTo>
                  <a:lnTo>
                    <a:pt x="784" y="610"/>
                  </a:lnTo>
                  <a:lnTo>
                    <a:pt x="784" y="610"/>
                  </a:lnTo>
                  <a:lnTo>
                    <a:pt x="789" y="607"/>
                  </a:lnTo>
                  <a:lnTo>
                    <a:pt x="793" y="601"/>
                  </a:lnTo>
                  <a:lnTo>
                    <a:pt x="793" y="601"/>
                  </a:lnTo>
                  <a:lnTo>
                    <a:pt x="796" y="598"/>
                  </a:lnTo>
                  <a:lnTo>
                    <a:pt x="802" y="596"/>
                  </a:lnTo>
                  <a:lnTo>
                    <a:pt x="808" y="596"/>
                  </a:lnTo>
                  <a:lnTo>
                    <a:pt x="814" y="598"/>
                  </a:lnTo>
                  <a:lnTo>
                    <a:pt x="814" y="598"/>
                  </a:lnTo>
                  <a:lnTo>
                    <a:pt x="830" y="608"/>
                  </a:lnTo>
                  <a:lnTo>
                    <a:pt x="830" y="608"/>
                  </a:lnTo>
                  <a:lnTo>
                    <a:pt x="836" y="611"/>
                  </a:lnTo>
                  <a:lnTo>
                    <a:pt x="836" y="611"/>
                  </a:lnTo>
                  <a:lnTo>
                    <a:pt x="842" y="611"/>
                  </a:lnTo>
                  <a:lnTo>
                    <a:pt x="845" y="608"/>
                  </a:lnTo>
                  <a:lnTo>
                    <a:pt x="845" y="608"/>
                  </a:lnTo>
                  <a:lnTo>
                    <a:pt x="848" y="604"/>
                  </a:lnTo>
                  <a:lnTo>
                    <a:pt x="849" y="601"/>
                  </a:lnTo>
                  <a:lnTo>
                    <a:pt x="847" y="598"/>
                  </a:lnTo>
                  <a:lnTo>
                    <a:pt x="847" y="598"/>
                  </a:lnTo>
                  <a:lnTo>
                    <a:pt x="844" y="594"/>
                  </a:lnTo>
                  <a:lnTo>
                    <a:pt x="844" y="589"/>
                  </a:lnTo>
                  <a:lnTo>
                    <a:pt x="844" y="579"/>
                  </a:lnTo>
                  <a:lnTo>
                    <a:pt x="844" y="579"/>
                  </a:lnTo>
                  <a:lnTo>
                    <a:pt x="844" y="576"/>
                  </a:lnTo>
                  <a:lnTo>
                    <a:pt x="842" y="571"/>
                  </a:lnTo>
                  <a:lnTo>
                    <a:pt x="841" y="567"/>
                  </a:lnTo>
                  <a:lnTo>
                    <a:pt x="836" y="562"/>
                  </a:lnTo>
                  <a:lnTo>
                    <a:pt x="836" y="562"/>
                  </a:lnTo>
                  <a:lnTo>
                    <a:pt x="832" y="557"/>
                  </a:lnTo>
                  <a:lnTo>
                    <a:pt x="827" y="552"/>
                  </a:lnTo>
                  <a:lnTo>
                    <a:pt x="826" y="549"/>
                  </a:lnTo>
                  <a:lnTo>
                    <a:pt x="826" y="546"/>
                  </a:lnTo>
                  <a:lnTo>
                    <a:pt x="827" y="543"/>
                  </a:lnTo>
                  <a:lnTo>
                    <a:pt x="830" y="542"/>
                  </a:lnTo>
                  <a:lnTo>
                    <a:pt x="830" y="542"/>
                  </a:lnTo>
                  <a:lnTo>
                    <a:pt x="839" y="536"/>
                  </a:lnTo>
                  <a:lnTo>
                    <a:pt x="849" y="533"/>
                  </a:lnTo>
                  <a:lnTo>
                    <a:pt x="858" y="530"/>
                  </a:lnTo>
                  <a:lnTo>
                    <a:pt x="864" y="530"/>
                  </a:lnTo>
                  <a:lnTo>
                    <a:pt x="864" y="530"/>
                  </a:lnTo>
                  <a:lnTo>
                    <a:pt x="873" y="533"/>
                  </a:lnTo>
                  <a:lnTo>
                    <a:pt x="873" y="533"/>
                  </a:lnTo>
                  <a:lnTo>
                    <a:pt x="864" y="503"/>
                  </a:lnTo>
                  <a:lnTo>
                    <a:pt x="858" y="479"/>
                  </a:lnTo>
                  <a:lnTo>
                    <a:pt x="858" y="479"/>
                  </a:lnTo>
                  <a:lnTo>
                    <a:pt x="854" y="471"/>
                  </a:lnTo>
                  <a:lnTo>
                    <a:pt x="847" y="462"/>
                  </a:lnTo>
                  <a:lnTo>
                    <a:pt x="835" y="447"/>
                  </a:lnTo>
                  <a:lnTo>
                    <a:pt x="835" y="447"/>
                  </a:lnTo>
                  <a:lnTo>
                    <a:pt x="823" y="432"/>
                  </a:lnTo>
                  <a:lnTo>
                    <a:pt x="815" y="425"/>
                  </a:lnTo>
                  <a:lnTo>
                    <a:pt x="811" y="419"/>
                  </a:lnTo>
                  <a:lnTo>
                    <a:pt x="811" y="419"/>
                  </a:lnTo>
                  <a:lnTo>
                    <a:pt x="805" y="411"/>
                  </a:lnTo>
                  <a:lnTo>
                    <a:pt x="796" y="400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75" y="382"/>
                  </a:lnTo>
                  <a:lnTo>
                    <a:pt x="772" y="383"/>
                  </a:lnTo>
                  <a:lnTo>
                    <a:pt x="771" y="386"/>
                  </a:lnTo>
                  <a:lnTo>
                    <a:pt x="767" y="389"/>
                  </a:lnTo>
                  <a:lnTo>
                    <a:pt x="767" y="389"/>
                  </a:lnTo>
                  <a:lnTo>
                    <a:pt x="761" y="392"/>
                  </a:lnTo>
                  <a:lnTo>
                    <a:pt x="753" y="392"/>
                  </a:lnTo>
                  <a:lnTo>
                    <a:pt x="740" y="392"/>
                  </a:lnTo>
                  <a:lnTo>
                    <a:pt x="740" y="392"/>
                  </a:lnTo>
                  <a:lnTo>
                    <a:pt x="734" y="391"/>
                  </a:lnTo>
                  <a:lnTo>
                    <a:pt x="731" y="392"/>
                  </a:lnTo>
                  <a:lnTo>
                    <a:pt x="730" y="395"/>
                  </a:lnTo>
                  <a:lnTo>
                    <a:pt x="728" y="398"/>
                  </a:lnTo>
                  <a:lnTo>
                    <a:pt x="728" y="398"/>
                  </a:lnTo>
                  <a:lnTo>
                    <a:pt x="728" y="405"/>
                  </a:lnTo>
                  <a:lnTo>
                    <a:pt x="728" y="420"/>
                  </a:lnTo>
                  <a:lnTo>
                    <a:pt x="728" y="434"/>
                  </a:lnTo>
                  <a:lnTo>
                    <a:pt x="728" y="441"/>
                  </a:lnTo>
                  <a:lnTo>
                    <a:pt x="728" y="441"/>
                  </a:lnTo>
                  <a:lnTo>
                    <a:pt x="724" y="448"/>
                  </a:lnTo>
                  <a:lnTo>
                    <a:pt x="713" y="459"/>
                  </a:lnTo>
                  <a:lnTo>
                    <a:pt x="698" y="475"/>
                  </a:lnTo>
                  <a:lnTo>
                    <a:pt x="698" y="475"/>
                  </a:lnTo>
                  <a:lnTo>
                    <a:pt x="695" y="475"/>
                  </a:lnTo>
                  <a:lnTo>
                    <a:pt x="693" y="475"/>
                  </a:lnTo>
                  <a:lnTo>
                    <a:pt x="684" y="474"/>
                  </a:lnTo>
                  <a:lnTo>
                    <a:pt x="667" y="468"/>
                  </a:lnTo>
                  <a:lnTo>
                    <a:pt x="667" y="468"/>
                  </a:lnTo>
                  <a:lnTo>
                    <a:pt x="664" y="468"/>
                  </a:lnTo>
                  <a:lnTo>
                    <a:pt x="663" y="469"/>
                  </a:lnTo>
                  <a:lnTo>
                    <a:pt x="660" y="474"/>
                  </a:lnTo>
                  <a:lnTo>
                    <a:pt x="658" y="478"/>
                  </a:lnTo>
                  <a:lnTo>
                    <a:pt x="657" y="482"/>
                  </a:lnTo>
                  <a:lnTo>
                    <a:pt x="657" y="482"/>
                  </a:lnTo>
                  <a:lnTo>
                    <a:pt x="655" y="485"/>
                  </a:lnTo>
                  <a:lnTo>
                    <a:pt x="653" y="488"/>
                  </a:lnTo>
                  <a:lnTo>
                    <a:pt x="648" y="488"/>
                  </a:lnTo>
                  <a:lnTo>
                    <a:pt x="644" y="487"/>
                  </a:lnTo>
                  <a:lnTo>
                    <a:pt x="635" y="484"/>
                  </a:lnTo>
                  <a:lnTo>
                    <a:pt x="629" y="481"/>
                  </a:lnTo>
                  <a:lnTo>
                    <a:pt x="629" y="481"/>
                  </a:lnTo>
                  <a:lnTo>
                    <a:pt x="624" y="478"/>
                  </a:lnTo>
                  <a:lnTo>
                    <a:pt x="623" y="474"/>
                  </a:lnTo>
                  <a:lnTo>
                    <a:pt x="624" y="468"/>
                  </a:lnTo>
                  <a:lnTo>
                    <a:pt x="624" y="468"/>
                  </a:lnTo>
                  <a:lnTo>
                    <a:pt x="626" y="462"/>
                  </a:lnTo>
                  <a:lnTo>
                    <a:pt x="630" y="457"/>
                  </a:lnTo>
                  <a:lnTo>
                    <a:pt x="638" y="450"/>
                  </a:lnTo>
                  <a:lnTo>
                    <a:pt x="647" y="444"/>
                  </a:lnTo>
                  <a:lnTo>
                    <a:pt x="651" y="440"/>
                  </a:lnTo>
                  <a:lnTo>
                    <a:pt x="653" y="434"/>
                  </a:lnTo>
                  <a:lnTo>
                    <a:pt x="653" y="434"/>
                  </a:lnTo>
                  <a:lnTo>
                    <a:pt x="658" y="402"/>
                  </a:lnTo>
                  <a:lnTo>
                    <a:pt x="658" y="402"/>
                  </a:lnTo>
                  <a:lnTo>
                    <a:pt x="657" y="400"/>
                  </a:lnTo>
                  <a:lnTo>
                    <a:pt x="654" y="400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2" y="395"/>
                  </a:lnTo>
                  <a:lnTo>
                    <a:pt x="632" y="395"/>
                  </a:lnTo>
                  <a:lnTo>
                    <a:pt x="632" y="395"/>
                  </a:lnTo>
                  <a:lnTo>
                    <a:pt x="618" y="397"/>
                  </a:lnTo>
                  <a:lnTo>
                    <a:pt x="618" y="397"/>
                  </a:lnTo>
                  <a:lnTo>
                    <a:pt x="607" y="397"/>
                  </a:lnTo>
                  <a:lnTo>
                    <a:pt x="607" y="398"/>
                  </a:lnTo>
                  <a:lnTo>
                    <a:pt x="596" y="400"/>
                  </a:lnTo>
                  <a:lnTo>
                    <a:pt x="596" y="400"/>
                  </a:lnTo>
                  <a:lnTo>
                    <a:pt x="595" y="400"/>
                  </a:lnTo>
                  <a:lnTo>
                    <a:pt x="592" y="398"/>
                  </a:lnTo>
                  <a:lnTo>
                    <a:pt x="590" y="397"/>
                  </a:lnTo>
                  <a:lnTo>
                    <a:pt x="590" y="397"/>
                  </a:lnTo>
                  <a:lnTo>
                    <a:pt x="578" y="397"/>
                  </a:lnTo>
                  <a:lnTo>
                    <a:pt x="578" y="397"/>
                  </a:lnTo>
                  <a:lnTo>
                    <a:pt x="574" y="395"/>
                  </a:lnTo>
                  <a:lnTo>
                    <a:pt x="571" y="394"/>
                  </a:lnTo>
                  <a:lnTo>
                    <a:pt x="570" y="389"/>
                  </a:lnTo>
                  <a:lnTo>
                    <a:pt x="570" y="389"/>
                  </a:lnTo>
                  <a:lnTo>
                    <a:pt x="564" y="383"/>
                  </a:lnTo>
                  <a:lnTo>
                    <a:pt x="555" y="374"/>
                  </a:lnTo>
                  <a:lnTo>
                    <a:pt x="555" y="374"/>
                  </a:lnTo>
                  <a:lnTo>
                    <a:pt x="547" y="365"/>
                  </a:lnTo>
                  <a:lnTo>
                    <a:pt x="541" y="361"/>
                  </a:lnTo>
                  <a:lnTo>
                    <a:pt x="539" y="357"/>
                  </a:lnTo>
                  <a:lnTo>
                    <a:pt x="534" y="352"/>
                  </a:lnTo>
                  <a:lnTo>
                    <a:pt x="534" y="352"/>
                  </a:lnTo>
                  <a:lnTo>
                    <a:pt x="531" y="349"/>
                  </a:lnTo>
                  <a:lnTo>
                    <a:pt x="525" y="348"/>
                  </a:lnTo>
                  <a:lnTo>
                    <a:pt x="516" y="348"/>
                  </a:lnTo>
                  <a:lnTo>
                    <a:pt x="516" y="348"/>
                  </a:lnTo>
                  <a:lnTo>
                    <a:pt x="507" y="346"/>
                  </a:lnTo>
                  <a:lnTo>
                    <a:pt x="504" y="345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493" y="349"/>
                  </a:lnTo>
                  <a:lnTo>
                    <a:pt x="485" y="352"/>
                  </a:lnTo>
                  <a:lnTo>
                    <a:pt x="485" y="352"/>
                  </a:lnTo>
                  <a:lnTo>
                    <a:pt x="481" y="358"/>
                  </a:lnTo>
                  <a:lnTo>
                    <a:pt x="478" y="360"/>
                  </a:lnTo>
                  <a:lnTo>
                    <a:pt x="475" y="361"/>
                  </a:lnTo>
                  <a:lnTo>
                    <a:pt x="475" y="361"/>
                  </a:lnTo>
                  <a:lnTo>
                    <a:pt x="472" y="358"/>
                  </a:lnTo>
                  <a:lnTo>
                    <a:pt x="467" y="354"/>
                  </a:lnTo>
                  <a:lnTo>
                    <a:pt x="463" y="346"/>
                  </a:lnTo>
                  <a:lnTo>
                    <a:pt x="463" y="346"/>
                  </a:lnTo>
                  <a:lnTo>
                    <a:pt x="457" y="343"/>
                  </a:lnTo>
                  <a:lnTo>
                    <a:pt x="451" y="340"/>
                  </a:lnTo>
                  <a:lnTo>
                    <a:pt x="451" y="340"/>
                  </a:lnTo>
                  <a:lnTo>
                    <a:pt x="444" y="340"/>
                  </a:lnTo>
                  <a:lnTo>
                    <a:pt x="439" y="339"/>
                  </a:lnTo>
                  <a:lnTo>
                    <a:pt x="436" y="337"/>
                  </a:lnTo>
                  <a:lnTo>
                    <a:pt x="435" y="336"/>
                  </a:lnTo>
                  <a:lnTo>
                    <a:pt x="435" y="336"/>
                  </a:lnTo>
                  <a:lnTo>
                    <a:pt x="435" y="331"/>
                  </a:lnTo>
                  <a:lnTo>
                    <a:pt x="435" y="331"/>
                  </a:lnTo>
                  <a:lnTo>
                    <a:pt x="433" y="318"/>
                  </a:lnTo>
                  <a:lnTo>
                    <a:pt x="435" y="314"/>
                  </a:lnTo>
                  <a:lnTo>
                    <a:pt x="436" y="312"/>
                  </a:lnTo>
                  <a:lnTo>
                    <a:pt x="438" y="312"/>
                  </a:lnTo>
                  <a:lnTo>
                    <a:pt x="438" y="312"/>
                  </a:lnTo>
                  <a:lnTo>
                    <a:pt x="442" y="314"/>
                  </a:lnTo>
                  <a:lnTo>
                    <a:pt x="447" y="318"/>
                  </a:lnTo>
                  <a:lnTo>
                    <a:pt x="451" y="323"/>
                  </a:lnTo>
                  <a:lnTo>
                    <a:pt x="456" y="325"/>
                  </a:lnTo>
                  <a:lnTo>
                    <a:pt x="456" y="325"/>
                  </a:lnTo>
                  <a:lnTo>
                    <a:pt x="460" y="325"/>
                  </a:lnTo>
                  <a:lnTo>
                    <a:pt x="462" y="323"/>
                  </a:lnTo>
                  <a:lnTo>
                    <a:pt x="466" y="311"/>
                  </a:lnTo>
                  <a:lnTo>
                    <a:pt x="466" y="311"/>
                  </a:lnTo>
                  <a:lnTo>
                    <a:pt x="470" y="306"/>
                  </a:lnTo>
                  <a:lnTo>
                    <a:pt x="473" y="303"/>
                  </a:lnTo>
                  <a:lnTo>
                    <a:pt x="478" y="302"/>
                  </a:lnTo>
                  <a:lnTo>
                    <a:pt x="481" y="300"/>
                  </a:lnTo>
                  <a:lnTo>
                    <a:pt x="481" y="300"/>
                  </a:lnTo>
                  <a:lnTo>
                    <a:pt x="487" y="296"/>
                  </a:lnTo>
                  <a:lnTo>
                    <a:pt x="490" y="294"/>
                  </a:lnTo>
                  <a:lnTo>
                    <a:pt x="500" y="296"/>
                  </a:lnTo>
                  <a:lnTo>
                    <a:pt x="513" y="296"/>
                  </a:lnTo>
                  <a:lnTo>
                    <a:pt x="518" y="291"/>
                  </a:lnTo>
                  <a:lnTo>
                    <a:pt x="513" y="284"/>
                  </a:lnTo>
                  <a:lnTo>
                    <a:pt x="513" y="284"/>
                  </a:lnTo>
                  <a:lnTo>
                    <a:pt x="507" y="278"/>
                  </a:lnTo>
                  <a:lnTo>
                    <a:pt x="500" y="272"/>
                  </a:lnTo>
                  <a:lnTo>
                    <a:pt x="488" y="266"/>
                  </a:lnTo>
                  <a:lnTo>
                    <a:pt x="488" y="266"/>
                  </a:lnTo>
                  <a:lnTo>
                    <a:pt x="467" y="257"/>
                  </a:lnTo>
                  <a:lnTo>
                    <a:pt x="467" y="257"/>
                  </a:lnTo>
                  <a:lnTo>
                    <a:pt x="456" y="256"/>
                  </a:lnTo>
                  <a:lnTo>
                    <a:pt x="444" y="254"/>
                  </a:lnTo>
                  <a:lnTo>
                    <a:pt x="444" y="254"/>
                  </a:lnTo>
                  <a:lnTo>
                    <a:pt x="439" y="254"/>
                  </a:lnTo>
                  <a:lnTo>
                    <a:pt x="436" y="256"/>
                  </a:lnTo>
                  <a:lnTo>
                    <a:pt x="433" y="257"/>
                  </a:lnTo>
                  <a:lnTo>
                    <a:pt x="433" y="259"/>
                  </a:lnTo>
                  <a:lnTo>
                    <a:pt x="433" y="262"/>
                  </a:lnTo>
                  <a:lnTo>
                    <a:pt x="433" y="263"/>
                  </a:lnTo>
                  <a:lnTo>
                    <a:pt x="433" y="263"/>
                  </a:lnTo>
                  <a:lnTo>
                    <a:pt x="430" y="266"/>
                  </a:lnTo>
                  <a:lnTo>
                    <a:pt x="427" y="271"/>
                  </a:lnTo>
                  <a:lnTo>
                    <a:pt x="427" y="274"/>
                  </a:lnTo>
                  <a:lnTo>
                    <a:pt x="427" y="274"/>
                  </a:lnTo>
                  <a:lnTo>
                    <a:pt x="424" y="277"/>
                  </a:lnTo>
                  <a:lnTo>
                    <a:pt x="420" y="281"/>
                  </a:lnTo>
                  <a:lnTo>
                    <a:pt x="417" y="283"/>
                  </a:lnTo>
                  <a:lnTo>
                    <a:pt x="416" y="283"/>
                  </a:lnTo>
                  <a:lnTo>
                    <a:pt x="416" y="283"/>
                  </a:lnTo>
                  <a:lnTo>
                    <a:pt x="416" y="283"/>
                  </a:lnTo>
                  <a:lnTo>
                    <a:pt x="414" y="278"/>
                  </a:lnTo>
                  <a:lnTo>
                    <a:pt x="414" y="274"/>
                  </a:lnTo>
                  <a:lnTo>
                    <a:pt x="414" y="274"/>
                  </a:lnTo>
                  <a:lnTo>
                    <a:pt x="413" y="262"/>
                  </a:lnTo>
                  <a:lnTo>
                    <a:pt x="411" y="254"/>
                  </a:lnTo>
                  <a:lnTo>
                    <a:pt x="411" y="254"/>
                  </a:lnTo>
                  <a:lnTo>
                    <a:pt x="398" y="253"/>
                  </a:lnTo>
                  <a:lnTo>
                    <a:pt x="398" y="253"/>
                  </a:lnTo>
                  <a:lnTo>
                    <a:pt x="396" y="253"/>
                  </a:lnTo>
                  <a:lnTo>
                    <a:pt x="396" y="253"/>
                  </a:lnTo>
                  <a:lnTo>
                    <a:pt x="389" y="253"/>
                  </a:lnTo>
                  <a:lnTo>
                    <a:pt x="385" y="253"/>
                  </a:lnTo>
                  <a:lnTo>
                    <a:pt x="380" y="248"/>
                  </a:lnTo>
                  <a:lnTo>
                    <a:pt x="380" y="248"/>
                  </a:lnTo>
                  <a:lnTo>
                    <a:pt x="374" y="244"/>
                  </a:lnTo>
                  <a:lnTo>
                    <a:pt x="368" y="240"/>
                  </a:lnTo>
                  <a:lnTo>
                    <a:pt x="361" y="237"/>
                  </a:lnTo>
                  <a:lnTo>
                    <a:pt x="361" y="237"/>
                  </a:lnTo>
                  <a:lnTo>
                    <a:pt x="337" y="237"/>
                  </a:lnTo>
                  <a:lnTo>
                    <a:pt x="302" y="237"/>
                  </a:lnTo>
                  <a:lnTo>
                    <a:pt x="302" y="237"/>
                  </a:lnTo>
                  <a:lnTo>
                    <a:pt x="293" y="235"/>
                  </a:lnTo>
                  <a:lnTo>
                    <a:pt x="285" y="234"/>
                  </a:lnTo>
                  <a:lnTo>
                    <a:pt x="275" y="228"/>
                  </a:lnTo>
                  <a:lnTo>
                    <a:pt x="275" y="228"/>
                  </a:lnTo>
                  <a:lnTo>
                    <a:pt x="271" y="225"/>
                  </a:lnTo>
                  <a:lnTo>
                    <a:pt x="268" y="220"/>
                  </a:lnTo>
                  <a:lnTo>
                    <a:pt x="265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59" y="217"/>
                  </a:lnTo>
                  <a:lnTo>
                    <a:pt x="256" y="219"/>
                  </a:lnTo>
                  <a:lnTo>
                    <a:pt x="253" y="223"/>
                  </a:lnTo>
                  <a:lnTo>
                    <a:pt x="250" y="229"/>
                  </a:lnTo>
                  <a:lnTo>
                    <a:pt x="248" y="232"/>
                  </a:lnTo>
                  <a:lnTo>
                    <a:pt x="248" y="232"/>
                  </a:lnTo>
                  <a:lnTo>
                    <a:pt x="244" y="234"/>
                  </a:lnTo>
                  <a:lnTo>
                    <a:pt x="238" y="232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14" y="219"/>
                  </a:lnTo>
                  <a:lnTo>
                    <a:pt x="210" y="220"/>
                  </a:lnTo>
                  <a:lnTo>
                    <a:pt x="205" y="222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194" y="225"/>
                  </a:lnTo>
                  <a:lnTo>
                    <a:pt x="191" y="228"/>
                  </a:lnTo>
                  <a:lnTo>
                    <a:pt x="186" y="235"/>
                  </a:lnTo>
                  <a:lnTo>
                    <a:pt x="186" y="235"/>
                  </a:lnTo>
                  <a:lnTo>
                    <a:pt x="177" y="241"/>
                  </a:lnTo>
                  <a:lnTo>
                    <a:pt x="171" y="244"/>
                  </a:lnTo>
                  <a:lnTo>
                    <a:pt x="162" y="248"/>
                  </a:lnTo>
                  <a:lnTo>
                    <a:pt x="162" y="248"/>
                  </a:lnTo>
                  <a:lnTo>
                    <a:pt x="155" y="250"/>
                  </a:lnTo>
                  <a:lnTo>
                    <a:pt x="151" y="250"/>
                  </a:lnTo>
                  <a:lnTo>
                    <a:pt x="145" y="248"/>
                  </a:lnTo>
                  <a:lnTo>
                    <a:pt x="145" y="248"/>
                  </a:lnTo>
                  <a:lnTo>
                    <a:pt x="130" y="241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17" y="241"/>
                  </a:lnTo>
                  <a:lnTo>
                    <a:pt x="115" y="240"/>
                  </a:lnTo>
                  <a:lnTo>
                    <a:pt x="114" y="238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09" y="222"/>
                  </a:lnTo>
                  <a:lnTo>
                    <a:pt x="109" y="214"/>
                  </a:lnTo>
                  <a:lnTo>
                    <a:pt x="111" y="192"/>
                  </a:lnTo>
                  <a:lnTo>
                    <a:pt x="111" y="192"/>
                  </a:lnTo>
                  <a:lnTo>
                    <a:pt x="112" y="171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114" y="157"/>
                  </a:lnTo>
                  <a:lnTo>
                    <a:pt x="114" y="152"/>
                  </a:lnTo>
                  <a:lnTo>
                    <a:pt x="115" y="149"/>
                  </a:lnTo>
                  <a:lnTo>
                    <a:pt x="115" y="149"/>
                  </a:lnTo>
                  <a:lnTo>
                    <a:pt x="118" y="146"/>
                  </a:lnTo>
                  <a:lnTo>
                    <a:pt x="124" y="145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70" y="142"/>
                  </a:lnTo>
                  <a:lnTo>
                    <a:pt x="173" y="143"/>
                  </a:lnTo>
                  <a:lnTo>
                    <a:pt x="183" y="152"/>
                  </a:lnTo>
                  <a:lnTo>
                    <a:pt x="183" y="152"/>
                  </a:lnTo>
                  <a:lnTo>
                    <a:pt x="191" y="161"/>
                  </a:lnTo>
                  <a:lnTo>
                    <a:pt x="194" y="163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202" y="163"/>
                  </a:lnTo>
                  <a:lnTo>
                    <a:pt x="207" y="160"/>
                  </a:lnTo>
                  <a:lnTo>
                    <a:pt x="210" y="155"/>
                  </a:lnTo>
                  <a:lnTo>
                    <a:pt x="214" y="152"/>
                  </a:lnTo>
                  <a:lnTo>
                    <a:pt x="214" y="152"/>
                  </a:lnTo>
                  <a:lnTo>
                    <a:pt x="217" y="149"/>
                  </a:lnTo>
                  <a:lnTo>
                    <a:pt x="217" y="145"/>
                  </a:lnTo>
                  <a:lnTo>
                    <a:pt x="217" y="134"/>
                  </a:lnTo>
                  <a:lnTo>
                    <a:pt x="217" y="134"/>
                  </a:lnTo>
                  <a:lnTo>
                    <a:pt x="217" y="128"/>
                  </a:lnTo>
                  <a:lnTo>
                    <a:pt x="219" y="126"/>
                  </a:lnTo>
                  <a:lnTo>
                    <a:pt x="220" y="123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03"/>
                  </a:lnTo>
                  <a:lnTo>
                    <a:pt x="222" y="100"/>
                  </a:lnTo>
                  <a:lnTo>
                    <a:pt x="225" y="99"/>
                  </a:lnTo>
                  <a:lnTo>
                    <a:pt x="228" y="96"/>
                  </a:lnTo>
                  <a:lnTo>
                    <a:pt x="228" y="96"/>
                  </a:lnTo>
                  <a:lnTo>
                    <a:pt x="229" y="91"/>
                  </a:lnTo>
                  <a:lnTo>
                    <a:pt x="231" y="86"/>
                  </a:lnTo>
                  <a:lnTo>
                    <a:pt x="229" y="81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26" y="65"/>
                  </a:lnTo>
                  <a:lnTo>
                    <a:pt x="222" y="57"/>
                  </a:lnTo>
                  <a:lnTo>
                    <a:pt x="219" y="53"/>
                  </a:lnTo>
                  <a:lnTo>
                    <a:pt x="213" y="50"/>
                  </a:lnTo>
                  <a:lnTo>
                    <a:pt x="213" y="50"/>
                  </a:lnTo>
                  <a:lnTo>
                    <a:pt x="204" y="41"/>
                  </a:lnTo>
                  <a:lnTo>
                    <a:pt x="198" y="34"/>
                  </a:lnTo>
                  <a:lnTo>
                    <a:pt x="194" y="25"/>
                  </a:lnTo>
                  <a:lnTo>
                    <a:pt x="192" y="14"/>
                  </a:lnTo>
                  <a:lnTo>
                    <a:pt x="192" y="14"/>
                  </a:lnTo>
                  <a:lnTo>
                    <a:pt x="189" y="6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4" y="1"/>
                  </a:lnTo>
                  <a:lnTo>
                    <a:pt x="173" y="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68" y="29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1" y="54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5" y="65"/>
                  </a:lnTo>
                  <a:lnTo>
                    <a:pt x="136" y="69"/>
                  </a:lnTo>
                  <a:lnTo>
                    <a:pt x="136" y="69"/>
                  </a:lnTo>
                  <a:lnTo>
                    <a:pt x="128" y="74"/>
                  </a:lnTo>
                  <a:lnTo>
                    <a:pt x="121" y="77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0" y="89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4" y="103"/>
                  </a:lnTo>
                  <a:lnTo>
                    <a:pt x="68" y="111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68" y="127"/>
                  </a:lnTo>
                  <a:lnTo>
                    <a:pt x="69" y="133"/>
                  </a:lnTo>
                  <a:lnTo>
                    <a:pt x="71" y="137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49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6" y="166"/>
                  </a:lnTo>
                  <a:lnTo>
                    <a:pt x="56" y="166"/>
                  </a:lnTo>
                  <a:lnTo>
                    <a:pt x="48" y="170"/>
                  </a:lnTo>
                  <a:lnTo>
                    <a:pt x="41" y="174"/>
                  </a:lnTo>
                  <a:lnTo>
                    <a:pt x="41" y="17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8" y="191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201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5" y="241"/>
                  </a:lnTo>
                  <a:lnTo>
                    <a:pt x="8" y="254"/>
                  </a:lnTo>
                  <a:lnTo>
                    <a:pt x="10" y="260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9" y="269"/>
                  </a:lnTo>
                  <a:lnTo>
                    <a:pt x="23" y="274"/>
                  </a:lnTo>
                  <a:lnTo>
                    <a:pt x="29" y="278"/>
                  </a:lnTo>
                  <a:lnTo>
                    <a:pt x="32" y="284"/>
                  </a:lnTo>
                  <a:lnTo>
                    <a:pt x="32" y="284"/>
                  </a:lnTo>
                  <a:lnTo>
                    <a:pt x="35" y="293"/>
                  </a:lnTo>
                  <a:lnTo>
                    <a:pt x="35" y="303"/>
                  </a:lnTo>
                  <a:lnTo>
                    <a:pt x="35" y="314"/>
                  </a:lnTo>
                  <a:lnTo>
                    <a:pt x="37" y="323"/>
                  </a:lnTo>
                  <a:lnTo>
                    <a:pt x="37" y="323"/>
                  </a:lnTo>
                  <a:lnTo>
                    <a:pt x="40" y="328"/>
                  </a:lnTo>
                  <a:lnTo>
                    <a:pt x="42" y="333"/>
                  </a:lnTo>
                  <a:lnTo>
                    <a:pt x="48" y="340"/>
                  </a:lnTo>
                  <a:lnTo>
                    <a:pt x="48" y="340"/>
                  </a:lnTo>
                  <a:lnTo>
                    <a:pt x="53" y="348"/>
                  </a:lnTo>
                  <a:lnTo>
                    <a:pt x="56" y="349"/>
                  </a:lnTo>
                  <a:lnTo>
                    <a:pt x="60" y="351"/>
                  </a:lnTo>
                  <a:lnTo>
                    <a:pt x="60" y="351"/>
                  </a:lnTo>
                  <a:lnTo>
                    <a:pt x="65" y="351"/>
                  </a:lnTo>
                  <a:lnTo>
                    <a:pt x="71" y="348"/>
                  </a:lnTo>
                  <a:lnTo>
                    <a:pt x="77" y="346"/>
                  </a:lnTo>
                  <a:lnTo>
                    <a:pt x="84" y="346"/>
                  </a:lnTo>
                  <a:lnTo>
                    <a:pt x="84" y="346"/>
                  </a:lnTo>
                  <a:lnTo>
                    <a:pt x="97" y="348"/>
                  </a:lnTo>
                  <a:lnTo>
                    <a:pt x="102" y="351"/>
                  </a:lnTo>
                  <a:lnTo>
                    <a:pt x="106" y="355"/>
                  </a:lnTo>
                  <a:lnTo>
                    <a:pt x="106" y="355"/>
                  </a:lnTo>
                  <a:lnTo>
                    <a:pt x="119" y="371"/>
                  </a:lnTo>
                  <a:lnTo>
                    <a:pt x="119" y="371"/>
                  </a:lnTo>
                  <a:lnTo>
                    <a:pt x="127" y="370"/>
                  </a:lnTo>
                  <a:lnTo>
                    <a:pt x="134" y="370"/>
                  </a:lnTo>
                  <a:lnTo>
                    <a:pt x="145" y="373"/>
                  </a:lnTo>
                  <a:lnTo>
                    <a:pt x="145" y="373"/>
                  </a:lnTo>
                  <a:close/>
                  <a:moveTo>
                    <a:pt x="346" y="166"/>
                  </a:moveTo>
                  <a:lnTo>
                    <a:pt x="346" y="166"/>
                  </a:lnTo>
                  <a:lnTo>
                    <a:pt x="350" y="168"/>
                  </a:lnTo>
                  <a:lnTo>
                    <a:pt x="358" y="171"/>
                  </a:lnTo>
                  <a:lnTo>
                    <a:pt x="368" y="176"/>
                  </a:lnTo>
                  <a:lnTo>
                    <a:pt x="368" y="176"/>
                  </a:lnTo>
                  <a:lnTo>
                    <a:pt x="373" y="176"/>
                  </a:lnTo>
                  <a:lnTo>
                    <a:pt x="376" y="174"/>
                  </a:lnTo>
                  <a:lnTo>
                    <a:pt x="380" y="173"/>
                  </a:lnTo>
                  <a:lnTo>
                    <a:pt x="383" y="171"/>
                  </a:lnTo>
                  <a:lnTo>
                    <a:pt x="383" y="171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8" y="170"/>
                  </a:lnTo>
                  <a:lnTo>
                    <a:pt x="402" y="171"/>
                  </a:lnTo>
                  <a:lnTo>
                    <a:pt x="402" y="171"/>
                  </a:lnTo>
                  <a:lnTo>
                    <a:pt x="408" y="171"/>
                  </a:lnTo>
                  <a:lnTo>
                    <a:pt x="411" y="170"/>
                  </a:lnTo>
                  <a:lnTo>
                    <a:pt x="413" y="168"/>
                  </a:lnTo>
                  <a:lnTo>
                    <a:pt x="413" y="168"/>
                  </a:lnTo>
                  <a:lnTo>
                    <a:pt x="414" y="166"/>
                  </a:lnTo>
                  <a:lnTo>
                    <a:pt x="416" y="163"/>
                  </a:lnTo>
                  <a:lnTo>
                    <a:pt x="416" y="151"/>
                  </a:lnTo>
                  <a:lnTo>
                    <a:pt x="416" y="151"/>
                  </a:lnTo>
                  <a:lnTo>
                    <a:pt x="416" y="115"/>
                  </a:lnTo>
                  <a:lnTo>
                    <a:pt x="416" y="115"/>
                  </a:lnTo>
                  <a:lnTo>
                    <a:pt x="416" y="112"/>
                  </a:lnTo>
                  <a:lnTo>
                    <a:pt x="414" y="109"/>
                  </a:lnTo>
                  <a:lnTo>
                    <a:pt x="410" y="106"/>
                  </a:lnTo>
                  <a:lnTo>
                    <a:pt x="404" y="103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6" y="97"/>
                  </a:lnTo>
                  <a:lnTo>
                    <a:pt x="393" y="96"/>
                  </a:lnTo>
                  <a:lnTo>
                    <a:pt x="386" y="96"/>
                  </a:lnTo>
                  <a:lnTo>
                    <a:pt x="376" y="99"/>
                  </a:lnTo>
                  <a:lnTo>
                    <a:pt x="365" y="100"/>
                  </a:lnTo>
                  <a:lnTo>
                    <a:pt x="365" y="100"/>
                  </a:lnTo>
                  <a:lnTo>
                    <a:pt x="359" y="100"/>
                  </a:lnTo>
                  <a:lnTo>
                    <a:pt x="355" y="102"/>
                  </a:lnTo>
                  <a:lnTo>
                    <a:pt x="346" y="108"/>
                  </a:lnTo>
                  <a:lnTo>
                    <a:pt x="340" y="112"/>
                  </a:lnTo>
                  <a:lnTo>
                    <a:pt x="339" y="114"/>
                  </a:lnTo>
                  <a:lnTo>
                    <a:pt x="325" y="131"/>
                  </a:lnTo>
                  <a:lnTo>
                    <a:pt x="324" y="142"/>
                  </a:lnTo>
                  <a:lnTo>
                    <a:pt x="328" y="149"/>
                  </a:lnTo>
                  <a:lnTo>
                    <a:pt x="328" y="149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40" y="161"/>
                  </a:lnTo>
                  <a:lnTo>
                    <a:pt x="346" y="166"/>
                  </a:lnTo>
                  <a:lnTo>
                    <a:pt x="346" y="166"/>
                  </a:lnTo>
                  <a:close/>
                  <a:moveTo>
                    <a:pt x="727" y="288"/>
                  </a:moveTo>
                  <a:lnTo>
                    <a:pt x="727" y="288"/>
                  </a:lnTo>
                  <a:lnTo>
                    <a:pt x="725" y="293"/>
                  </a:lnTo>
                  <a:lnTo>
                    <a:pt x="725" y="300"/>
                  </a:lnTo>
                  <a:lnTo>
                    <a:pt x="727" y="314"/>
                  </a:lnTo>
                  <a:lnTo>
                    <a:pt x="732" y="343"/>
                  </a:lnTo>
                  <a:lnTo>
                    <a:pt x="732" y="343"/>
                  </a:lnTo>
                  <a:lnTo>
                    <a:pt x="732" y="355"/>
                  </a:lnTo>
                  <a:lnTo>
                    <a:pt x="732" y="364"/>
                  </a:lnTo>
                  <a:lnTo>
                    <a:pt x="731" y="373"/>
                  </a:lnTo>
                  <a:lnTo>
                    <a:pt x="731" y="373"/>
                  </a:lnTo>
                  <a:lnTo>
                    <a:pt x="732" y="376"/>
                  </a:lnTo>
                  <a:lnTo>
                    <a:pt x="737" y="379"/>
                  </a:lnTo>
                  <a:lnTo>
                    <a:pt x="746" y="380"/>
                  </a:lnTo>
                  <a:lnTo>
                    <a:pt x="746" y="380"/>
                  </a:lnTo>
                  <a:lnTo>
                    <a:pt x="750" y="380"/>
                  </a:lnTo>
                  <a:lnTo>
                    <a:pt x="755" y="377"/>
                  </a:lnTo>
                  <a:lnTo>
                    <a:pt x="761" y="374"/>
                  </a:lnTo>
                  <a:lnTo>
                    <a:pt x="764" y="370"/>
                  </a:lnTo>
                  <a:lnTo>
                    <a:pt x="764" y="370"/>
                  </a:lnTo>
                  <a:lnTo>
                    <a:pt x="765" y="365"/>
                  </a:lnTo>
                  <a:lnTo>
                    <a:pt x="765" y="354"/>
                  </a:lnTo>
                  <a:lnTo>
                    <a:pt x="762" y="320"/>
                  </a:lnTo>
                  <a:lnTo>
                    <a:pt x="758" y="274"/>
                  </a:lnTo>
                  <a:lnTo>
                    <a:pt x="758" y="274"/>
                  </a:lnTo>
                  <a:lnTo>
                    <a:pt x="753" y="274"/>
                  </a:lnTo>
                  <a:lnTo>
                    <a:pt x="743" y="275"/>
                  </a:lnTo>
                  <a:lnTo>
                    <a:pt x="738" y="277"/>
                  </a:lnTo>
                  <a:lnTo>
                    <a:pt x="732" y="280"/>
                  </a:lnTo>
                  <a:lnTo>
                    <a:pt x="730" y="283"/>
                  </a:lnTo>
                  <a:lnTo>
                    <a:pt x="727" y="288"/>
                  </a:lnTo>
                  <a:lnTo>
                    <a:pt x="727" y="288"/>
                  </a:lnTo>
                  <a:close/>
                </a:path>
              </a:pathLst>
            </a:custGeom>
            <a:solidFill>
              <a:srgbClr val="355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6872288" y="3257550"/>
              <a:ext cx="69850" cy="122237"/>
            </a:xfrm>
            <a:custGeom>
              <a:avLst/>
              <a:gdLst>
                <a:gd name="T0" fmla="*/ 18 w 44"/>
                <a:gd name="T1" fmla="*/ 0 h 77"/>
                <a:gd name="T2" fmla="*/ 18 w 44"/>
                <a:gd name="T3" fmla="*/ 0 h 77"/>
                <a:gd name="T4" fmla="*/ 22 w 44"/>
                <a:gd name="T5" fmla="*/ 3 h 77"/>
                <a:gd name="T6" fmla="*/ 25 w 44"/>
                <a:gd name="T7" fmla="*/ 5 h 77"/>
                <a:gd name="T8" fmla="*/ 31 w 44"/>
                <a:gd name="T9" fmla="*/ 6 h 77"/>
                <a:gd name="T10" fmla="*/ 31 w 44"/>
                <a:gd name="T11" fmla="*/ 6 h 77"/>
                <a:gd name="T12" fmla="*/ 35 w 44"/>
                <a:gd name="T13" fmla="*/ 8 h 77"/>
                <a:gd name="T14" fmla="*/ 41 w 44"/>
                <a:gd name="T15" fmla="*/ 10 h 77"/>
                <a:gd name="T16" fmla="*/ 44 w 44"/>
                <a:gd name="T17" fmla="*/ 15 h 77"/>
                <a:gd name="T18" fmla="*/ 44 w 44"/>
                <a:gd name="T19" fmla="*/ 24 h 77"/>
                <a:gd name="T20" fmla="*/ 44 w 44"/>
                <a:gd name="T21" fmla="*/ 24 h 77"/>
                <a:gd name="T22" fmla="*/ 43 w 44"/>
                <a:gd name="T23" fmla="*/ 36 h 77"/>
                <a:gd name="T24" fmla="*/ 40 w 44"/>
                <a:gd name="T25" fmla="*/ 49 h 77"/>
                <a:gd name="T26" fmla="*/ 40 w 44"/>
                <a:gd name="T27" fmla="*/ 49 h 77"/>
                <a:gd name="T28" fmla="*/ 37 w 44"/>
                <a:gd name="T29" fmla="*/ 55 h 77"/>
                <a:gd name="T30" fmla="*/ 34 w 44"/>
                <a:gd name="T31" fmla="*/ 59 h 77"/>
                <a:gd name="T32" fmla="*/ 31 w 44"/>
                <a:gd name="T33" fmla="*/ 61 h 77"/>
                <a:gd name="T34" fmla="*/ 28 w 44"/>
                <a:gd name="T35" fmla="*/ 67 h 77"/>
                <a:gd name="T36" fmla="*/ 28 w 44"/>
                <a:gd name="T37" fmla="*/ 67 h 77"/>
                <a:gd name="T38" fmla="*/ 27 w 44"/>
                <a:gd name="T39" fmla="*/ 77 h 77"/>
                <a:gd name="T40" fmla="*/ 27 w 44"/>
                <a:gd name="T41" fmla="*/ 77 h 77"/>
                <a:gd name="T42" fmla="*/ 24 w 44"/>
                <a:gd name="T43" fmla="*/ 70 h 77"/>
                <a:gd name="T44" fmla="*/ 24 w 44"/>
                <a:gd name="T45" fmla="*/ 62 h 77"/>
                <a:gd name="T46" fmla="*/ 22 w 44"/>
                <a:gd name="T47" fmla="*/ 55 h 77"/>
                <a:gd name="T48" fmla="*/ 22 w 44"/>
                <a:gd name="T49" fmla="*/ 55 h 77"/>
                <a:gd name="T50" fmla="*/ 24 w 44"/>
                <a:gd name="T51" fmla="*/ 45 h 77"/>
                <a:gd name="T52" fmla="*/ 24 w 44"/>
                <a:gd name="T53" fmla="*/ 33 h 77"/>
                <a:gd name="T54" fmla="*/ 24 w 44"/>
                <a:gd name="T55" fmla="*/ 27 h 77"/>
                <a:gd name="T56" fmla="*/ 21 w 44"/>
                <a:gd name="T57" fmla="*/ 22 h 77"/>
                <a:gd name="T58" fmla="*/ 18 w 44"/>
                <a:gd name="T59" fmla="*/ 18 h 77"/>
                <a:gd name="T60" fmla="*/ 13 w 44"/>
                <a:gd name="T61" fmla="*/ 15 h 77"/>
                <a:gd name="T62" fmla="*/ 13 w 44"/>
                <a:gd name="T63" fmla="*/ 15 h 77"/>
                <a:gd name="T64" fmla="*/ 0 w 44"/>
                <a:gd name="T65" fmla="*/ 10 h 77"/>
                <a:gd name="T66" fmla="*/ 0 w 44"/>
                <a:gd name="T67" fmla="*/ 9 h 77"/>
                <a:gd name="T68" fmla="*/ 0 w 44"/>
                <a:gd name="T69" fmla="*/ 9 h 77"/>
                <a:gd name="T70" fmla="*/ 0 w 44"/>
                <a:gd name="T71" fmla="*/ 9 h 77"/>
                <a:gd name="T72" fmla="*/ 0 w 44"/>
                <a:gd name="T73" fmla="*/ 6 h 77"/>
                <a:gd name="T74" fmla="*/ 0 w 44"/>
                <a:gd name="T75" fmla="*/ 5 h 77"/>
                <a:gd name="T76" fmla="*/ 3 w 44"/>
                <a:gd name="T77" fmla="*/ 3 h 77"/>
                <a:gd name="T78" fmla="*/ 3 w 44"/>
                <a:gd name="T79" fmla="*/ 3 h 77"/>
                <a:gd name="T80" fmla="*/ 12 w 44"/>
                <a:gd name="T81" fmla="*/ 3 h 77"/>
                <a:gd name="T82" fmla="*/ 16 w 44"/>
                <a:gd name="T83" fmla="*/ 2 h 77"/>
                <a:gd name="T84" fmla="*/ 18 w 44"/>
                <a:gd name="T85" fmla="*/ 0 h 77"/>
                <a:gd name="T86" fmla="*/ 18 w 44"/>
                <a:gd name="T8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77">
                  <a:moveTo>
                    <a:pt x="18" y="0"/>
                  </a:move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5" y="8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3" y="36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9"/>
                  </a:lnTo>
                  <a:lnTo>
                    <a:pt x="31" y="61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4" y="70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27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7038975" y="3170238"/>
              <a:ext cx="63500" cy="66675"/>
            </a:xfrm>
            <a:custGeom>
              <a:avLst/>
              <a:gdLst>
                <a:gd name="T0" fmla="*/ 7 w 40"/>
                <a:gd name="T1" fmla="*/ 42 h 42"/>
                <a:gd name="T2" fmla="*/ 7 w 40"/>
                <a:gd name="T3" fmla="*/ 42 h 42"/>
                <a:gd name="T4" fmla="*/ 7 w 40"/>
                <a:gd name="T5" fmla="*/ 37 h 42"/>
                <a:gd name="T6" fmla="*/ 6 w 40"/>
                <a:gd name="T7" fmla="*/ 33 h 42"/>
                <a:gd name="T8" fmla="*/ 3 w 40"/>
                <a:gd name="T9" fmla="*/ 30 h 42"/>
                <a:gd name="T10" fmla="*/ 3 w 40"/>
                <a:gd name="T11" fmla="*/ 30 h 42"/>
                <a:gd name="T12" fmla="*/ 1 w 40"/>
                <a:gd name="T13" fmla="*/ 27 h 42"/>
                <a:gd name="T14" fmla="*/ 0 w 40"/>
                <a:gd name="T15" fmla="*/ 25 h 42"/>
                <a:gd name="T16" fmla="*/ 1 w 40"/>
                <a:gd name="T17" fmla="*/ 18 h 42"/>
                <a:gd name="T18" fmla="*/ 1 w 40"/>
                <a:gd name="T19" fmla="*/ 18 h 42"/>
                <a:gd name="T20" fmla="*/ 4 w 40"/>
                <a:gd name="T21" fmla="*/ 11 h 42"/>
                <a:gd name="T22" fmla="*/ 9 w 40"/>
                <a:gd name="T23" fmla="*/ 5 h 42"/>
                <a:gd name="T24" fmla="*/ 9 w 40"/>
                <a:gd name="T25" fmla="*/ 5 h 42"/>
                <a:gd name="T26" fmla="*/ 15 w 40"/>
                <a:gd name="T27" fmla="*/ 2 h 42"/>
                <a:gd name="T28" fmla="*/ 19 w 40"/>
                <a:gd name="T29" fmla="*/ 0 h 42"/>
                <a:gd name="T30" fmla="*/ 24 w 40"/>
                <a:gd name="T31" fmla="*/ 2 h 42"/>
                <a:gd name="T32" fmla="*/ 24 w 40"/>
                <a:gd name="T33" fmla="*/ 2 h 42"/>
                <a:gd name="T34" fmla="*/ 30 w 40"/>
                <a:gd name="T35" fmla="*/ 5 h 42"/>
                <a:gd name="T36" fmla="*/ 34 w 40"/>
                <a:gd name="T37" fmla="*/ 8 h 42"/>
                <a:gd name="T38" fmla="*/ 34 w 40"/>
                <a:gd name="T39" fmla="*/ 8 h 42"/>
                <a:gd name="T40" fmla="*/ 39 w 40"/>
                <a:gd name="T41" fmla="*/ 12 h 42"/>
                <a:gd name="T42" fmla="*/ 40 w 40"/>
                <a:gd name="T43" fmla="*/ 14 h 42"/>
                <a:gd name="T44" fmla="*/ 40 w 40"/>
                <a:gd name="T45" fmla="*/ 14 h 42"/>
                <a:gd name="T46" fmla="*/ 37 w 40"/>
                <a:gd name="T47" fmla="*/ 17 h 42"/>
                <a:gd name="T48" fmla="*/ 31 w 40"/>
                <a:gd name="T49" fmla="*/ 21 h 42"/>
                <a:gd name="T50" fmla="*/ 31 w 40"/>
                <a:gd name="T51" fmla="*/ 21 h 42"/>
                <a:gd name="T52" fmla="*/ 25 w 40"/>
                <a:gd name="T53" fmla="*/ 24 h 42"/>
                <a:gd name="T54" fmla="*/ 21 w 40"/>
                <a:gd name="T55" fmla="*/ 27 h 42"/>
                <a:gd name="T56" fmla="*/ 21 w 40"/>
                <a:gd name="T57" fmla="*/ 27 h 42"/>
                <a:gd name="T58" fmla="*/ 18 w 40"/>
                <a:gd name="T59" fmla="*/ 31 h 42"/>
                <a:gd name="T60" fmla="*/ 16 w 40"/>
                <a:gd name="T61" fmla="*/ 33 h 42"/>
                <a:gd name="T62" fmla="*/ 16 w 40"/>
                <a:gd name="T63" fmla="*/ 36 h 42"/>
                <a:gd name="T64" fmla="*/ 16 w 40"/>
                <a:gd name="T65" fmla="*/ 36 h 42"/>
                <a:gd name="T66" fmla="*/ 15 w 40"/>
                <a:gd name="T67" fmla="*/ 39 h 42"/>
                <a:gd name="T68" fmla="*/ 12 w 40"/>
                <a:gd name="T69" fmla="*/ 40 h 42"/>
                <a:gd name="T70" fmla="*/ 7 w 40"/>
                <a:gd name="T71" fmla="*/ 42 h 42"/>
                <a:gd name="T72" fmla="*/ 7 w 40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42">
                  <a:moveTo>
                    <a:pt x="7" y="42"/>
                  </a:moveTo>
                  <a:lnTo>
                    <a:pt x="7" y="42"/>
                  </a:lnTo>
                  <a:lnTo>
                    <a:pt x="7" y="37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11"/>
                  </a:lnTo>
                  <a:lnTo>
                    <a:pt x="9" y="5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9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7" y="17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5" y="39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7043738" y="3236913"/>
              <a:ext cx="6350" cy="20637"/>
            </a:xfrm>
            <a:custGeom>
              <a:avLst/>
              <a:gdLst>
                <a:gd name="T0" fmla="*/ 0 w 4"/>
                <a:gd name="T1" fmla="*/ 13 h 13"/>
                <a:gd name="T2" fmla="*/ 0 w 4"/>
                <a:gd name="T3" fmla="*/ 13 h 13"/>
                <a:gd name="T4" fmla="*/ 0 w 4"/>
                <a:gd name="T5" fmla="*/ 13 h 13"/>
                <a:gd name="T6" fmla="*/ 1 w 4"/>
                <a:gd name="T7" fmla="*/ 13 h 13"/>
                <a:gd name="T8" fmla="*/ 3 w 4"/>
                <a:gd name="T9" fmla="*/ 7 h 13"/>
                <a:gd name="T10" fmla="*/ 4 w 4"/>
                <a:gd name="T11" fmla="*/ 0 h 13"/>
                <a:gd name="T12" fmla="*/ 0 w 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7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43738" y="3236913"/>
              <a:ext cx="6350" cy="20637"/>
            </a:xfrm>
            <a:custGeom>
              <a:avLst/>
              <a:gdLst>
                <a:gd name="T0" fmla="*/ 0 w 4"/>
                <a:gd name="T1" fmla="*/ 13 h 13"/>
                <a:gd name="T2" fmla="*/ 0 w 4"/>
                <a:gd name="T3" fmla="*/ 13 h 13"/>
                <a:gd name="T4" fmla="*/ 0 w 4"/>
                <a:gd name="T5" fmla="*/ 13 h 13"/>
                <a:gd name="T6" fmla="*/ 1 w 4"/>
                <a:gd name="T7" fmla="*/ 13 h 13"/>
                <a:gd name="T8" fmla="*/ 3 w 4"/>
                <a:gd name="T9" fmla="*/ 7 h 13"/>
                <a:gd name="T10" fmla="*/ 4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7019925" y="3257550"/>
              <a:ext cx="47625" cy="103187"/>
            </a:xfrm>
            <a:custGeom>
              <a:avLst/>
              <a:gdLst>
                <a:gd name="T0" fmla="*/ 9 w 30"/>
                <a:gd name="T1" fmla="*/ 8 h 65"/>
                <a:gd name="T2" fmla="*/ 9 w 30"/>
                <a:gd name="T3" fmla="*/ 8 h 65"/>
                <a:gd name="T4" fmla="*/ 8 w 30"/>
                <a:gd name="T5" fmla="*/ 25 h 65"/>
                <a:gd name="T6" fmla="*/ 8 w 30"/>
                <a:gd name="T7" fmla="*/ 25 h 65"/>
                <a:gd name="T8" fmla="*/ 6 w 30"/>
                <a:gd name="T9" fmla="*/ 30 h 65"/>
                <a:gd name="T10" fmla="*/ 3 w 30"/>
                <a:gd name="T11" fmla="*/ 34 h 65"/>
                <a:gd name="T12" fmla="*/ 3 w 30"/>
                <a:gd name="T13" fmla="*/ 34 h 65"/>
                <a:gd name="T14" fmla="*/ 0 w 30"/>
                <a:gd name="T15" fmla="*/ 39 h 65"/>
                <a:gd name="T16" fmla="*/ 0 w 30"/>
                <a:gd name="T17" fmla="*/ 42 h 65"/>
                <a:gd name="T18" fmla="*/ 0 w 30"/>
                <a:gd name="T19" fmla="*/ 46 h 65"/>
                <a:gd name="T20" fmla="*/ 0 w 30"/>
                <a:gd name="T21" fmla="*/ 46 h 65"/>
                <a:gd name="T22" fmla="*/ 0 w 30"/>
                <a:gd name="T23" fmla="*/ 55 h 65"/>
                <a:gd name="T24" fmla="*/ 2 w 30"/>
                <a:gd name="T25" fmla="*/ 58 h 65"/>
                <a:gd name="T26" fmla="*/ 5 w 30"/>
                <a:gd name="T27" fmla="*/ 61 h 65"/>
                <a:gd name="T28" fmla="*/ 5 w 30"/>
                <a:gd name="T29" fmla="*/ 61 h 65"/>
                <a:gd name="T30" fmla="*/ 9 w 30"/>
                <a:gd name="T31" fmla="*/ 64 h 65"/>
                <a:gd name="T32" fmla="*/ 11 w 30"/>
                <a:gd name="T33" fmla="*/ 65 h 65"/>
                <a:gd name="T34" fmla="*/ 12 w 30"/>
                <a:gd name="T35" fmla="*/ 64 h 65"/>
                <a:gd name="T36" fmla="*/ 13 w 30"/>
                <a:gd name="T37" fmla="*/ 59 h 65"/>
                <a:gd name="T38" fmla="*/ 13 w 30"/>
                <a:gd name="T39" fmla="*/ 59 h 65"/>
                <a:gd name="T40" fmla="*/ 12 w 30"/>
                <a:gd name="T41" fmla="*/ 53 h 65"/>
                <a:gd name="T42" fmla="*/ 11 w 30"/>
                <a:gd name="T43" fmla="*/ 50 h 65"/>
                <a:gd name="T44" fmla="*/ 11 w 30"/>
                <a:gd name="T45" fmla="*/ 49 h 65"/>
                <a:gd name="T46" fmla="*/ 13 w 30"/>
                <a:gd name="T47" fmla="*/ 48 h 65"/>
                <a:gd name="T48" fmla="*/ 13 w 30"/>
                <a:gd name="T49" fmla="*/ 48 h 65"/>
                <a:gd name="T50" fmla="*/ 18 w 30"/>
                <a:gd name="T51" fmla="*/ 48 h 65"/>
                <a:gd name="T52" fmla="*/ 21 w 30"/>
                <a:gd name="T53" fmla="*/ 49 h 65"/>
                <a:gd name="T54" fmla="*/ 21 w 30"/>
                <a:gd name="T55" fmla="*/ 49 h 65"/>
                <a:gd name="T56" fmla="*/ 21 w 30"/>
                <a:gd name="T57" fmla="*/ 45 h 65"/>
                <a:gd name="T58" fmla="*/ 21 w 30"/>
                <a:gd name="T59" fmla="*/ 45 h 65"/>
                <a:gd name="T60" fmla="*/ 21 w 30"/>
                <a:gd name="T61" fmla="*/ 36 h 65"/>
                <a:gd name="T62" fmla="*/ 22 w 30"/>
                <a:gd name="T63" fmla="*/ 31 h 65"/>
                <a:gd name="T64" fmla="*/ 22 w 30"/>
                <a:gd name="T65" fmla="*/ 31 h 65"/>
                <a:gd name="T66" fmla="*/ 27 w 30"/>
                <a:gd name="T67" fmla="*/ 19 h 65"/>
                <a:gd name="T68" fmla="*/ 27 w 30"/>
                <a:gd name="T69" fmla="*/ 19 h 65"/>
                <a:gd name="T70" fmla="*/ 30 w 30"/>
                <a:gd name="T71" fmla="*/ 15 h 65"/>
                <a:gd name="T72" fmla="*/ 30 w 30"/>
                <a:gd name="T73" fmla="*/ 9 h 65"/>
                <a:gd name="T74" fmla="*/ 30 w 30"/>
                <a:gd name="T75" fmla="*/ 9 h 65"/>
                <a:gd name="T76" fmla="*/ 28 w 30"/>
                <a:gd name="T77" fmla="*/ 3 h 65"/>
                <a:gd name="T78" fmla="*/ 27 w 30"/>
                <a:gd name="T79" fmla="*/ 2 h 65"/>
                <a:gd name="T80" fmla="*/ 24 w 30"/>
                <a:gd name="T81" fmla="*/ 0 h 65"/>
                <a:gd name="T82" fmla="*/ 24 w 30"/>
                <a:gd name="T83" fmla="*/ 0 h 65"/>
                <a:gd name="T84" fmla="*/ 15 w 30"/>
                <a:gd name="T85" fmla="*/ 0 h 65"/>
                <a:gd name="T86" fmla="*/ 9 w 30"/>
                <a:gd name="T87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65">
                  <a:moveTo>
                    <a:pt x="9" y="8"/>
                  </a:moveTo>
                  <a:lnTo>
                    <a:pt x="9" y="8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9" y="64"/>
                  </a:lnTo>
                  <a:lnTo>
                    <a:pt x="11" y="65"/>
                  </a:lnTo>
                  <a:lnTo>
                    <a:pt x="12" y="64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2" y="53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3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30" y="15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165975" y="3178175"/>
              <a:ext cx="73025" cy="69850"/>
            </a:xfrm>
            <a:custGeom>
              <a:avLst/>
              <a:gdLst>
                <a:gd name="T0" fmla="*/ 15 w 46"/>
                <a:gd name="T1" fmla="*/ 0 h 44"/>
                <a:gd name="T2" fmla="*/ 15 w 46"/>
                <a:gd name="T3" fmla="*/ 0 h 44"/>
                <a:gd name="T4" fmla="*/ 16 w 46"/>
                <a:gd name="T5" fmla="*/ 1 h 44"/>
                <a:gd name="T6" fmla="*/ 18 w 46"/>
                <a:gd name="T7" fmla="*/ 1 h 44"/>
                <a:gd name="T8" fmla="*/ 19 w 46"/>
                <a:gd name="T9" fmla="*/ 4 h 44"/>
                <a:gd name="T10" fmla="*/ 19 w 46"/>
                <a:gd name="T11" fmla="*/ 9 h 44"/>
                <a:gd name="T12" fmla="*/ 19 w 46"/>
                <a:gd name="T13" fmla="*/ 9 h 44"/>
                <a:gd name="T14" fmla="*/ 18 w 46"/>
                <a:gd name="T15" fmla="*/ 18 h 44"/>
                <a:gd name="T16" fmla="*/ 16 w 46"/>
                <a:gd name="T17" fmla="*/ 20 h 44"/>
                <a:gd name="T18" fmla="*/ 13 w 46"/>
                <a:gd name="T19" fmla="*/ 22 h 44"/>
                <a:gd name="T20" fmla="*/ 13 w 46"/>
                <a:gd name="T21" fmla="*/ 22 h 44"/>
                <a:gd name="T22" fmla="*/ 10 w 46"/>
                <a:gd name="T23" fmla="*/ 22 h 44"/>
                <a:gd name="T24" fmla="*/ 6 w 46"/>
                <a:gd name="T25" fmla="*/ 20 h 44"/>
                <a:gd name="T26" fmla="*/ 3 w 46"/>
                <a:gd name="T27" fmla="*/ 22 h 44"/>
                <a:gd name="T28" fmla="*/ 1 w 46"/>
                <a:gd name="T29" fmla="*/ 23 h 44"/>
                <a:gd name="T30" fmla="*/ 1 w 46"/>
                <a:gd name="T31" fmla="*/ 23 h 44"/>
                <a:gd name="T32" fmla="*/ 0 w 46"/>
                <a:gd name="T33" fmla="*/ 31 h 44"/>
                <a:gd name="T34" fmla="*/ 0 w 46"/>
                <a:gd name="T35" fmla="*/ 32 h 44"/>
                <a:gd name="T36" fmla="*/ 1 w 46"/>
                <a:gd name="T37" fmla="*/ 35 h 44"/>
                <a:gd name="T38" fmla="*/ 1 w 46"/>
                <a:gd name="T39" fmla="*/ 35 h 44"/>
                <a:gd name="T40" fmla="*/ 4 w 46"/>
                <a:gd name="T41" fmla="*/ 40 h 44"/>
                <a:gd name="T42" fmla="*/ 7 w 46"/>
                <a:gd name="T43" fmla="*/ 43 h 44"/>
                <a:gd name="T44" fmla="*/ 9 w 46"/>
                <a:gd name="T45" fmla="*/ 44 h 44"/>
                <a:gd name="T46" fmla="*/ 12 w 46"/>
                <a:gd name="T47" fmla="*/ 43 h 44"/>
                <a:gd name="T48" fmla="*/ 12 w 46"/>
                <a:gd name="T49" fmla="*/ 43 h 44"/>
                <a:gd name="T50" fmla="*/ 16 w 46"/>
                <a:gd name="T51" fmla="*/ 38 h 44"/>
                <a:gd name="T52" fmla="*/ 18 w 46"/>
                <a:gd name="T53" fmla="*/ 34 h 44"/>
                <a:gd name="T54" fmla="*/ 19 w 46"/>
                <a:gd name="T55" fmla="*/ 31 h 44"/>
                <a:gd name="T56" fmla="*/ 19 w 46"/>
                <a:gd name="T57" fmla="*/ 31 h 44"/>
                <a:gd name="T58" fmla="*/ 22 w 46"/>
                <a:gd name="T59" fmla="*/ 29 h 44"/>
                <a:gd name="T60" fmla="*/ 30 w 46"/>
                <a:gd name="T61" fmla="*/ 29 h 44"/>
                <a:gd name="T62" fmla="*/ 30 w 46"/>
                <a:gd name="T63" fmla="*/ 29 h 44"/>
                <a:gd name="T64" fmla="*/ 37 w 46"/>
                <a:gd name="T65" fmla="*/ 31 h 44"/>
                <a:gd name="T66" fmla="*/ 40 w 46"/>
                <a:gd name="T67" fmla="*/ 32 h 44"/>
                <a:gd name="T68" fmla="*/ 43 w 46"/>
                <a:gd name="T69" fmla="*/ 31 h 44"/>
                <a:gd name="T70" fmla="*/ 43 w 46"/>
                <a:gd name="T71" fmla="*/ 31 h 44"/>
                <a:gd name="T72" fmla="*/ 44 w 46"/>
                <a:gd name="T73" fmla="*/ 31 h 44"/>
                <a:gd name="T74" fmla="*/ 46 w 46"/>
                <a:gd name="T75" fmla="*/ 29 h 44"/>
                <a:gd name="T76" fmla="*/ 44 w 46"/>
                <a:gd name="T77" fmla="*/ 25 h 44"/>
                <a:gd name="T78" fmla="*/ 40 w 46"/>
                <a:gd name="T79" fmla="*/ 19 h 44"/>
                <a:gd name="T80" fmla="*/ 40 w 46"/>
                <a:gd name="T81" fmla="*/ 19 h 44"/>
                <a:gd name="T82" fmla="*/ 40 w 46"/>
                <a:gd name="T83" fmla="*/ 15 h 44"/>
                <a:gd name="T84" fmla="*/ 40 w 46"/>
                <a:gd name="T85" fmla="*/ 10 h 44"/>
                <a:gd name="T86" fmla="*/ 40 w 46"/>
                <a:gd name="T87" fmla="*/ 10 h 44"/>
                <a:gd name="T88" fmla="*/ 40 w 46"/>
                <a:gd name="T89" fmla="*/ 6 h 44"/>
                <a:gd name="T90" fmla="*/ 37 w 46"/>
                <a:gd name="T91" fmla="*/ 3 h 44"/>
                <a:gd name="T92" fmla="*/ 37 w 46"/>
                <a:gd name="T93" fmla="*/ 3 h 44"/>
                <a:gd name="T94" fmla="*/ 27 w 46"/>
                <a:gd name="T95" fmla="*/ 1 h 44"/>
                <a:gd name="T96" fmla="*/ 27 w 46"/>
                <a:gd name="T97" fmla="*/ 1 h 44"/>
                <a:gd name="T98" fmla="*/ 21 w 46"/>
                <a:gd name="T99" fmla="*/ 0 h 44"/>
                <a:gd name="T100" fmla="*/ 16 w 46"/>
                <a:gd name="T101" fmla="*/ 0 h 44"/>
                <a:gd name="T102" fmla="*/ 15 w 46"/>
                <a:gd name="T103" fmla="*/ 0 h 44"/>
                <a:gd name="T104" fmla="*/ 15 w 46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44">
                  <a:moveTo>
                    <a:pt x="15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3" y="22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4" y="40"/>
                  </a:lnTo>
                  <a:lnTo>
                    <a:pt x="7" y="43"/>
                  </a:lnTo>
                  <a:lnTo>
                    <a:pt x="9" y="44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7" y="31"/>
                  </a:lnTo>
                  <a:lnTo>
                    <a:pt x="40" y="32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6" y="29"/>
                  </a:lnTo>
                  <a:lnTo>
                    <a:pt x="44" y="25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350000" y="3468688"/>
              <a:ext cx="38100" cy="41275"/>
            </a:xfrm>
            <a:custGeom>
              <a:avLst/>
              <a:gdLst>
                <a:gd name="T0" fmla="*/ 2 w 24"/>
                <a:gd name="T1" fmla="*/ 12 h 26"/>
                <a:gd name="T2" fmla="*/ 2 w 24"/>
                <a:gd name="T3" fmla="*/ 12 h 26"/>
                <a:gd name="T4" fmla="*/ 5 w 24"/>
                <a:gd name="T5" fmla="*/ 9 h 26"/>
                <a:gd name="T6" fmla="*/ 8 w 24"/>
                <a:gd name="T7" fmla="*/ 6 h 26"/>
                <a:gd name="T8" fmla="*/ 11 w 24"/>
                <a:gd name="T9" fmla="*/ 5 h 26"/>
                <a:gd name="T10" fmla="*/ 11 w 24"/>
                <a:gd name="T11" fmla="*/ 5 h 26"/>
                <a:gd name="T12" fmla="*/ 15 w 24"/>
                <a:gd name="T13" fmla="*/ 3 h 26"/>
                <a:gd name="T14" fmla="*/ 18 w 24"/>
                <a:gd name="T15" fmla="*/ 0 h 26"/>
                <a:gd name="T16" fmla="*/ 18 w 24"/>
                <a:gd name="T17" fmla="*/ 0 h 26"/>
                <a:gd name="T18" fmla="*/ 21 w 24"/>
                <a:gd name="T19" fmla="*/ 2 h 26"/>
                <a:gd name="T20" fmla="*/ 22 w 24"/>
                <a:gd name="T21" fmla="*/ 5 h 26"/>
                <a:gd name="T22" fmla="*/ 24 w 24"/>
                <a:gd name="T23" fmla="*/ 6 h 26"/>
                <a:gd name="T24" fmla="*/ 24 w 24"/>
                <a:gd name="T25" fmla="*/ 6 h 26"/>
                <a:gd name="T26" fmla="*/ 21 w 24"/>
                <a:gd name="T27" fmla="*/ 12 h 26"/>
                <a:gd name="T28" fmla="*/ 18 w 24"/>
                <a:gd name="T29" fmla="*/ 18 h 26"/>
                <a:gd name="T30" fmla="*/ 18 w 24"/>
                <a:gd name="T31" fmla="*/ 18 h 26"/>
                <a:gd name="T32" fmla="*/ 18 w 24"/>
                <a:gd name="T33" fmla="*/ 21 h 26"/>
                <a:gd name="T34" fmla="*/ 18 w 24"/>
                <a:gd name="T35" fmla="*/ 24 h 26"/>
                <a:gd name="T36" fmla="*/ 16 w 24"/>
                <a:gd name="T37" fmla="*/ 26 h 26"/>
                <a:gd name="T38" fmla="*/ 13 w 24"/>
                <a:gd name="T39" fmla="*/ 26 h 26"/>
                <a:gd name="T40" fmla="*/ 13 w 24"/>
                <a:gd name="T41" fmla="*/ 26 h 26"/>
                <a:gd name="T42" fmla="*/ 8 w 24"/>
                <a:gd name="T43" fmla="*/ 24 h 26"/>
                <a:gd name="T44" fmla="*/ 5 w 24"/>
                <a:gd name="T45" fmla="*/ 23 h 26"/>
                <a:gd name="T46" fmla="*/ 0 w 24"/>
                <a:gd name="T47" fmla="*/ 21 h 26"/>
                <a:gd name="T48" fmla="*/ 2 w 24"/>
                <a:gd name="T4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6">
                  <a:moveTo>
                    <a:pt x="2" y="12"/>
                  </a:moveTo>
                  <a:lnTo>
                    <a:pt x="2" y="12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1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0" y="21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570663" y="3436938"/>
              <a:ext cx="38100" cy="34925"/>
            </a:xfrm>
            <a:custGeom>
              <a:avLst/>
              <a:gdLst>
                <a:gd name="T0" fmla="*/ 0 w 24"/>
                <a:gd name="T1" fmla="*/ 7 h 22"/>
                <a:gd name="T2" fmla="*/ 0 w 24"/>
                <a:gd name="T3" fmla="*/ 7 h 22"/>
                <a:gd name="T4" fmla="*/ 0 w 24"/>
                <a:gd name="T5" fmla="*/ 10 h 22"/>
                <a:gd name="T6" fmla="*/ 0 w 24"/>
                <a:gd name="T7" fmla="*/ 14 h 22"/>
                <a:gd name="T8" fmla="*/ 3 w 24"/>
                <a:gd name="T9" fmla="*/ 16 h 22"/>
                <a:gd name="T10" fmla="*/ 3 w 24"/>
                <a:gd name="T11" fmla="*/ 16 h 22"/>
                <a:gd name="T12" fmla="*/ 11 w 24"/>
                <a:gd name="T13" fmla="*/ 20 h 22"/>
                <a:gd name="T14" fmla="*/ 15 w 24"/>
                <a:gd name="T15" fmla="*/ 22 h 22"/>
                <a:gd name="T16" fmla="*/ 15 w 24"/>
                <a:gd name="T17" fmla="*/ 22 h 22"/>
                <a:gd name="T18" fmla="*/ 21 w 24"/>
                <a:gd name="T19" fmla="*/ 20 h 22"/>
                <a:gd name="T20" fmla="*/ 23 w 24"/>
                <a:gd name="T21" fmla="*/ 19 h 22"/>
                <a:gd name="T22" fmla="*/ 24 w 24"/>
                <a:gd name="T23" fmla="*/ 17 h 22"/>
                <a:gd name="T24" fmla="*/ 24 w 24"/>
                <a:gd name="T25" fmla="*/ 17 h 22"/>
                <a:gd name="T26" fmla="*/ 21 w 24"/>
                <a:gd name="T27" fmla="*/ 13 h 22"/>
                <a:gd name="T28" fmla="*/ 20 w 24"/>
                <a:gd name="T29" fmla="*/ 12 h 22"/>
                <a:gd name="T30" fmla="*/ 20 w 24"/>
                <a:gd name="T31" fmla="*/ 12 h 22"/>
                <a:gd name="T32" fmla="*/ 14 w 24"/>
                <a:gd name="T33" fmla="*/ 9 h 22"/>
                <a:gd name="T34" fmla="*/ 14 w 24"/>
                <a:gd name="T35" fmla="*/ 9 h 22"/>
                <a:gd name="T36" fmla="*/ 12 w 24"/>
                <a:gd name="T37" fmla="*/ 9 h 22"/>
                <a:gd name="T38" fmla="*/ 11 w 24"/>
                <a:gd name="T39" fmla="*/ 7 h 22"/>
                <a:gd name="T40" fmla="*/ 11 w 24"/>
                <a:gd name="T41" fmla="*/ 7 h 22"/>
                <a:gd name="T42" fmla="*/ 5 w 24"/>
                <a:gd name="T43" fmla="*/ 1 h 22"/>
                <a:gd name="T44" fmla="*/ 5 w 24"/>
                <a:gd name="T45" fmla="*/ 1 h 22"/>
                <a:gd name="T46" fmla="*/ 3 w 24"/>
                <a:gd name="T47" fmla="*/ 0 h 22"/>
                <a:gd name="T48" fmla="*/ 3 w 24"/>
                <a:gd name="T49" fmla="*/ 0 h 22"/>
                <a:gd name="T50" fmla="*/ 2 w 24"/>
                <a:gd name="T51" fmla="*/ 0 h 22"/>
                <a:gd name="T52" fmla="*/ 2 w 24"/>
                <a:gd name="T53" fmla="*/ 0 h 22"/>
                <a:gd name="T54" fmla="*/ 0 w 24"/>
                <a:gd name="T55" fmla="*/ 4 h 22"/>
                <a:gd name="T56" fmla="*/ 0 w 24"/>
                <a:gd name="T57" fmla="*/ 7 h 22"/>
                <a:gd name="T58" fmla="*/ 0 w 24"/>
                <a:gd name="T5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2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1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124575" y="3532188"/>
              <a:ext cx="263525" cy="273050"/>
            </a:xfrm>
            <a:custGeom>
              <a:avLst/>
              <a:gdLst>
                <a:gd name="T0" fmla="*/ 56 w 166"/>
                <a:gd name="T1" fmla="*/ 66 h 172"/>
                <a:gd name="T2" fmla="*/ 67 w 166"/>
                <a:gd name="T3" fmla="*/ 60 h 172"/>
                <a:gd name="T4" fmla="*/ 81 w 166"/>
                <a:gd name="T5" fmla="*/ 48 h 172"/>
                <a:gd name="T6" fmla="*/ 83 w 166"/>
                <a:gd name="T7" fmla="*/ 40 h 172"/>
                <a:gd name="T8" fmla="*/ 86 w 166"/>
                <a:gd name="T9" fmla="*/ 20 h 172"/>
                <a:gd name="T10" fmla="*/ 89 w 166"/>
                <a:gd name="T11" fmla="*/ 2 h 172"/>
                <a:gd name="T12" fmla="*/ 92 w 166"/>
                <a:gd name="T13" fmla="*/ 0 h 172"/>
                <a:gd name="T14" fmla="*/ 102 w 166"/>
                <a:gd name="T15" fmla="*/ 15 h 172"/>
                <a:gd name="T16" fmla="*/ 105 w 166"/>
                <a:gd name="T17" fmla="*/ 17 h 172"/>
                <a:gd name="T18" fmla="*/ 118 w 166"/>
                <a:gd name="T19" fmla="*/ 8 h 172"/>
                <a:gd name="T20" fmla="*/ 121 w 166"/>
                <a:gd name="T21" fmla="*/ 3 h 172"/>
                <a:gd name="T22" fmla="*/ 129 w 166"/>
                <a:gd name="T23" fmla="*/ 3 h 172"/>
                <a:gd name="T24" fmla="*/ 133 w 166"/>
                <a:gd name="T25" fmla="*/ 8 h 172"/>
                <a:gd name="T26" fmla="*/ 136 w 166"/>
                <a:gd name="T27" fmla="*/ 17 h 172"/>
                <a:gd name="T28" fmla="*/ 142 w 166"/>
                <a:gd name="T29" fmla="*/ 20 h 172"/>
                <a:gd name="T30" fmla="*/ 154 w 166"/>
                <a:gd name="T31" fmla="*/ 21 h 172"/>
                <a:gd name="T32" fmla="*/ 161 w 166"/>
                <a:gd name="T33" fmla="*/ 23 h 172"/>
                <a:gd name="T34" fmla="*/ 166 w 166"/>
                <a:gd name="T35" fmla="*/ 26 h 172"/>
                <a:gd name="T36" fmla="*/ 166 w 166"/>
                <a:gd name="T37" fmla="*/ 39 h 172"/>
                <a:gd name="T38" fmla="*/ 155 w 166"/>
                <a:gd name="T39" fmla="*/ 58 h 172"/>
                <a:gd name="T40" fmla="*/ 154 w 166"/>
                <a:gd name="T41" fmla="*/ 70 h 172"/>
                <a:gd name="T42" fmla="*/ 154 w 166"/>
                <a:gd name="T43" fmla="*/ 109 h 172"/>
                <a:gd name="T44" fmla="*/ 148 w 166"/>
                <a:gd name="T45" fmla="*/ 138 h 172"/>
                <a:gd name="T46" fmla="*/ 135 w 166"/>
                <a:gd name="T47" fmla="*/ 151 h 172"/>
                <a:gd name="T48" fmla="*/ 120 w 166"/>
                <a:gd name="T49" fmla="*/ 168 h 172"/>
                <a:gd name="T50" fmla="*/ 104 w 166"/>
                <a:gd name="T51" fmla="*/ 172 h 172"/>
                <a:gd name="T52" fmla="*/ 101 w 166"/>
                <a:gd name="T53" fmla="*/ 157 h 172"/>
                <a:gd name="T54" fmla="*/ 95 w 166"/>
                <a:gd name="T55" fmla="*/ 159 h 172"/>
                <a:gd name="T56" fmla="*/ 86 w 166"/>
                <a:gd name="T57" fmla="*/ 169 h 172"/>
                <a:gd name="T58" fmla="*/ 77 w 166"/>
                <a:gd name="T59" fmla="*/ 172 h 172"/>
                <a:gd name="T60" fmla="*/ 62 w 166"/>
                <a:gd name="T61" fmla="*/ 169 h 172"/>
                <a:gd name="T62" fmla="*/ 61 w 166"/>
                <a:gd name="T63" fmla="*/ 162 h 172"/>
                <a:gd name="T64" fmla="*/ 55 w 166"/>
                <a:gd name="T65" fmla="*/ 159 h 172"/>
                <a:gd name="T66" fmla="*/ 50 w 166"/>
                <a:gd name="T67" fmla="*/ 154 h 172"/>
                <a:gd name="T68" fmla="*/ 47 w 166"/>
                <a:gd name="T69" fmla="*/ 138 h 172"/>
                <a:gd name="T70" fmla="*/ 37 w 166"/>
                <a:gd name="T71" fmla="*/ 135 h 172"/>
                <a:gd name="T72" fmla="*/ 31 w 166"/>
                <a:gd name="T73" fmla="*/ 141 h 172"/>
                <a:gd name="T74" fmla="*/ 25 w 166"/>
                <a:gd name="T75" fmla="*/ 149 h 172"/>
                <a:gd name="T76" fmla="*/ 7 w 166"/>
                <a:gd name="T77" fmla="*/ 147 h 172"/>
                <a:gd name="T78" fmla="*/ 1 w 166"/>
                <a:gd name="T79" fmla="*/ 143 h 172"/>
                <a:gd name="T80" fmla="*/ 0 w 166"/>
                <a:gd name="T81" fmla="*/ 132 h 172"/>
                <a:gd name="T82" fmla="*/ 6 w 166"/>
                <a:gd name="T83" fmla="*/ 125 h 172"/>
                <a:gd name="T84" fmla="*/ 16 w 166"/>
                <a:gd name="T85" fmla="*/ 117 h 172"/>
                <a:gd name="T86" fmla="*/ 25 w 166"/>
                <a:gd name="T87" fmla="*/ 111 h 172"/>
                <a:gd name="T88" fmla="*/ 37 w 166"/>
                <a:gd name="T89" fmla="*/ 100 h 172"/>
                <a:gd name="T90" fmla="*/ 44 w 166"/>
                <a:gd name="T91" fmla="*/ 80 h 172"/>
                <a:gd name="T92" fmla="*/ 49 w 166"/>
                <a:gd name="T93" fmla="*/ 73 h 172"/>
                <a:gd name="T94" fmla="*/ 55 w 166"/>
                <a:gd name="T95" fmla="*/ 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172">
                  <a:moveTo>
                    <a:pt x="55" y="70"/>
                  </a:moveTo>
                  <a:lnTo>
                    <a:pt x="55" y="70"/>
                  </a:lnTo>
                  <a:lnTo>
                    <a:pt x="56" y="66"/>
                  </a:lnTo>
                  <a:lnTo>
                    <a:pt x="61" y="63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7" y="54"/>
                  </a:lnTo>
                  <a:lnTo>
                    <a:pt x="80" y="52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3" y="43"/>
                  </a:lnTo>
                  <a:lnTo>
                    <a:pt x="83" y="4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6" y="20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8" y="9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0" y="5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9" y="3"/>
                  </a:lnTo>
                  <a:lnTo>
                    <a:pt x="130" y="5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5" y="12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42" y="20"/>
                  </a:lnTo>
                  <a:lnTo>
                    <a:pt x="145" y="21"/>
                  </a:lnTo>
                  <a:lnTo>
                    <a:pt x="145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8" y="21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66" y="26"/>
                  </a:lnTo>
                  <a:lnTo>
                    <a:pt x="166" y="30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3" y="46"/>
                  </a:lnTo>
                  <a:lnTo>
                    <a:pt x="160" y="51"/>
                  </a:lnTo>
                  <a:lnTo>
                    <a:pt x="155" y="58"/>
                  </a:lnTo>
                  <a:lnTo>
                    <a:pt x="155" y="63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54" y="92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3" y="126"/>
                  </a:lnTo>
                  <a:lnTo>
                    <a:pt x="150" y="132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35" y="151"/>
                  </a:lnTo>
                  <a:lnTo>
                    <a:pt x="135" y="151"/>
                  </a:lnTo>
                  <a:lnTo>
                    <a:pt x="127" y="162"/>
                  </a:lnTo>
                  <a:lnTo>
                    <a:pt x="124" y="165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1" y="157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5" y="159"/>
                  </a:lnTo>
                  <a:lnTo>
                    <a:pt x="95" y="159"/>
                  </a:lnTo>
                  <a:lnTo>
                    <a:pt x="89" y="168"/>
                  </a:lnTo>
                  <a:lnTo>
                    <a:pt x="86" y="169"/>
                  </a:lnTo>
                  <a:lnTo>
                    <a:pt x="81" y="172"/>
                  </a:lnTo>
                  <a:lnTo>
                    <a:pt x="81" y="172"/>
                  </a:lnTo>
                  <a:lnTo>
                    <a:pt x="77" y="172"/>
                  </a:lnTo>
                  <a:lnTo>
                    <a:pt x="71" y="172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1" y="168"/>
                  </a:lnTo>
                  <a:lnTo>
                    <a:pt x="61" y="165"/>
                  </a:lnTo>
                  <a:lnTo>
                    <a:pt x="61" y="162"/>
                  </a:lnTo>
                  <a:lnTo>
                    <a:pt x="61" y="160"/>
                  </a:lnTo>
                  <a:lnTo>
                    <a:pt x="61" y="160"/>
                  </a:lnTo>
                  <a:lnTo>
                    <a:pt x="55" y="159"/>
                  </a:lnTo>
                  <a:lnTo>
                    <a:pt x="52" y="157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0" y="144"/>
                  </a:lnTo>
                  <a:lnTo>
                    <a:pt x="49" y="140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1" y="135"/>
                  </a:lnTo>
                  <a:lnTo>
                    <a:pt x="37" y="135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1" y="141"/>
                  </a:lnTo>
                  <a:lnTo>
                    <a:pt x="30" y="144"/>
                  </a:lnTo>
                  <a:lnTo>
                    <a:pt x="27" y="147"/>
                  </a:lnTo>
                  <a:lnTo>
                    <a:pt x="25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7" y="147"/>
                  </a:lnTo>
                  <a:lnTo>
                    <a:pt x="3" y="146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6" y="125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6" y="117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5" y="111"/>
                  </a:lnTo>
                  <a:lnTo>
                    <a:pt x="28" y="110"/>
                  </a:lnTo>
                  <a:lnTo>
                    <a:pt x="33" y="107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43" y="86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6" y="76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5" y="70"/>
                  </a:lnTo>
                  <a:lnTo>
                    <a:pt x="5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5654675" y="3502025"/>
              <a:ext cx="171450" cy="190500"/>
            </a:xfrm>
            <a:custGeom>
              <a:avLst/>
              <a:gdLst>
                <a:gd name="T0" fmla="*/ 108 w 108"/>
                <a:gd name="T1" fmla="*/ 31 h 120"/>
                <a:gd name="T2" fmla="*/ 105 w 108"/>
                <a:gd name="T3" fmla="*/ 24 h 120"/>
                <a:gd name="T4" fmla="*/ 101 w 108"/>
                <a:gd name="T5" fmla="*/ 18 h 120"/>
                <a:gd name="T6" fmla="*/ 87 w 108"/>
                <a:gd name="T7" fmla="*/ 3 h 120"/>
                <a:gd name="T8" fmla="*/ 84 w 108"/>
                <a:gd name="T9" fmla="*/ 2 h 120"/>
                <a:gd name="T10" fmla="*/ 71 w 108"/>
                <a:gd name="T11" fmla="*/ 0 h 120"/>
                <a:gd name="T12" fmla="*/ 69 w 108"/>
                <a:gd name="T13" fmla="*/ 3 h 120"/>
                <a:gd name="T14" fmla="*/ 68 w 108"/>
                <a:gd name="T15" fmla="*/ 9 h 120"/>
                <a:gd name="T16" fmla="*/ 65 w 108"/>
                <a:gd name="T17" fmla="*/ 16 h 120"/>
                <a:gd name="T18" fmla="*/ 61 w 108"/>
                <a:gd name="T19" fmla="*/ 21 h 120"/>
                <a:gd name="T20" fmla="*/ 53 w 108"/>
                <a:gd name="T21" fmla="*/ 27 h 120"/>
                <a:gd name="T22" fmla="*/ 47 w 108"/>
                <a:gd name="T23" fmla="*/ 34 h 120"/>
                <a:gd name="T24" fmla="*/ 44 w 108"/>
                <a:gd name="T25" fmla="*/ 37 h 120"/>
                <a:gd name="T26" fmla="*/ 37 w 108"/>
                <a:gd name="T27" fmla="*/ 37 h 120"/>
                <a:gd name="T28" fmla="*/ 32 w 108"/>
                <a:gd name="T29" fmla="*/ 43 h 120"/>
                <a:gd name="T30" fmla="*/ 32 w 108"/>
                <a:gd name="T31" fmla="*/ 51 h 120"/>
                <a:gd name="T32" fmla="*/ 31 w 108"/>
                <a:gd name="T33" fmla="*/ 52 h 120"/>
                <a:gd name="T34" fmla="*/ 26 w 108"/>
                <a:gd name="T35" fmla="*/ 56 h 120"/>
                <a:gd name="T36" fmla="*/ 24 w 108"/>
                <a:gd name="T37" fmla="*/ 58 h 120"/>
                <a:gd name="T38" fmla="*/ 19 w 108"/>
                <a:gd name="T39" fmla="*/ 56 h 120"/>
                <a:gd name="T40" fmla="*/ 10 w 108"/>
                <a:gd name="T41" fmla="*/ 61 h 120"/>
                <a:gd name="T42" fmla="*/ 6 w 108"/>
                <a:gd name="T43" fmla="*/ 65 h 120"/>
                <a:gd name="T44" fmla="*/ 3 w 108"/>
                <a:gd name="T45" fmla="*/ 73 h 120"/>
                <a:gd name="T46" fmla="*/ 1 w 108"/>
                <a:gd name="T47" fmla="*/ 80 h 120"/>
                <a:gd name="T48" fmla="*/ 0 w 108"/>
                <a:gd name="T49" fmla="*/ 105 h 120"/>
                <a:gd name="T50" fmla="*/ 1 w 108"/>
                <a:gd name="T51" fmla="*/ 116 h 120"/>
                <a:gd name="T52" fmla="*/ 6 w 108"/>
                <a:gd name="T53" fmla="*/ 119 h 120"/>
                <a:gd name="T54" fmla="*/ 12 w 108"/>
                <a:gd name="T55" fmla="*/ 120 h 120"/>
                <a:gd name="T56" fmla="*/ 15 w 108"/>
                <a:gd name="T57" fmla="*/ 116 h 120"/>
                <a:gd name="T58" fmla="*/ 18 w 108"/>
                <a:gd name="T59" fmla="*/ 110 h 120"/>
                <a:gd name="T60" fmla="*/ 21 w 108"/>
                <a:gd name="T61" fmla="*/ 105 h 120"/>
                <a:gd name="T62" fmla="*/ 26 w 108"/>
                <a:gd name="T63" fmla="*/ 92 h 120"/>
                <a:gd name="T64" fmla="*/ 25 w 108"/>
                <a:gd name="T65" fmla="*/ 77 h 120"/>
                <a:gd name="T66" fmla="*/ 25 w 108"/>
                <a:gd name="T67" fmla="*/ 71 h 120"/>
                <a:gd name="T68" fmla="*/ 25 w 108"/>
                <a:gd name="T69" fmla="*/ 68 h 120"/>
                <a:gd name="T70" fmla="*/ 28 w 108"/>
                <a:gd name="T71" fmla="*/ 65 h 120"/>
                <a:gd name="T72" fmla="*/ 32 w 108"/>
                <a:gd name="T73" fmla="*/ 65 h 120"/>
                <a:gd name="T74" fmla="*/ 41 w 108"/>
                <a:gd name="T75" fmla="*/ 65 h 120"/>
                <a:gd name="T76" fmla="*/ 49 w 108"/>
                <a:gd name="T77" fmla="*/ 68 h 120"/>
                <a:gd name="T78" fmla="*/ 58 w 108"/>
                <a:gd name="T79" fmla="*/ 68 h 120"/>
                <a:gd name="T80" fmla="*/ 65 w 108"/>
                <a:gd name="T81" fmla="*/ 65 h 120"/>
                <a:gd name="T82" fmla="*/ 75 w 108"/>
                <a:gd name="T83" fmla="*/ 59 h 120"/>
                <a:gd name="T84" fmla="*/ 84 w 108"/>
                <a:gd name="T85" fmla="*/ 53 h 120"/>
                <a:gd name="T86" fmla="*/ 92 w 108"/>
                <a:gd name="T87" fmla="*/ 48 h 120"/>
                <a:gd name="T88" fmla="*/ 102 w 108"/>
                <a:gd name="T89" fmla="*/ 39 h 120"/>
                <a:gd name="T90" fmla="*/ 106 w 108"/>
                <a:gd name="T91" fmla="*/ 34 h 120"/>
                <a:gd name="T92" fmla="*/ 108 w 108"/>
                <a:gd name="T9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" h="120">
                  <a:moveTo>
                    <a:pt x="108" y="31"/>
                  </a:moveTo>
                  <a:lnTo>
                    <a:pt x="108" y="31"/>
                  </a:lnTo>
                  <a:lnTo>
                    <a:pt x="108" y="28"/>
                  </a:lnTo>
                  <a:lnTo>
                    <a:pt x="105" y="24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90" y="6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68" y="12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1" y="21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0" y="30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37" y="37"/>
                  </a:lnTo>
                  <a:lnTo>
                    <a:pt x="34" y="39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29" y="55"/>
                  </a:lnTo>
                  <a:lnTo>
                    <a:pt x="26" y="56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1" y="58"/>
                  </a:lnTo>
                  <a:lnTo>
                    <a:pt x="19" y="56"/>
                  </a:lnTo>
                  <a:lnTo>
                    <a:pt x="15" y="58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6" y="65"/>
                  </a:lnTo>
                  <a:lnTo>
                    <a:pt x="4" y="68"/>
                  </a:lnTo>
                  <a:lnTo>
                    <a:pt x="3" y="73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0" y="93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12" y="120"/>
                  </a:lnTo>
                  <a:lnTo>
                    <a:pt x="13" y="120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8" y="110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5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8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9" y="68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2" y="67"/>
                  </a:lnTo>
                  <a:lnTo>
                    <a:pt x="65" y="65"/>
                  </a:lnTo>
                  <a:lnTo>
                    <a:pt x="69" y="62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84" y="53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8" y="42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0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6489700" y="3700463"/>
              <a:ext cx="239713" cy="300037"/>
            </a:xfrm>
            <a:custGeom>
              <a:avLst/>
              <a:gdLst>
                <a:gd name="T0" fmla="*/ 16 w 151"/>
                <a:gd name="T1" fmla="*/ 188 h 189"/>
                <a:gd name="T2" fmla="*/ 32 w 151"/>
                <a:gd name="T3" fmla="*/ 188 h 189"/>
                <a:gd name="T4" fmla="*/ 57 w 151"/>
                <a:gd name="T5" fmla="*/ 185 h 189"/>
                <a:gd name="T6" fmla="*/ 63 w 151"/>
                <a:gd name="T7" fmla="*/ 179 h 189"/>
                <a:gd name="T8" fmla="*/ 66 w 151"/>
                <a:gd name="T9" fmla="*/ 170 h 189"/>
                <a:gd name="T10" fmla="*/ 71 w 151"/>
                <a:gd name="T11" fmla="*/ 157 h 189"/>
                <a:gd name="T12" fmla="*/ 88 w 151"/>
                <a:gd name="T13" fmla="*/ 134 h 189"/>
                <a:gd name="T14" fmla="*/ 91 w 151"/>
                <a:gd name="T15" fmla="*/ 125 h 189"/>
                <a:gd name="T16" fmla="*/ 87 w 151"/>
                <a:gd name="T17" fmla="*/ 111 h 189"/>
                <a:gd name="T18" fmla="*/ 94 w 151"/>
                <a:gd name="T19" fmla="*/ 108 h 189"/>
                <a:gd name="T20" fmla="*/ 128 w 151"/>
                <a:gd name="T21" fmla="*/ 99 h 189"/>
                <a:gd name="T22" fmla="*/ 146 w 151"/>
                <a:gd name="T23" fmla="*/ 82 h 189"/>
                <a:gd name="T24" fmla="*/ 149 w 151"/>
                <a:gd name="T25" fmla="*/ 62 h 189"/>
                <a:gd name="T26" fmla="*/ 151 w 151"/>
                <a:gd name="T27" fmla="*/ 47 h 189"/>
                <a:gd name="T28" fmla="*/ 149 w 151"/>
                <a:gd name="T29" fmla="*/ 8 h 189"/>
                <a:gd name="T30" fmla="*/ 145 w 151"/>
                <a:gd name="T31" fmla="*/ 0 h 189"/>
                <a:gd name="T32" fmla="*/ 140 w 151"/>
                <a:gd name="T33" fmla="*/ 4 h 189"/>
                <a:gd name="T34" fmla="*/ 133 w 151"/>
                <a:gd name="T35" fmla="*/ 25 h 189"/>
                <a:gd name="T36" fmla="*/ 130 w 151"/>
                <a:gd name="T37" fmla="*/ 34 h 189"/>
                <a:gd name="T38" fmla="*/ 133 w 151"/>
                <a:gd name="T39" fmla="*/ 47 h 189"/>
                <a:gd name="T40" fmla="*/ 133 w 151"/>
                <a:gd name="T41" fmla="*/ 71 h 189"/>
                <a:gd name="T42" fmla="*/ 127 w 151"/>
                <a:gd name="T43" fmla="*/ 85 h 189"/>
                <a:gd name="T44" fmla="*/ 111 w 151"/>
                <a:gd name="T45" fmla="*/ 90 h 189"/>
                <a:gd name="T46" fmla="*/ 97 w 151"/>
                <a:gd name="T47" fmla="*/ 84 h 189"/>
                <a:gd name="T48" fmla="*/ 96 w 151"/>
                <a:gd name="T49" fmla="*/ 75 h 189"/>
                <a:gd name="T50" fmla="*/ 99 w 151"/>
                <a:gd name="T51" fmla="*/ 66 h 189"/>
                <a:gd name="T52" fmla="*/ 109 w 151"/>
                <a:gd name="T53" fmla="*/ 50 h 189"/>
                <a:gd name="T54" fmla="*/ 115 w 151"/>
                <a:gd name="T55" fmla="*/ 31 h 189"/>
                <a:gd name="T56" fmla="*/ 111 w 151"/>
                <a:gd name="T57" fmla="*/ 29 h 189"/>
                <a:gd name="T58" fmla="*/ 102 w 151"/>
                <a:gd name="T59" fmla="*/ 37 h 189"/>
                <a:gd name="T60" fmla="*/ 87 w 151"/>
                <a:gd name="T61" fmla="*/ 51 h 189"/>
                <a:gd name="T62" fmla="*/ 81 w 151"/>
                <a:gd name="T63" fmla="*/ 53 h 189"/>
                <a:gd name="T64" fmla="*/ 78 w 151"/>
                <a:gd name="T65" fmla="*/ 48 h 189"/>
                <a:gd name="T66" fmla="*/ 71 w 151"/>
                <a:gd name="T67" fmla="*/ 35 h 189"/>
                <a:gd name="T68" fmla="*/ 66 w 151"/>
                <a:gd name="T69" fmla="*/ 38 h 189"/>
                <a:gd name="T70" fmla="*/ 68 w 151"/>
                <a:gd name="T71" fmla="*/ 62 h 189"/>
                <a:gd name="T72" fmla="*/ 66 w 151"/>
                <a:gd name="T73" fmla="*/ 69 h 189"/>
                <a:gd name="T74" fmla="*/ 59 w 151"/>
                <a:gd name="T75" fmla="*/ 71 h 189"/>
                <a:gd name="T76" fmla="*/ 50 w 151"/>
                <a:gd name="T77" fmla="*/ 66 h 189"/>
                <a:gd name="T78" fmla="*/ 42 w 151"/>
                <a:gd name="T79" fmla="*/ 65 h 189"/>
                <a:gd name="T80" fmla="*/ 34 w 151"/>
                <a:gd name="T81" fmla="*/ 81 h 189"/>
                <a:gd name="T82" fmla="*/ 34 w 151"/>
                <a:gd name="T83" fmla="*/ 112 h 189"/>
                <a:gd name="T84" fmla="*/ 35 w 151"/>
                <a:gd name="T85" fmla="*/ 133 h 189"/>
                <a:gd name="T86" fmla="*/ 29 w 151"/>
                <a:gd name="T87" fmla="*/ 148 h 189"/>
                <a:gd name="T88" fmla="*/ 20 w 151"/>
                <a:gd name="T89" fmla="*/ 157 h 189"/>
                <a:gd name="T90" fmla="*/ 0 w 151"/>
                <a:gd name="T91" fmla="*/ 17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89">
                  <a:moveTo>
                    <a:pt x="10" y="186"/>
                  </a:moveTo>
                  <a:lnTo>
                    <a:pt x="10" y="186"/>
                  </a:lnTo>
                  <a:lnTo>
                    <a:pt x="16" y="188"/>
                  </a:lnTo>
                  <a:lnTo>
                    <a:pt x="23" y="189"/>
                  </a:lnTo>
                  <a:lnTo>
                    <a:pt x="32" y="188"/>
                  </a:lnTo>
                  <a:lnTo>
                    <a:pt x="32" y="188"/>
                  </a:lnTo>
                  <a:lnTo>
                    <a:pt x="53" y="185"/>
                  </a:lnTo>
                  <a:lnTo>
                    <a:pt x="53" y="185"/>
                  </a:lnTo>
                  <a:lnTo>
                    <a:pt x="57" y="185"/>
                  </a:lnTo>
                  <a:lnTo>
                    <a:pt x="59" y="186"/>
                  </a:lnTo>
                  <a:lnTo>
                    <a:pt x="60" y="185"/>
                  </a:lnTo>
                  <a:lnTo>
                    <a:pt x="63" y="179"/>
                  </a:lnTo>
                  <a:lnTo>
                    <a:pt x="63" y="179"/>
                  </a:lnTo>
                  <a:lnTo>
                    <a:pt x="65" y="174"/>
                  </a:lnTo>
                  <a:lnTo>
                    <a:pt x="66" y="170"/>
                  </a:lnTo>
                  <a:lnTo>
                    <a:pt x="68" y="164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77" y="148"/>
                  </a:lnTo>
                  <a:lnTo>
                    <a:pt x="82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90" y="118"/>
                  </a:lnTo>
                  <a:lnTo>
                    <a:pt x="87" y="112"/>
                  </a:lnTo>
                  <a:lnTo>
                    <a:pt x="87" y="111"/>
                  </a:lnTo>
                  <a:lnTo>
                    <a:pt x="88" y="109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112" y="106"/>
                  </a:lnTo>
                  <a:lnTo>
                    <a:pt x="119" y="105"/>
                  </a:lnTo>
                  <a:lnTo>
                    <a:pt x="128" y="99"/>
                  </a:lnTo>
                  <a:lnTo>
                    <a:pt x="128" y="99"/>
                  </a:lnTo>
                  <a:lnTo>
                    <a:pt x="142" y="87"/>
                  </a:lnTo>
                  <a:lnTo>
                    <a:pt x="146" y="82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49" y="62"/>
                  </a:lnTo>
                  <a:lnTo>
                    <a:pt x="149" y="56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49" y="8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13"/>
                  </a:lnTo>
                  <a:lnTo>
                    <a:pt x="137" y="19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0" y="31"/>
                  </a:lnTo>
                  <a:lnTo>
                    <a:pt x="130" y="3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3" y="47"/>
                  </a:lnTo>
                  <a:lnTo>
                    <a:pt x="133" y="62"/>
                  </a:lnTo>
                  <a:lnTo>
                    <a:pt x="133" y="62"/>
                  </a:lnTo>
                  <a:lnTo>
                    <a:pt x="133" y="71"/>
                  </a:lnTo>
                  <a:lnTo>
                    <a:pt x="133" y="78"/>
                  </a:lnTo>
                  <a:lnTo>
                    <a:pt x="130" y="82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15" y="90"/>
                  </a:lnTo>
                  <a:lnTo>
                    <a:pt x="111" y="90"/>
                  </a:lnTo>
                  <a:lnTo>
                    <a:pt x="105" y="88"/>
                  </a:lnTo>
                  <a:lnTo>
                    <a:pt x="105" y="88"/>
                  </a:lnTo>
                  <a:lnTo>
                    <a:pt x="97" y="84"/>
                  </a:lnTo>
                  <a:lnTo>
                    <a:pt x="96" y="81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9" y="50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5" y="31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1" y="29"/>
                  </a:lnTo>
                  <a:lnTo>
                    <a:pt x="106" y="32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4" y="45"/>
                  </a:lnTo>
                  <a:lnTo>
                    <a:pt x="91" y="50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53"/>
                  </a:lnTo>
                  <a:lnTo>
                    <a:pt x="81" y="53"/>
                  </a:lnTo>
                  <a:lnTo>
                    <a:pt x="79" y="53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51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6"/>
                  </a:lnTo>
                  <a:lnTo>
                    <a:pt x="66" y="69"/>
                  </a:lnTo>
                  <a:lnTo>
                    <a:pt x="63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4" y="69"/>
                  </a:lnTo>
                  <a:lnTo>
                    <a:pt x="51" y="68"/>
                  </a:lnTo>
                  <a:lnTo>
                    <a:pt x="50" y="66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4" y="81"/>
                  </a:lnTo>
                  <a:lnTo>
                    <a:pt x="34" y="91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5" y="120"/>
                  </a:lnTo>
                  <a:lnTo>
                    <a:pt x="35" y="127"/>
                  </a:lnTo>
                  <a:lnTo>
                    <a:pt x="35" y="133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0" y="157"/>
                  </a:lnTo>
                  <a:lnTo>
                    <a:pt x="17" y="158"/>
                  </a:lnTo>
                  <a:lnTo>
                    <a:pt x="13" y="160"/>
                  </a:lnTo>
                  <a:lnTo>
                    <a:pt x="0" y="174"/>
                  </a:lnTo>
                  <a:lnTo>
                    <a:pt x="10" y="186"/>
                  </a:lnTo>
                  <a:lnTo>
                    <a:pt x="1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6731000" y="3584575"/>
              <a:ext cx="42863" cy="68262"/>
            </a:xfrm>
            <a:custGeom>
              <a:avLst/>
              <a:gdLst>
                <a:gd name="T0" fmla="*/ 2 w 27"/>
                <a:gd name="T1" fmla="*/ 7 h 43"/>
                <a:gd name="T2" fmla="*/ 2 w 27"/>
                <a:gd name="T3" fmla="*/ 7 h 43"/>
                <a:gd name="T4" fmla="*/ 3 w 27"/>
                <a:gd name="T5" fmla="*/ 1 h 43"/>
                <a:gd name="T6" fmla="*/ 4 w 27"/>
                <a:gd name="T7" fmla="*/ 0 h 43"/>
                <a:gd name="T8" fmla="*/ 9 w 27"/>
                <a:gd name="T9" fmla="*/ 0 h 43"/>
                <a:gd name="T10" fmla="*/ 9 w 27"/>
                <a:gd name="T11" fmla="*/ 0 h 43"/>
                <a:gd name="T12" fmla="*/ 15 w 27"/>
                <a:gd name="T13" fmla="*/ 1 h 43"/>
                <a:gd name="T14" fmla="*/ 21 w 27"/>
                <a:gd name="T15" fmla="*/ 7 h 43"/>
                <a:gd name="T16" fmla="*/ 21 w 27"/>
                <a:gd name="T17" fmla="*/ 7 h 43"/>
                <a:gd name="T18" fmla="*/ 27 w 27"/>
                <a:gd name="T19" fmla="*/ 16 h 43"/>
                <a:gd name="T20" fmla="*/ 27 w 27"/>
                <a:gd name="T21" fmla="*/ 19 h 43"/>
                <a:gd name="T22" fmla="*/ 25 w 27"/>
                <a:gd name="T23" fmla="*/ 21 h 43"/>
                <a:gd name="T24" fmla="*/ 25 w 27"/>
                <a:gd name="T25" fmla="*/ 21 h 43"/>
                <a:gd name="T26" fmla="*/ 21 w 27"/>
                <a:gd name="T27" fmla="*/ 28 h 43"/>
                <a:gd name="T28" fmla="*/ 19 w 27"/>
                <a:gd name="T29" fmla="*/ 34 h 43"/>
                <a:gd name="T30" fmla="*/ 19 w 27"/>
                <a:gd name="T31" fmla="*/ 34 h 43"/>
                <a:gd name="T32" fmla="*/ 19 w 27"/>
                <a:gd name="T33" fmla="*/ 38 h 43"/>
                <a:gd name="T34" fmla="*/ 18 w 27"/>
                <a:gd name="T35" fmla="*/ 41 h 43"/>
                <a:gd name="T36" fmla="*/ 16 w 27"/>
                <a:gd name="T37" fmla="*/ 43 h 43"/>
                <a:gd name="T38" fmla="*/ 16 w 27"/>
                <a:gd name="T39" fmla="*/ 43 h 43"/>
                <a:gd name="T40" fmla="*/ 13 w 27"/>
                <a:gd name="T41" fmla="*/ 43 h 43"/>
                <a:gd name="T42" fmla="*/ 10 w 27"/>
                <a:gd name="T43" fmla="*/ 41 h 43"/>
                <a:gd name="T44" fmla="*/ 7 w 27"/>
                <a:gd name="T45" fmla="*/ 38 h 43"/>
                <a:gd name="T46" fmla="*/ 6 w 27"/>
                <a:gd name="T47" fmla="*/ 34 h 43"/>
                <a:gd name="T48" fmla="*/ 6 w 27"/>
                <a:gd name="T49" fmla="*/ 34 h 43"/>
                <a:gd name="T50" fmla="*/ 2 w 27"/>
                <a:gd name="T51" fmla="*/ 25 h 43"/>
                <a:gd name="T52" fmla="*/ 0 w 27"/>
                <a:gd name="T53" fmla="*/ 18 h 43"/>
                <a:gd name="T54" fmla="*/ 0 w 27"/>
                <a:gd name="T55" fmla="*/ 18 h 43"/>
                <a:gd name="T56" fmla="*/ 2 w 27"/>
                <a:gd name="T57" fmla="*/ 7 h 43"/>
                <a:gd name="T58" fmla="*/ 2 w 27"/>
                <a:gd name="T5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43">
                  <a:moveTo>
                    <a:pt x="2" y="7"/>
                  </a:moveTo>
                  <a:lnTo>
                    <a:pt x="2" y="7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1" y="28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8" y="41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10" y="41"/>
                  </a:lnTo>
                  <a:lnTo>
                    <a:pt x="7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6773863" y="3605213"/>
              <a:ext cx="93663" cy="112712"/>
            </a:xfrm>
            <a:custGeom>
              <a:avLst/>
              <a:gdLst>
                <a:gd name="T0" fmla="*/ 28 w 59"/>
                <a:gd name="T1" fmla="*/ 31 h 71"/>
                <a:gd name="T2" fmla="*/ 28 w 59"/>
                <a:gd name="T3" fmla="*/ 31 h 71"/>
                <a:gd name="T4" fmla="*/ 37 w 59"/>
                <a:gd name="T5" fmla="*/ 23 h 71"/>
                <a:gd name="T6" fmla="*/ 46 w 59"/>
                <a:gd name="T7" fmla="*/ 12 h 71"/>
                <a:gd name="T8" fmla="*/ 46 w 59"/>
                <a:gd name="T9" fmla="*/ 12 h 71"/>
                <a:gd name="T10" fmla="*/ 47 w 59"/>
                <a:gd name="T11" fmla="*/ 5 h 71"/>
                <a:gd name="T12" fmla="*/ 49 w 59"/>
                <a:gd name="T13" fmla="*/ 2 h 71"/>
                <a:gd name="T14" fmla="*/ 50 w 59"/>
                <a:gd name="T15" fmla="*/ 0 h 71"/>
                <a:gd name="T16" fmla="*/ 50 w 59"/>
                <a:gd name="T17" fmla="*/ 0 h 71"/>
                <a:gd name="T18" fmla="*/ 53 w 59"/>
                <a:gd name="T19" fmla="*/ 2 h 71"/>
                <a:gd name="T20" fmla="*/ 56 w 59"/>
                <a:gd name="T21" fmla="*/ 3 h 71"/>
                <a:gd name="T22" fmla="*/ 57 w 59"/>
                <a:gd name="T23" fmla="*/ 6 h 71"/>
                <a:gd name="T24" fmla="*/ 59 w 59"/>
                <a:gd name="T25" fmla="*/ 12 h 71"/>
                <a:gd name="T26" fmla="*/ 59 w 59"/>
                <a:gd name="T27" fmla="*/ 12 h 71"/>
                <a:gd name="T28" fmla="*/ 59 w 59"/>
                <a:gd name="T29" fmla="*/ 18 h 71"/>
                <a:gd name="T30" fmla="*/ 57 w 59"/>
                <a:gd name="T31" fmla="*/ 24 h 71"/>
                <a:gd name="T32" fmla="*/ 53 w 59"/>
                <a:gd name="T33" fmla="*/ 33 h 71"/>
                <a:gd name="T34" fmla="*/ 53 w 59"/>
                <a:gd name="T35" fmla="*/ 33 h 71"/>
                <a:gd name="T36" fmla="*/ 52 w 59"/>
                <a:gd name="T37" fmla="*/ 36 h 71"/>
                <a:gd name="T38" fmla="*/ 49 w 59"/>
                <a:gd name="T39" fmla="*/ 37 h 71"/>
                <a:gd name="T40" fmla="*/ 47 w 59"/>
                <a:gd name="T41" fmla="*/ 40 h 71"/>
                <a:gd name="T42" fmla="*/ 46 w 59"/>
                <a:gd name="T43" fmla="*/ 45 h 71"/>
                <a:gd name="T44" fmla="*/ 46 w 59"/>
                <a:gd name="T45" fmla="*/ 45 h 71"/>
                <a:gd name="T46" fmla="*/ 46 w 59"/>
                <a:gd name="T47" fmla="*/ 54 h 71"/>
                <a:gd name="T48" fmla="*/ 47 w 59"/>
                <a:gd name="T49" fmla="*/ 57 h 71"/>
                <a:gd name="T50" fmla="*/ 49 w 59"/>
                <a:gd name="T51" fmla="*/ 61 h 71"/>
                <a:gd name="T52" fmla="*/ 49 w 59"/>
                <a:gd name="T53" fmla="*/ 61 h 71"/>
                <a:gd name="T54" fmla="*/ 50 w 59"/>
                <a:gd name="T55" fmla="*/ 65 h 71"/>
                <a:gd name="T56" fmla="*/ 50 w 59"/>
                <a:gd name="T57" fmla="*/ 68 h 71"/>
                <a:gd name="T58" fmla="*/ 49 w 59"/>
                <a:gd name="T59" fmla="*/ 71 h 71"/>
                <a:gd name="T60" fmla="*/ 47 w 59"/>
                <a:gd name="T61" fmla="*/ 71 h 71"/>
                <a:gd name="T62" fmla="*/ 47 w 59"/>
                <a:gd name="T63" fmla="*/ 71 h 71"/>
                <a:gd name="T64" fmla="*/ 41 w 59"/>
                <a:gd name="T65" fmla="*/ 70 h 71"/>
                <a:gd name="T66" fmla="*/ 38 w 59"/>
                <a:gd name="T67" fmla="*/ 67 h 71"/>
                <a:gd name="T68" fmla="*/ 37 w 59"/>
                <a:gd name="T69" fmla="*/ 65 h 71"/>
                <a:gd name="T70" fmla="*/ 37 w 59"/>
                <a:gd name="T71" fmla="*/ 65 h 71"/>
                <a:gd name="T72" fmla="*/ 34 w 59"/>
                <a:gd name="T73" fmla="*/ 57 h 71"/>
                <a:gd name="T74" fmla="*/ 34 w 59"/>
                <a:gd name="T75" fmla="*/ 52 h 71"/>
                <a:gd name="T76" fmla="*/ 34 w 59"/>
                <a:gd name="T77" fmla="*/ 52 h 71"/>
                <a:gd name="T78" fmla="*/ 29 w 59"/>
                <a:gd name="T79" fmla="*/ 52 h 71"/>
                <a:gd name="T80" fmla="*/ 26 w 59"/>
                <a:gd name="T81" fmla="*/ 54 h 71"/>
                <a:gd name="T82" fmla="*/ 25 w 59"/>
                <a:gd name="T83" fmla="*/ 54 h 71"/>
                <a:gd name="T84" fmla="*/ 25 w 59"/>
                <a:gd name="T85" fmla="*/ 54 h 71"/>
                <a:gd name="T86" fmla="*/ 20 w 59"/>
                <a:gd name="T87" fmla="*/ 61 h 71"/>
                <a:gd name="T88" fmla="*/ 17 w 59"/>
                <a:gd name="T89" fmla="*/ 65 h 71"/>
                <a:gd name="T90" fmla="*/ 13 w 59"/>
                <a:gd name="T91" fmla="*/ 67 h 71"/>
                <a:gd name="T92" fmla="*/ 13 w 59"/>
                <a:gd name="T93" fmla="*/ 67 h 71"/>
                <a:gd name="T94" fmla="*/ 6 w 59"/>
                <a:gd name="T95" fmla="*/ 65 h 71"/>
                <a:gd name="T96" fmla="*/ 1 w 59"/>
                <a:gd name="T97" fmla="*/ 64 h 71"/>
                <a:gd name="T98" fmla="*/ 0 w 59"/>
                <a:gd name="T99" fmla="*/ 63 h 71"/>
                <a:gd name="T100" fmla="*/ 0 w 59"/>
                <a:gd name="T101" fmla="*/ 63 h 71"/>
                <a:gd name="T102" fmla="*/ 1 w 59"/>
                <a:gd name="T103" fmla="*/ 57 h 71"/>
                <a:gd name="T104" fmla="*/ 3 w 59"/>
                <a:gd name="T105" fmla="*/ 54 h 71"/>
                <a:gd name="T106" fmla="*/ 4 w 59"/>
                <a:gd name="T107" fmla="*/ 51 h 71"/>
                <a:gd name="T108" fmla="*/ 4 w 59"/>
                <a:gd name="T109" fmla="*/ 51 h 71"/>
                <a:gd name="T110" fmla="*/ 17 w 59"/>
                <a:gd name="T111" fmla="*/ 45 h 71"/>
                <a:gd name="T112" fmla="*/ 23 w 59"/>
                <a:gd name="T113" fmla="*/ 37 h 71"/>
                <a:gd name="T114" fmla="*/ 28 w 59"/>
                <a:gd name="T115" fmla="*/ 31 h 71"/>
                <a:gd name="T116" fmla="*/ 28 w 59"/>
                <a:gd name="T117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71">
                  <a:moveTo>
                    <a:pt x="28" y="31"/>
                  </a:moveTo>
                  <a:lnTo>
                    <a:pt x="28" y="31"/>
                  </a:lnTo>
                  <a:lnTo>
                    <a:pt x="37" y="2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8"/>
                  </a:lnTo>
                  <a:lnTo>
                    <a:pt x="57" y="24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7" y="40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54"/>
                  </a:lnTo>
                  <a:lnTo>
                    <a:pt x="47" y="57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50" y="65"/>
                  </a:lnTo>
                  <a:lnTo>
                    <a:pt x="50" y="68"/>
                  </a:lnTo>
                  <a:lnTo>
                    <a:pt x="49" y="71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1" y="70"/>
                  </a:lnTo>
                  <a:lnTo>
                    <a:pt x="38" y="67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4" y="57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0" y="61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6" y="65"/>
                  </a:lnTo>
                  <a:lnTo>
                    <a:pt x="1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4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7304088" y="3121025"/>
              <a:ext cx="166688" cy="92075"/>
            </a:xfrm>
            <a:custGeom>
              <a:avLst/>
              <a:gdLst>
                <a:gd name="T0" fmla="*/ 6 w 105"/>
                <a:gd name="T1" fmla="*/ 31 h 58"/>
                <a:gd name="T2" fmla="*/ 0 w 105"/>
                <a:gd name="T3" fmla="*/ 24 h 58"/>
                <a:gd name="T4" fmla="*/ 2 w 105"/>
                <a:gd name="T5" fmla="*/ 17 h 58"/>
                <a:gd name="T6" fmla="*/ 8 w 105"/>
                <a:gd name="T7" fmla="*/ 9 h 58"/>
                <a:gd name="T8" fmla="*/ 11 w 105"/>
                <a:gd name="T9" fmla="*/ 5 h 58"/>
                <a:gd name="T10" fmla="*/ 14 w 105"/>
                <a:gd name="T11" fmla="*/ 0 h 58"/>
                <a:gd name="T12" fmla="*/ 15 w 105"/>
                <a:gd name="T13" fmla="*/ 5 h 58"/>
                <a:gd name="T14" fmla="*/ 24 w 105"/>
                <a:gd name="T15" fmla="*/ 18 h 58"/>
                <a:gd name="T16" fmla="*/ 26 w 105"/>
                <a:gd name="T17" fmla="*/ 21 h 58"/>
                <a:gd name="T18" fmla="*/ 27 w 105"/>
                <a:gd name="T19" fmla="*/ 25 h 58"/>
                <a:gd name="T20" fmla="*/ 30 w 105"/>
                <a:gd name="T21" fmla="*/ 28 h 58"/>
                <a:gd name="T22" fmla="*/ 42 w 105"/>
                <a:gd name="T23" fmla="*/ 37 h 58"/>
                <a:gd name="T24" fmla="*/ 45 w 105"/>
                <a:gd name="T25" fmla="*/ 37 h 58"/>
                <a:gd name="T26" fmla="*/ 54 w 105"/>
                <a:gd name="T27" fmla="*/ 39 h 58"/>
                <a:gd name="T28" fmla="*/ 58 w 105"/>
                <a:gd name="T29" fmla="*/ 37 h 58"/>
                <a:gd name="T30" fmla="*/ 67 w 105"/>
                <a:gd name="T31" fmla="*/ 30 h 58"/>
                <a:gd name="T32" fmla="*/ 73 w 105"/>
                <a:gd name="T33" fmla="*/ 30 h 58"/>
                <a:gd name="T34" fmla="*/ 82 w 105"/>
                <a:gd name="T35" fmla="*/ 30 h 58"/>
                <a:gd name="T36" fmla="*/ 98 w 105"/>
                <a:gd name="T37" fmla="*/ 30 h 58"/>
                <a:gd name="T38" fmla="*/ 105 w 105"/>
                <a:gd name="T39" fmla="*/ 34 h 58"/>
                <a:gd name="T40" fmla="*/ 105 w 105"/>
                <a:gd name="T41" fmla="*/ 36 h 58"/>
                <a:gd name="T42" fmla="*/ 98 w 105"/>
                <a:gd name="T43" fmla="*/ 37 h 58"/>
                <a:gd name="T44" fmla="*/ 83 w 105"/>
                <a:gd name="T45" fmla="*/ 40 h 58"/>
                <a:gd name="T46" fmla="*/ 79 w 105"/>
                <a:gd name="T47" fmla="*/ 40 h 58"/>
                <a:gd name="T48" fmla="*/ 68 w 105"/>
                <a:gd name="T49" fmla="*/ 42 h 58"/>
                <a:gd name="T50" fmla="*/ 65 w 105"/>
                <a:gd name="T51" fmla="*/ 43 h 58"/>
                <a:gd name="T52" fmla="*/ 54 w 105"/>
                <a:gd name="T53" fmla="*/ 54 h 58"/>
                <a:gd name="T54" fmla="*/ 48 w 105"/>
                <a:gd name="T55" fmla="*/ 56 h 58"/>
                <a:gd name="T56" fmla="*/ 39 w 105"/>
                <a:gd name="T57" fmla="*/ 55 h 58"/>
                <a:gd name="T58" fmla="*/ 33 w 105"/>
                <a:gd name="T59" fmla="*/ 49 h 58"/>
                <a:gd name="T60" fmla="*/ 30 w 105"/>
                <a:gd name="T61" fmla="*/ 43 h 58"/>
                <a:gd name="T62" fmla="*/ 26 w 105"/>
                <a:gd name="T63" fmla="*/ 39 h 58"/>
                <a:gd name="T64" fmla="*/ 20 w 105"/>
                <a:gd name="T65" fmla="*/ 37 h 58"/>
                <a:gd name="T66" fmla="*/ 14 w 105"/>
                <a:gd name="T67" fmla="*/ 37 h 58"/>
                <a:gd name="T68" fmla="*/ 6 w 105"/>
                <a:gd name="T69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58">
                  <a:moveTo>
                    <a:pt x="6" y="31"/>
                  </a:moveTo>
                  <a:lnTo>
                    <a:pt x="6" y="31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9" y="34"/>
                  </a:lnTo>
                  <a:lnTo>
                    <a:pt x="42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51" y="39"/>
                  </a:lnTo>
                  <a:lnTo>
                    <a:pt x="54" y="39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64" y="33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73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05" y="34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103" y="37"/>
                  </a:lnTo>
                  <a:lnTo>
                    <a:pt x="98" y="37"/>
                  </a:lnTo>
                  <a:lnTo>
                    <a:pt x="91" y="39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79" y="40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0" y="49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48" y="56"/>
                  </a:lnTo>
                  <a:lnTo>
                    <a:pt x="43" y="58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3" y="49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8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auto">
            <a:xfrm>
              <a:off x="11507788" y="7348538"/>
              <a:ext cx="571500" cy="830262"/>
            </a:xfrm>
            <a:custGeom>
              <a:avLst/>
              <a:gdLst>
                <a:gd name="T0" fmla="*/ 333 w 360"/>
                <a:gd name="T1" fmla="*/ 16 h 523"/>
                <a:gd name="T2" fmla="*/ 341 w 360"/>
                <a:gd name="T3" fmla="*/ 0 h 523"/>
                <a:gd name="T4" fmla="*/ 358 w 360"/>
                <a:gd name="T5" fmla="*/ 12 h 523"/>
                <a:gd name="T6" fmla="*/ 355 w 360"/>
                <a:gd name="T7" fmla="*/ 30 h 523"/>
                <a:gd name="T8" fmla="*/ 358 w 360"/>
                <a:gd name="T9" fmla="*/ 105 h 523"/>
                <a:gd name="T10" fmla="*/ 352 w 360"/>
                <a:gd name="T11" fmla="*/ 178 h 523"/>
                <a:gd name="T12" fmla="*/ 358 w 360"/>
                <a:gd name="T13" fmla="*/ 202 h 523"/>
                <a:gd name="T14" fmla="*/ 346 w 360"/>
                <a:gd name="T15" fmla="*/ 228 h 523"/>
                <a:gd name="T16" fmla="*/ 343 w 360"/>
                <a:gd name="T17" fmla="*/ 247 h 523"/>
                <a:gd name="T18" fmla="*/ 339 w 360"/>
                <a:gd name="T19" fmla="*/ 231 h 523"/>
                <a:gd name="T20" fmla="*/ 329 w 360"/>
                <a:gd name="T21" fmla="*/ 230 h 523"/>
                <a:gd name="T22" fmla="*/ 308 w 360"/>
                <a:gd name="T23" fmla="*/ 259 h 523"/>
                <a:gd name="T24" fmla="*/ 312 w 360"/>
                <a:gd name="T25" fmla="*/ 268 h 523"/>
                <a:gd name="T26" fmla="*/ 330 w 360"/>
                <a:gd name="T27" fmla="*/ 262 h 523"/>
                <a:gd name="T28" fmla="*/ 332 w 360"/>
                <a:gd name="T29" fmla="*/ 277 h 523"/>
                <a:gd name="T30" fmla="*/ 311 w 360"/>
                <a:gd name="T31" fmla="*/ 287 h 523"/>
                <a:gd name="T32" fmla="*/ 298 w 360"/>
                <a:gd name="T33" fmla="*/ 311 h 523"/>
                <a:gd name="T34" fmla="*/ 299 w 360"/>
                <a:gd name="T35" fmla="*/ 327 h 523"/>
                <a:gd name="T36" fmla="*/ 281 w 360"/>
                <a:gd name="T37" fmla="*/ 347 h 523"/>
                <a:gd name="T38" fmla="*/ 268 w 360"/>
                <a:gd name="T39" fmla="*/ 366 h 523"/>
                <a:gd name="T40" fmla="*/ 235 w 360"/>
                <a:gd name="T41" fmla="*/ 376 h 523"/>
                <a:gd name="T42" fmla="*/ 210 w 360"/>
                <a:gd name="T43" fmla="*/ 406 h 523"/>
                <a:gd name="T44" fmla="*/ 192 w 360"/>
                <a:gd name="T45" fmla="*/ 416 h 523"/>
                <a:gd name="T46" fmla="*/ 170 w 360"/>
                <a:gd name="T47" fmla="*/ 418 h 523"/>
                <a:gd name="T48" fmla="*/ 163 w 360"/>
                <a:gd name="T49" fmla="*/ 452 h 523"/>
                <a:gd name="T50" fmla="*/ 152 w 360"/>
                <a:gd name="T51" fmla="*/ 478 h 523"/>
                <a:gd name="T52" fmla="*/ 111 w 360"/>
                <a:gd name="T53" fmla="*/ 508 h 523"/>
                <a:gd name="T54" fmla="*/ 56 w 360"/>
                <a:gd name="T55" fmla="*/ 523 h 523"/>
                <a:gd name="T56" fmla="*/ 9 w 360"/>
                <a:gd name="T57" fmla="*/ 510 h 523"/>
                <a:gd name="T58" fmla="*/ 4 w 360"/>
                <a:gd name="T59" fmla="*/ 496 h 523"/>
                <a:gd name="T60" fmla="*/ 49 w 360"/>
                <a:gd name="T61" fmla="*/ 490 h 523"/>
                <a:gd name="T62" fmla="*/ 71 w 360"/>
                <a:gd name="T63" fmla="*/ 477 h 523"/>
                <a:gd name="T64" fmla="*/ 98 w 360"/>
                <a:gd name="T65" fmla="*/ 470 h 523"/>
                <a:gd name="T66" fmla="*/ 115 w 360"/>
                <a:gd name="T67" fmla="*/ 444 h 523"/>
                <a:gd name="T68" fmla="*/ 133 w 360"/>
                <a:gd name="T69" fmla="*/ 434 h 523"/>
                <a:gd name="T70" fmla="*/ 157 w 360"/>
                <a:gd name="T71" fmla="*/ 394 h 523"/>
                <a:gd name="T72" fmla="*/ 184 w 360"/>
                <a:gd name="T73" fmla="*/ 369 h 523"/>
                <a:gd name="T74" fmla="*/ 203 w 360"/>
                <a:gd name="T75" fmla="*/ 354 h 523"/>
                <a:gd name="T76" fmla="*/ 204 w 360"/>
                <a:gd name="T77" fmla="*/ 341 h 523"/>
                <a:gd name="T78" fmla="*/ 201 w 360"/>
                <a:gd name="T79" fmla="*/ 327 h 523"/>
                <a:gd name="T80" fmla="*/ 224 w 360"/>
                <a:gd name="T81" fmla="*/ 308 h 523"/>
                <a:gd name="T82" fmla="*/ 243 w 360"/>
                <a:gd name="T83" fmla="*/ 273 h 523"/>
                <a:gd name="T84" fmla="*/ 274 w 360"/>
                <a:gd name="T85" fmla="*/ 234 h 523"/>
                <a:gd name="T86" fmla="*/ 283 w 360"/>
                <a:gd name="T87" fmla="*/ 207 h 523"/>
                <a:gd name="T88" fmla="*/ 292 w 360"/>
                <a:gd name="T89" fmla="*/ 184 h 523"/>
                <a:gd name="T90" fmla="*/ 303 w 360"/>
                <a:gd name="T91" fmla="*/ 153 h 523"/>
                <a:gd name="T92" fmla="*/ 315 w 360"/>
                <a:gd name="T93" fmla="*/ 127 h 523"/>
                <a:gd name="T94" fmla="*/ 308 w 360"/>
                <a:gd name="T95" fmla="*/ 108 h 523"/>
                <a:gd name="T96" fmla="*/ 323 w 360"/>
                <a:gd name="T97" fmla="*/ 86 h 523"/>
                <a:gd name="T98" fmla="*/ 315 w 360"/>
                <a:gd name="T99" fmla="*/ 46 h 523"/>
                <a:gd name="T100" fmla="*/ 317 w 360"/>
                <a:gd name="T101" fmla="*/ 3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0" h="523">
                  <a:moveTo>
                    <a:pt x="321" y="25"/>
                  </a:moveTo>
                  <a:lnTo>
                    <a:pt x="321" y="25"/>
                  </a:lnTo>
                  <a:lnTo>
                    <a:pt x="327" y="22"/>
                  </a:lnTo>
                  <a:lnTo>
                    <a:pt x="332" y="18"/>
                  </a:lnTo>
                  <a:lnTo>
                    <a:pt x="333" y="16"/>
                  </a:lnTo>
                  <a:lnTo>
                    <a:pt x="335" y="13"/>
                  </a:lnTo>
                  <a:lnTo>
                    <a:pt x="335" y="13"/>
                  </a:lnTo>
                  <a:lnTo>
                    <a:pt x="335" y="9"/>
                  </a:lnTo>
                  <a:lnTo>
                    <a:pt x="338" y="3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55" y="9"/>
                  </a:lnTo>
                  <a:lnTo>
                    <a:pt x="358" y="12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58" y="22"/>
                  </a:lnTo>
                  <a:lnTo>
                    <a:pt x="355" y="30"/>
                  </a:lnTo>
                  <a:lnTo>
                    <a:pt x="355" y="30"/>
                  </a:lnTo>
                  <a:lnTo>
                    <a:pt x="357" y="40"/>
                  </a:lnTo>
                  <a:lnTo>
                    <a:pt x="358" y="49"/>
                  </a:lnTo>
                  <a:lnTo>
                    <a:pt x="358" y="49"/>
                  </a:lnTo>
                  <a:lnTo>
                    <a:pt x="358" y="105"/>
                  </a:lnTo>
                  <a:lnTo>
                    <a:pt x="358" y="105"/>
                  </a:lnTo>
                  <a:lnTo>
                    <a:pt x="354" y="144"/>
                  </a:lnTo>
                  <a:lnTo>
                    <a:pt x="354" y="144"/>
                  </a:lnTo>
                  <a:lnTo>
                    <a:pt x="352" y="162"/>
                  </a:lnTo>
                  <a:lnTo>
                    <a:pt x="351" y="172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55" y="182"/>
                  </a:lnTo>
                  <a:lnTo>
                    <a:pt x="358" y="187"/>
                  </a:lnTo>
                  <a:lnTo>
                    <a:pt x="360" y="193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1" y="216"/>
                  </a:lnTo>
                  <a:lnTo>
                    <a:pt x="346" y="224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37"/>
                  </a:lnTo>
                  <a:lnTo>
                    <a:pt x="346" y="242"/>
                  </a:lnTo>
                  <a:lnTo>
                    <a:pt x="345" y="246"/>
                  </a:lnTo>
                  <a:lnTo>
                    <a:pt x="345" y="246"/>
                  </a:lnTo>
                  <a:lnTo>
                    <a:pt x="343" y="247"/>
                  </a:lnTo>
                  <a:lnTo>
                    <a:pt x="341" y="247"/>
                  </a:lnTo>
                  <a:lnTo>
                    <a:pt x="339" y="246"/>
                  </a:lnTo>
                  <a:lnTo>
                    <a:pt x="339" y="243"/>
                  </a:lnTo>
                  <a:lnTo>
                    <a:pt x="339" y="243"/>
                  </a:lnTo>
                  <a:lnTo>
                    <a:pt x="339" y="231"/>
                  </a:lnTo>
                  <a:lnTo>
                    <a:pt x="338" y="227"/>
                  </a:lnTo>
                  <a:lnTo>
                    <a:pt x="336" y="225"/>
                  </a:lnTo>
                  <a:lnTo>
                    <a:pt x="333" y="225"/>
                  </a:lnTo>
                  <a:lnTo>
                    <a:pt x="333" y="225"/>
                  </a:lnTo>
                  <a:lnTo>
                    <a:pt x="329" y="230"/>
                  </a:lnTo>
                  <a:lnTo>
                    <a:pt x="321" y="237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1" y="253"/>
                  </a:lnTo>
                  <a:lnTo>
                    <a:pt x="308" y="259"/>
                  </a:lnTo>
                  <a:lnTo>
                    <a:pt x="306" y="265"/>
                  </a:lnTo>
                  <a:lnTo>
                    <a:pt x="306" y="268"/>
                  </a:lnTo>
                  <a:lnTo>
                    <a:pt x="308" y="270"/>
                  </a:lnTo>
                  <a:lnTo>
                    <a:pt x="308" y="270"/>
                  </a:lnTo>
                  <a:lnTo>
                    <a:pt x="312" y="268"/>
                  </a:lnTo>
                  <a:lnTo>
                    <a:pt x="318" y="265"/>
                  </a:lnTo>
                  <a:lnTo>
                    <a:pt x="323" y="262"/>
                  </a:lnTo>
                  <a:lnTo>
                    <a:pt x="327" y="259"/>
                  </a:lnTo>
                  <a:lnTo>
                    <a:pt x="327" y="259"/>
                  </a:lnTo>
                  <a:lnTo>
                    <a:pt x="330" y="262"/>
                  </a:lnTo>
                  <a:lnTo>
                    <a:pt x="335" y="267"/>
                  </a:lnTo>
                  <a:lnTo>
                    <a:pt x="335" y="270"/>
                  </a:lnTo>
                  <a:lnTo>
                    <a:pt x="336" y="273"/>
                  </a:lnTo>
                  <a:lnTo>
                    <a:pt x="335" y="276"/>
                  </a:lnTo>
                  <a:lnTo>
                    <a:pt x="332" y="277"/>
                  </a:lnTo>
                  <a:lnTo>
                    <a:pt x="332" y="277"/>
                  </a:lnTo>
                  <a:lnTo>
                    <a:pt x="321" y="283"/>
                  </a:lnTo>
                  <a:lnTo>
                    <a:pt x="314" y="286"/>
                  </a:lnTo>
                  <a:lnTo>
                    <a:pt x="314" y="286"/>
                  </a:lnTo>
                  <a:lnTo>
                    <a:pt x="311" y="287"/>
                  </a:lnTo>
                  <a:lnTo>
                    <a:pt x="308" y="290"/>
                  </a:lnTo>
                  <a:lnTo>
                    <a:pt x="303" y="298"/>
                  </a:lnTo>
                  <a:lnTo>
                    <a:pt x="303" y="298"/>
                  </a:lnTo>
                  <a:lnTo>
                    <a:pt x="299" y="307"/>
                  </a:lnTo>
                  <a:lnTo>
                    <a:pt x="298" y="311"/>
                  </a:lnTo>
                  <a:lnTo>
                    <a:pt x="298" y="316"/>
                  </a:lnTo>
                  <a:lnTo>
                    <a:pt x="298" y="316"/>
                  </a:lnTo>
                  <a:lnTo>
                    <a:pt x="301" y="321"/>
                  </a:lnTo>
                  <a:lnTo>
                    <a:pt x="301" y="323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292" y="336"/>
                  </a:lnTo>
                  <a:lnTo>
                    <a:pt x="284" y="344"/>
                  </a:lnTo>
                  <a:lnTo>
                    <a:pt x="284" y="344"/>
                  </a:lnTo>
                  <a:lnTo>
                    <a:pt x="281" y="347"/>
                  </a:lnTo>
                  <a:lnTo>
                    <a:pt x="278" y="353"/>
                  </a:lnTo>
                  <a:lnTo>
                    <a:pt x="275" y="363"/>
                  </a:lnTo>
                  <a:lnTo>
                    <a:pt x="275" y="363"/>
                  </a:lnTo>
                  <a:lnTo>
                    <a:pt x="272" y="366"/>
                  </a:lnTo>
                  <a:lnTo>
                    <a:pt x="268" y="366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49" y="367"/>
                  </a:lnTo>
                  <a:lnTo>
                    <a:pt x="241" y="372"/>
                  </a:lnTo>
                  <a:lnTo>
                    <a:pt x="235" y="376"/>
                  </a:lnTo>
                  <a:lnTo>
                    <a:pt x="231" y="381"/>
                  </a:lnTo>
                  <a:lnTo>
                    <a:pt x="231" y="381"/>
                  </a:lnTo>
                  <a:lnTo>
                    <a:pt x="221" y="393"/>
                  </a:lnTo>
                  <a:lnTo>
                    <a:pt x="215" y="400"/>
                  </a:lnTo>
                  <a:lnTo>
                    <a:pt x="210" y="406"/>
                  </a:lnTo>
                  <a:lnTo>
                    <a:pt x="210" y="406"/>
                  </a:lnTo>
                  <a:lnTo>
                    <a:pt x="209" y="409"/>
                  </a:lnTo>
                  <a:lnTo>
                    <a:pt x="204" y="413"/>
                  </a:lnTo>
                  <a:lnTo>
                    <a:pt x="198" y="416"/>
                  </a:lnTo>
                  <a:lnTo>
                    <a:pt x="192" y="416"/>
                  </a:lnTo>
                  <a:lnTo>
                    <a:pt x="192" y="416"/>
                  </a:lnTo>
                  <a:lnTo>
                    <a:pt x="178" y="415"/>
                  </a:lnTo>
                  <a:lnTo>
                    <a:pt x="172" y="415"/>
                  </a:lnTo>
                  <a:lnTo>
                    <a:pt x="170" y="416"/>
                  </a:lnTo>
                  <a:lnTo>
                    <a:pt x="170" y="418"/>
                  </a:lnTo>
                  <a:lnTo>
                    <a:pt x="170" y="418"/>
                  </a:lnTo>
                  <a:lnTo>
                    <a:pt x="170" y="437"/>
                  </a:lnTo>
                  <a:lnTo>
                    <a:pt x="170" y="437"/>
                  </a:lnTo>
                  <a:lnTo>
                    <a:pt x="167" y="443"/>
                  </a:lnTo>
                  <a:lnTo>
                    <a:pt x="163" y="452"/>
                  </a:lnTo>
                  <a:lnTo>
                    <a:pt x="163" y="452"/>
                  </a:lnTo>
                  <a:lnTo>
                    <a:pt x="161" y="465"/>
                  </a:lnTo>
                  <a:lnTo>
                    <a:pt x="161" y="465"/>
                  </a:lnTo>
                  <a:lnTo>
                    <a:pt x="158" y="471"/>
                  </a:lnTo>
                  <a:lnTo>
                    <a:pt x="152" y="478"/>
                  </a:lnTo>
                  <a:lnTo>
                    <a:pt x="144" y="489"/>
                  </a:lnTo>
                  <a:lnTo>
                    <a:pt x="135" y="495"/>
                  </a:lnTo>
                  <a:lnTo>
                    <a:pt x="135" y="495"/>
                  </a:lnTo>
                  <a:lnTo>
                    <a:pt x="121" y="504"/>
                  </a:lnTo>
                  <a:lnTo>
                    <a:pt x="111" y="508"/>
                  </a:lnTo>
                  <a:lnTo>
                    <a:pt x="111" y="508"/>
                  </a:lnTo>
                  <a:lnTo>
                    <a:pt x="86" y="521"/>
                  </a:lnTo>
                  <a:lnTo>
                    <a:pt x="86" y="521"/>
                  </a:lnTo>
                  <a:lnTo>
                    <a:pt x="75" y="523"/>
                  </a:lnTo>
                  <a:lnTo>
                    <a:pt x="56" y="523"/>
                  </a:lnTo>
                  <a:lnTo>
                    <a:pt x="37" y="523"/>
                  </a:lnTo>
                  <a:lnTo>
                    <a:pt x="30" y="521"/>
                  </a:lnTo>
                  <a:lnTo>
                    <a:pt x="25" y="520"/>
                  </a:lnTo>
                  <a:lnTo>
                    <a:pt x="25" y="520"/>
                  </a:lnTo>
                  <a:lnTo>
                    <a:pt x="9" y="510"/>
                  </a:lnTo>
                  <a:lnTo>
                    <a:pt x="1" y="502"/>
                  </a:lnTo>
                  <a:lnTo>
                    <a:pt x="0" y="499"/>
                  </a:lnTo>
                  <a:lnTo>
                    <a:pt x="1" y="498"/>
                  </a:lnTo>
                  <a:lnTo>
                    <a:pt x="1" y="498"/>
                  </a:lnTo>
                  <a:lnTo>
                    <a:pt x="4" y="496"/>
                  </a:lnTo>
                  <a:lnTo>
                    <a:pt x="9" y="495"/>
                  </a:lnTo>
                  <a:lnTo>
                    <a:pt x="21" y="495"/>
                  </a:lnTo>
                  <a:lnTo>
                    <a:pt x="34" y="493"/>
                  </a:lnTo>
                  <a:lnTo>
                    <a:pt x="49" y="490"/>
                  </a:lnTo>
                  <a:lnTo>
                    <a:pt x="49" y="490"/>
                  </a:lnTo>
                  <a:lnTo>
                    <a:pt x="59" y="486"/>
                  </a:lnTo>
                  <a:lnTo>
                    <a:pt x="64" y="481"/>
                  </a:lnTo>
                  <a:lnTo>
                    <a:pt x="68" y="478"/>
                  </a:lnTo>
                  <a:lnTo>
                    <a:pt x="71" y="477"/>
                  </a:lnTo>
                  <a:lnTo>
                    <a:pt x="71" y="477"/>
                  </a:lnTo>
                  <a:lnTo>
                    <a:pt x="77" y="477"/>
                  </a:lnTo>
                  <a:lnTo>
                    <a:pt x="84" y="477"/>
                  </a:lnTo>
                  <a:lnTo>
                    <a:pt x="92" y="474"/>
                  </a:lnTo>
                  <a:lnTo>
                    <a:pt x="98" y="470"/>
                  </a:lnTo>
                  <a:lnTo>
                    <a:pt x="98" y="470"/>
                  </a:lnTo>
                  <a:lnTo>
                    <a:pt x="104" y="464"/>
                  </a:lnTo>
                  <a:lnTo>
                    <a:pt x="108" y="456"/>
                  </a:lnTo>
                  <a:lnTo>
                    <a:pt x="114" y="446"/>
                  </a:lnTo>
                  <a:lnTo>
                    <a:pt x="114" y="446"/>
                  </a:lnTo>
                  <a:lnTo>
                    <a:pt x="115" y="444"/>
                  </a:lnTo>
                  <a:lnTo>
                    <a:pt x="118" y="444"/>
                  </a:lnTo>
                  <a:lnTo>
                    <a:pt x="123" y="443"/>
                  </a:lnTo>
                  <a:lnTo>
                    <a:pt x="127" y="441"/>
                  </a:lnTo>
                  <a:lnTo>
                    <a:pt x="127" y="441"/>
                  </a:lnTo>
                  <a:lnTo>
                    <a:pt x="133" y="434"/>
                  </a:lnTo>
                  <a:lnTo>
                    <a:pt x="139" y="424"/>
                  </a:lnTo>
                  <a:lnTo>
                    <a:pt x="148" y="404"/>
                  </a:lnTo>
                  <a:lnTo>
                    <a:pt x="148" y="404"/>
                  </a:lnTo>
                  <a:lnTo>
                    <a:pt x="151" y="400"/>
                  </a:lnTo>
                  <a:lnTo>
                    <a:pt x="157" y="394"/>
                  </a:lnTo>
                  <a:lnTo>
                    <a:pt x="169" y="384"/>
                  </a:lnTo>
                  <a:lnTo>
                    <a:pt x="169" y="384"/>
                  </a:lnTo>
                  <a:lnTo>
                    <a:pt x="175" y="381"/>
                  </a:lnTo>
                  <a:lnTo>
                    <a:pt x="179" y="376"/>
                  </a:lnTo>
                  <a:lnTo>
                    <a:pt x="184" y="369"/>
                  </a:lnTo>
                  <a:lnTo>
                    <a:pt x="184" y="369"/>
                  </a:lnTo>
                  <a:lnTo>
                    <a:pt x="187" y="366"/>
                  </a:lnTo>
                  <a:lnTo>
                    <a:pt x="192" y="361"/>
                  </a:lnTo>
                  <a:lnTo>
                    <a:pt x="203" y="354"/>
                  </a:lnTo>
                  <a:lnTo>
                    <a:pt x="203" y="354"/>
                  </a:lnTo>
                  <a:lnTo>
                    <a:pt x="204" y="351"/>
                  </a:lnTo>
                  <a:lnTo>
                    <a:pt x="206" y="347"/>
                  </a:lnTo>
                  <a:lnTo>
                    <a:pt x="206" y="342"/>
                  </a:lnTo>
                  <a:lnTo>
                    <a:pt x="204" y="341"/>
                  </a:lnTo>
                  <a:lnTo>
                    <a:pt x="204" y="341"/>
                  </a:lnTo>
                  <a:lnTo>
                    <a:pt x="198" y="339"/>
                  </a:lnTo>
                  <a:lnTo>
                    <a:pt x="197" y="338"/>
                  </a:lnTo>
                  <a:lnTo>
                    <a:pt x="197" y="336"/>
                  </a:lnTo>
                  <a:lnTo>
                    <a:pt x="197" y="336"/>
                  </a:lnTo>
                  <a:lnTo>
                    <a:pt x="201" y="327"/>
                  </a:lnTo>
                  <a:lnTo>
                    <a:pt x="204" y="324"/>
                  </a:lnTo>
                  <a:lnTo>
                    <a:pt x="209" y="321"/>
                  </a:lnTo>
                  <a:lnTo>
                    <a:pt x="209" y="321"/>
                  </a:lnTo>
                  <a:lnTo>
                    <a:pt x="215" y="317"/>
                  </a:lnTo>
                  <a:lnTo>
                    <a:pt x="224" y="308"/>
                  </a:lnTo>
                  <a:lnTo>
                    <a:pt x="232" y="299"/>
                  </a:lnTo>
                  <a:lnTo>
                    <a:pt x="237" y="293"/>
                  </a:lnTo>
                  <a:lnTo>
                    <a:pt x="237" y="293"/>
                  </a:lnTo>
                  <a:lnTo>
                    <a:pt x="240" y="283"/>
                  </a:lnTo>
                  <a:lnTo>
                    <a:pt x="243" y="273"/>
                  </a:lnTo>
                  <a:lnTo>
                    <a:pt x="243" y="273"/>
                  </a:lnTo>
                  <a:lnTo>
                    <a:pt x="256" y="253"/>
                  </a:lnTo>
                  <a:lnTo>
                    <a:pt x="266" y="242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7" y="231"/>
                  </a:lnTo>
                  <a:lnTo>
                    <a:pt x="278" y="228"/>
                  </a:lnTo>
                  <a:lnTo>
                    <a:pt x="280" y="222"/>
                  </a:lnTo>
                  <a:lnTo>
                    <a:pt x="280" y="222"/>
                  </a:lnTo>
                  <a:lnTo>
                    <a:pt x="283" y="207"/>
                  </a:lnTo>
                  <a:lnTo>
                    <a:pt x="286" y="199"/>
                  </a:lnTo>
                  <a:lnTo>
                    <a:pt x="287" y="194"/>
                  </a:lnTo>
                  <a:lnTo>
                    <a:pt x="287" y="194"/>
                  </a:lnTo>
                  <a:lnTo>
                    <a:pt x="290" y="190"/>
                  </a:lnTo>
                  <a:lnTo>
                    <a:pt x="292" y="184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296" y="162"/>
                  </a:lnTo>
                  <a:lnTo>
                    <a:pt x="299" y="157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8" y="147"/>
                  </a:lnTo>
                  <a:lnTo>
                    <a:pt x="311" y="141"/>
                  </a:lnTo>
                  <a:lnTo>
                    <a:pt x="314" y="133"/>
                  </a:lnTo>
                  <a:lnTo>
                    <a:pt x="315" y="127"/>
                  </a:lnTo>
                  <a:lnTo>
                    <a:pt x="315" y="127"/>
                  </a:lnTo>
                  <a:lnTo>
                    <a:pt x="314" y="123"/>
                  </a:lnTo>
                  <a:lnTo>
                    <a:pt x="311" y="117"/>
                  </a:lnTo>
                  <a:lnTo>
                    <a:pt x="308" y="113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14" y="99"/>
                  </a:lnTo>
                  <a:lnTo>
                    <a:pt x="321" y="90"/>
                  </a:lnTo>
                  <a:lnTo>
                    <a:pt x="321" y="90"/>
                  </a:lnTo>
                  <a:lnTo>
                    <a:pt x="323" y="86"/>
                  </a:lnTo>
                  <a:lnTo>
                    <a:pt x="323" y="77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0" y="53"/>
                  </a:lnTo>
                  <a:lnTo>
                    <a:pt x="315" y="46"/>
                  </a:lnTo>
                  <a:lnTo>
                    <a:pt x="315" y="46"/>
                  </a:lnTo>
                  <a:lnTo>
                    <a:pt x="315" y="43"/>
                  </a:lnTo>
                  <a:lnTo>
                    <a:pt x="314" y="39"/>
                  </a:lnTo>
                  <a:lnTo>
                    <a:pt x="315" y="33"/>
                  </a:lnTo>
                  <a:lnTo>
                    <a:pt x="317" y="30"/>
                  </a:lnTo>
                  <a:lnTo>
                    <a:pt x="321" y="25"/>
                  </a:lnTo>
                  <a:lnTo>
                    <a:pt x="321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11063288" y="4003675"/>
              <a:ext cx="306388" cy="230187"/>
            </a:xfrm>
            <a:custGeom>
              <a:avLst/>
              <a:gdLst>
                <a:gd name="T0" fmla="*/ 42 w 193"/>
                <a:gd name="T1" fmla="*/ 41 h 145"/>
                <a:gd name="T2" fmla="*/ 44 w 193"/>
                <a:gd name="T3" fmla="*/ 53 h 145"/>
                <a:gd name="T4" fmla="*/ 55 w 193"/>
                <a:gd name="T5" fmla="*/ 63 h 145"/>
                <a:gd name="T6" fmla="*/ 83 w 193"/>
                <a:gd name="T7" fmla="*/ 66 h 145"/>
                <a:gd name="T8" fmla="*/ 104 w 193"/>
                <a:gd name="T9" fmla="*/ 62 h 145"/>
                <a:gd name="T10" fmla="*/ 110 w 193"/>
                <a:gd name="T11" fmla="*/ 56 h 145"/>
                <a:gd name="T12" fmla="*/ 123 w 193"/>
                <a:gd name="T13" fmla="*/ 53 h 145"/>
                <a:gd name="T14" fmla="*/ 138 w 193"/>
                <a:gd name="T15" fmla="*/ 41 h 145"/>
                <a:gd name="T16" fmla="*/ 151 w 193"/>
                <a:gd name="T17" fmla="*/ 32 h 145"/>
                <a:gd name="T18" fmla="*/ 148 w 193"/>
                <a:gd name="T19" fmla="*/ 29 h 145"/>
                <a:gd name="T20" fmla="*/ 144 w 193"/>
                <a:gd name="T21" fmla="*/ 26 h 145"/>
                <a:gd name="T22" fmla="*/ 145 w 193"/>
                <a:gd name="T23" fmla="*/ 3 h 145"/>
                <a:gd name="T24" fmla="*/ 148 w 193"/>
                <a:gd name="T25" fmla="*/ 0 h 145"/>
                <a:gd name="T26" fmla="*/ 157 w 193"/>
                <a:gd name="T27" fmla="*/ 8 h 145"/>
                <a:gd name="T28" fmla="*/ 172 w 193"/>
                <a:gd name="T29" fmla="*/ 23 h 145"/>
                <a:gd name="T30" fmla="*/ 188 w 193"/>
                <a:gd name="T31" fmla="*/ 23 h 145"/>
                <a:gd name="T32" fmla="*/ 193 w 193"/>
                <a:gd name="T33" fmla="*/ 29 h 145"/>
                <a:gd name="T34" fmla="*/ 184 w 193"/>
                <a:gd name="T35" fmla="*/ 32 h 145"/>
                <a:gd name="T36" fmla="*/ 169 w 193"/>
                <a:gd name="T37" fmla="*/ 35 h 145"/>
                <a:gd name="T38" fmla="*/ 160 w 193"/>
                <a:gd name="T39" fmla="*/ 50 h 145"/>
                <a:gd name="T40" fmla="*/ 154 w 193"/>
                <a:gd name="T41" fmla="*/ 56 h 145"/>
                <a:gd name="T42" fmla="*/ 148 w 193"/>
                <a:gd name="T43" fmla="*/ 53 h 145"/>
                <a:gd name="T44" fmla="*/ 142 w 193"/>
                <a:gd name="T45" fmla="*/ 57 h 145"/>
                <a:gd name="T46" fmla="*/ 138 w 193"/>
                <a:gd name="T47" fmla="*/ 66 h 145"/>
                <a:gd name="T48" fmla="*/ 124 w 193"/>
                <a:gd name="T49" fmla="*/ 71 h 145"/>
                <a:gd name="T50" fmla="*/ 102 w 193"/>
                <a:gd name="T51" fmla="*/ 77 h 145"/>
                <a:gd name="T52" fmla="*/ 92 w 193"/>
                <a:gd name="T53" fmla="*/ 77 h 145"/>
                <a:gd name="T54" fmla="*/ 83 w 193"/>
                <a:gd name="T55" fmla="*/ 80 h 145"/>
                <a:gd name="T56" fmla="*/ 83 w 193"/>
                <a:gd name="T57" fmla="*/ 88 h 145"/>
                <a:gd name="T58" fmla="*/ 89 w 193"/>
                <a:gd name="T59" fmla="*/ 100 h 145"/>
                <a:gd name="T60" fmla="*/ 86 w 193"/>
                <a:gd name="T61" fmla="*/ 106 h 145"/>
                <a:gd name="T62" fmla="*/ 70 w 193"/>
                <a:gd name="T63" fmla="*/ 96 h 145"/>
                <a:gd name="T64" fmla="*/ 68 w 193"/>
                <a:gd name="T65" fmla="*/ 84 h 145"/>
                <a:gd name="T66" fmla="*/ 64 w 193"/>
                <a:gd name="T67" fmla="*/ 80 h 145"/>
                <a:gd name="T68" fmla="*/ 49 w 193"/>
                <a:gd name="T69" fmla="*/ 86 h 145"/>
                <a:gd name="T70" fmla="*/ 44 w 193"/>
                <a:gd name="T71" fmla="*/ 90 h 145"/>
                <a:gd name="T72" fmla="*/ 47 w 193"/>
                <a:gd name="T73" fmla="*/ 94 h 145"/>
                <a:gd name="T74" fmla="*/ 56 w 193"/>
                <a:gd name="T75" fmla="*/ 112 h 145"/>
                <a:gd name="T76" fmla="*/ 59 w 193"/>
                <a:gd name="T77" fmla="*/ 121 h 145"/>
                <a:gd name="T78" fmla="*/ 68 w 193"/>
                <a:gd name="T79" fmla="*/ 130 h 145"/>
                <a:gd name="T80" fmla="*/ 68 w 193"/>
                <a:gd name="T81" fmla="*/ 143 h 145"/>
                <a:gd name="T82" fmla="*/ 64 w 193"/>
                <a:gd name="T83" fmla="*/ 145 h 145"/>
                <a:gd name="T84" fmla="*/ 61 w 193"/>
                <a:gd name="T85" fmla="*/ 142 h 145"/>
                <a:gd name="T86" fmla="*/ 46 w 193"/>
                <a:gd name="T87" fmla="*/ 118 h 145"/>
                <a:gd name="T88" fmla="*/ 44 w 193"/>
                <a:gd name="T89" fmla="*/ 105 h 145"/>
                <a:gd name="T90" fmla="*/ 42 w 193"/>
                <a:gd name="T91" fmla="*/ 102 h 145"/>
                <a:gd name="T92" fmla="*/ 25 w 193"/>
                <a:gd name="T93" fmla="*/ 99 h 145"/>
                <a:gd name="T94" fmla="*/ 21 w 193"/>
                <a:gd name="T95" fmla="*/ 115 h 145"/>
                <a:gd name="T96" fmla="*/ 25 w 193"/>
                <a:gd name="T97" fmla="*/ 125 h 145"/>
                <a:gd name="T98" fmla="*/ 22 w 193"/>
                <a:gd name="T99" fmla="*/ 134 h 145"/>
                <a:gd name="T100" fmla="*/ 13 w 193"/>
                <a:gd name="T101" fmla="*/ 134 h 145"/>
                <a:gd name="T102" fmla="*/ 9 w 193"/>
                <a:gd name="T103" fmla="*/ 128 h 145"/>
                <a:gd name="T104" fmla="*/ 7 w 193"/>
                <a:gd name="T105" fmla="*/ 105 h 145"/>
                <a:gd name="T106" fmla="*/ 2 w 193"/>
                <a:gd name="T107" fmla="*/ 91 h 145"/>
                <a:gd name="T108" fmla="*/ 2 w 193"/>
                <a:gd name="T109" fmla="*/ 86 h 145"/>
                <a:gd name="T110" fmla="*/ 7 w 193"/>
                <a:gd name="T111" fmla="*/ 84 h 145"/>
                <a:gd name="T112" fmla="*/ 25 w 193"/>
                <a:gd name="T113" fmla="*/ 86 h 145"/>
                <a:gd name="T114" fmla="*/ 36 w 193"/>
                <a:gd name="T115" fmla="*/ 77 h 145"/>
                <a:gd name="T116" fmla="*/ 39 w 193"/>
                <a:gd name="T117" fmla="*/ 71 h 145"/>
                <a:gd name="T118" fmla="*/ 33 w 193"/>
                <a:gd name="T119" fmla="*/ 53 h 145"/>
                <a:gd name="T120" fmla="*/ 31 w 193"/>
                <a:gd name="T121" fmla="*/ 43 h 145"/>
                <a:gd name="T122" fmla="*/ 36 w 193"/>
                <a:gd name="T123" fmla="*/ 37 h 145"/>
                <a:gd name="T124" fmla="*/ 42 w 193"/>
                <a:gd name="T125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" h="145">
                  <a:moveTo>
                    <a:pt x="42" y="31"/>
                  </a:moveTo>
                  <a:lnTo>
                    <a:pt x="42" y="3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3" y="47"/>
                  </a:lnTo>
                  <a:lnTo>
                    <a:pt x="44" y="53"/>
                  </a:lnTo>
                  <a:lnTo>
                    <a:pt x="47" y="59"/>
                  </a:lnTo>
                  <a:lnTo>
                    <a:pt x="52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67" y="65"/>
                  </a:lnTo>
                  <a:lnTo>
                    <a:pt x="83" y="66"/>
                  </a:lnTo>
                  <a:lnTo>
                    <a:pt x="96" y="65"/>
                  </a:lnTo>
                  <a:lnTo>
                    <a:pt x="101" y="63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7" y="57"/>
                  </a:lnTo>
                  <a:lnTo>
                    <a:pt x="110" y="56"/>
                  </a:lnTo>
                  <a:lnTo>
                    <a:pt x="117" y="54"/>
                  </a:lnTo>
                  <a:lnTo>
                    <a:pt x="117" y="54"/>
                  </a:lnTo>
                  <a:lnTo>
                    <a:pt x="123" y="53"/>
                  </a:lnTo>
                  <a:lnTo>
                    <a:pt x="129" y="48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47" y="37"/>
                  </a:lnTo>
                  <a:lnTo>
                    <a:pt x="150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51" y="29"/>
                  </a:lnTo>
                  <a:lnTo>
                    <a:pt x="148" y="29"/>
                  </a:lnTo>
                  <a:lnTo>
                    <a:pt x="145" y="28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2" y="22"/>
                  </a:lnTo>
                  <a:lnTo>
                    <a:pt x="142" y="14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7" y="1"/>
                  </a:lnTo>
                  <a:lnTo>
                    <a:pt x="148" y="0"/>
                  </a:lnTo>
                  <a:lnTo>
                    <a:pt x="153" y="3"/>
                  </a:lnTo>
                  <a:lnTo>
                    <a:pt x="157" y="8"/>
                  </a:lnTo>
                  <a:lnTo>
                    <a:pt x="157" y="8"/>
                  </a:lnTo>
                  <a:lnTo>
                    <a:pt x="161" y="14"/>
                  </a:lnTo>
                  <a:lnTo>
                    <a:pt x="166" y="19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9" y="23"/>
                  </a:lnTo>
                  <a:lnTo>
                    <a:pt x="188" y="23"/>
                  </a:lnTo>
                  <a:lnTo>
                    <a:pt x="188" y="23"/>
                  </a:lnTo>
                  <a:lnTo>
                    <a:pt x="191" y="26"/>
                  </a:lnTo>
                  <a:lnTo>
                    <a:pt x="193" y="29"/>
                  </a:lnTo>
                  <a:lnTo>
                    <a:pt x="190" y="32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78" y="32"/>
                  </a:lnTo>
                  <a:lnTo>
                    <a:pt x="173" y="34"/>
                  </a:lnTo>
                  <a:lnTo>
                    <a:pt x="169" y="35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0" y="50"/>
                  </a:lnTo>
                  <a:lnTo>
                    <a:pt x="157" y="5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1" y="56"/>
                  </a:lnTo>
                  <a:lnTo>
                    <a:pt x="150" y="54"/>
                  </a:lnTo>
                  <a:lnTo>
                    <a:pt x="148" y="53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2" y="57"/>
                  </a:lnTo>
                  <a:lnTo>
                    <a:pt x="141" y="63"/>
                  </a:lnTo>
                  <a:lnTo>
                    <a:pt x="141" y="63"/>
                  </a:lnTo>
                  <a:lnTo>
                    <a:pt x="138" y="66"/>
                  </a:lnTo>
                  <a:lnTo>
                    <a:pt x="135" y="68"/>
                  </a:lnTo>
                  <a:lnTo>
                    <a:pt x="130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13" y="74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98" y="77"/>
                  </a:lnTo>
                  <a:lnTo>
                    <a:pt x="92" y="77"/>
                  </a:lnTo>
                  <a:lnTo>
                    <a:pt x="87" y="77"/>
                  </a:lnTo>
                  <a:lnTo>
                    <a:pt x="84" y="78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3" y="84"/>
                  </a:lnTo>
                  <a:lnTo>
                    <a:pt x="83" y="88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9" y="100"/>
                  </a:lnTo>
                  <a:lnTo>
                    <a:pt x="90" y="103"/>
                  </a:lnTo>
                  <a:lnTo>
                    <a:pt x="89" y="106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76" y="100"/>
                  </a:lnTo>
                  <a:lnTo>
                    <a:pt x="70" y="96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68" y="84"/>
                  </a:lnTo>
                  <a:lnTo>
                    <a:pt x="67" y="81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1" y="81"/>
                  </a:lnTo>
                  <a:lnTo>
                    <a:pt x="56" y="81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6" y="87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52" y="99"/>
                  </a:lnTo>
                  <a:lnTo>
                    <a:pt x="53" y="103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8" y="117"/>
                  </a:lnTo>
                  <a:lnTo>
                    <a:pt x="59" y="121"/>
                  </a:lnTo>
                  <a:lnTo>
                    <a:pt x="65" y="127"/>
                  </a:lnTo>
                  <a:lnTo>
                    <a:pt x="65" y="127"/>
                  </a:lnTo>
                  <a:lnTo>
                    <a:pt x="68" y="130"/>
                  </a:lnTo>
                  <a:lnTo>
                    <a:pt x="68" y="136"/>
                  </a:lnTo>
                  <a:lnTo>
                    <a:pt x="68" y="140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2" y="143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2" y="130"/>
                  </a:lnTo>
                  <a:lnTo>
                    <a:pt x="47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09"/>
                  </a:lnTo>
                  <a:lnTo>
                    <a:pt x="44" y="105"/>
                  </a:lnTo>
                  <a:lnTo>
                    <a:pt x="43" y="103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31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1" y="105"/>
                  </a:lnTo>
                  <a:lnTo>
                    <a:pt x="19" y="111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5" y="125"/>
                  </a:lnTo>
                  <a:lnTo>
                    <a:pt x="25" y="131"/>
                  </a:lnTo>
                  <a:lnTo>
                    <a:pt x="24" y="133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18" y="134"/>
                  </a:lnTo>
                  <a:lnTo>
                    <a:pt x="13" y="134"/>
                  </a:lnTo>
                  <a:lnTo>
                    <a:pt x="10" y="131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7" y="11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97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0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5" y="8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6" y="77"/>
                  </a:lnTo>
                  <a:lnTo>
                    <a:pt x="39" y="74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66"/>
                  </a:lnTo>
                  <a:lnTo>
                    <a:pt x="37" y="60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1" y="46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36" y="34"/>
                  </a:lnTo>
                  <a:lnTo>
                    <a:pt x="37" y="32"/>
                  </a:lnTo>
                  <a:lnTo>
                    <a:pt x="42" y="31"/>
                  </a:lnTo>
                  <a:lnTo>
                    <a:pt x="4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13150850" y="3730625"/>
              <a:ext cx="33338" cy="38100"/>
            </a:xfrm>
            <a:custGeom>
              <a:avLst/>
              <a:gdLst>
                <a:gd name="T0" fmla="*/ 0 w 21"/>
                <a:gd name="T1" fmla="*/ 12 h 24"/>
                <a:gd name="T2" fmla="*/ 0 w 21"/>
                <a:gd name="T3" fmla="*/ 12 h 24"/>
                <a:gd name="T4" fmla="*/ 1 w 21"/>
                <a:gd name="T5" fmla="*/ 7 h 24"/>
                <a:gd name="T6" fmla="*/ 3 w 21"/>
                <a:gd name="T7" fmla="*/ 3 h 24"/>
                <a:gd name="T8" fmla="*/ 4 w 21"/>
                <a:gd name="T9" fmla="*/ 0 h 24"/>
                <a:gd name="T10" fmla="*/ 4 w 21"/>
                <a:gd name="T11" fmla="*/ 0 h 24"/>
                <a:gd name="T12" fmla="*/ 7 w 21"/>
                <a:gd name="T13" fmla="*/ 0 h 24"/>
                <a:gd name="T14" fmla="*/ 13 w 21"/>
                <a:gd name="T15" fmla="*/ 1 h 24"/>
                <a:gd name="T16" fmla="*/ 18 w 21"/>
                <a:gd name="T17" fmla="*/ 3 h 24"/>
                <a:gd name="T18" fmla="*/ 19 w 21"/>
                <a:gd name="T19" fmla="*/ 4 h 24"/>
                <a:gd name="T20" fmla="*/ 21 w 21"/>
                <a:gd name="T21" fmla="*/ 4 h 24"/>
                <a:gd name="T22" fmla="*/ 21 w 21"/>
                <a:gd name="T23" fmla="*/ 4 h 24"/>
                <a:gd name="T24" fmla="*/ 19 w 21"/>
                <a:gd name="T25" fmla="*/ 7 h 24"/>
                <a:gd name="T26" fmla="*/ 18 w 21"/>
                <a:gd name="T27" fmla="*/ 10 h 24"/>
                <a:gd name="T28" fmla="*/ 13 w 21"/>
                <a:gd name="T29" fmla="*/ 16 h 24"/>
                <a:gd name="T30" fmla="*/ 13 w 21"/>
                <a:gd name="T31" fmla="*/ 16 h 24"/>
                <a:gd name="T32" fmla="*/ 10 w 21"/>
                <a:gd name="T33" fmla="*/ 21 h 24"/>
                <a:gd name="T34" fmla="*/ 9 w 21"/>
                <a:gd name="T35" fmla="*/ 22 h 24"/>
                <a:gd name="T36" fmla="*/ 6 w 21"/>
                <a:gd name="T37" fmla="*/ 24 h 24"/>
                <a:gd name="T38" fmla="*/ 6 w 21"/>
                <a:gd name="T39" fmla="*/ 24 h 24"/>
                <a:gd name="T40" fmla="*/ 4 w 21"/>
                <a:gd name="T41" fmla="*/ 22 h 24"/>
                <a:gd name="T42" fmla="*/ 3 w 21"/>
                <a:gd name="T43" fmla="*/ 21 h 24"/>
                <a:gd name="T44" fmla="*/ 1 w 21"/>
                <a:gd name="T45" fmla="*/ 16 h 24"/>
                <a:gd name="T46" fmla="*/ 0 w 21"/>
                <a:gd name="T47" fmla="*/ 12 h 24"/>
                <a:gd name="T48" fmla="*/ 0 w 21"/>
                <a:gd name="T4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4">
                  <a:moveTo>
                    <a:pt x="0" y="12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13488988" y="3536950"/>
              <a:ext cx="30163" cy="38100"/>
            </a:xfrm>
            <a:custGeom>
              <a:avLst/>
              <a:gdLst>
                <a:gd name="T0" fmla="*/ 6 w 19"/>
                <a:gd name="T1" fmla="*/ 0 h 24"/>
                <a:gd name="T2" fmla="*/ 6 w 19"/>
                <a:gd name="T3" fmla="*/ 0 h 24"/>
                <a:gd name="T4" fmla="*/ 12 w 19"/>
                <a:gd name="T5" fmla="*/ 3 h 24"/>
                <a:gd name="T6" fmla="*/ 16 w 19"/>
                <a:gd name="T7" fmla="*/ 6 h 24"/>
                <a:gd name="T8" fmla="*/ 19 w 19"/>
                <a:gd name="T9" fmla="*/ 9 h 24"/>
                <a:gd name="T10" fmla="*/ 19 w 19"/>
                <a:gd name="T11" fmla="*/ 9 h 24"/>
                <a:gd name="T12" fmla="*/ 19 w 19"/>
                <a:gd name="T13" fmla="*/ 18 h 24"/>
                <a:gd name="T14" fmla="*/ 19 w 19"/>
                <a:gd name="T15" fmla="*/ 23 h 24"/>
                <a:gd name="T16" fmla="*/ 19 w 19"/>
                <a:gd name="T17" fmla="*/ 24 h 24"/>
                <a:gd name="T18" fmla="*/ 19 w 19"/>
                <a:gd name="T19" fmla="*/ 24 h 24"/>
                <a:gd name="T20" fmla="*/ 16 w 19"/>
                <a:gd name="T21" fmla="*/ 24 h 24"/>
                <a:gd name="T22" fmla="*/ 14 w 19"/>
                <a:gd name="T23" fmla="*/ 23 h 24"/>
                <a:gd name="T24" fmla="*/ 6 w 19"/>
                <a:gd name="T25" fmla="*/ 17 h 24"/>
                <a:gd name="T26" fmla="*/ 6 w 19"/>
                <a:gd name="T27" fmla="*/ 17 h 24"/>
                <a:gd name="T28" fmla="*/ 3 w 19"/>
                <a:gd name="T29" fmla="*/ 12 h 24"/>
                <a:gd name="T30" fmla="*/ 2 w 19"/>
                <a:gd name="T31" fmla="*/ 6 h 24"/>
                <a:gd name="T32" fmla="*/ 0 w 19"/>
                <a:gd name="T33" fmla="*/ 3 h 24"/>
                <a:gd name="T34" fmla="*/ 2 w 19"/>
                <a:gd name="T35" fmla="*/ 0 h 24"/>
                <a:gd name="T36" fmla="*/ 3 w 19"/>
                <a:gd name="T37" fmla="*/ 0 h 24"/>
                <a:gd name="T38" fmla="*/ 6 w 19"/>
                <a:gd name="T39" fmla="*/ 0 h 24"/>
                <a:gd name="T40" fmla="*/ 6 w 19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6" y="0"/>
                  </a:moveTo>
                  <a:lnTo>
                    <a:pt x="6" y="0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4" y="23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2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15043150" y="8216900"/>
              <a:ext cx="127000" cy="131762"/>
            </a:xfrm>
            <a:custGeom>
              <a:avLst/>
              <a:gdLst>
                <a:gd name="T0" fmla="*/ 9 w 80"/>
                <a:gd name="T1" fmla="*/ 16 h 83"/>
                <a:gd name="T2" fmla="*/ 9 w 80"/>
                <a:gd name="T3" fmla="*/ 16 h 83"/>
                <a:gd name="T4" fmla="*/ 12 w 80"/>
                <a:gd name="T5" fmla="*/ 11 h 83"/>
                <a:gd name="T6" fmla="*/ 22 w 80"/>
                <a:gd name="T7" fmla="*/ 6 h 83"/>
                <a:gd name="T8" fmla="*/ 28 w 80"/>
                <a:gd name="T9" fmla="*/ 3 h 83"/>
                <a:gd name="T10" fmla="*/ 34 w 80"/>
                <a:gd name="T11" fmla="*/ 0 h 83"/>
                <a:gd name="T12" fmla="*/ 40 w 80"/>
                <a:gd name="T13" fmla="*/ 0 h 83"/>
                <a:gd name="T14" fmla="*/ 46 w 80"/>
                <a:gd name="T15" fmla="*/ 1 h 83"/>
                <a:gd name="T16" fmla="*/ 46 w 80"/>
                <a:gd name="T17" fmla="*/ 1 h 83"/>
                <a:gd name="T18" fmla="*/ 55 w 80"/>
                <a:gd name="T19" fmla="*/ 6 h 83"/>
                <a:gd name="T20" fmla="*/ 62 w 80"/>
                <a:gd name="T21" fmla="*/ 11 h 83"/>
                <a:gd name="T22" fmla="*/ 67 w 80"/>
                <a:gd name="T23" fmla="*/ 19 h 83"/>
                <a:gd name="T24" fmla="*/ 70 w 80"/>
                <a:gd name="T25" fmla="*/ 26 h 83"/>
                <a:gd name="T26" fmla="*/ 70 w 80"/>
                <a:gd name="T27" fmla="*/ 26 h 83"/>
                <a:gd name="T28" fmla="*/ 73 w 80"/>
                <a:gd name="T29" fmla="*/ 47 h 83"/>
                <a:gd name="T30" fmla="*/ 74 w 80"/>
                <a:gd name="T31" fmla="*/ 56 h 83"/>
                <a:gd name="T32" fmla="*/ 77 w 80"/>
                <a:gd name="T33" fmla="*/ 62 h 83"/>
                <a:gd name="T34" fmla="*/ 77 w 80"/>
                <a:gd name="T35" fmla="*/ 62 h 83"/>
                <a:gd name="T36" fmla="*/ 80 w 80"/>
                <a:gd name="T37" fmla="*/ 69 h 83"/>
                <a:gd name="T38" fmla="*/ 80 w 80"/>
                <a:gd name="T39" fmla="*/ 75 h 83"/>
                <a:gd name="T40" fmla="*/ 77 w 80"/>
                <a:gd name="T41" fmla="*/ 81 h 83"/>
                <a:gd name="T42" fmla="*/ 74 w 80"/>
                <a:gd name="T43" fmla="*/ 83 h 83"/>
                <a:gd name="T44" fmla="*/ 71 w 80"/>
                <a:gd name="T45" fmla="*/ 83 h 83"/>
                <a:gd name="T46" fmla="*/ 71 w 80"/>
                <a:gd name="T47" fmla="*/ 83 h 83"/>
                <a:gd name="T48" fmla="*/ 64 w 80"/>
                <a:gd name="T49" fmla="*/ 83 h 83"/>
                <a:gd name="T50" fmla="*/ 55 w 80"/>
                <a:gd name="T51" fmla="*/ 83 h 83"/>
                <a:gd name="T52" fmla="*/ 47 w 80"/>
                <a:gd name="T53" fmla="*/ 81 h 83"/>
                <a:gd name="T54" fmla="*/ 41 w 80"/>
                <a:gd name="T55" fmla="*/ 81 h 83"/>
                <a:gd name="T56" fmla="*/ 41 w 80"/>
                <a:gd name="T57" fmla="*/ 81 h 83"/>
                <a:gd name="T58" fmla="*/ 37 w 80"/>
                <a:gd name="T59" fmla="*/ 81 h 83"/>
                <a:gd name="T60" fmla="*/ 33 w 80"/>
                <a:gd name="T61" fmla="*/ 80 h 83"/>
                <a:gd name="T62" fmla="*/ 31 w 80"/>
                <a:gd name="T63" fmla="*/ 77 h 83"/>
                <a:gd name="T64" fmla="*/ 30 w 80"/>
                <a:gd name="T65" fmla="*/ 71 h 83"/>
                <a:gd name="T66" fmla="*/ 30 w 80"/>
                <a:gd name="T67" fmla="*/ 71 h 83"/>
                <a:gd name="T68" fmla="*/ 30 w 80"/>
                <a:gd name="T69" fmla="*/ 63 h 83"/>
                <a:gd name="T70" fmla="*/ 28 w 80"/>
                <a:gd name="T71" fmla="*/ 56 h 83"/>
                <a:gd name="T72" fmla="*/ 25 w 80"/>
                <a:gd name="T73" fmla="*/ 50 h 83"/>
                <a:gd name="T74" fmla="*/ 22 w 80"/>
                <a:gd name="T75" fmla="*/ 48 h 83"/>
                <a:gd name="T76" fmla="*/ 19 w 80"/>
                <a:gd name="T77" fmla="*/ 47 h 83"/>
                <a:gd name="T78" fmla="*/ 19 w 80"/>
                <a:gd name="T79" fmla="*/ 47 h 83"/>
                <a:gd name="T80" fmla="*/ 13 w 80"/>
                <a:gd name="T81" fmla="*/ 47 h 83"/>
                <a:gd name="T82" fmla="*/ 7 w 80"/>
                <a:gd name="T83" fmla="*/ 44 h 83"/>
                <a:gd name="T84" fmla="*/ 3 w 80"/>
                <a:gd name="T85" fmla="*/ 40 h 83"/>
                <a:gd name="T86" fmla="*/ 1 w 80"/>
                <a:gd name="T87" fmla="*/ 37 h 83"/>
                <a:gd name="T88" fmla="*/ 0 w 80"/>
                <a:gd name="T89" fmla="*/ 34 h 83"/>
                <a:gd name="T90" fmla="*/ 0 w 80"/>
                <a:gd name="T91" fmla="*/ 34 h 83"/>
                <a:gd name="T92" fmla="*/ 1 w 80"/>
                <a:gd name="T93" fmla="*/ 28 h 83"/>
                <a:gd name="T94" fmla="*/ 4 w 80"/>
                <a:gd name="T95" fmla="*/ 22 h 83"/>
                <a:gd name="T96" fmla="*/ 9 w 80"/>
                <a:gd name="T97" fmla="*/ 16 h 83"/>
                <a:gd name="T98" fmla="*/ 9 w 80"/>
                <a:gd name="T99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83">
                  <a:moveTo>
                    <a:pt x="9" y="16"/>
                  </a:moveTo>
                  <a:lnTo>
                    <a:pt x="9" y="16"/>
                  </a:lnTo>
                  <a:lnTo>
                    <a:pt x="12" y="11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55" y="6"/>
                  </a:lnTo>
                  <a:lnTo>
                    <a:pt x="62" y="11"/>
                  </a:lnTo>
                  <a:lnTo>
                    <a:pt x="67" y="19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3" y="47"/>
                  </a:lnTo>
                  <a:lnTo>
                    <a:pt x="74" y="56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80" y="69"/>
                  </a:lnTo>
                  <a:lnTo>
                    <a:pt x="80" y="75"/>
                  </a:lnTo>
                  <a:lnTo>
                    <a:pt x="77" y="81"/>
                  </a:lnTo>
                  <a:lnTo>
                    <a:pt x="74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64" y="83"/>
                  </a:lnTo>
                  <a:lnTo>
                    <a:pt x="55" y="83"/>
                  </a:lnTo>
                  <a:lnTo>
                    <a:pt x="47" y="81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37" y="81"/>
                  </a:lnTo>
                  <a:lnTo>
                    <a:pt x="33" y="80"/>
                  </a:lnTo>
                  <a:lnTo>
                    <a:pt x="31" y="77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63"/>
                  </a:lnTo>
                  <a:lnTo>
                    <a:pt x="28" y="56"/>
                  </a:lnTo>
                  <a:lnTo>
                    <a:pt x="25" y="50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22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13112750" y="8281988"/>
              <a:ext cx="66675" cy="122237"/>
            </a:xfrm>
            <a:custGeom>
              <a:avLst/>
              <a:gdLst>
                <a:gd name="T0" fmla="*/ 11 w 42"/>
                <a:gd name="T1" fmla="*/ 28 h 77"/>
                <a:gd name="T2" fmla="*/ 11 w 42"/>
                <a:gd name="T3" fmla="*/ 28 h 77"/>
                <a:gd name="T4" fmla="*/ 11 w 42"/>
                <a:gd name="T5" fmla="*/ 19 h 77"/>
                <a:gd name="T6" fmla="*/ 12 w 42"/>
                <a:gd name="T7" fmla="*/ 10 h 77"/>
                <a:gd name="T8" fmla="*/ 14 w 42"/>
                <a:gd name="T9" fmla="*/ 5 h 77"/>
                <a:gd name="T10" fmla="*/ 14 w 42"/>
                <a:gd name="T11" fmla="*/ 5 h 77"/>
                <a:gd name="T12" fmla="*/ 15 w 42"/>
                <a:gd name="T13" fmla="*/ 3 h 77"/>
                <a:gd name="T14" fmla="*/ 20 w 42"/>
                <a:gd name="T15" fmla="*/ 2 h 77"/>
                <a:gd name="T16" fmla="*/ 27 w 42"/>
                <a:gd name="T17" fmla="*/ 0 h 77"/>
                <a:gd name="T18" fmla="*/ 34 w 42"/>
                <a:gd name="T19" fmla="*/ 2 h 77"/>
                <a:gd name="T20" fmla="*/ 37 w 42"/>
                <a:gd name="T21" fmla="*/ 3 h 77"/>
                <a:gd name="T22" fmla="*/ 39 w 42"/>
                <a:gd name="T23" fmla="*/ 6 h 77"/>
                <a:gd name="T24" fmla="*/ 39 w 42"/>
                <a:gd name="T25" fmla="*/ 6 h 77"/>
                <a:gd name="T26" fmla="*/ 40 w 42"/>
                <a:gd name="T27" fmla="*/ 13 h 77"/>
                <a:gd name="T28" fmla="*/ 42 w 42"/>
                <a:gd name="T29" fmla="*/ 22 h 77"/>
                <a:gd name="T30" fmla="*/ 40 w 42"/>
                <a:gd name="T31" fmla="*/ 31 h 77"/>
                <a:gd name="T32" fmla="*/ 39 w 42"/>
                <a:gd name="T33" fmla="*/ 34 h 77"/>
                <a:gd name="T34" fmla="*/ 37 w 42"/>
                <a:gd name="T35" fmla="*/ 37 h 77"/>
                <a:gd name="T36" fmla="*/ 37 w 42"/>
                <a:gd name="T37" fmla="*/ 37 h 77"/>
                <a:gd name="T38" fmla="*/ 34 w 42"/>
                <a:gd name="T39" fmla="*/ 42 h 77"/>
                <a:gd name="T40" fmla="*/ 33 w 42"/>
                <a:gd name="T41" fmla="*/ 47 h 77"/>
                <a:gd name="T42" fmla="*/ 34 w 42"/>
                <a:gd name="T43" fmla="*/ 58 h 77"/>
                <a:gd name="T44" fmla="*/ 34 w 42"/>
                <a:gd name="T45" fmla="*/ 58 h 77"/>
                <a:gd name="T46" fmla="*/ 33 w 42"/>
                <a:gd name="T47" fmla="*/ 65 h 77"/>
                <a:gd name="T48" fmla="*/ 31 w 42"/>
                <a:gd name="T49" fmla="*/ 73 h 77"/>
                <a:gd name="T50" fmla="*/ 27 w 42"/>
                <a:gd name="T51" fmla="*/ 77 h 77"/>
                <a:gd name="T52" fmla="*/ 25 w 42"/>
                <a:gd name="T53" fmla="*/ 77 h 77"/>
                <a:gd name="T54" fmla="*/ 22 w 42"/>
                <a:gd name="T55" fmla="*/ 76 h 77"/>
                <a:gd name="T56" fmla="*/ 22 w 42"/>
                <a:gd name="T57" fmla="*/ 76 h 77"/>
                <a:gd name="T58" fmla="*/ 17 w 42"/>
                <a:gd name="T59" fmla="*/ 73 h 77"/>
                <a:gd name="T60" fmla="*/ 12 w 42"/>
                <a:gd name="T61" fmla="*/ 70 h 77"/>
                <a:gd name="T62" fmla="*/ 5 w 42"/>
                <a:gd name="T63" fmla="*/ 68 h 77"/>
                <a:gd name="T64" fmla="*/ 5 w 42"/>
                <a:gd name="T65" fmla="*/ 68 h 77"/>
                <a:gd name="T66" fmla="*/ 3 w 42"/>
                <a:gd name="T67" fmla="*/ 67 h 77"/>
                <a:gd name="T68" fmla="*/ 2 w 42"/>
                <a:gd name="T69" fmla="*/ 62 h 77"/>
                <a:gd name="T70" fmla="*/ 0 w 42"/>
                <a:gd name="T71" fmla="*/ 58 h 77"/>
                <a:gd name="T72" fmla="*/ 0 w 42"/>
                <a:gd name="T73" fmla="*/ 53 h 77"/>
                <a:gd name="T74" fmla="*/ 2 w 42"/>
                <a:gd name="T75" fmla="*/ 50 h 77"/>
                <a:gd name="T76" fmla="*/ 2 w 42"/>
                <a:gd name="T77" fmla="*/ 50 h 77"/>
                <a:gd name="T78" fmla="*/ 8 w 42"/>
                <a:gd name="T79" fmla="*/ 39 h 77"/>
                <a:gd name="T80" fmla="*/ 11 w 42"/>
                <a:gd name="T81" fmla="*/ 28 h 77"/>
                <a:gd name="T82" fmla="*/ 11 w 42"/>
                <a:gd name="T83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77">
                  <a:moveTo>
                    <a:pt x="11" y="28"/>
                  </a:moveTo>
                  <a:lnTo>
                    <a:pt x="11" y="28"/>
                  </a:lnTo>
                  <a:lnTo>
                    <a:pt x="11" y="19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13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9" y="34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4" y="42"/>
                  </a:lnTo>
                  <a:lnTo>
                    <a:pt x="33" y="47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3" y="65"/>
                  </a:lnTo>
                  <a:lnTo>
                    <a:pt x="31" y="73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17" y="73"/>
                  </a:lnTo>
                  <a:lnTo>
                    <a:pt x="12" y="70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3" y="67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8" y="39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14290675" y="3375025"/>
              <a:ext cx="34925" cy="23812"/>
            </a:xfrm>
            <a:custGeom>
              <a:avLst/>
              <a:gdLst>
                <a:gd name="T0" fmla="*/ 9 w 22"/>
                <a:gd name="T1" fmla="*/ 2 h 15"/>
                <a:gd name="T2" fmla="*/ 9 w 22"/>
                <a:gd name="T3" fmla="*/ 2 h 15"/>
                <a:gd name="T4" fmla="*/ 15 w 22"/>
                <a:gd name="T5" fmla="*/ 0 h 15"/>
                <a:gd name="T6" fmla="*/ 19 w 22"/>
                <a:gd name="T7" fmla="*/ 0 h 15"/>
                <a:gd name="T8" fmla="*/ 22 w 22"/>
                <a:gd name="T9" fmla="*/ 2 h 15"/>
                <a:gd name="T10" fmla="*/ 22 w 22"/>
                <a:gd name="T11" fmla="*/ 2 h 15"/>
                <a:gd name="T12" fmla="*/ 22 w 22"/>
                <a:gd name="T13" fmla="*/ 5 h 15"/>
                <a:gd name="T14" fmla="*/ 21 w 22"/>
                <a:gd name="T15" fmla="*/ 9 h 15"/>
                <a:gd name="T16" fmla="*/ 18 w 22"/>
                <a:gd name="T17" fmla="*/ 12 h 15"/>
                <a:gd name="T18" fmla="*/ 15 w 22"/>
                <a:gd name="T19" fmla="*/ 15 h 15"/>
                <a:gd name="T20" fmla="*/ 15 w 22"/>
                <a:gd name="T21" fmla="*/ 15 h 15"/>
                <a:gd name="T22" fmla="*/ 9 w 22"/>
                <a:gd name="T23" fmla="*/ 15 h 15"/>
                <a:gd name="T24" fmla="*/ 5 w 22"/>
                <a:gd name="T25" fmla="*/ 15 h 15"/>
                <a:gd name="T26" fmla="*/ 2 w 22"/>
                <a:gd name="T27" fmla="*/ 13 h 15"/>
                <a:gd name="T28" fmla="*/ 0 w 22"/>
                <a:gd name="T29" fmla="*/ 12 h 15"/>
                <a:gd name="T30" fmla="*/ 0 w 22"/>
                <a:gd name="T31" fmla="*/ 12 h 15"/>
                <a:gd name="T32" fmla="*/ 0 w 22"/>
                <a:gd name="T33" fmla="*/ 11 h 15"/>
                <a:gd name="T34" fmla="*/ 0 w 22"/>
                <a:gd name="T35" fmla="*/ 8 h 15"/>
                <a:gd name="T36" fmla="*/ 3 w 22"/>
                <a:gd name="T37" fmla="*/ 5 h 15"/>
                <a:gd name="T38" fmla="*/ 9 w 22"/>
                <a:gd name="T39" fmla="*/ 2 h 15"/>
                <a:gd name="T40" fmla="*/ 9 w 22"/>
                <a:gd name="T4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5">
                  <a:moveTo>
                    <a:pt x="9" y="2"/>
                  </a:moveTo>
                  <a:lnTo>
                    <a:pt x="9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1" y="9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14270038" y="3359150"/>
              <a:ext cx="34925" cy="25400"/>
            </a:xfrm>
            <a:custGeom>
              <a:avLst/>
              <a:gdLst>
                <a:gd name="T0" fmla="*/ 4 w 22"/>
                <a:gd name="T1" fmla="*/ 1 h 16"/>
                <a:gd name="T2" fmla="*/ 4 w 22"/>
                <a:gd name="T3" fmla="*/ 1 h 16"/>
                <a:gd name="T4" fmla="*/ 12 w 22"/>
                <a:gd name="T5" fmla="*/ 0 h 16"/>
                <a:gd name="T6" fmla="*/ 18 w 22"/>
                <a:gd name="T7" fmla="*/ 1 h 16"/>
                <a:gd name="T8" fmla="*/ 21 w 22"/>
                <a:gd name="T9" fmla="*/ 3 h 16"/>
                <a:gd name="T10" fmla="*/ 21 w 22"/>
                <a:gd name="T11" fmla="*/ 3 h 16"/>
                <a:gd name="T12" fmla="*/ 22 w 22"/>
                <a:gd name="T13" fmla="*/ 7 h 16"/>
                <a:gd name="T14" fmla="*/ 22 w 22"/>
                <a:gd name="T15" fmla="*/ 9 h 16"/>
                <a:gd name="T16" fmla="*/ 22 w 22"/>
                <a:gd name="T17" fmla="*/ 12 h 16"/>
                <a:gd name="T18" fmla="*/ 22 w 22"/>
                <a:gd name="T19" fmla="*/ 12 h 16"/>
                <a:gd name="T20" fmla="*/ 16 w 22"/>
                <a:gd name="T21" fmla="*/ 15 h 16"/>
                <a:gd name="T22" fmla="*/ 9 w 22"/>
                <a:gd name="T23" fmla="*/ 16 h 16"/>
                <a:gd name="T24" fmla="*/ 9 w 22"/>
                <a:gd name="T25" fmla="*/ 16 h 16"/>
                <a:gd name="T26" fmla="*/ 3 w 22"/>
                <a:gd name="T27" fmla="*/ 13 h 16"/>
                <a:gd name="T28" fmla="*/ 1 w 22"/>
                <a:gd name="T29" fmla="*/ 10 h 16"/>
                <a:gd name="T30" fmla="*/ 0 w 22"/>
                <a:gd name="T31" fmla="*/ 9 h 16"/>
                <a:gd name="T32" fmla="*/ 0 w 22"/>
                <a:gd name="T33" fmla="*/ 9 h 16"/>
                <a:gd name="T34" fmla="*/ 0 w 22"/>
                <a:gd name="T35" fmla="*/ 4 h 16"/>
                <a:gd name="T36" fmla="*/ 1 w 22"/>
                <a:gd name="T37" fmla="*/ 3 h 16"/>
                <a:gd name="T38" fmla="*/ 4 w 22"/>
                <a:gd name="T39" fmla="*/ 1 h 16"/>
                <a:gd name="T40" fmla="*/ 4 w 22"/>
                <a:gd name="T4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6">
                  <a:moveTo>
                    <a:pt x="4" y="1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7078663" y="3032125"/>
              <a:ext cx="139700" cy="244475"/>
            </a:xfrm>
            <a:custGeom>
              <a:avLst/>
              <a:gdLst>
                <a:gd name="T0" fmla="*/ 0 w 88"/>
                <a:gd name="T1" fmla="*/ 0 h 154"/>
                <a:gd name="T2" fmla="*/ 0 w 88"/>
                <a:gd name="T3" fmla="*/ 0 h 154"/>
                <a:gd name="T4" fmla="*/ 9 w 88"/>
                <a:gd name="T5" fmla="*/ 21 h 154"/>
                <a:gd name="T6" fmla="*/ 18 w 88"/>
                <a:gd name="T7" fmla="*/ 35 h 154"/>
                <a:gd name="T8" fmla="*/ 25 w 88"/>
                <a:gd name="T9" fmla="*/ 47 h 154"/>
                <a:gd name="T10" fmla="*/ 25 w 88"/>
                <a:gd name="T11" fmla="*/ 47 h 154"/>
                <a:gd name="T12" fmla="*/ 31 w 88"/>
                <a:gd name="T13" fmla="*/ 55 h 154"/>
                <a:gd name="T14" fmla="*/ 36 w 88"/>
                <a:gd name="T15" fmla="*/ 64 h 154"/>
                <a:gd name="T16" fmla="*/ 39 w 88"/>
                <a:gd name="T17" fmla="*/ 73 h 154"/>
                <a:gd name="T18" fmla="*/ 40 w 88"/>
                <a:gd name="T19" fmla="*/ 81 h 154"/>
                <a:gd name="T20" fmla="*/ 40 w 88"/>
                <a:gd name="T21" fmla="*/ 81 h 154"/>
                <a:gd name="T22" fmla="*/ 40 w 88"/>
                <a:gd name="T23" fmla="*/ 90 h 154"/>
                <a:gd name="T24" fmla="*/ 37 w 88"/>
                <a:gd name="T25" fmla="*/ 102 h 154"/>
                <a:gd name="T26" fmla="*/ 37 w 88"/>
                <a:gd name="T27" fmla="*/ 102 h 154"/>
                <a:gd name="T28" fmla="*/ 37 w 88"/>
                <a:gd name="T29" fmla="*/ 111 h 154"/>
                <a:gd name="T30" fmla="*/ 39 w 88"/>
                <a:gd name="T31" fmla="*/ 118 h 154"/>
                <a:gd name="T32" fmla="*/ 42 w 88"/>
                <a:gd name="T33" fmla="*/ 126 h 154"/>
                <a:gd name="T34" fmla="*/ 48 w 88"/>
                <a:gd name="T35" fmla="*/ 132 h 154"/>
                <a:gd name="T36" fmla="*/ 48 w 88"/>
                <a:gd name="T37" fmla="*/ 132 h 154"/>
                <a:gd name="T38" fmla="*/ 64 w 88"/>
                <a:gd name="T39" fmla="*/ 141 h 154"/>
                <a:gd name="T40" fmla="*/ 70 w 88"/>
                <a:gd name="T41" fmla="*/ 145 h 154"/>
                <a:gd name="T42" fmla="*/ 74 w 88"/>
                <a:gd name="T43" fmla="*/ 148 h 154"/>
                <a:gd name="T44" fmla="*/ 74 w 88"/>
                <a:gd name="T45" fmla="*/ 148 h 154"/>
                <a:gd name="T46" fmla="*/ 76 w 88"/>
                <a:gd name="T47" fmla="*/ 150 h 154"/>
                <a:gd name="T48" fmla="*/ 79 w 88"/>
                <a:gd name="T49" fmla="*/ 151 h 154"/>
                <a:gd name="T50" fmla="*/ 88 w 88"/>
                <a:gd name="T5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154">
                  <a:moveTo>
                    <a:pt x="0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18" y="35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36" y="64"/>
                  </a:lnTo>
                  <a:lnTo>
                    <a:pt x="39" y="73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90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64" y="141"/>
                  </a:lnTo>
                  <a:lnTo>
                    <a:pt x="70" y="145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9" y="151"/>
                  </a:lnTo>
                  <a:lnTo>
                    <a:pt x="88" y="154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9756775" y="6130925"/>
              <a:ext cx="171450" cy="234950"/>
            </a:xfrm>
            <a:custGeom>
              <a:avLst/>
              <a:gdLst>
                <a:gd name="T0" fmla="*/ 44 w 108"/>
                <a:gd name="T1" fmla="*/ 0 h 148"/>
                <a:gd name="T2" fmla="*/ 44 w 108"/>
                <a:gd name="T3" fmla="*/ 0 h 148"/>
                <a:gd name="T4" fmla="*/ 47 w 108"/>
                <a:gd name="T5" fmla="*/ 1 h 148"/>
                <a:gd name="T6" fmla="*/ 52 w 108"/>
                <a:gd name="T7" fmla="*/ 6 h 148"/>
                <a:gd name="T8" fmla="*/ 53 w 108"/>
                <a:gd name="T9" fmla="*/ 9 h 148"/>
                <a:gd name="T10" fmla="*/ 55 w 108"/>
                <a:gd name="T11" fmla="*/ 12 h 148"/>
                <a:gd name="T12" fmla="*/ 55 w 108"/>
                <a:gd name="T13" fmla="*/ 16 h 148"/>
                <a:gd name="T14" fmla="*/ 55 w 108"/>
                <a:gd name="T15" fmla="*/ 21 h 148"/>
                <a:gd name="T16" fmla="*/ 55 w 108"/>
                <a:gd name="T17" fmla="*/ 21 h 148"/>
                <a:gd name="T18" fmla="*/ 50 w 108"/>
                <a:gd name="T19" fmla="*/ 30 h 148"/>
                <a:gd name="T20" fmla="*/ 49 w 108"/>
                <a:gd name="T21" fmla="*/ 37 h 148"/>
                <a:gd name="T22" fmla="*/ 49 w 108"/>
                <a:gd name="T23" fmla="*/ 40 h 148"/>
                <a:gd name="T24" fmla="*/ 52 w 108"/>
                <a:gd name="T25" fmla="*/ 43 h 148"/>
                <a:gd name="T26" fmla="*/ 55 w 108"/>
                <a:gd name="T27" fmla="*/ 46 h 148"/>
                <a:gd name="T28" fmla="*/ 58 w 108"/>
                <a:gd name="T29" fmla="*/ 47 h 148"/>
                <a:gd name="T30" fmla="*/ 58 w 108"/>
                <a:gd name="T31" fmla="*/ 47 h 148"/>
                <a:gd name="T32" fmla="*/ 66 w 108"/>
                <a:gd name="T33" fmla="*/ 50 h 148"/>
                <a:gd name="T34" fmla="*/ 69 w 108"/>
                <a:gd name="T35" fmla="*/ 53 h 148"/>
                <a:gd name="T36" fmla="*/ 72 w 108"/>
                <a:gd name="T37" fmla="*/ 56 h 148"/>
                <a:gd name="T38" fmla="*/ 74 w 108"/>
                <a:gd name="T39" fmla="*/ 62 h 148"/>
                <a:gd name="T40" fmla="*/ 74 w 108"/>
                <a:gd name="T41" fmla="*/ 62 h 148"/>
                <a:gd name="T42" fmla="*/ 77 w 108"/>
                <a:gd name="T43" fmla="*/ 70 h 148"/>
                <a:gd name="T44" fmla="*/ 81 w 108"/>
                <a:gd name="T45" fmla="*/ 72 h 148"/>
                <a:gd name="T46" fmla="*/ 95 w 108"/>
                <a:gd name="T47" fmla="*/ 75 h 148"/>
                <a:gd name="T48" fmla="*/ 95 w 108"/>
                <a:gd name="T49" fmla="*/ 75 h 148"/>
                <a:gd name="T50" fmla="*/ 102 w 108"/>
                <a:gd name="T51" fmla="*/ 78 h 148"/>
                <a:gd name="T52" fmla="*/ 108 w 108"/>
                <a:gd name="T53" fmla="*/ 83 h 148"/>
                <a:gd name="T54" fmla="*/ 108 w 108"/>
                <a:gd name="T55" fmla="*/ 84 h 148"/>
                <a:gd name="T56" fmla="*/ 108 w 108"/>
                <a:gd name="T57" fmla="*/ 86 h 148"/>
                <a:gd name="T58" fmla="*/ 106 w 108"/>
                <a:gd name="T59" fmla="*/ 87 h 148"/>
                <a:gd name="T60" fmla="*/ 103 w 108"/>
                <a:gd name="T61" fmla="*/ 89 h 148"/>
                <a:gd name="T62" fmla="*/ 103 w 108"/>
                <a:gd name="T63" fmla="*/ 89 h 148"/>
                <a:gd name="T64" fmla="*/ 87 w 108"/>
                <a:gd name="T65" fmla="*/ 92 h 148"/>
                <a:gd name="T66" fmla="*/ 81 w 108"/>
                <a:gd name="T67" fmla="*/ 95 h 148"/>
                <a:gd name="T68" fmla="*/ 80 w 108"/>
                <a:gd name="T69" fmla="*/ 96 h 148"/>
                <a:gd name="T70" fmla="*/ 80 w 108"/>
                <a:gd name="T71" fmla="*/ 99 h 148"/>
                <a:gd name="T72" fmla="*/ 80 w 108"/>
                <a:gd name="T73" fmla="*/ 99 h 148"/>
                <a:gd name="T74" fmla="*/ 78 w 108"/>
                <a:gd name="T75" fmla="*/ 105 h 148"/>
                <a:gd name="T76" fmla="*/ 74 w 108"/>
                <a:gd name="T77" fmla="*/ 112 h 148"/>
                <a:gd name="T78" fmla="*/ 66 w 108"/>
                <a:gd name="T79" fmla="*/ 120 h 148"/>
                <a:gd name="T80" fmla="*/ 56 w 108"/>
                <a:gd name="T81" fmla="*/ 126 h 148"/>
                <a:gd name="T82" fmla="*/ 56 w 108"/>
                <a:gd name="T83" fmla="*/ 126 h 148"/>
                <a:gd name="T84" fmla="*/ 22 w 108"/>
                <a:gd name="T85" fmla="*/ 139 h 148"/>
                <a:gd name="T86" fmla="*/ 0 w 108"/>
                <a:gd name="T8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48">
                  <a:moveTo>
                    <a:pt x="44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52" y="43"/>
                  </a:lnTo>
                  <a:lnTo>
                    <a:pt x="55" y="46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66" y="50"/>
                  </a:lnTo>
                  <a:lnTo>
                    <a:pt x="69" y="53"/>
                  </a:lnTo>
                  <a:lnTo>
                    <a:pt x="72" y="56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7" y="70"/>
                  </a:lnTo>
                  <a:lnTo>
                    <a:pt x="81" y="72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102" y="78"/>
                  </a:lnTo>
                  <a:lnTo>
                    <a:pt x="108" y="83"/>
                  </a:lnTo>
                  <a:lnTo>
                    <a:pt x="108" y="84"/>
                  </a:lnTo>
                  <a:lnTo>
                    <a:pt x="108" y="86"/>
                  </a:lnTo>
                  <a:lnTo>
                    <a:pt x="106" y="87"/>
                  </a:lnTo>
                  <a:lnTo>
                    <a:pt x="103" y="89"/>
                  </a:lnTo>
                  <a:lnTo>
                    <a:pt x="103" y="89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0" y="96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78" y="105"/>
                  </a:lnTo>
                  <a:lnTo>
                    <a:pt x="74" y="112"/>
                  </a:lnTo>
                  <a:lnTo>
                    <a:pt x="66" y="120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22" y="139"/>
                  </a:lnTo>
                  <a:lnTo>
                    <a:pt x="0" y="14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4578350" y="6621463"/>
              <a:ext cx="166688" cy="177800"/>
            </a:xfrm>
            <a:custGeom>
              <a:avLst/>
              <a:gdLst>
                <a:gd name="T0" fmla="*/ 0 w 105"/>
                <a:gd name="T1" fmla="*/ 112 h 112"/>
                <a:gd name="T2" fmla="*/ 0 w 105"/>
                <a:gd name="T3" fmla="*/ 112 h 112"/>
                <a:gd name="T4" fmla="*/ 9 w 105"/>
                <a:gd name="T5" fmla="*/ 104 h 112"/>
                <a:gd name="T6" fmla="*/ 22 w 105"/>
                <a:gd name="T7" fmla="*/ 94 h 112"/>
                <a:gd name="T8" fmla="*/ 22 w 105"/>
                <a:gd name="T9" fmla="*/ 94 h 112"/>
                <a:gd name="T10" fmla="*/ 28 w 105"/>
                <a:gd name="T11" fmla="*/ 91 h 112"/>
                <a:gd name="T12" fmla="*/ 34 w 105"/>
                <a:gd name="T13" fmla="*/ 91 h 112"/>
                <a:gd name="T14" fmla="*/ 40 w 105"/>
                <a:gd name="T15" fmla="*/ 89 h 112"/>
                <a:gd name="T16" fmla="*/ 47 w 105"/>
                <a:gd name="T17" fmla="*/ 85 h 112"/>
                <a:gd name="T18" fmla="*/ 47 w 105"/>
                <a:gd name="T19" fmla="*/ 85 h 112"/>
                <a:gd name="T20" fmla="*/ 51 w 105"/>
                <a:gd name="T21" fmla="*/ 80 h 112"/>
                <a:gd name="T22" fmla="*/ 56 w 105"/>
                <a:gd name="T23" fmla="*/ 75 h 112"/>
                <a:gd name="T24" fmla="*/ 59 w 105"/>
                <a:gd name="T25" fmla="*/ 69 h 112"/>
                <a:gd name="T26" fmla="*/ 63 w 105"/>
                <a:gd name="T27" fmla="*/ 66 h 112"/>
                <a:gd name="T28" fmla="*/ 63 w 105"/>
                <a:gd name="T29" fmla="*/ 66 h 112"/>
                <a:gd name="T30" fmla="*/ 68 w 105"/>
                <a:gd name="T31" fmla="*/ 61 h 112"/>
                <a:gd name="T32" fmla="*/ 72 w 105"/>
                <a:gd name="T33" fmla="*/ 55 h 112"/>
                <a:gd name="T34" fmla="*/ 84 w 105"/>
                <a:gd name="T35" fmla="*/ 42 h 112"/>
                <a:gd name="T36" fmla="*/ 84 w 105"/>
                <a:gd name="T37" fmla="*/ 42 h 112"/>
                <a:gd name="T38" fmla="*/ 90 w 105"/>
                <a:gd name="T39" fmla="*/ 37 h 112"/>
                <a:gd name="T40" fmla="*/ 96 w 105"/>
                <a:gd name="T41" fmla="*/ 33 h 112"/>
                <a:gd name="T42" fmla="*/ 100 w 105"/>
                <a:gd name="T43" fmla="*/ 30 h 112"/>
                <a:gd name="T44" fmla="*/ 103 w 105"/>
                <a:gd name="T45" fmla="*/ 26 h 112"/>
                <a:gd name="T46" fmla="*/ 103 w 105"/>
                <a:gd name="T47" fmla="*/ 26 h 112"/>
                <a:gd name="T48" fmla="*/ 103 w 105"/>
                <a:gd name="T49" fmla="*/ 20 h 112"/>
                <a:gd name="T50" fmla="*/ 103 w 105"/>
                <a:gd name="T51" fmla="*/ 15 h 112"/>
                <a:gd name="T52" fmla="*/ 103 w 105"/>
                <a:gd name="T53" fmla="*/ 15 h 112"/>
                <a:gd name="T54" fmla="*/ 105 w 105"/>
                <a:gd name="T55" fmla="*/ 9 h 112"/>
                <a:gd name="T56" fmla="*/ 105 w 105"/>
                <a:gd name="T57" fmla="*/ 6 h 112"/>
                <a:gd name="T58" fmla="*/ 103 w 105"/>
                <a:gd name="T59" fmla="*/ 5 h 112"/>
                <a:gd name="T60" fmla="*/ 103 w 105"/>
                <a:gd name="T61" fmla="*/ 5 h 112"/>
                <a:gd name="T62" fmla="*/ 100 w 105"/>
                <a:gd name="T63" fmla="*/ 3 h 112"/>
                <a:gd name="T64" fmla="*/ 94 w 105"/>
                <a:gd name="T65" fmla="*/ 3 h 112"/>
                <a:gd name="T66" fmla="*/ 86 w 105"/>
                <a:gd name="T67" fmla="*/ 5 h 112"/>
                <a:gd name="T68" fmla="*/ 86 w 105"/>
                <a:gd name="T69" fmla="*/ 5 h 112"/>
                <a:gd name="T70" fmla="*/ 80 w 105"/>
                <a:gd name="T71" fmla="*/ 3 h 112"/>
                <a:gd name="T72" fmla="*/ 75 w 10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112">
                  <a:moveTo>
                    <a:pt x="0" y="112"/>
                  </a:moveTo>
                  <a:lnTo>
                    <a:pt x="0" y="112"/>
                  </a:lnTo>
                  <a:lnTo>
                    <a:pt x="9" y="10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8" y="91"/>
                  </a:lnTo>
                  <a:lnTo>
                    <a:pt x="34" y="91"/>
                  </a:lnTo>
                  <a:lnTo>
                    <a:pt x="40" y="89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1" y="80"/>
                  </a:lnTo>
                  <a:lnTo>
                    <a:pt x="56" y="75"/>
                  </a:lnTo>
                  <a:lnTo>
                    <a:pt x="59" y="69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8" y="61"/>
                  </a:lnTo>
                  <a:lnTo>
                    <a:pt x="72" y="55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90" y="37"/>
                  </a:lnTo>
                  <a:lnTo>
                    <a:pt x="96" y="33"/>
                  </a:lnTo>
                  <a:lnTo>
                    <a:pt x="100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0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5" y="9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0" y="3"/>
                  </a:lnTo>
                  <a:lnTo>
                    <a:pt x="94" y="3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0" y="3"/>
                  </a:lnTo>
                  <a:lnTo>
                    <a:pt x="75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4510088" y="6565900"/>
              <a:ext cx="196850" cy="160337"/>
            </a:xfrm>
            <a:custGeom>
              <a:avLst/>
              <a:gdLst>
                <a:gd name="T0" fmla="*/ 99 w 124"/>
                <a:gd name="T1" fmla="*/ 0 h 101"/>
                <a:gd name="T2" fmla="*/ 99 w 124"/>
                <a:gd name="T3" fmla="*/ 0 h 101"/>
                <a:gd name="T4" fmla="*/ 112 w 124"/>
                <a:gd name="T5" fmla="*/ 9 h 101"/>
                <a:gd name="T6" fmla="*/ 121 w 124"/>
                <a:gd name="T7" fmla="*/ 18 h 101"/>
                <a:gd name="T8" fmla="*/ 123 w 124"/>
                <a:gd name="T9" fmla="*/ 21 h 101"/>
                <a:gd name="T10" fmla="*/ 124 w 124"/>
                <a:gd name="T11" fmla="*/ 24 h 101"/>
                <a:gd name="T12" fmla="*/ 124 w 124"/>
                <a:gd name="T13" fmla="*/ 24 h 101"/>
                <a:gd name="T14" fmla="*/ 121 w 124"/>
                <a:gd name="T15" fmla="*/ 30 h 101"/>
                <a:gd name="T16" fmla="*/ 118 w 124"/>
                <a:gd name="T17" fmla="*/ 35 h 101"/>
                <a:gd name="T18" fmla="*/ 118 w 124"/>
                <a:gd name="T19" fmla="*/ 35 h 101"/>
                <a:gd name="T20" fmla="*/ 115 w 124"/>
                <a:gd name="T21" fmla="*/ 40 h 101"/>
                <a:gd name="T22" fmla="*/ 112 w 124"/>
                <a:gd name="T23" fmla="*/ 44 h 101"/>
                <a:gd name="T24" fmla="*/ 108 w 124"/>
                <a:gd name="T25" fmla="*/ 46 h 101"/>
                <a:gd name="T26" fmla="*/ 105 w 124"/>
                <a:gd name="T27" fmla="*/ 46 h 101"/>
                <a:gd name="T28" fmla="*/ 105 w 124"/>
                <a:gd name="T29" fmla="*/ 46 h 101"/>
                <a:gd name="T30" fmla="*/ 93 w 124"/>
                <a:gd name="T31" fmla="*/ 38 h 101"/>
                <a:gd name="T32" fmla="*/ 87 w 124"/>
                <a:gd name="T33" fmla="*/ 35 h 101"/>
                <a:gd name="T34" fmla="*/ 83 w 124"/>
                <a:gd name="T35" fmla="*/ 35 h 101"/>
                <a:gd name="T36" fmla="*/ 83 w 124"/>
                <a:gd name="T37" fmla="*/ 35 h 101"/>
                <a:gd name="T38" fmla="*/ 78 w 124"/>
                <a:gd name="T39" fmla="*/ 38 h 101"/>
                <a:gd name="T40" fmla="*/ 74 w 124"/>
                <a:gd name="T41" fmla="*/ 41 h 101"/>
                <a:gd name="T42" fmla="*/ 71 w 124"/>
                <a:gd name="T43" fmla="*/ 46 h 101"/>
                <a:gd name="T44" fmla="*/ 71 w 124"/>
                <a:gd name="T45" fmla="*/ 52 h 101"/>
                <a:gd name="T46" fmla="*/ 71 w 124"/>
                <a:gd name="T47" fmla="*/ 52 h 101"/>
                <a:gd name="T48" fmla="*/ 71 w 124"/>
                <a:gd name="T49" fmla="*/ 61 h 101"/>
                <a:gd name="T50" fmla="*/ 68 w 124"/>
                <a:gd name="T51" fmla="*/ 77 h 101"/>
                <a:gd name="T52" fmla="*/ 62 w 124"/>
                <a:gd name="T53" fmla="*/ 93 h 101"/>
                <a:gd name="T54" fmla="*/ 59 w 124"/>
                <a:gd name="T55" fmla="*/ 98 h 101"/>
                <a:gd name="T56" fmla="*/ 57 w 124"/>
                <a:gd name="T57" fmla="*/ 101 h 101"/>
                <a:gd name="T58" fmla="*/ 57 w 124"/>
                <a:gd name="T59" fmla="*/ 101 h 101"/>
                <a:gd name="T60" fmla="*/ 52 w 124"/>
                <a:gd name="T61" fmla="*/ 99 h 101"/>
                <a:gd name="T62" fmla="*/ 46 w 124"/>
                <a:gd name="T63" fmla="*/ 96 h 101"/>
                <a:gd name="T64" fmla="*/ 40 w 124"/>
                <a:gd name="T65" fmla="*/ 93 h 101"/>
                <a:gd name="T66" fmla="*/ 40 w 124"/>
                <a:gd name="T67" fmla="*/ 93 h 101"/>
                <a:gd name="T68" fmla="*/ 0 w 124"/>
                <a:gd name="T69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01">
                  <a:moveTo>
                    <a:pt x="99" y="0"/>
                  </a:moveTo>
                  <a:lnTo>
                    <a:pt x="99" y="0"/>
                  </a:lnTo>
                  <a:lnTo>
                    <a:pt x="112" y="9"/>
                  </a:lnTo>
                  <a:lnTo>
                    <a:pt x="121" y="18"/>
                  </a:lnTo>
                  <a:lnTo>
                    <a:pt x="123" y="21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1" y="30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5" y="40"/>
                  </a:lnTo>
                  <a:lnTo>
                    <a:pt x="112" y="44"/>
                  </a:lnTo>
                  <a:lnTo>
                    <a:pt x="108" y="46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93" y="38"/>
                  </a:lnTo>
                  <a:lnTo>
                    <a:pt x="87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78" y="38"/>
                  </a:lnTo>
                  <a:lnTo>
                    <a:pt x="74" y="41"/>
                  </a:lnTo>
                  <a:lnTo>
                    <a:pt x="71" y="46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61"/>
                  </a:lnTo>
                  <a:lnTo>
                    <a:pt x="68" y="77"/>
                  </a:lnTo>
                  <a:lnTo>
                    <a:pt x="62" y="93"/>
                  </a:lnTo>
                  <a:lnTo>
                    <a:pt x="59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2" y="99"/>
                  </a:lnTo>
                  <a:lnTo>
                    <a:pt x="46" y="96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0" y="9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4457700" y="6410325"/>
              <a:ext cx="230188" cy="198437"/>
            </a:xfrm>
            <a:custGeom>
              <a:avLst/>
              <a:gdLst>
                <a:gd name="T0" fmla="*/ 52 w 145"/>
                <a:gd name="T1" fmla="*/ 0 h 125"/>
                <a:gd name="T2" fmla="*/ 55 w 145"/>
                <a:gd name="T3" fmla="*/ 11 h 125"/>
                <a:gd name="T4" fmla="*/ 59 w 145"/>
                <a:gd name="T5" fmla="*/ 11 h 125"/>
                <a:gd name="T6" fmla="*/ 65 w 145"/>
                <a:gd name="T7" fmla="*/ 8 h 125"/>
                <a:gd name="T8" fmla="*/ 74 w 145"/>
                <a:gd name="T9" fmla="*/ 8 h 125"/>
                <a:gd name="T10" fmla="*/ 79 w 145"/>
                <a:gd name="T11" fmla="*/ 11 h 125"/>
                <a:gd name="T12" fmla="*/ 83 w 145"/>
                <a:gd name="T13" fmla="*/ 18 h 125"/>
                <a:gd name="T14" fmla="*/ 82 w 145"/>
                <a:gd name="T15" fmla="*/ 28 h 125"/>
                <a:gd name="T16" fmla="*/ 86 w 145"/>
                <a:gd name="T17" fmla="*/ 40 h 125"/>
                <a:gd name="T18" fmla="*/ 95 w 145"/>
                <a:gd name="T19" fmla="*/ 48 h 125"/>
                <a:gd name="T20" fmla="*/ 101 w 145"/>
                <a:gd name="T21" fmla="*/ 49 h 125"/>
                <a:gd name="T22" fmla="*/ 114 w 145"/>
                <a:gd name="T23" fmla="*/ 53 h 125"/>
                <a:gd name="T24" fmla="*/ 120 w 145"/>
                <a:gd name="T25" fmla="*/ 58 h 125"/>
                <a:gd name="T26" fmla="*/ 136 w 145"/>
                <a:gd name="T27" fmla="*/ 74 h 125"/>
                <a:gd name="T28" fmla="*/ 141 w 145"/>
                <a:gd name="T29" fmla="*/ 77 h 125"/>
                <a:gd name="T30" fmla="*/ 145 w 145"/>
                <a:gd name="T31" fmla="*/ 83 h 125"/>
                <a:gd name="T32" fmla="*/ 139 w 145"/>
                <a:gd name="T33" fmla="*/ 91 h 125"/>
                <a:gd name="T34" fmla="*/ 135 w 145"/>
                <a:gd name="T35" fmla="*/ 93 h 125"/>
                <a:gd name="T36" fmla="*/ 132 w 145"/>
                <a:gd name="T37" fmla="*/ 98 h 125"/>
                <a:gd name="T38" fmla="*/ 130 w 145"/>
                <a:gd name="T39" fmla="*/ 108 h 125"/>
                <a:gd name="T40" fmla="*/ 130 w 145"/>
                <a:gd name="T41" fmla="*/ 113 h 125"/>
                <a:gd name="T42" fmla="*/ 125 w 145"/>
                <a:gd name="T43" fmla="*/ 123 h 125"/>
                <a:gd name="T44" fmla="*/ 117 w 145"/>
                <a:gd name="T45" fmla="*/ 125 h 125"/>
                <a:gd name="T46" fmla="*/ 92 w 145"/>
                <a:gd name="T47" fmla="*/ 120 h 125"/>
                <a:gd name="T48" fmla="*/ 82 w 145"/>
                <a:gd name="T49" fmla="*/ 117 h 125"/>
                <a:gd name="T50" fmla="*/ 71 w 145"/>
                <a:gd name="T51" fmla="*/ 114 h 125"/>
                <a:gd name="T52" fmla="*/ 58 w 145"/>
                <a:gd name="T53" fmla="*/ 116 h 125"/>
                <a:gd name="T54" fmla="*/ 48 w 145"/>
                <a:gd name="T55" fmla="*/ 114 h 125"/>
                <a:gd name="T56" fmla="*/ 43 w 145"/>
                <a:gd name="T57" fmla="*/ 113 h 125"/>
                <a:gd name="T58" fmla="*/ 27 w 145"/>
                <a:gd name="T59" fmla="*/ 110 h 125"/>
                <a:gd name="T60" fmla="*/ 21 w 145"/>
                <a:gd name="T61" fmla="*/ 108 h 125"/>
                <a:gd name="T62" fmla="*/ 0 w 145"/>
                <a:gd name="T63" fmla="*/ 9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125">
                  <a:moveTo>
                    <a:pt x="52" y="0"/>
                  </a:moveTo>
                  <a:lnTo>
                    <a:pt x="52" y="0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6" y="12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5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2" y="13"/>
                  </a:lnTo>
                  <a:lnTo>
                    <a:pt x="83" y="1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3" y="34"/>
                  </a:lnTo>
                  <a:lnTo>
                    <a:pt x="86" y="40"/>
                  </a:lnTo>
                  <a:lnTo>
                    <a:pt x="90" y="45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101" y="49"/>
                  </a:lnTo>
                  <a:lnTo>
                    <a:pt x="107" y="51"/>
                  </a:lnTo>
                  <a:lnTo>
                    <a:pt x="114" y="53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30" y="70"/>
                  </a:lnTo>
                  <a:lnTo>
                    <a:pt x="136" y="74"/>
                  </a:lnTo>
                  <a:lnTo>
                    <a:pt x="141" y="77"/>
                  </a:lnTo>
                  <a:lnTo>
                    <a:pt x="141" y="77"/>
                  </a:lnTo>
                  <a:lnTo>
                    <a:pt x="144" y="80"/>
                  </a:lnTo>
                  <a:lnTo>
                    <a:pt x="145" y="83"/>
                  </a:lnTo>
                  <a:lnTo>
                    <a:pt x="145" y="86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35" y="93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0" y="102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29" y="119"/>
                  </a:lnTo>
                  <a:lnTo>
                    <a:pt x="125" y="123"/>
                  </a:lnTo>
                  <a:lnTo>
                    <a:pt x="122" y="123"/>
                  </a:lnTo>
                  <a:lnTo>
                    <a:pt x="117" y="125"/>
                  </a:lnTo>
                  <a:lnTo>
                    <a:pt x="117" y="125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82" y="117"/>
                  </a:lnTo>
                  <a:lnTo>
                    <a:pt x="76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58" y="116"/>
                  </a:lnTo>
                  <a:lnTo>
                    <a:pt x="50" y="116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3" y="113"/>
                  </a:lnTo>
                  <a:lnTo>
                    <a:pt x="34" y="111"/>
                  </a:lnTo>
                  <a:lnTo>
                    <a:pt x="27" y="110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9" y="101"/>
                  </a:lnTo>
                  <a:lnTo>
                    <a:pt x="0" y="9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4408488" y="6223000"/>
              <a:ext cx="187325" cy="217487"/>
            </a:xfrm>
            <a:custGeom>
              <a:avLst/>
              <a:gdLst>
                <a:gd name="T0" fmla="*/ 80 w 118"/>
                <a:gd name="T1" fmla="*/ 0 h 137"/>
                <a:gd name="T2" fmla="*/ 101 w 118"/>
                <a:gd name="T3" fmla="*/ 19 h 137"/>
                <a:gd name="T4" fmla="*/ 101 w 118"/>
                <a:gd name="T5" fmla="*/ 19 h 137"/>
                <a:gd name="T6" fmla="*/ 98 w 118"/>
                <a:gd name="T7" fmla="*/ 23 h 137"/>
                <a:gd name="T8" fmla="*/ 95 w 118"/>
                <a:gd name="T9" fmla="*/ 28 h 137"/>
                <a:gd name="T10" fmla="*/ 93 w 118"/>
                <a:gd name="T11" fmla="*/ 32 h 137"/>
                <a:gd name="T12" fmla="*/ 93 w 118"/>
                <a:gd name="T13" fmla="*/ 32 h 137"/>
                <a:gd name="T14" fmla="*/ 93 w 118"/>
                <a:gd name="T15" fmla="*/ 34 h 137"/>
                <a:gd name="T16" fmla="*/ 95 w 118"/>
                <a:gd name="T17" fmla="*/ 37 h 137"/>
                <a:gd name="T18" fmla="*/ 101 w 118"/>
                <a:gd name="T19" fmla="*/ 44 h 137"/>
                <a:gd name="T20" fmla="*/ 101 w 118"/>
                <a:gd name="T21" fmla="*/ 44 h 137"/>
                <a:gd name="T22" fmla="*/ 113 w 118"/>
                <a:gd name="T23" fmla="*/ 57 h 137"/>
                <a:gd name="T24" fmla="*/ 117 w 118"/>
                <a:gd name="T25" fmla="*/ 63 h 137"/>
                <a:gd name="T26" fmla="*/ 118 w 118"/>
                <a:gd name="T27" fmla="*/ 68 h 137"/>
                <a:gd name="T28" fmla="*/ 118 w 118"/>
                <a:gd name="T29" fmla="*/ 68 h 137"/>
                <a:gd name="T30" fmla="*/ 117 w 118"/>
                <a:gd name="T31" fmla="*/ 71 h 137"/>
                <a:gd name="T32" fmla="*/ 116 w 118"/>
                <a:gd name="T33" fmla="*/ 74 h 137"/>
                <a:gd name="T34" fmla="*/ 111 w 118"/>
                <a:gd name="T35" fmla="*/ 77 h 137"/>
                <a:gd name="T36" fmla="*/ 104 w 118"/>
                <a:gd name="T37" fmla="*/ 77 h 137"/>
                <a:gd name="T38" fmla="*/ 104 w 118"/>
                <a:gd name="T39" fmla="*/ 77 h 137"/>
                <a:gd name="T40" fmla="*/ 95 w 118"/>
                <a:gd name="T41" fmla="*/ 80 h 137"/>
                <a:gd name="T42" fmla="*/ 89 w 118"/>
                <a:gd name="T43" fmla="*/ 83 h 137"/>
                <a:gd name="T44" fmla="*/ 87 w 118"/>
                <a:gd name="T45" fmla="*/ 86 h 137"/>
                <a:gd name="T46" fmla="*/ 86 w 118"/>
                <a:gd name="T47" fmla="*/ 89 h 137"/>
                <a:gd name="T48" fmla="*/ 86 w 118"/>
                <a:gd name="T49" fmla="*/ 90 h 137"/>
                <a:gd name="T50" fmla="*/ 87 w 118"/>
                <a:gd name="T51" fmla="*/ 93 h 137"/>
                <a:gd name="T52" fmla="*/ 87 w 118"/>
                <a:gd name="T53" fmla="*/ 93 h 137"/>
                <a:gd name="T54" fmla="*/ 93 w 118"/>
                <a:gd name="T55" fmla="*/ 96 h 137"/>
                <a:gd name="T56" fmla="*/ 96 w 118"/>
                <a:gd name="T57" fmla="*/ 102 h 137"/>
                <a:gd name="T58" fmla="*/ 98 w 118"/>
                <a:gd name="T59" fmla="*/ 108 h 137"/>
                <a:gd name="T60" fmla="*/ 96 w 118"/>
                <a:gd name="T61" fmla="*/ 109 h 137"/>
                <a:gd name="T62" fmla="*/ 95 w 118"/>
                <a:gd name="T63" fmla="*/ 111 h 137"/>
                <a:gd name="T64" fmla="*/ 95 w 118"/>
                <a:gd name="T65" fmla="*/ 111 h 137"/>
                <a:gd name="T66" fmla="*/ 87 w 118"/>
                <a:gd name="T67" fmla="*/ 115 h 137"/>
                <a:gd name="T68" fmla="*/ 83 w 118"/>
                <a:gd name="T69" fmla="*/ 118 h 137"/>
                <a:gd name="T70" fmla="*/ 83 w 118"/>
                <a:gd name="T71" fmla="*/ 118 h 137"/>
                <a:gd name="T72" fmla="*/ 79 w 118"/>
                <a:gd name="T73" fmla="*/ 118 h 137"/>
                <a:gd name="T74" fmla="*/ 73 w 118"/>
                <a:gd name="T75" fmla="*/ 118 h 137"/>
                <a:gd name="T76" fmla="*/ 73 w 118"/>
                <a:gd name="T77" fmla="*/ 118 h 137"/>
                <a:gd name="T78" fmla="*/ 55 w 118"/>
                <a:gd name="T79" fmla="*/ 114 h 137"/>
                <a:gd name="T80" fmla="*/ 44 w 118"/>
                <a:gd name="T81" fmla="*/ 112 h 137"/>
                <a:gd name="T82" fmla="*/ 41 w 118"/>
                <a:gd name="T83" fmla="*/ 114 h 137"/>
                <a:gd name="T84" fmla="*/ 37 w 118"/>
                <a:gd name="T85" fmla="*/ 115 h 137"/>
                <a:gd name="T86" fmla="*/ 37 w 118"/>
                <a:gd name="T87" fmla="*/ 115 h 137"/>
                <a:gd name="T88" fmla="*/ 33 w 118"/>
                <a:gd name="T89" fmla="*/ 121 h 137"/>
                <a:gd name="T90" fmla="*/ 28 w 118"/>
                <a:gd name="T91" fmla="*/ 126 h 137"/>
                <a:gd name="T92" fmla="*/ 27 w 118"/>
                <a:gd name="T93" fmla="*/ 129 h 137"/>
                <a:gd name="T94" fmla="*/ 24 w 118"/>
                <a:gd name="T95" fmla="*/ 131 h 137"/>
                <a:gd name="T96" fmla="*/ 24 w 118"/>
                <a:gd name="T97" fmla="*/ 131 h 137"/>
                <a:gd name="T98" fmla="*/ 10 w 118"/>
                <a:gd name="T99" fmla="*/ 136 h 137"/>
                <a:gd name="T100" fmla="*/ 0 w 118"/>
                <a:gd name="T10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37">
                  <a:moveTo>
                    <a:pt x="80" y="0"/>
                  </a:moveTo>
                  <a:lnTo>
                    <a:pt x="101" y="19"/>
                  </a:lnTo>
                  <a:lnTo>
                    <a:pt x="101" y="19"/>
                  </a:lnTo>
                  <a:lnTo>
                    <a:pt x="98" y="23"/>
                  </a:lnTo>
                  <a:lnTo>
                    <a:pt x="95" y="28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3" y="34"/>
                  </a:lnTo>
                  <a:lnTo>
                    <a:pt x="95" y="37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13" y="57"/>
                  </a:lnTo>
                  <a:lnTo>
                    <a:pt x="117" y="63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7" y="71"/>
                  </a:lnTo>
                  <a:lnTo>
                    <a:pt x="116" y="74"/>
                  </a:lnTo>
                  <a:lnTo>
                    <a:pt x="111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95" y="80"/>
                  </a:lnTo>
                  <a:lnTo>
                    <a:pt x="89" y="83"/>
                  </a:lnTo>
                  <a:lnTo>
                    <a:pt x="87" y="86"/>
                  </a:lnTo>
                  <a:lnTo>
                    <a:pt x="86" y="89"/>
                  </a:lnTo>
                  <a:lnTo>
                    <a:pt x="86" y="90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93" y="96"/>
                  </a:lnTo>
                  <a:lnTo>
                    <a:pt x="96" y="102"/>
                  </a:lnTo>
                  <a:lnTo>
                    <a:pt x="98" y="108"/>
                  </a:lnTo>
                  <a:lnTo>
                    <a:pt x="96" y="109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87" y="115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79" y="118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55" y="114"/>
                  </a:lnTo>
                  <a:lnTo>
                    <a:pt x="44" y="112"/>
                  </a:lnTo>
                  <a:lnTo>
                    <a:pt x="41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3" y="121"/>
                  </a:lnTo>
                  <a:lnTo>
                    <a:pt x="28" y="126"/>
                  </a:lnTo>
                  <a:lnTo>
                    <a:pt x="27" y="129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10" y="136"/>
                  </a:lnTo>
                  <a:lnTo>
                    <a:pt x="0" y="137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4329113" y="5867400"/>
              <a:ext cx="196850" cy="279400"/>
            </a:xfrm>
            <a:custGeom>
              <a:avLst/>
              <a:gdLst>
                <a:gd name="T0" fmla="*/ 40 w 124"/>
                <a:gd name="T1" fmla="*/ 0 h 176"/>
                <a:gd name="T2" fmla="*/ 28 w 124"/>
                <a:gd name="T3" fmla="*/ 12 h 176"/>
                <a:gd name="T4" fmla="*/ 26 w 124"/>
                <a:gd name="T5" fmla="*/ 19 h 176"/>
                <a:gd name="T6" fmla="*/ 31 w 124"/>
                <a:gd name="T7" fmla="*/ 28 h 176"/>
                <a:gd name="T8" fmla="*/ 44 w 124"/>
                <a:gd name="T9" fmla="*/ 49 h 176"/>
                <a:gd name="T10" fmla="*/ 52 w 124"/>
                <a:gd name="T11" fmla="*/ 55 h 176"/>
                <a:gd name="T12" fmla="*/ 56 w 124"/>
                <a:gd name="T13" fmla="*/ 55 h 176"/>
                <a:gd name="T14" fmla="*/ 63 w 124"/>
                <a:gd name="T15" fmla="*/ 52 h 176"/>
                <a:gd name="T16" fmla="*/ 69 w 124"/>
                <a:gd name="T17" fmla="*/ 53 h 176"/>
                <a:gd name="T18" fmla="*/ 75 w 124"/>
                <a:gd name="T19" fmla="*/ 56 h 176"/>
                <a:gd name="T20" fmla="*/ 80 w 124"/>
                <a:gd name="T21" fmla="*/ 65 h 176"/>
                <a:gd name="T22" fmla="*/ 83 w 124"/>
                <a:gd name="T23" fmla="*/ 70 h 176"/>
                <a:gd name="T24" fmla="*/ 89 w 124"/>
                <a:gd name="T25" fmla="*/ 74 h 176"/>
                <a:gd name="T26" fmla="*/ 90 w 124"/>
                <a:gd name="T27" fmla="*/ 82 h 176"/>
                <a:gd name="T28" fmla="*/ 87 w 124"/>
                <a:gd name="T29" fmla="*/ 87 h 176"/>
                <a:gd name="T30" fmla="*/ 77 w 124"/>
                <a:gd name="T31" fmla="*/ 90 h 176"/>
                <a:gd name="T32" fmla="*/ 68 w 124"/>
                <a:gd name="T33" fmla="*/ 96 h 176"/>
                <a:gd name="T34" fmla="*/ 60 w 124"/>
                <a:gd name="T35" fmla="*/ 105 h 176"/>
                <a:gd name="T36" fmla="*/ 49 w 124"/>
                <a:gd name="T37" fmla="*/ 123 h 176"/>
                <a:gd name="T38" fmla="*/ 43 w 124"/>
                <a:gd name="T39" fmla="*/ 127 h 176"/>
                <a:gd name="T40" fmla="*/ 34 w 124"/>
                <a:gd name="T41" fmla="*/ 127 h 176"/>
                <a:gd name="T42" fmla="*/ 25 w 124"/>
                <a:gd name="T43" fmla="*/ 124 h 176"/>
                <a:gd name="T44" fmla="*/ 12 w 124"/>
                <a:gd name="T45" fmla="*/ 119 h 176"/>
                <a:gd name="T46" fmla="*/ 6 w 124"/>
                <a:gd name="T47" fmla="*/ 120 h 176"/>
                <a:gd name="T48" fmla="*/ 4 w 124"/>
                <a:gd name="T49" fmla="*/ 132 h 176"/>
                <a:gd name="T50" fmla="*/ 3 w 124"/>
                <a:gd name="T51" fmla="*/ 148 h 176"/>
                <a:gd name="T52" fmla="*/ 0 w 124"/>
                <a:gd name="T53" fmla="*/ 167 h 176"/>
                <a:gd name="T54" fmla="*/ 3 w 124"/>
                <a:gd name="T55" fmla="*/ 175 h 176"/>
                <a:gd name="T56" fmla="*/ 7 w 124"/>
                <a:gd name="T57" fmla="*/ 176 h 176"/>
                <a:gd name="T58" fmla="*/ 28 w 124"/>
                <a:gd name="T59" fmla="*/ 175 h 176"/>
                <a:gd name="T60" fmla="*/ 41 w 124"/>
                <a:gd name="T61" fmla="*/ 169 h 176"/>
                <a:gd name="T62" fmla="*/ 43 w 124"/>
                <a:gd name="T63" fmla="*/ 166 h 176"/>
                <a:gd name="T64" fmla="*/ 46 w 124"/>
                <a:gd name="T65" fmla="*/ 157 h 176"/>
                <a:gd name="T66" fmla="*/ 52 w 124"/>
                <a:gd name="T67" fmla="*/ 154 h 176"/>
                <a:gd name="T68" fmla="*/ 54 w 124"/>
                <a:gd name="T69" fmla="*/ 154 h 176"/>
                <a:gd name="T70" fmla="*/ 60 w 124"/>
                <a:gd name="T71" fmla="*/ 147 h 176"/>
                <a:gd name="T72" fmla="*/ 69 w 124"/>
                <a:gd name="T73" fmla="*/ 136 h 176"/>
                <a:gd name="T74" fmla="*/ 72 w 124"/>
                <a:gd name="T75" fmla="*/ 136 h 176"/>
                <a:gd name="T76" fmla="*/ 75 w 124"/>
                <a:gd name="T77" fmla="*/ 136 h 176"/>
                <a:gd name="T78" fmla="*/ 80 w 124"/>
                <a:gd name="T79" fmla="*/ 144 h 176"/>
                <a:gd name="T80" fmla="*/ 80 w 124"/>
                <a:gd name="T81" fmla="*/ 151 h 176"/>
                <a:gd name="T82" fmla="*/ 83 w 124"/>
                <a:gd name="T83" fmla="*/ 159 h 176"/>
                <a:gd name="T84" fmla="*/ 89 w 124"/>
                <a:gd name="T85" fmla="*/ 163 h 176"/>
                <a:gd name="T86" fmla="*/ 96 w 124"/>
                <a:gd name="T87" fmla="*/ 166 h 176"/>
                <a:gd name="T88" fmla="*/ 102 w 124"/>
                <a:gd name="T89" fmla="*/ 163 h 176"/>
                <a:gd name="T90" fmla="*/ 115 w 124"/>
                <a:gd name="T91" fmla="*/ 139 h 176"/>
                <a:gd name="T92" fmla="*/ 124 w 124"/>
                <a:gd name="T93" fmla="*/ 117 h 176"/>
                <a:gd name="T94" fmla="*/ 123 w 124"/>
                <a:gd name="T95" fmla="*/ 110 h 176"/>
                <a:gd name="T96" fmla="*/ 111 w 124"/>
                <a:gd name="T97" fmla="*/ 84 h 176"/>
                <a:gd name="T98" fmla="*/ 106 w 124"/>
                <a:gd name="T99" fmla="*/ 76 h 176"/>
                <a:gd name="T100" fmla="*/ 100 w 124"/>
                <a:gd name="T101" fmla="*/ 56 h 176"/>
                <a:gd name="T102" fmla="*/ 97 w 124"/>
                <a:gd name="T103" fmla="*/ 52 h 176"/>
                <a:gd name="T104" fmla="*/ 86 w 124"/>
                <a:gd name="T105" fmla="*/ 44 h 176"/>
                <a:gd name="T106" fmla="*/ 57 w 124"/>
                <a:gd name="T107" fmla="*/ 31 h 176"/>
                <a:gd name="T108" fmla="*/ 47 w 124"/>
                <a:gd name="T109" fmla="*/ 22 h 176"/>
                <a:gd name="T110" fmla="*/ 43 w 124"/>
                <a:gd name="T111" fmla="*/ 15 h 176"/>
                <a:gd name="T112" fmla="*/ 40 w 124"/>
                <a:gd name="T113" fmla="*/ 2 h 176"/>
                <a:gd name="T114" fmla="*/ 40 w 124"/>
                <a:gd name="T1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" h="176">
                  <a:moveTo>
                    <a:pt x="40" y="0"/>
                  </a:moveTo>
                  <a:lnTo>
                    <a:pt x="40" y="0"/>
                  </a:lnTo>
                  <a:lnTo>
                    <a:pt x="32" y="6"/>
                  </a:lnTo>
                  <a:lnTo>
                    <a:pt x="28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37" y="39"/>
                  </a:lnTo>
                  <a:lnTo>
                    <a:pt x="44" y="49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4" y="55"/>
                  </a:lnTo>
                  <a:lnTo>
                    <a:pt x="56" y="55"/>
                  </a:lnTo>
                  <a:lnTo>
                    <a:pt x="60" y="53"/>
                  </a:lnTo>
                  <a:lnTo>
                    <a:pt x="63" y="52"/>
                  </a:lnTo>
                  <a:lnTo>
                    <a:pt x="66" y="52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75" y="56"/>
                  </a:lnTo>
                  <a:lnTo>
                    <a:pt x="77" y="58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3" y="70"/>
                  </a:lnTo>
                  <a:lnTo>
                    <a:pt x="87" y="71"/>
                  </a:lnTo>
                  <a:lnTo>
                    <a:pt x="89" y="7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89" y="84"/>
                  </a:lnTo>
                  <a:lnTo>
                    <a:pt x="87" y="87"/>
                  </a:lnTo>
                  <a:lnTo>
                    <a:pt x="83" y="89"/>
                  </a:lnTo>
                  <a:lnTo>
                    <a:pt x="77" y="90"/>
                  </a:lnTo>
                  <a:lnTo>
                    <a:pt x="72" y="93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0" y="105"/>
                  </a:lnTo>
                  <a:lnTo>
                    <a:pt x="54" y="114"/>
                  </a:lnTo>
                  <a:lnTo>
                    <a:pt x="49" y="12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38" y="129"/>
                  </a:lnTo>
                  <a:lnTo>
                    <a:pt x="34" y="127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17" y="121"/>
                  </a:lnTo>
                  <a:lnTo>
                    <a:pt x="12" y="119"/>
                  </a:lnTo>
                  <a:lnTo>
                    <a:pt x="9" y="119"/>
                  </a:lnTo>
                  <a:lnTo>
                    <a:pt x="6" y="120"/>
                  </a:lnTo>
                  <a:lnTo>
                    <a:pt x="4" y="124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3" y="148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2"/>
                  </a:lnTo>
                  <a:lnTo>
                    <a:pt x="3" y="175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17" y="176"/>
                  </a:lnTo>
                  <a:lnTo>
                    <a:pt x="28" y="175"/>
                  </a:lnTo>
                  <a:lnTo>
                    <a:pt x="38" y="172"/>
                  </a:lnTo>
                  <a:lnTo>
                    <a:pt x="41" y="169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4" y="160"/>
                  </a:lnTo>
                  <a:lnTo>
                    <a:pt x="46" y="157"/>
                  </a:lnTo>
                  <a:lnTo>
                    <a:pt x="49" y="15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4" y="154"/>
                  </a:lnTo>
                  <a:lnTo>
                    <a:pt x="56" y="153"/>
                  </a:lnTo>
                  <a:lnTo>
                    <a:pt x="60" y="147"/>
                  </a:lnTo>
                  <a:lnTo>
                    <a:pt x="65" y="142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72" y="136"/>
                  </a:lnTo>
                  <a:lnTo>
                    <a:pt x="74" y="136"/>
                  </a:lnTo>
                  <a:lnTo>
                    <a:pt x="75" y="136"/>
                  </a:lnTo>
                  <a:lnTo>
                    <a:pt x="77" y="138"/>
                  </a:lnTo>
                  <a:lnTo>
                    <a:pt x="80" y="144"/>
                  </a:lnTo>
                  <a:lnTo>
                    <a:pt x="80" y="151"/>
                  </a:lnTo>
                  <a:lnTo>
                    <a:pt x="80" y="151"/>
                  </a:lnTo>
                  <a:lnTo>
                    <a:pt x="81" y="156"/>
                  </a:lnTo>
                  <a:lnTo>
                    <a:pt x="83" y="159"/>
                  </a:lnTo>
                  <a:lnTo>
                    <a:pt x="86" y="161"/>
                  </a:lnTo>
                  <a:lnTo>
                    <a:pt x="89" y="163"/>
                  </a:lnTo>
                  <a:lnTo>
                    <a:pt x="93" y="164"/>
                  </a:lnTo>
                  <a:lnTo>
                    <a:pt x="96" y="166"/>
                  </a:lnTo>
                  <a:lnTo>
                    <a:pt x="99" y="164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15" y="139"/>
                  </a:lnTo>
                  <a:lnTo>
                    <a:pt x="121" y="126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3" y="110"/>
                  </a:lnTo>
                  <a:lnTo>
                    <a:pt x="120" y="102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06" y="76"/>
                  </a:lnTo>
                  <a:lnTo>
                    <a:pt x="103" y="65"/>
                  </a:lnTo>
                  <a:lnTo>
                    <a:pt x="100" y="56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1" y="47"/>
                  </a:lnTo>
                  <a:lnTo>
                    <a:pt x="86" y="44"/>
                  </a:lnTo>
                  <a:lnTo>
                    <a:pt x="71" y="37"/>
                  </a:lnTo>
                  <a:lnTo>
                    <a:pt x="57" y="31"/>
                  </a:lnTo>
                  <a:lnTo>
                    <a:pt x="52" y="2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3" y="15"/>
                  </a:lnTo>
                  <a:lnTo>
                    <a:pt x="41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4270375" y="6003925"/>
              <a:ext cx="422275" cy="249237"/>
            </a:xfrm>
            <a:custGeom>
              <a:avLst/>
              <a:gdLst>
                <a:gd name="T0" fmla="*/ 0 w 266"/>
                <a:gd name="T1" fmla="*/ 115 h 157"/>
                <a:gd name="T2" fmla="*/ 19 w 266"/>
                <a:gd name="T3" fmla="*/ 114 h 157"/>
                <a:gd name="T4" fmla="*/ 23 w 266"/>
                <a:gd name="T5" fmla="*/ 115 h 157"/>
                <a:gd name="T6" fmla="*/ 25 w 266"/>
                <a:gd name="T7" fmla="*/ 123 h 157"/>
                <a:gd name="T8" fmla="*/ 31 w 266"/>
                <a:gd name="T9" fmla="*/ 132 h 157"/>
                <a:gd name="T10" fmla="*/ 37 w 266"/>
                <a:gd name="T11" fmla="*/ 133 h 157"/>
                <a:gd name="T12" fmla="*/ 49 w 266"/>
                <a:gd name="T13" fmla="*/ 129 h 157"/>
                <a:gd name="T14" fmla="*/ 53 w 266"/>
                <a:gd name="T15" fmla="*/ 127 h 157"/>
                <a:gd name="T16" fmla="*/ 68 w 266"/>
                <a:gd name="T17" fmla="*/ 129 h 157"/>
                <a:gd name="T18" fmla="*/ 72 w 266"/>
                <a:gd name="T19" fmla="*/ 127 h 157"/>
                <a:gd name="T20" fmla="*/ 80 w 266"/>
                <a:gd name="T21" fmla="*/ 121 h 157"/>
                <a:gd name="T22" fmla="*/ 84 w 266"/>
                <a:gd name="T23" fmla="*/ 121 h 157"/>
                <a:gd name="T24" fmla="*/ 93 w 266"/>
                <a:gd name="T25" fmla="*/ 126 h 157"/>
                <a:gd name="T26" fmla="*/ 100 w 266"/>
                <a:gd name="T27" fmla="*/ 133 h 157"/>
                <a:gd name="T28" fmla="*/ 100 w 266"/>
                <a:gd name="T29" fmla="*/ 139 h 157"/>
                <a:gd name="T30" fmla="*/ 102 w 266"/>
                <a:gd name="T31" fmla="*/ 148 h 157"/>
                <a:gd name="T32" fmla="*/ 105 w 266"/>
                <a:gd name="T33" fmla="*/ 151 h 157"/>
                <a:gd name="T34" fmla="*/ 115 w 266"/>
                <a:gd name="T35" fmla="*/ 155 h 157"/>
                <a:gd name="T36" fmla="*/ 128 w 266"/>
                <a:gd name="T37" fmla="*/ 155 h 157"/>
                <a:gd name="T38" fmla="*/ 133 w 266"/>
                <a:gd name="T39" fmla="*/ 152 h 157"/>
                <a:gd name="T40" fmla="*/ 139 w 266"/>
                <a:gd name="T41" fmla="*/ 145 h 157"/>
                <a:gd name="T42" fmla="*/ 142 w 266"/>
                <a:gd name="T43" fmla="*/ 142 h 157"/>
                <a:gd name="T44" fmla="*/ 152 w 266"/>
                <a:gd name="T45" fmla="*/ 142 h 157"/>
                <a:gd name="T46" fmla="*/ 163 w 266"/>
                <a:gd name="T47" fmla="*/ 141 h 157"/>
                <a:gd name="T48" fmla="*/ 167 w 266"/>
                <a:gd name="T49" fmla="*/ 138 h 157"/>
                <a:gd name="T50" fmla="*/ 170 w 266"/>
                <a:gd name="T51" fmla="*/ 133 h 157"/>
                <a:gd name="T52" fmla="*/ 173 w 266"/>
                <a:gd name="T53" fmla="*/ 129 h 157"/>
                <a:gd name="T54" fmla="*/ 179 w 266"/>
                <a:gd name="T55" fmla="*/ 120 h 157"/>
                <a:gd name="T56" fmla="*/ 189 w 266"/>
                <a:gd name="T57" fmla="*/ 115 h 157"/>
                <a:gd name="T58" fmla="*/ 194 w 266"/>
                <a:gd name="T59" fmla="*/ 114 h 157"/>
                <a:gd name="T60" fmla="*/ 200 w 266"/>
                <a:gd name="T61" fmla="*/ 108 h 157"/>
                <a:gd name="T62" fmla="*/ 201 w 266"/>
                <a:gd name="T63" fmla="*/ 104 h 157"/>
                <a:gd name="T64" fmla="*/ 200 w 266"/>
                <a:gd name="T65" fmla="*/ 98 h 157"/>
                <a:gd name="T66" fmla="*/ 203 w 266"/>
                <a:gd name="T67" fmla="*/ 89 h 157"/>
                <a:gd name="T68" fmla="*/ 211 w 266"/>
                <a:gd name="T69" fmla="*/ 74 h 157"/>
                <a:gd name="T70" fmla="*/ 216 w 266"/>
                <a:gd name="T71" fmla="*/ 67 h 157"/>
                <a:gd name="T72" fmla="*/ 214 w 266"/>
                <a:gd name="T73" fmla="*/ 65 h 157"/>
                <a:gd name="T74" fmla="*/ 216 w 266"/>
                <a:gd name="T75" fmla="*/ 52 h 157"/>
                <a:gd name="T76" fmla="*/ 216 w 266"/>
                <a:gd name="T77" fmla="*/ 38 h 157"/>
                <a:gd name="T78" fmla="*/ 214 w 266"/>
                <a:gd name="T79" fmla="*/ 33 h 157"/>
                <a:gd name="T80" fmla="*/ 208 w 266"/>
                <a:gd name="T81" fmla="*/ 15 h 157"/>
                <a:gd name="T82" fmla="*/ 211 w 266"/>
                <a:gd name="T83" fmla="*/ 10 h 157"/>
                <a:gd name="T84" fmla="*/ 222 w 266"/>
                <a:gd name="T85" fmla="*/ 1 h 157"/>
                <a:gd name="T86" fmla="*/ 229 w 266"/>
                <a:gd name="T87" fmla="*/ 0 h 157"/>
                <a:gd name="T88" fmla="*/ 231 w 266"/>
                <a:gd name="T89" fmla="*/ 3 h 157"/>
                <a:gd name="T90" fmla="*/ 241 w 266"/>
                <a:gd name="T91" fmla="*/ 15 h 157"/>
                <a:gd name="T92" fmla="*/ 247 w 266"/>
                <a:gd name="T93" fmla="*/ 13 h 157"/>
                <a:gd name="T94" fmla="*/ 266 w 266"/>
                <a:gd name="T95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6" h="157">
                  <a:moveTo>
                    <a:pt x="0" y="115"/>
                  </a:moveTo>
                  <a:lnTo>
                    <a:pt x="0" y="115"/>
                  </a:lnTo>
                  <a:lnTo>
                    <a:pt x="12" y="114"/>
                  </a:lnTo>
                  <a:lnTo>
                    <a:pt x="19" y="114"/>
                  </a:lnTo>
                  <a:lnTo>
                    <a:pt x="22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5" y="123"/>
                  </a:lnTo>
                  <a:lnTo>
                    <a:pt x="26" y="127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37" y="133"/>
                  </a:lnTo>
                  <a:lnTo>
                    <a:pt x="41" y="133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53" y="127"/>
                  </a:lnTo>
                  <a:lnTo>
                    <a:pt x="59" y="127"/>
                  </a:lnTo>
                  <a:lnTo>
                    <a:pt x="68" y="129"/>
                  </a:lnTo>
                  <a:lnTo>
                    <a:pt x="68" y="129"/>
                  </a:lnTo>
                  <a:lnTo>
                    <a:pt x="72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4" y="121"/>
                  </a:lnTo>
                  <a:lnTo>
                    <a:pt x="84" y="121"/>
                  </a:lnTo>
                  <a:lnTo>
                    <a:pt x="87" y="123"/>
                  </a:lnTo>
                  <a:lnTo>
                    <a:pt x="93" y="126"/>
                  </a:lnTo>
                  <a:lnTo>
                    <a:pt x="97" y="129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9"/>
                  </a:lnTo>
                  <a:lnTo>
                    <a:pt x="100" y="144"/>
                  </a:lnTo>
                  <a:lnTo>
                    <a:pt x="102" y="148"/>
                  </a:lnTo>
                  <a:lnTo>
                    <a:pt x="102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15" y="155"/>
                  </a:lnTo>
                  <a:lnTo>
                    <a:pt x="121" y="15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33" y="152"/>
                  </a:lnTo>
                  <a:lnTo>
                    <a:pt x="136" y="150"/>
                  </a:lnTo>
                  <a:lnTo>
                    <a:pt x="139" y="145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6" y="142"/>
                  </a:lnTo>
                  <a:lnTo>
                    <a:pt x="152" y="142"/>
                  </a:lnTo>
                  <a:lnTo>
                    <a:pt x="163" y="141"/>
                  </a:lnTo>
                  <a:lnTo>
                    <a:pt x="163" y="141"/>
                  </a:lnTo>
                  <a:lnTo>
                    <a:pt x="164" y="13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70" y="133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4" y="124"/>
                  </a:lnTo>
                  <a:lnTo>
                    <a:pt x="179" y="120"/>
                  </a:lnTo>
                  <a:lnTo>
                    <a:pt x="185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94" y="114"/>
                  </a:lnTo>
                  <a:lnTo>
                    <a:pt x="197" y="113"/>
                  </a:lnTo>
                  <a:lnTo>
                    <a:pt x="200" y="108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201" y="101"/>
                  </a:lnTo>
                  <a:lnTo>
                    <a:pt x="200" y="98"/>
                  </a:lnTo>
                  <a:lnTo>
                    <a:pt x="200" y="95"/>
                  </a:lnTo>
                  <a:lnTo>
                    <a:pt x="203" y="89"/>
                  </a:lnTo>
                  <a:lnTo>
                    <a:pt x="203" y="89"/>
                  </a:lnTo>
                  <a:lnTo>
                    <a:pt x="211" y="74"/>
                  </a:lnTo>
                  <a:lnTo>
                    <a:pt x="214" y="68"/>
                  </a:lnTo>
                  <a:lnTo>
                    <a:pt x="216" y="67"/>
                  </a:lnTo>
                  <a:lnTo>
                    <a:pt x="214" y="65"/>
                  </a:lnTo>
                  <a:lnTo>
                    <a:pt x="214" y="65"/>
                  </a:lnTo>
                  <a:lnTo>
                    <a:pt x="214" y="59"/>
                  </a:lnTo>
                  <a:lnTo>
                    <a:pt x="216" y="52"/>
                  </a:lnTo>
                  <a:lnTo>
                    <a:pt x="216" y="43"/>
                  </a:lnTo>
                  <a:lnTo>
                    <a:pt x="216" y="38"/>
                  </a:lnTo>
                  <a:lnTo>
                    <a:pt x="214" y="33"/>
                  </a:lnTo>
                  <a:lnTo>
                    <a:pt x="214" y="33"/>
                  </a:lnTo>
                  <a:lnTo>
                    <a:pt x="208" y="19"/>
                  </a:lnTo>
                  <a:lnTo>
                    <a:pt x="208" y="15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6" y="4"/>
                  </a:lnTo>
                  <a:lnTo>
                    <a:pt x="222" y="1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8" y="12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66" y="3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5117763" y="7373938"/>
              <a:ext cx="447675" cy="574675"/>
            </a:xfrm>
            <a:custGeom>
              <a:avLst/>
              <a:gdLst>
                <a:gd name="T0" fmla="*/ 20 w 282"/>
                <a:gd name="T1" fmla="*/ 350 h 362"/>
                <a:gd name="T2" fmla="*/ 45 w 282"/>
                <a:gd name="T3" fmla="*/ 328 h 362"/>
                <a:gd name="T4" fmla="*/ 48 w 282"/>
                <a:gd name="T5" fmla="*/ 317 h 362"/>
                <a:gd name="T6" fmla="*/ 39 w 282"/>
                <a:gd name="T7" fmla="*/ 300 h 362"/>
                <a:gd name="T8" fmla="*/ 37 w 282"/>
                <a:gd name="T9" fmla="*/ 286 h 362"/>
                <a:gd name="T10" fmla="*/ 39 w 282"/>
                <a:gd name="T11" fmla="*/ 267 h 362"/>
                <a:gd name="T12" fmla="*/ 55 w 282"/>
                <a:gd name="T13" fmla="*/ 267 h 362"/>
                <a:gd name="T14" fmla="*/ 66 w 282"/>
                <a:gd name="T15" fmla="*/ 246 h 362"/>
                <a:gd name="T16" fmla="*/ 80 w 282"/>
                <a:gd name="T17" fmla="*/ 251 h 362"/>
                <a:gd name="T18" fmla="*/ 88 w 282"/>
                <a:gd name="T19" fmla="*/ 268 h 362"/>
                <a:gd name="T20" fmla="*/ 92 w 282"/>
                <a:gd name="T21" fmla="*/ 271 h 362"/>
                <a:gd name="T22" fmla="*/ 104 w 282"/>
                <a:gd name="T23" fmla="*/ 260 h 362"/>
                <a:gd name="T24" fmla="*/ 117 w 282"/>
                <a:gd name="T25" fmla="*/ 260 h 362"/>
                <a:gd name="T26" fmla="*/ 129 w 282"/>
                <a:gd name="T27" fmla="*/ 252 h 362"/>
                <a:gd name="T28" fmla="*/ 143 w 282"/>
                <a:gd name="T29" fmla="*/ 245 h 362"/>
                <a:gd name="T30" fmla="*/ 166 w 282"/>
                <a:gd name="T31" fmla="*/ 240 h 362"/>
                <a:gd name="T32" fmla="*/ 162 w 282"/>
                <a:gd name="T33" fmla="*/ 230 h 362"/>
                <a:gd name="T34" fmla="*/ 174 w 282"/>
                <a:gd name="T35" fmla="*/ 224 h 362"/>
                <a:gd name="T36" fmla="*/ 178 w 282"/>
                <a:gd name="T37" fmla="*/ 205 h 362"/>
                <a:gd name="T38" fmla="*/ 172 w 282"/>
                <a:gd name="T39" fmla="*/ 196 h 362"/>
                <a:gd name="T40" fmla="*/ 168 w 282"/>
                <a:gd name="T41" fmla="*/ 188 h 362"/>
                <a:gd name="T42" fmla="*/ 166 w 282"/>
                <a:gd name="T43" fmla="*/ 171 h 362"/>
                <a:gd name="T44" fmla="*/ 181 w 282"/>
                <a:gd name="T45" fmla="*/ 156 h 362"/>
                <a:gd name="T46" fmla="*/ 197 w 282"/>
                <a:gd name="T47" fmla="*/ 154 h 362"/>
                <a:gd name="T48" fmla="*/ 205 w 282"/>
                <a:gd name="T49" fmla="*/ 137 h 362"/>
                <a:gd name="T50" fmla="*/ 211 w 282"/>
                <a:gd name="T51" fmla="*/ 128 h 362"/>
                <a:gd name="T52" fmla="*/ 225 w 282"/>
                <a:gd name="T53" fmla="*/ 117 h 362"/>
                <a:gd name="T54" fmla="*/ 230 w 282"/>
                <a:gd name="T55" fmla="*/ 109 h 362"/>
                <a:gd name="T56" fmla="*/ 224 w 282"/>
                <a:gd name="T57" fmla="*/ 103 h 362"/>
                <a:gd name="T58" fmla="*/ 218 w 282"/>
                <a:gd name="T59" fmla="*/ 89 h 362"/>
                <a:gd name="T60" fmla="*/ 212 w 282"/>
                <a:gd name="T61" fmla="*/ 85 h 362"/>
                <a:gd name="T62" fmla="*/ 202 w 282"/>
                <a:gd name="T63" fmla="*/ 95 h 362"/>
                <a:gd name="T64" fmla="*/ 185 w 282"/>
                <a:gd name="T65" fmla="*/ 97 h 362"/>
                <a:gd name="T66" fmla="*/ 166 w 282"/>
                <a:gd name="T67" fmla="*/ 101 h 362"/>
                <a:gd name="T68" fmla="*/ 171 w 282"/>
                <a:gd name="T69" fmla="*/ 94 h 362"/>
                <a:gd name="T70" fmla="*/ 171 w 282"/>
                <a:gd name="T71" fmla="*/ 89 h 362"/>
                <a:gd name="T72" fmla="*/ 145 w 282"/>
                <a:gd name="T73" fmla="*/ 89 h 362"/>
                <a:gd name="T74" fmla="*/ 141 w 282"/>
                <a:gd name="T75" fmla="*/ 69 h 362"/>
                <a:gd name="T76" fmla="*/ 145 w 282"/>
                <a:gd name="T77" fmla="*/ 55 h 362"/>
                <a:gd name="T78" fmla="*/ 171 w 282"/>
                <a:gd name="T79" fmla="*/ 42 h 362"/>
                <a:gd name="T80" fmla="*/ 183 w 282"/>
                <a:gd name="T81" fmla="*/ 21 h 362"/>
                <a:gd name="T82" fmla="*/ 180 w 282"/>
                <a:gd name="T83" fmla="*/ 0 h 362"/>
                <a:gd name="T84" fmla="*/ 190 w 282"/>
                <a:gd name="T85" fmla="*/ 8 h 362"/>
                <a:gd name="T86" fmla="*/ 202 w 282"/>
                <a:gd name="T87" fmla="*/ 12 h 362"/>
                <a:gd name="T88" fmla="*/ 217 w 282"/>
                <a:gd name="T89" fmla="*/ 9 h 362"/>
                <a:gd name="T90" fmla="*/ 227 w 282"/>
                <a:gd name="T91" fmla="*/ 23 h 362"/>
                <a:gd name="T92" fmla="*/ 227 w 282"/>
                <a:gd name="T93" fmla="*/ 33 h 362"/>
                <a:gd name="T94" fmla="*/ 251 w 282"/>
                <a:gd name="T95" fmla="*/ 36 h 362"/>
                <a:gd name="T96" fmla="*/ 255 w 282"/>
                <a:gd name="T97" fmla="*/ 48 h 362"/>
                <a:gd name="T98" fmla="*/ 248 w 282"/>
                <a:gd name="T99" fmla="*/ 66 h 362"/>
                <a:gd name="T100" fmla="*/ 254 w 282"/>
                <a:gd name="T101" fmla="*/ 70 h 362"/>
                <a:gd name="T102" fmla="*/ 261 w 282"/>
                <a:gd name="T103" fmla="*/ 73 h 362"/>
                <a:gd name="T104" fmla="*/ 270 w 282"/>
                <a:gd name="T105" fmla="*/ 74 h 362"/>
                <a:gd name="T106" fmla="*/ 279 w 282"/>
                <a:gd name="T107" fmla="*/ 6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2" h="362">
                  <a:moveTo>
                    <a:pt x="0" y="362"/>
                  </a:moveTo>
                  <a:lnTo>
                    <a:pt x="0" y="362"/>
                  </a:lnTo>
                  <a:lnTo>
                    <a:pt x="11" y="354"/>
                  </a:lnTo>
                  <a:lnTo>
                    <a:pt x="20" y="350"/>
                  </a:lnTo>
                  <a:lnTo>
                    <a:pt x="27" y="344"/>
                  </a:lnTo>
                  <a:lnTo>
                    <a:pt x="27" y="344"/>
                  </a:lnTo>
                  <a:lnTo>
                    <a:pt x="39" y="334"/>
                  </a:lnTo>
                  <a:lnTo>
                    <a:pt x="45" y="328"/>
                  </a:lnTo>
                  <a:lnTo>
                    <a:pt x="48" y="322"/>
                  </a:lnTo>
                  <a:lnTo>
                    <a:pt x="48" y="322"/>
                  </a:lnTo>
                  <a:lnTo>
                    <a:pt x="48" y="320"/>
                  </a:lnTo>
                  <a:lnTo>
                    <a:pt x="48" y="317"/>
                  </a:lnTo>
                  <a:lnTo>
                    <a:pt x="43" y="310"/>
                  </a:lnTo>
                  <a:lnTo>
                    <a:pt x="40" y="304"/>
                  </a:lnTo>
                  <a:lnTo>
                    <a:pt x="39" y="301"/>
                  </a:lnTo>
                  <a:lnTo>
                    <a:pt x="39" y="300"/>
                  </a:lnTo>
                  <a:lnTo>
                    <a:pt x="39" y="300"/>
                  </a:lnTo>
                  <a:lnTo>
                    <a:pt x="39" y="294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36" y="280"/>
                  </a:lnTo>
                  <a:lnTo>
                    <a:pt x="36" y="274"/>
                  </a:lnTo>
                  <a:lnTo>
                    <a:pt x="37" y="268"/>
                  </a:lnTo>
                  <a:lnTo>
                    <a:pt x="39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51" y="268"/>
                  </a:lnTo>
                  <a:lnTo>
                    <a:pt x="55" y="267"/>
                  </a:lnTo>
                  <a:lnTo>
                    <a:pt x="57" y="264"/>
                  </a:lnTo>
                  <a:lnTo>
                    <a:pt x="57" y="264"/>
                  </a:lnTo>
                  <a:lnTo>
                    <a:pt x="63" y="251"/>
                  </a:lnTo>
                  <a:lnTo>
                    <a:pt x="66" y="246"/>
                  </a:lnTo>
                  <a:lnTo>
                    <a:pt x="68" y="246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0" y="251"/>
                  </a:lnTo>
                  <a:lnTo>
                    <a:pt x="85" y="254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8" y="268"/>
                  </a:lnTo>
                  <a:lnTo>
                    <a:pt x="89" y="271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2" y="271"/>
                  </a:lnTo>
                  <a:lnTo>
                    <a:pt x="95" y="270"/>
                  </a:lnTo>
                  <a:lnTo>
                    <a:pt x="98" y="265"/>
                  </a:lnTo>
                  <a:lnTo>
                    <a:pt x="100" y="263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08" y="258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5" y="257"/>
                  </a:lnTo>
                  <a:lnTo>
                    <a:pt x="125" y="257"/>
                  </a:lnTo>
                  <a:lnTo>
                    <a:pt x="128" y="255"/>
                  </a:lnTo>
                  <a:lnTo>
                    <a:pt x="129" y="252"/>
                  </a:lnTo>
                  <a:lnTo>
                    <a:pt x="132" y="249"/>
                  </a:lnTo>
                  <a:lnTo>
                    <a:pt x="135" y="245"/>
                  </a:lnTo>
                  <a:lnTo>
                    <a:pt x="138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59" y="243"/>
                  </a:lnTo>
                  <a:lnTo>
                    <a:pt x="163" y="242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5" y="237"/>
                  </a:lnTo>
                  <a:lnTo>
                    <a:pt x="163" y="233"/>
                  </a:lnTo>
                  <a:lnTo>
                    <a:pt x="162" y="230"/>
                  </a:lnTo>
                  <a:lnTo>
                    <a:pt x="163" y="228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74" y="224"/>
                  </a:lnTo>
                  <a:lnTo>
                    <a:pt x="175" y="223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8" y="205"/>
                  </a:lnTo>
                  <a:lnTo>
                    <a:pt x="178" y="202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2" y="196"/>
                  </a:lnTo>
                  <a:lnTo>
                    <a:pt x="169" y="194"/>
                  </a:lnTo>
                  <a:lnTo>
                    <a:pt x="168" y="191"/>
                  </a:lnTo>
                  <a:lnTo>
                    <a:pt x="168" y="188"/>
                  </a:lnTo>
                  <a:lnTo>
                    <a:pt x="168" y="188"/>
                  </a:lnTo>
                  <a:lnTo>
                    <a:pt x="169" y="183"/>
                  </a:lnTo>
                  <a:lnTo>
                    <a:pt x="168" y="178"/>
                  </a:lnTo>
                  <a:lnTo>
                    <a:pt x="166" y="174"/>
                  </a:lnTo>
                  <a:lnTo>
                    <a:pt x="166" y="171"/>
                  </a:lnTo>
                  <a:lnTo>
                    <a:pt x="168" y="169"/>
                  </a:lnTo>
                  <a:lnTo>
                    <a:pt x="168" y="169"/>
                  </a:lnTo>
                  <a:lnTo>
                    <a:pt x="177" y="160"/>
                  </a:lnTo>
                  <a:lnTo>
                    <a:pt x="181" y="156"/>
                  </a:lnTo>
                  <a:lnTo>
                    <a:pt x="184" y="154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97" y="154"/>
                  </a:lnTo>
                  <a:lnTo>
                    <a:pt x="200" y="153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5" y="137"/>
                  </a:lnTo>
                  <a:lnTo>
                    <a:pt x="208" y="131"/>
                  </a:lnTo>
                  <a:lnTo>
                    <a:pt x="209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5" y="126"/>
                  </a:lnTo>
                  <a:lnTo>
                    <a:pt x="220" y="125"/>
                  </a:lnTo>
                  <a:lnTo>
                    <a:pt x="222" y="122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7" y="114"/>
                  </a:lnTo>
                  <a:lnTo>
                    <a:pt x="228" y="111"/>
                  </a:lnTo>
                  <a:lnTo>
                    <a:pt x="230" y="109"/>
                  </a:lnTo>
                  <a:lnTo>
                    <a:pt x="230" y="106"/>
                  </a:lnTo>
                  <a:lnTo>
                    <a:pt x="230" y="106"/>
                  </a:lnTo>
                  <a:lnTo>
                    <a:pt x="227" y="104"/>
                  </a:lnTo>
                  <a:lnTo>
                    <a:pt x="224" y="103"/>
                  </a:lnTo>
                  <a:lnTo>
                    <a:pt x="221" y="103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18" y="89"/>
                  </a:lnTo>
                  <a:lnTo>
                    <a:pt x="217" y="85"/>
                  </a:lnTo>
                  <a:lnTo>
                    <a:pt x="215" y="85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209" y="88"/>
                  </a:lnTo>
                  <a:lnTo>
                    <a:pt x="208" y="91"/>
                  </a:lnTo>
                  <a:lnTo>
                    <a:pt x="206" y="94"/>
                  </a:lnTo>
                  <a:lnTo>
                    <a:pt x="202" y="95"/>
                  </a:lnTo>
                  <a:lnTo>
                    <a:pt x="202" y="95"/>
                  </a:lnTo>
                  <a:lnTo>
                    <a:pt x="191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74" y="101"/>
                  </a:lnTo>
                  <a:lnTo>
                    <a:pt x="168" y="103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8" y="97"/>
                  </a:lnTo>
                  <a:lnTo>
                    <a:pt x="171" y="94"/>
                  </a:lnTo>
                  <a:lnTo>
                    <a:pt x="172" y="91"/>
                  </a:lnTo>
                  <a:lnTo>
                    <a:pt x="172" y="89"/>
                  </a:lnTo>
                  <a:lnTo>
                    <a:pt x="171" y="89"/>
                  </a:lnTo>
                  <a:lnTo>
                    <a:pt x="171" y="89"/>
                  </a:lnTo>
                  <a:lnTo>
                    <a:pt x="163" y="89"/>
                  </a:lnTo>
                  <a:lnTo>
                    <a:pt x="156" y="91"/>
                  </a:lnTo>
                  <a:lnTo>
                    <a:pt x="147" y="91"/>
                  </a:lnTo>
                  <a:lnTo>
                    <a:pt x="145" y="89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1" y="79"/>
                  </a:lnTo>
                  <a:lnTo>
                    <a:pt x="141" y="69"/>
                  </a:lnTo>
                  <a:lnTo>
                    <a:pt x="143" y="60"/>
                  </a:lnTo>
                  <a:lnTo>
                    <a:pt x="144" y="57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51" y="54"/>
                  </a:lnTo>
                  <a:lnTo>
                    <a:pt x="159" y="51"/>
                  </a:lnTo>
                  <a:lnTo>
                    <a:pt x="165" y="48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80" y="30"/>
                  </a:lnTo>
                  <a:lnTo>
                    <a:pt x="183" y="26"/>
                  </a:lnTo>
                  <a:lnTo>
                    <a:pt x="183" y="21"/>
                  </a:lnTo>
                  <a:lnTo>
                    <a:pt x="183" y="21"/>
                  </a:lnTo>
                  <a:lnTo>
                    <a:pt x="178" y="8"/>
                  </a:lnTo>
                  <a:lnTo>
                    <a:pt x="178" y="2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5" y="3"/>
                  </a:lnTo>
                  <a:lnTo>
                    <a:pt x="190" y="8"/>
                  </a:lnTo>
                  <a:lnTo>
                    <a:pt x="193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202" y="12"/>
                  </a:lnTo>
                  <a:lnTo>
                    <a:pt x="206" y="11"/>
                  </a:lnTo>
                  <a:lnTo>
                    <a:pt x="211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2" y="12"/>
                  </a:lnTo>
                  <a:lnTo>
                    <a:pt x="225" y="15"/>
                  </a:lnTo>
                  <a:lnTo>
                    <a:pt x="227" y="18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5" y="27"/>
                  </a:lnTo>
                  <a:lnTo>
                    <a:pt x="225" y="31"/>
                  </a:lnTo>
                  <a:lnTo>
                    <a:pt x="227" y="33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45" y="34"/>
                  </a:lnTo>
                  <a:lnTo>
                    <a:pt x="251" y="36"/>
                  </a:lnTo>
                  <a:lnTo>
                    <a:pt x="252" y="36"/>
                  </a:lnTo>
                  <a:lnTo>
                    <a:pt x="254" y="39"/>
                  </a:lnTo>
                  <a:lnTo>
                    <a:pt x="254" y="39"/>
                  </a:lnTo>
                  <a:lnTo>
                    <a:pt x="255" y="48"/>
                  </a:lnTo>
                  <a:lnTo>
                    <a:pt x="254" y="52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48" y="66"/>
                  </a:lnTo>
                  <a:lnTo>
                    <a:pt x="248" y="67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54" y="70"/>
                  </a:lnTo>
                  <a:lnTo>
                    <a:pt x="257" y="70"/>
                  </a:lnTo>
                  <a:lnTo>
                    <a:pt x="258" y="70"/>
                  </a:lnTo>
                  <a:lnTo>
                    <a:pt x="261" y="73"/>
                  </a:lnTo>
                  <a:lnTo>
                    <a:pt x="261" y="73"/>
                  </a:lnTo>
                  <a:lnTo>
                    <a:pt x="262" y="76"/>
                  </a:lnTo>
                  <a:lnTo>
                    <a:pt x="265" y="77"/>
                  </a:lnTo>
                  <a:lnTo>
                    <a:pt x="268" y="77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74" y="69"/>
                  </a:lnTo>
                  <a:lnTo>
                    <a:pt x="276" y="66"/>
                  </a:lnTo>
                  <a:lnTo>
                    <a:pt x="279" y="64"/>
                  </a:lnTo>
                  <a:lnTo>
                    <a:pt x="279" y="64"/>
                  </a:lnTo>
                  <a:lnTo>
                    <a:pt x="282" y="64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5100300" y="3133725"/>
              <a:ext cx="900113" cy="544512"/>
            </a:xfrm>
            <a:custGeom>
              <a:avLst/>
              <a:gdLst>
                <a:gd name="T0" fmla="*/ 0 w 567"/>
                <a:gd name="T1" fmla="*/ 331 h 343"/>
                <a:gd name="T2" fmla="*/ 8 w 567"/>
                <a:gd name="T3" fmla="*/ 309 h 343"/>
                <a:gd name="T4" fmla="*/ 19 w 567"/>
                <a:gd name="T5" fmla="*/ 294 h 343"/>
                <a:gd name="T6" fmla="*/ 41 w 567"/>
                <a:gd name="T7" fmla="*/ 281 h 343"/>
                <a:gd name="T8" fmla="*/ 63 w 567"/>
                <a:gd name="T9" fmla="*/ 275 h 343"/>
                <a:gd name="T10" fmla="*/ 57 w 567"/>
                <a:gd name="T11" fmla="*/ 268 h 343"/>
                <a:gd name="T12" fmla="*/ 51 w 567"/>
                <a:gd name="T13" fmla="*/ 257 h 343"/>
                <a:gd name="T14" fmla="*/ 57 w 567"/>
                <a:gd name="T15" fmla="*/ 248 h 343"/>
                <a:gd name="T16" fmla="*/ 63 w 567"/>
                <a:gd name="T17" fmla="*/ 240 h 343"/>
                <a:gd name="T18" fmla="*/ 72 w 567"/>
                <a:gd name="T19" fmla="*/ 237 h 343"/>
                <a:gd name="T20" fmla="*/ 88 w 567"/>
                <a:gd name="T21" fmla="*/ 243 h 343"/>
                <a:gd name="T22" fmla="*/ 100 w 567"/>
                <a:gd name="T23" fmla="*/ 235 h 343"/>
                <a:gd name="T24" fmla="*/ 109 w 567"/>
                <a:gd name="T25" fmla="*/ 217 h 343"/>
                <a:gd name="T26" fmla="*/ 119 w 567"/>
                <a:gd name="T27" fmla="*/ 200 h 343"/>
                <a:gd name="T28" fmla="*/ 125 w 567"/>
                <a:gd name="T29" fmla="*/ 183 h 343"/>
                <a:gd name="T30" fmla="*/ 142 w 567"/>
                <a:gd name="T31" fmla="*/ 182 h 343"/>
                <a:gd name="T32" fmla="*/ 152 w 567"/>
                <a:gd name="T33" fmla="*/ 179 h 343"/>
                <a:gd name="T34" fmla="*/ 165 w 567"/>
                <a:gd name="T35" fmla="*/ 176 h 343"/>
                <a:gd name="T36" fmla="*/ 182 w 567"/>
                <a:gd name="T37" fmla="*/ 152 h 343"/>
                <a:gd name="T38" fmla="*/ 198 w 567"/>
                <a:gd name="T39" fmla="*/ 149 h 343"/>
                <a:gd name="T40" fmla="*/ 232 w 567"/>
                <a:gd name="T41" fmla="*/ 151 h 343"/>
                <a:gd name="T42" fmla="*/ 262 w 567"/>
                <a:gd name="T43" fmla="*/ 137 h 343"/>
                <a:gd name="T44" fmla="*/ 273 w 567"/>
                <a:gd name="T45" fmla="*/ 139 h 343"/>
                <a:gd name="T46" fmla="*/ 282 w 567"/>
                <a:gd name="T47" fmla="*/ 165 h 343"/>
                <a:gd name="T48" fmla="*/ 297 w 567"/>
                <a:gd name="T49" fmla="*/ 194 h 343"/>
                <a:gd name="T50" fmla="*/ 305 w 567"/>
                <a:gd name="T51" fmla="*/ 205 h 343"/>
                <a:gd name="T52" fmla="*/ 319 w 567"/>
                <a:gd name="T53" fmla="*/ 225 h 343"/>
                <a:gd name="T54" fmla="*/ 336 w 567"/>
                <a:gd name="T55" fmla="*/ 207 h 343"/>
                <a:gd name="T56" fmla="*/ 353 w 567"/>
                <a:gd name="T57" fmla="*/ 195 h 343"/>
                <a:gd name="T58" fmla="*/ 374 w 567"/>
                <a:gd name="T59" fmla="*/ 189 h 343"/>
                <a:gd name="T60" fmla="*/ 383 w 567"/>
                <a:gd name="T61" fmla="*/ 177 h 343"/>
                <a:gd name="T62" fmla="*/ 399 w 567"/>
                <a:gd name="T63" fmla="*/ 179 h 343"/>
                <a:gd name="T64" fmla="*/ 416 w 567"/>
                <a:gd name="T65" fmla="*/ 186 h 343"/>
                <a:gd name="T66" fmla="*/ 425 w 567"/>
                <a:gd name="T67" fmla="*/ 179 h 343"/>
                <a:gd name="T68" fmla="*/ 435 w 567"/>
                <a:gd name="T69" fmla="*/ 168 h 343"/>
                <a:gd name="T70" fmla="*/ 441 w 567"/>
                <a:gd name="T71" fmla="*/ 151 h 343"/>
                <a:gd name="T72" fmla="*/ 445 w 567"/>
                <a:gd name="T73" fmla="*/ 131 h 343"/>
                <a:gd name="T74" fmla="*/ 456 w 567"/>
                <a:gd name="T75" fmla="*/ 117 h 343"/>
                <a:gd name="T76" fmla="*/ 460 w 567"/>
                <a:gd name="T77" fmla="*/ 99 h 343"/>
                <a:gd name="T78" fmla="*/ 469 w 567"/>
                <a:gd name="T79" fmla="*/ 91 h 343"/>
                <a:gd name="T80" fmla="*/ 478 w 567"/>
                <a:gd name="T81" fmla="*/ 74 h 343"/>
                <a:gd name="T82" fmla="*/ 484 w 567"/>
                <a:gd name="T83" fmla="*/ 63 h 343"/>
                <a:gd name="T84" fmla="*/ 494 w 567"/>
                <a:gd name="T85" fmla="*/ 54 h 343"/>
                <a:gd name="T86" fmla="*/ 496 w 567"/>
                <a:gd name="T87" fmla="*/ 41 h 343"/>
                <a:gd name="T88" fmla="*/ 490 w 567"/>
                <a:gd name="T89" fmla="*/ 28 h 343"/>
                <a:gd name="T90" fmla="*/ 491 w 567"/>
                <a:gd name="T91" fmla="*/ 11 h 343"/>
                <a:gd name="T92" fmla="*/ 510 w 567"/>
                <a:gd name="T93" fmla="*/ 0 h 343"/>
                <a:gd name="T94" fmla="*/ 518 w 567"/>
                <a:gd name="T95" fmla="*/ 7 h 343"/>
                <a:gd name="T96" fmla="*/ 540 w 567"/>
                <a:gd name="T97" fmla="*/ 9 h 343"/>
                <a:gd name="T98" fmla="*/ 556 w 567"/>
                <a:gd name="T99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7" h="343">
                  <a:moveTo>
                    <a:pt x="4" y="343"/>
                  </a:moveTo>
                  <a:lnTo>
                    <a:pt x="4" y="343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1" y="321"/>
                  </a:lnTo>
                  <a:lnTo>
                    <a:pt x="4" y="315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14" y="302"/>
                  </a:lnTo>
                  <a:lnTo>
                    <a:pt x="19" y="294"/>
                  </a:lnTo>
                  <a:lnTo>
                    <a:pt x="19" y="294"/>
                  </a:lnTo>
                  <a:lnTo>
                    <a:pt x="20" y="290"/>
                  </a:lnTo>
                  <a:lnTo>
                    <a:pt x="26" y="287"/>
                  </a:lnTo>
                  <a:lnTo>
                    <a:pt x="32" y="284"/>
                  </a:lnTo>
                  <a:lnTo>
                    <a:pt x="41" y="281"/>
                  </a:lnTo>
                  <a:lnTo>
                    <a:pt x="41" y="281"/>
                  </a:lnTo>
                  <a:lnTo>
                    <a:pt x="56" y="278"/>
                  </a:lnTo>
                  <a:lnTo>
                    <a:pt x="62" y="277"/>
                  </a:lnTo>
                  <a:lnTo>
                    <a:pt x="63" y="275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2" y="271"/>
                  </a:lnTo>
                  <a:lnTo>
                    <a:pt x="57" y="268"/>
                  </a:lnTo>
                  <a:lnTo>
                    <a:pt x="53" y="263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51" y="257"/>
                  </a:lnTo>
                  <a:lnTo>
                    <a:pt x="51" y="253"/>
                  </a:lnTo>
                  <a:lnTo>
                    <a:pt x="54" y="250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59" y="248"/>
                  </a:lnTo>
                  <a:lnTo>
                    <a:pt x="60" y="247"/>
                  </a:lnTo>
                  <a:lnTo>
                    <a:pt x="62" y="244"/>
                  </a:lnTo>
                  <a:lnTo>
                    <a:pt x="63" y="240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9" y="237"/>
                  </a:lnTo>
                  <a:lnTo>
                    <a:pt x="72" y="237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8" y="243"/>
                  </a:lnTo>
                  <a:lnTo>
                    <a:pt x="94" y="243"/>
                  </a:lnTo>
                  <a:lnTo>
                    <a:pt x="97" y="240"/>
                  </a:lnTo>
                  <a:lnTo>
                    <a:pt x="100" y="235"/>
                  </a:lnTo>
                  <a:lnTo>
                    <a:pt x="100" y="235"/>
                  </a:lnTo>
                  <a:lnTo>
                    <a:pt x="102" y="226"/>
                  </a:lnTo>
                  <a:lnTo>
                    <a:pt x="103" y="222"/>
                  </a:lnTo>
                  <a:lnTo>
                    <a:pt x="109" y="217"/>
                  </a:lnTo>
                  <a:lnTo>
                    <a:pt x="109" y="217"/>
                  </a:lnTo>
                  <a:lnTo>
                    <a:pt x="115" y="213"/>
                  </a:lnTo>
                  <a:lnTo>
                    <a:pt x="118" y="210"/>
                  </a:lnTo>
                  <a:lnTo>
                    <a:pt x="119" y="207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21" y="192"/>
                  </a:lnTo>
                  <a:lnTo>
                    <a:pt x="122" y="186"/>
                  </a:lnTo>
                  <a:lnTo>
                    <a:pt x="125" y="183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9" y="182"/>
                  </a:lnTo>
                  <a:lnTo>
                    <a:pt x="142" y="182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48" y="179"/>
                  </a:lnTo>
                  <a:lnTo>
                    <a:pt x="152" y="179"/>
                  </a:lnTo>
                  <a:lnTo>
                    <a:pt x="156" y="179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65" y="176"/>
                  </a:lnTo>
                  <a:lnTo>
                    <a:pt x="170" y="171"/>
                  </a:lnTo>
                  <a:lnTo>
                    <a:pt x="179" y="160"/>
                  </a:lnTo>
                  <a:lnTo>
                    <a:pt x="179" y="160"/>
                  </a:lnTo>
                  <a:lnTo>
                    <a:pt x="182" y="152"/>
                  </a:lnTo>
                  <a:lnTo>
                    <a:pt x="185" y="149"/>
                  </a:lnTo>
                  <a:lnTo>
                    <a:pt x="189" y="148"/>
                  </a:lnTo>
                  <a:lnTo>
                    <a:pt x="198" y="149"/>
                  </a:lnTo>
                  <a:lnTo>
                    <a:pt x="198" y="149"/>
                  </a:lnTo>
                  <a:lnTo>
                    <a:pt x="208" y="152"/>
                  </a:lnTo>
                  <a:lnTo>
                    <a:pt x="217" y="154"/>
                  </a:lnTo>
                  <a:lnTo>
                    <a:pt x="226" y="154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41" y="145"/>
                  </a:lnTo>
                  <a:lnTo>
                    <a:pt x="251" y="140"/>
                  </a:lnTo>
                  <a:lnTo>
                    <a:pt x="262" y="137"/>
                  </a:lnTo>
                  <a:lnTo>
                    <a:pt x="266" y="137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3" y="139"/>
                  </a:lnTo>
                  <a:lnTo>
                    <a:pt x="275" y="142"/>
                  </a:lnTo>
                  <a:lnTo>
                    <a:pt x="278" y="149"/>
                  </a:lnTo>
                  <a:lnTo>
                    <a:pt x="279" y="157"/>
                  </a:lnTo>
                  <a:lnTo>
                    <a:pt x="282" y="165"/>
                  </a:lnTo>
                  <a:lnTo>
                    <a:pt x="282" y="165"/>
                  </a:lnTo>
                  <a:lnTo>
                    <a:pt x="293" y="182"/>
                  </a:lnTo>
                  <a:lnTo>
                    <a:pt x="296" y="188"/>
                  </a:lnTo>
                  <a:lnTo>
                    <a:pt x="297" y="194"/>
                  </a:lnTo>
                  <a:lnTo>
                    <a:pt x="297" y="194"/>
                  </a:lnTo>
                  <a:lnTo>
                    <a:pt x="299" y="198"/>
                  </a:lnTo>
                  <a:lnTo>
                    <a:pt x="302" y="201"/>
                  </a:lnTo>
                  <a:lnTo>
                    <a:pt x="305" y="205"/>
                  </a:lnTo>
                  <a:lnTo>
                    <a:pt x="309" y="211"/>
                  </a:lnTo>
                  <a:lnTo>
                    <a:pt x="309" y="211"/>
                  </a:lnTo>
                  <a:lnTo>
                    <a:pt x="316" y="223"/>
                  </a:lnTo>
                  <a:lnTo>
                    <a:pt x="319" y="225"/>
                  </a:lnTo>
                  <a:lnTo>
                    <a:pt x="322" y="225"/>
                  </a:lnTo>
                  <a:lnTo>
                    <a:pt x="322" y="225"/>
                  </a:lnTo>
                  <a:lnTo>
                    <a:pt x="328" y="219"/>
                  </a:lnTo>
                  <a:lnTo>
                    <a:pt x="336" y="207"/>
                  </a:lnTo>
                  <a:lnTo>
                    <a:pt x="336" y="207"/>
                  </a:lnTo>
                  <a:lnTo>
                    <a:pt x="340" y="203"/>
                  </a:lnTo>
                  <a:lnTo>
                    <a:pt x="346" y="198"/>
                  </a:lnTo>
                  <a:lnTo>
                    <a:pt x="353" y="195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70" y="191"/>
                  </a:lnTo>
                  <a:lnTo>
                    <a:pt x="374" y="189"/>
                  </a:lnTo>
                  <a:lnTo>
                    <a:pt x="379" y="185"/>
                  </a:lnTo>
                  <a:lnTo>
                    <a:pt x="380" y="180"/>
                  </a:lnTo>
                  <a:lnTo>
                    <a:pt x="380" y="180"/>
                  </a:lnTo>
                  <a:lnTo>
                    <a:pt x="383" y="177"/>
                  </a:lnTo>
                  <a:lnTo>
                    <a:pt x="387" y="174"/>
                  </a:lnTo>
                  <a:lnTo>
                    <a:pt x="393" y="174"/>
                  </a:lnTo>
                  <a:lnTo>
                    <a:pt x="396" y="176"/>
                  </a:lnTo>
                  <a:lnTo>
                    <a:pt x="399" y="179"/>
                  </a:lnTo>
                  <a:lnTo>
                    <a:pt x="399" y="179"/>
                  </a:lnTo>
                  <a:lnTo>
                    <a:pt x="405" y="183"/>
                  </a:lnTo>
                  <a:lnTo>
                    <a:pt x="411" y="186"/>
                  </a:lnTo>
                  <a:lnTo>
                    <a:pt x="416" y="186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23" y="182"/>
                  </a:lnTo>
                  <a:lnTo>
                    <a:pt x="425" y="179"/>
                  </a:lnTo>
                  <a:lnTo>
                    <a:pt x="427" y="173"/>
                  </a:lnTo>
                  <a:lnTo>
                    <a:pt x="427" y="173"/>
                  </a:lnTo>
                  <a:lnTo>
                    <a:pt x="430" y="170"/>
                  </a:lnTo>
                  <a:lnTo>
                    <a:pt x="435" y="168"/>
                  </a:lnTo>
                  <a:lnTo>
                    <a:pt x="438" y="167"/>
                  </a:lnTo>
                  <a:lnTo>
                    <a:pt x="439" y="163"/>
                  </a:lnTo>
                  <a:lnTo>
                    <a:pt x="439" y="163"/>
                  </a:lnTo>
                  <a:lnTo>
                    <a:pt x="441" y="151"/>
                  </a:lnTo>
                  <a:lnTo>
                    <a:pt x="441" y="139"/>
                  </a:lnTo>
                  <a:lnTo>
                    <a:pt x="441" y="139"/>
                  </a:lnTo>
                  <a:lnTo>
                    <a:pt x="442" y="134"/>
                  </a:lnTo>
                  <a:lnTo>
                    <a:pt x="445" y="131"/>
                  </a:lnTo>
                  <a:lnTo>
                    <a:pt x="448" y="130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56" y="117"/>
                  </a:lnTo>
                  <a:lnTo>
                    <a:pt x="457" y="111"/>
                  </a:lnTo>
                  <a:lnTo>
                    <a:pt x="459" y="105"/>
                  </a:lnTo>
                  <a:lnTo>
                    <a:pt x="459" y="105"/>
                  </a:lnTo>
                  <a:lnTo>
                    <a:pt x="460" y="99"/>
                  </a:lnTo>
                  <a:lnTo>
                    <a:pt x="462" y="97"/>
                  </a:lnTo>
                  <a:lnTo>
                    <a:pt x="466" y="94"/>
                  </a:lnTo>
                  <a:lnTo>
                    <a:pt x="469" y="91"/>
                  </a:lnTo>
                  <a:lnTo>
                    <a:pt x="469" y="91"/>
                  </a:lnTo>
                  <a:lnTo>
                    <a:pt x="472" y="86"/>
                  </a:lnTo>
                  <a:lnTo>
                    <a:pt x="473" y="81"/>
                  </a:lnTo>
                  <a:lnTo>
                    <a:pt x="475" y="78"/>
                  </a:lnTo>
                  <a:lnTo>
                    <a:pt x="478" y="74"/>
                  </a:lnTo>
                  <a:lnTo>
                    <a:pt x="478" y="74"/>
                  </a:lnTo>
                  <a:lnTo>
                    <a:pt x="482" y="69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5" y="60"/>
                  </a:lnTo>
                  <a:lnTo>
                    <a:pt x="490" y="57"/>
                  </a:lnTo>
                  <a:lnTo>
                    <a:pt x="493" y="56"/>
                  </a:lnTo>
                  <a:lnTo>
                    <a:pt x="494" y="54"/>
                  </a:lnTo>
                  <a:lnTo>
                    <a:pt x="496" y="51"/>
                  </a:lnTo>
                  <a:lnTo>
                    <a:pt x="496" y="51"/>
                  </a:lnTo>
                  <a:lnTo>
                    <a:pt x="496" y="47"/>
                  </a:lnTo>
                  <a:lnTo>
                    <a:pt x="496" y="41"/>
                  </a:lnTo>
                  <a:lnTo>
                    <a:pt x="496" y="37"/>
                  </a:lnTo>
                  <a:lnTo>
                    <a:pt x="493" y="32"/>
                  </a:lnTo>
                  <a:lnTo>
                    <a:pt x="493" y="32"/>
                  </a:lnTo>
                  <a:lnTo>
                    <a:pt x="490" y="28"/>
                  </a:lnTo>
                  <a:lnTo>
                    <a:pt x="488" y="22"/>
                  </a:lnTo>
                  <a:lnTo>
                    <a:pt x="488" y="17"/>
                  </a:lnTo>
                  <a:lnTo>
                    <a:pt x="491" y="11"/>
                  </a:lnTo>
                  <a:lnTo>
                    <a:pt x="491" y="11"/>
                  </a:lnTo>
                  <a:lnTo>
                    <a:pt x="497" y="6"/>
                  </a:lnTo>
                  <a:lnTo>
                    <a:pt x="503" y="1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2" y="1"/>
                  </a:lnTo>
                  <a:lnTo>
                    <a:pt x="512" y="1"/>
                  </a:lnTo>
                  <a:lnTo>
                    <a:pt x="515" y="4"/>
                  </a:lnTo>
                  <a:lnTo>
                    <a:pt x="518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6" y="10"/>
                  </a:lnTo>
                  <a:lnTo>
                    <a:pt x="540" y="9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64" y="9"/>
                  </a:lnTo>
                  <a:lnTo>
                    <a:pt x="564" y="9"/>
                  </a:lnTo>
                  <a:lnTo>
                    <a:pt x="567" y="7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4343063" y="3233738"/>
              <a:ext cx="328613" cy="552450"/>
            </a:xfrm>
            <a:custGeom>
              <a:avLst/>
              <a:gdLst>
                <a:gd name="T0" fmla="*/ 0 w 207"/>
                <a:gd name="T1" fmla="*/ 0 h 348"/>
                <a:gd name="T2" fmla="*/ 15 w 207"/>
                <a:gd name="T3" fmla="*/ 15 h 348"/>
                <a:gd name="T4" fmla="*/ 23 w 207"/>
                <a:gd name="T5" fmla="*/ 20 h 348"/>
                <a:gd name="T6" fmla="*/ 32 w 207"/>
                <a:gd name="T7" fmla="*/ 21 h 348"/>
                <a:gd name="T8" fmla="*/ 44 w 207"/>
                <a:gd name="T9" fmla="*/ 18 h 348"/>
                <a:gd name="T10" fmla="*/ 47 w 207"/>
                <a:gd name="T11" fmla="*/ 17 h 348"/>
                <a:gd name="T12" fmla="*/ 52 w 207"/>
                <a:gd name="T13" fmla="*/ 17 h 348"/>
                <a:gd name="T14" fmla="*/ 55 w 207"/>
                <a:gd name="T15" fmla="*/ 24 h 348"/>
                <a:gd name="T16" fmla="*/ 55 w 207"/>
                <a:gd name="T17" fmla="*/ 30 h 348"/>
                <a:gd name="T18" fmla="*/ 60 w 207"/>
                <a:gd name="T19" fmla="*/ 36 h 348"/>
                <a:gd name="T20" fmla="*/ 66 w 207"/>
                <a:gd name="T21" fmla="*/ 37 h 348"/>
                <a:gd name="T22" fmla="*/ 78 w 207"/>
                <a:gd name="T23" fmla="*/ 43 h 348"/>
                <a:gd name="T24" fmla="*/ 114 w 207"/>
                <a:gd name="T25" fmla="*/ 71 h 348"/>
                <a:gd name="T26" fmla="*/ 121 w 207"/>
                <a:gd name="T27" fmla="*/ 80 h 348"/>
                <a:gd name="T28" fmla="*/ 117 w 207"/>
                <a:gd name="T29" fmla="*/ 83 h 348"/>
                <a:gd name="T30" fmla="*/ 108 w 207"/>
                <a:gd name="T31" fmla="*/ 91 h 348"/>
                <a:gd name="T32" fmla="*/ 103 w 207"/>
                <a:gd name="T33" fmla="*/ 97 h 348"/>
                <a:gd name="T34" fmla="*/ 94 w 207"/>
                <a:gd name="T35" fmla="*/ 107 h 348"/>
                <a:gd name="T36" fmla="*/ 94 w 207"/>
                <a:gd name="T37" fmla="*/ 116 h 348"/>
                <a:gd name="T38" fmla="*/ 94 w 207"/>
                <a:gd name="T39" fmla="*/ 128 h 348"/>
                <a:gd name="T40" fmla="*/ 92 w 207"/>
                <a:gd name="T41" fmla="*/ 147 h 348"/>
                <a:gd name="T42" fmla="*/ 89 w 207"/>
                <a:gd name="T43" fmla="*/ 153 h 348"/>
                <a:gd name="T44" fmla="*/ 65 w 207"/>
                <a:gd name="T45" fmla="*/ 184 h 348"/>
                <a:gd name="T46" fmla="*/ 62 w 207"/>
                <a:gd name="T47" fmla="*/ 193 h 348"/>
                <a:gd name="T48" fmla="*/ 52 w 207"/>
                <a:gd name="T49" fmla="*/ 217 h 348"/>
                <a:gd name="T50" fmla="*/ 50 w 207"/>
                <a:gd name="T51" fmla="*/ 221 h 348"/>
                <a:gd name="T52" fmla="*/ 49 w 207"/>
                <a:gd name="T53" fmla="*/ 236 h 348"/>
                <a:gd name="T54" fmla="*/ 55 w 207"/>
                <a:gd name="T55" fmla="*/ 251 h 348"/>
                <a:gd name="T56" fmla="*/ 57 w 207"/>
                <a:gd name="T57" fmla="*/ 254 h 348"/>
                <a:gd name="T58" fmla="*/ 69 w 207"/>
                <a:gd name="T59" fmla="*/ 254 h 348"/>
                <a:gd name="T60" fmla="*/ 71 w 207"/>
                <a:gd name="T61" fmla="*/ 255 h 348"/>
                <a:gd name="T62" fmla="*/ 68 w 207"/>
                <a:gd name="T63" fmla="*/ 267 h 348"/>
                <a:gd name="T64" fmla="*/ 68 w 207"/>
                <a:gd name="T65" fmla="*/ 271 h 348"/>
                <a:gd name="T66" fmla="*/ 75 w 207"/>
                <a:gd name="T67" fmla="*/ 280 h 348"/>
                <a:gd name="T68" fmla="*/ 83 w 207"/>
                <a:gd name="T69" fmla="*/ 286 h 348"/>
                <a:gd name="T70" fmla="*/ 102 w 207"/>
                <a:gd name="T71" fmla="*/ 299 h 348"/>
                <a:gd name="T72" fmla="*/ 112 w 207"/>
                <a:gd name="T73" fmla="*/ 299 h 348"/>
                <a:gd name="T74" fmla="*/ 148 w 207"/>
                <a:gd name="T75" fmla="*/ 295 h 348"/>
                <a:gd name="T76" fmla="*/ 158 w 207"/>
                <a:gd name="T77" fmla="*/ 298 h 348"/>
                <a:gd name="T78" fmla="*/ 177 w 207"/>
                <a:gd name="T79" fmla="*/ 310 h 348"/>
                <a:gd name="T80" fmla="*/ 185 w 207"/>
                <a:gd name="T81" fmla="*/ 32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348">
                  <a:moveTo>
                    <a:pt x="0" y="0"/>
                  </a:moveTo>
                  <a:lnTo>
                    <a:pt x="0" y="0"/>
                  </a:lnTo>
                  <a:lnTo>
                    <a:pt x="7" y="9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32" y="21"/>
                  </a:lnTo>
                  <a:lnTo>
                    <a:pt x="38" y="20"/>
                  </a:lnTo>
                  <a:lnTo>
                    <a:pt x="44" y="18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9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5" y="30"/>
                  </a:lnTo>
                  <a:lnTo>
                    <a:pt x="56" y="34"/>
                  </a:lnTo>
                  <a:lnTo>
                    <a:pt x="60" y="36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71" y="39"/>
                  </a:lnTo>
                  <a:lnTo>
                    <a:pt x="78" y="43"/>
                  </a:lnTo>
                  <a:lnTo>
                    <a:pt x="97" y="57"/>
                  </a:lnTo>
                  <a:lnTo>
                    <a:pt x="114" y="71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2"/>
                  </a:lnTo>
                  <a:lnTo>
                    <a:pt x="117" y="83"/>
                  </a:lnTo>
                  <a:lnTo>
                    <a:pt x="112" y="86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3" y="97"/>
                  </a:lnTo>
                  <a:lnTo>
                    <a:pt x="99" y="101"/>
                  </a:lnTo>
                  <a:lnTo>
                    <a:pt x="94" y="107"/>
                  </a:lnTo>
                  <a:lnTo>
                    <a:pt x="94" y="111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28"/>
                  </a:lnTo>
                  <a:lnTo>
                    <a:pt x="94" y="138"/>
                  </a:lnTo>
                  <a:lnTo>
                    <a:pt x="92" y="147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74" y="172"/>
                  </a:lnTo>
                  <a:lnTo>
                    <a:pt x="65" y="184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59" y="203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0" y="221"/>
                  </a:lnTo>
                  <a:lnTo>
                    <a:pt x="49" y="225"/>
                  </a:lnTo>
                  <a:lnTo>
                    <a:pt x="49" y="236"/>
                  </a:lnTo>
                  <a:lnTo>
                    <a:pt x="52" y="246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7" y="254"/>
                  </a:lnTo>
                  <a:lnTo>
                    <a:pt x="62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1" y="255"/>
                  </a:lnTo>
                  <a:lnTo>
                    <a:pt x="71" y="258"/>
                  </a:lnTo>
                  <a:lnTo>
                    <a:pt x="68" y="267"/>
                  </a:lnTo>
                  <a:lnTo>
                    <a:pt x="68" y="267"/>
                  </a:lnTo>
                  <a:lnTo>
                    <a:pt x="68" y="271"/>
                  </a:lnTo>
                  <a:lnTo>
                    <a:pt x="71" y="276"/>
                  </a:lnTo>
                  <a:lnTo>
                    <a:pt x="75" y="280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96" y="297"/>
                  </a:lnTo>
                  <a:lnTo>
                    <a:pt x="102" y="299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132" y="297"/>
                  </a:lnTo>
                  <a:lnTo>
                    <a:pt x="148" y="295"/>
                  </a:lnTo>
                  <a:lnTo>
                    <a:pt x="148" y="295"/>
                  </a:lnTo>
                  <a:lnTo>
                    <a:pt x="158" y="298"/>
                  </a:lnTo>
                  <a:lnTo>
                    <a:pt x="169" y="302"/>
                  </a:lnTo>
                  <a:lnTo>
                    <a:pt x="177" y="310"/>
                  </a:lnTo>
                  <a:lnTo>
                    <a:pt x="185" y="320"/>
                  </a:lnTo>
                  <a:lnTo>
                    <a:pt x="185" y="320"/>
                  </a:lnTo>
                  <a:lnTo>
                    <a:pt x="207" y="34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3898563" y="5006975"/>
              <a:ext cx="1046163" cy="1709737"/>
            </a:xfrm>
            <a:custGeom>
              <a:avLst/>
              <a:gdLst>
                <a:gd name="T0" fmla="*/ 89 w 659"/>
                <a:gd name="T1" fmla="*/ 1053 h 1077"/>
                <a:gd name="T2" fmla="*/ 77 w 659"/>
                <a:gd name="T3" fmla="*/ 1020 h 1077"/>
                <a:gd name="T4" fmla="*/ 84 w 659"/>
                <a:gd name="T5" fmla="*/ 992 h 1077"/>
                <a:gd name="T6" fmla="*/ 106 w 659"/>
                <a:gd name="T7" fmla="*/ 960 h 1077"/>
                <a:gd name="T8" fmla="*/ 96 w 659"/>
                <a:gd name="T9" fmla="*/ 942 h 1077"/>
                <a:gd name="T10" fmla="*/ 68 w 659"/>
                <a:gd name="T11" fmla="*/ 917 h 1077"/>
                <a:gd name="T12" fmla="*/ 32 w 659"/>
                <a:gd name="T13" fmla="*/ 893 h 1077"/>
                <a:gd name="T14" fmla="*/ 38 w 659"/>
                <a:gd name="T15" fmla="*/ 862 h 1077"/>
                <a:gd name="T16" fmla="*/ 50 w 659"/>
                <a:gd name="T17" fmla="*/ 846 h 1077"/>
                <a:gd name="T18" fmla="*/ 3 w 659"/>
                <a:gd name="T19" fmla="*/ 818 h 1077"/>
                <a:gd name="T20" fmla="*/ 21 w 659"/>
                <a:gd name="T21" fmla="*/ 812 h 1077"/>
                <a:gd name="T22" fmla="*/ 27 w 659"/>
                <a:gd name="T23" fmla="*/ 795 h 1077"/>
                <a:gd name="T24" fmla="*/ 18 w 659"/>
                <a:gd name="T25" fmla="*/ 772 h 1077"/>
                <a:gd name="T26" fmla="*/ 25 w 659"/>
                <a:gd name="T27" fmla="*/ 748 h 1077"/>
                <a:gd name="T28" fmla="*/ 18 w 659"/>
                <a:gd name="T29" fmla="*/ 706 h 1077"/>
                <a:gd name="T30" fmla="*/ 29 w 659"/>
                <a:gd name="T31" fmla="*/ 662 h 1077"/>
                <a:gd name="T32" fmla="*/ 77 w 659"/>
                <a:gd name="T33" fmla="*/ 635 h 1077"/>
                <a:gd name="T34" fmla="*/ 102 w 659"/>
                <a:gd name="T35" fmla="*/ 622 h 1077"/>
                <a:gd name="T36" fmla="*/ 126 w 659"/>
                <a:gd name="T37" fmla="*/ 606 h 1077"/>
                <a:gd name="T38" fmla="*/ 139 w 659"/>
                <a:gd name="T39" fmla="*/ 557 h 1077"/>
                <a:gd name="T40" fmla="*/ 185 w 659"/>
                <a:gd name="T41" fmla="*/ 545 h 1077"/>
                <a:gd name="T42" fmla="*/ 209 w 659"/>
                <a:gd name="T43" fmla="*/ 517 h 1077"/>
                <a:gd name="T44" fmla="*/ 218 w 659"/>
                <a:gd name="T45" fmla="*/ 480 h 1077"/>
                <a:gd name="T46" fmla="*/ 234 w 659"/>
                <a:gd name="T47" fmla="*/ 462 h 1077"/>
                <a:gd name="T48" fmla="*/ 252 w 659"/>
                <a:gd name="T49" fmla="*/ 468 h 1077"/>
                <a:gd name="T50" fmla="*/ 225 w 659"/>
                <a:gd name="T51" fmla="*/ 441 h 1077"/>
                <a:gd name="T52" fmla="*/ 206 w 659"/>
                <a:gd name="T53" fmla="*/ 387 h 1077"/>
                <a:gd name="T54" fmla="*/ 179 w 659"/>
                <a:gd name="T55" fmla="*/ 364 h 1077"/>
                <a:gd name="T56" fmla="*/ 160 w 659"/>
                <a:gd name="T57" fmla="*/ 333 h 1077"/>
                <a:gd name="T58" fmla="*/ 167 w 659"/>
                <a:gd name="T59" fmla="*/ 304 h 1077"/>
                <a:gd name="T60" fmla="*/ 176 w 659"/>
                <a:gd name="T61" fmla="*/ 264 h 1077"/>
                <a:gd name="T62" fmla="*/ 179 w 659"/>
                <a:gd name="T63" fmla="*/ 235 h 1077"/>
                <a:gd name="T64" fmla="*/ 179 w 659"/>
                <a:gd name="T65" fmla="*/ 179 h 1077"/>
                <a:gd name="T66" fmla="*/ 166 w 659"/>
                <a:gd name="T67" fmla="*/ 124 h 1077"/>
                <a:gd name="T68" fmla="*/ 222 w 659"/>
                <a:gd name="T69" fmla="*/ 127 h 1077"/>
                <a:gd name="T70" fmla="*/ 253 w 659"/>
                <a:gd name="T71" fmla="*/ 124 h 1077"/>
                <a:gd name="T72" fmla="*/ 278 w 659"/>
                <a:gd name="T73" fmla="*/ 124 h 1077"/>
                <a:gd name="T74" fmla="*/ 292 w 659"/>
                <a:gd name="T75" fmla="*/ 107 h 1077"/>
                <a:gd name="T76" fmla="*/ 303 w 659"/>
                <a:gd name="T77" fmla="*/ 86 h 1077"/>
                <a:gd name="T78" fmla="*/ 317 w 659"/>
                <a:gd name="T79" fmla="*/ 80 h 1077"/>
                <a:gd name="T80" fmla="*/ 333 w 659"/>
                <a:gd name="T81" fmla="*/ 84 h 1077"/>
                <a:gd name="T82" fmla="*/ 348 w 659"/>
                <a:gd name="T83" fmla="*/ 73 h 1077"/>
                <a:gd name="T84" fmla="*/ 352 w 659"/>
                <a:gd name="T85" fmla="*/ 87 h 1077"/>
                <a:gd name="T86" fmla="*/ 364 w 659"/>
                <a:gd name="T87" fmla="*/ 76 h 1077"/>
                <a:gd name="T88" fmla="*/ 386 w 659"/>
                <a:gd name="T89" fmla="*/ 24 h 1077"/>
                <a:gd name="T90" fmla="*/ 410 w 659"/>
                <a:gd name="T91" fmla="*/ 3 h 1077"/>
                <a:gd name="T92" fmla="*/ 459 w 659"/>
                <a:gd name="T93" fmla="*/ 6 h 1077"/>
                <a:gd name="T94" fmla="*/ 506 w 659"/>
                <a:gd name="T95" fmla="*/ 37 h 1077"/>
                <a:gd name="T96" fmla="*/ 514 w 659"/>
                <a:gd name="T97" fmla="*/ 67 h 1077"/>
                <a:gd name="T98" fmla="*/ 526 w 659"/>
                <a:gd name="T99" fmla="*/ 93 h 1077"/>
                <a:gd name="T100" fmla="*/ 503 w 659"/>
                <a:gd name="T101" fmla="*/ 141 h 1077"/>
                <a:gd name="T102" fmla="*/ 530 w 659"/>
                <a:gd name="T103" fmla="*/ 156 h 1077"/>
                <a:gd name="T104" fmla="*/ 561 w 659"/>
                <a:gd name="T105" fmla="*/ 138 h 1077"/>
                <a:gd name="T106" fmla="*/ 604 w 659"/>
                <a:gd name="T107" fmla="*/ 145 h 1077"/>
                <a:gd name="T108" fmla="*/ 620 w 659"/>
                <a:gd name="T109" fmla="*/ 142 h 1077"/>
                <a:gd name="T110" fmla="*/ 643 w 659"/>
                <a:gd name="T111" fmla="*/ 17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9" h="1077">
                  <a:moveTo>
                    <a:pt x="99" y="1077"/>
                  </a:moveTo>
                  <a:lnTo>
                    <a:pt x="99" y="1077"/>
                  </a:lnTo>
                  <a:lnTo>
                    <a:pt x="98" y="1072"/>
                  </a:lnTo>
                  <a:lnTo>
                    <a:pt x="92" y="1062"/>
                  </a:lnTo>
                  <a:lnTo>
                    <a:pt x="92" y="1062"/>
                  </a:lnTo>
                  <a:lnTo>
                    <a:pt x="90" y="1057"/>
                  </a:lnTo>
                  <a:lnTo>
                    <a:pt x="89" y="1053"/>
                  </a:lnTo>
                  <a:lnTo>
                    <a:pt x="87" y="1050"/>
                  </a:lnTo>
                  <a:lnTo>
                    <a:pt x="86" y="1046"/>
                  </a:lnTo>
                  <a:lnTo>
                    <a:pt x="86" y="1046"/>
                  </a:lnTo>
                  <a:lnTo>
                    <a:pt x="81" y="1040"/>
                  </a:lnTo>
                  <a:lnTo>
                    <a:pt x="78" y="1032"/>
                  </a:lnTo>
                  <a:lnTo>
                    <a:pt x="77" y="1023"/>
                  </a:lnTo>
                  <a:lnTo>
                    <a:pt x="77" y="1020"/>
                  </a:lnTo>
                  <a:lnTo>
                    <a:pt x="78" y="1019"/>
                  </a:lnTo>
                  <a:lnTo>
                    <a:pt x="78" y="1019"/>
                  </a:lnTo>
                  <a:lnTo>
                    <a:pt x="81" y="1016"/>
                  </a:lnTo>
                  <a:lnTo>
                    <a:pt x="83" y="1012"/>
                  </a:lnTo>
                  <a:lnTo>
                    <a:pt x="83" y="998"/>
                  </a:lnTo>
                  <a:lnTo>
                    <a:pt x="83" y="998"/>
                  </a:lnTo>
                  <a:lnTo>
                    <a:pt x="84" y="992"/>
                  </a:lnTo>
                  <a:lnTo>
                    <a:pt x="86" y="986"/>
                  </a:lnTo>
                  <a:lnTo>
                    <a:pt x="90" y="980"/>
                  </a:lnTo>
                  <a:lnTo>
                    <a:pt x="95" y="975"/>
                  </a:lnTo>
                  <a:lnTo>
                    <a:pt x="95" y="975"/>
                  </a:lnTo>
                  <a:lnTo>
                    <a:pt x="105" y="967"/>
                  </a:lnTo>
                  <a:lnTo>
                    <a:pt x="106" y="964"/>
                  </a:lnTo>
                  <a:lnTo>
                    <a:pt x="106" y="960"/>
                  </a:lnTo>
                  <a:lnTo>
                    <a:pt x="106" y="960"/>
                  </a:lnTo>
                  <a:lnTo>
                    <a:pt x="104" y="957"/>
                  </a:lnTo>
                  <a:lnTo>
                    <a:pt x="101" y="954"/>
                  </a:lnTo>
                  <a:lnTo>
                    <a:pt x="99" y="952"/>
                  </a:lnTo>
                  <a:lnTo>
                    <a:pt x="96" y="949"/>
                  </a:lnTo>
                  <a:lnTo>
                    <a:pt x="96" y="949"/>
                  </a:lnTo>
                  <a:lnTo>
                    <a:pt x="96" y="942"/>
                  </a:lnTo>
                  <a:lnTo>
                    <a:pt x="95" y="937"/>
                  </a:lnTo>
                  <a:lnTo>
                    <a:pt x="93" y="933"/>
                  </a:lnTo>
                  <a:lnTo>
                    <a:pt x="90" y="929"/>
                  </a:lnTo>
                  <a:lnTo>
                    <a:pt x="86" y="924"/>
                  </a:lnTo>
                  <a:lnTo>
                    <a:pt x="78" y="920"/>
                  </a:lnTo>
                  <a:lnTo>
                    <a:pt x="68" y="917"/>
                  </a:lnTo>
                  <a:lnTo>
                    <a:pt x="68" y="917"/>
                  </a:lnTo>
                  <a:lnTo>
                    <a:pt x="47" y="912"/>
                  </a:lnTo>
                  <a:lnTo>
                    <a:pt x="34" y="906"/>
                  </a:lnTo>
                  <a:lnTo>
                    <a:pt x="28" y="902"/>
                  </a:lnTo>
                  <a:lnTo>
                    <a:pt x="27" y="900"/>
                  </a:lnTo>
                  <a:lnTo>
                    <a:pt x="27" y="899"/>
                  </a:lnTo>
                  <a:lnTo>
                    <a:pt x="27" y="899"/>
                  </a:lnTo>
                  <a:lnTo>
                    <a:pt x="32" y="893"/>
                  </a:lnTo>
                  <a:lnTo>
                    <a:pt x="37" y="890"/>
                  </a:lnTo>
                  <a:lnTo>
                    <a:pt x="37" y="890"/>
                  </a:lnTo>
                  <a:lnTo>
                    <a:pt x="38" y="887"/>
                  </a:lnTo>
                  <a:lnTo>
                    <a:pt x="40" y="883"/>
                  </a:lnTo>
                  <a:lnTo>
                    <a:pt x="40" y="872"/>
                  </a:lnTo>
                  <a:lnTo>
                    <a:pt x="40" y="872"/>
                  </a:lnTo>
                  <a:lnTo>
                    <a:pt x="38" y="862"/>
                  </a:lnTo>
                  <a:lnTo>
                    <a:pt x="38" y="858"/>
                  </a:lnTo>
                  <a:lnTo>
                    <a:pt x="41" y="855"/>
                  </a:lnTo>
                  <a:lnTo>
                    <a:pt x="41" y="855"/>
                  </a:lnTo>
                  <a:lnTo>
                    <a:pt x="46" y="853"/>
                  </a:lnTo>
                  <a:lnTo>
                    <a:pt x="49" y="850"/>
                  </a:lnTo>
                  <a:lnTo>
                    <a:pt x="50" y="847"/>
                  </a:lnTo>
                  <a:lnTo>
                    <a:pt x="50" y="846"/>
                  </a:lnTo>
                  <a:lnTo>
                    <a:pt x="47" y="844"/>
                  </a:lnTo>
                  <a:lnTo>
                    <a:pt x="47" y="844"/>
                  </a:lnTo>
                  <a:lnTo>
                    <a:pt x="31" y="835"/>
                  </a:lnTo>
                  <a:lnTo>
                    <a:pt x="13" y="828"/>
                  </a:lnTo>
                  <a:lnTo>
                    <a:pt x="13" y="828"/>
                  </a:lnTo>
                  <a:lnTo>
                    <a:pt x="9" y="823"/>
                  </a:lnTo>
                  <a:lnTo>
                    <a:pt x="3" y="818"/>
                  </a:lnTo>
                  <a:lnTo>
                    <a:pt x="0" y="812"/>
                  </a:lnTo>
                  <a:lnTo>
                    <a:pt x="0" y="810"/>
                  </a:lnTo>
                  <a:lnTo>
                    <a:pt x="1" y="809"/>
                  </a:lnTo>
                  <a:lnTo>
                    <a:pt x="1" y="809"/>
                  </a:lnTo>
                  <a:lnTo>
                    <a:pt x="7" y="810"/>
                  </a:lnTo>
                  <a:lnTo>
                    <a:pt x="15" y="812"/>
                  </a:lnTo>
                  <a:lnTo>
                    <a:pt x="21" y="812"/>
                  </a:lnTo>
                  <a:lnTo>
                    <a:pt x="24" y="812"/>
                  </a:lnTo>
                  <a:lnTo>
                    <a:pt x="25" y="810"/>
                  </a:lnTo>
                  <a:lnTo>
                    <a:pt x="25" y="810"/>
                  </a:lnTo>
                  <a:lnTo>
                    <a:pt x="27" y="806"/>
                  </a:lnTo>
                  <a:lnTo>
                    <a:pt x="27" y="803"/>
                  </a:lnTo>
                  <a:lnTo>
                    <a:pt x="27" y="795"/>
                  </a:lnTo>
                  <a:lnTo>
                    <a:pt x="27" y="795"/>
                  </a:lnTo>
                  <a:lnTo>
                    <a:pt x="27" y="792"/>
                  </a:lnTo>
                  <a:lnTo>
                    <a:pt x="27" y="789"/>
                  </a:lnTo>
                  <a:lnTo>
                    <a:pt x="27" y="785"/>
                  </a:lnTo>
                  <a:lnTo>
                    <a:pt x="25" y="780"/>
                  </a:lnTo>
                  <a:lnTo>
                    <a:pt x="25" y="780"/>
                  </a:lnTo>
                  <a:lnTo>
                    <a:pt x="22" y="775"/>
                  </a:lnTo>
                  <a:lnTo>
                    <a:pt x="18" y="772"/>
                  </a:lnTo>
                  <a:lnTo>
                    <a:pt x="16" y="769"/>
                  </a:lnTo>
                  <a:lnTo>
                    <a:pt x="16" y="766"/>
                  </a:lnTo>
                  <a:lnTo>
                    <a:pt x="18" y="764"/>
                  </a:lnTo>
                  <a:lnTo>
                    <a:pt x="18" y="764"/>
                  </a:lnTo>
                  <a:lnTo>
                    <a:pt x="21" y="758"/>
                  </a:lnTo>
                  <a:lnTo>
                    <a:pt x="24" y="752"/>
                  </a:lnTo>
                  <a:lnTo>
                    <a:pt x="25" y="748"/>
                  </a:lnTo>
                  <a:lnTo>
                    <a:pt x="25" y="743"/>
                  </a:lnTo>
                  <a:lnTo>
                    <a:pt x="25" y="743"/>
                  </a:lnTo>
                  <a:lnTo>
                    <a:pt x="22" y="732"/>
                  </a:lnTo>
                  <a:lnTo>
                    <a:pt x="19" y="724"/>
                  </a:lnTo>
                  <a:lnTo>
                    <a:pt x="18" y="718"/>
                  </a:lnTo>
                  <a:lnTo>
                    <a:pt x="18" y="718"/>
                  </a:lnTo>
                  <a:lnTo>
                    <a:pt x="18" y="706"/>
                  </a:lnTo>
                  <a:lnTo>
                    <a:pt x="19" y="692"/>
                  </a:lnTo>
                  <a:lnTo>
                    <a:pt x="19" y="692"/>
                  </a:lnTo>
                  <a:lnTo>
                    <a:pt x="21" y="683"/>
                  </a:lnTo>
                  <a:lnTo>
                    <a:pt x="24" y="677"/>
                  </a:lnTo>
                  <a:lnTo>
                    <a:pt x="28" y="665"/>
                  </a:lnTo>
                  <a:lnTo>
                    <a:pt x="28" y="665"/>
                  </a:lnTo>
                  <a:lnTo>
                    <a:pt x="29" y="662"/>
                  </a:lnTo>
                  <a:lnTo>
                    <a:pt x="32" y="659"/>
                  </a:lnTo>
                  <a:lnTo>
                    <a:pt x="41" y="652"/>
                  </a:lnTo>
                  <a:lnTo>
                    <a:pt x="52" y="644"/>
                  </a:lnTo>
                  <a:lnTo>
                    <a:pt x="62" y="640"/>
                  </a:lnTo>
                  <a:lnTo>
                    <a:pt x="62" y="640"/>
                  </a:lnTo>
                  <a:lnTo>
                    <a:pt x="71" y="637"/>
                  </a:lnTo>
                  <a:lnTo>
                    <a:pt x="77" y="635"/>
                  </a:lnTo>
                  <a:lnTo>
                    <a:pt x="83" y="635"/>
                  </a:lnTo>
                  <a:lnTo>
                    <a:pt x="89" y="634"/>
                  </a:lnTo>
                  <a:lnTo>
                    <a:pt x="89" y="634"/>
                  </a:lnTo>
                  <a:lnTo>
                    <a:pt x="92" y="631"/>
                  </a:lnTo>
                  <a:lnTo>
                    <a:pt x="95" y="628"/>
                  </a:lnTo>
                  <a:lnTo>
                    <a:pt x="98" y="625"/>
                  </a:lnTo>
                  <a:lnTo>
                    <a:pt x="102" y="622"/>
                  </a:lnTo>
                  <a:lnTo>
                    <a:pt x="102" y="622"/>
                  </a:lnTo>
                  <a:lnTo>
                    <a:pt x="112" y="618"/>
                  </a:lnTo>
                  <a:lnTo>
                    <a:pt x="118" y="616"/>
                  </a:lnTo>
                  <a:lnTo>
                    <a:pt x="121" y="613"/>
                  </a:lnTo>
                  <a:lnTo>
                    <a:pt x="121" y="613"/>
                  </a:lnTo>
                  <a:lnTo>
                    <a:pt x="124" y="609"/>
                  </a:lnTo>
                  <a:lnTo>
                    <a:pt x="126" y="606"/>
                  </a:lnTo>
                  <a:lnTo>
                    <a:pt x="126" y="600"/>
                  </a:lnTo>
                  <a:lnTo>
                    <a:pt x="126" y="600"/>
                  </a:lnTo>
                  <a:lnTo>
                    <a:pt x="130" y="579"/>
                  </a:lnTo>
                  <a:lnTo>
                    <a:pt x="133" y="567"/>
                  </a:lnTo>
                  <a:lnTo>
                    <a:pt x="136" y="558"/>
                  </a:lnTo>
                  <a:lnTo>
                    <a:pt x="136" y="558"/>
                  </a:lnTo>
                  <a:lnTo>
                    <a:pt x="139" y="557"/>
                  </a:lnTo>
                  <a:lnTo>
                    <a:pt x="145" y="555"/>
                  </a:lnTo>
                  <a:lnTo>
                    <a:pt x="154" y="554"/>
                  </a:lnTo>
                  <a:lnTo>
                    <a:pt x="163" y="551"/>
                  </a:lnTo>
                  <a:lnTo>
                    <a:pt x="163" y="551"/>
                  </a:lnTo>
                  <a:lnTo>
                    <a:pt x="172" y="548"/>
                  </a:lnTo>
                  <a:lnTo>
                    <a:pt x="179" y="546"/>
                  </a:lnTo>
                  <a:lnTo>
                    <a:pt x="185" y="545"/>
                  </a:lnTo>
                  <a:lnTo>
                    <a:pt x="188" y="544"/>
                  </a:lnTo>
                  <a:lnTo>
                    <a:pt x="191" y="539"/>
                  </a:lnTo>
                  <a:lnTo>
                    <a:pt x="191" y="539"/>
                  </a:lnTo>
                  <a:lnTo>
                    <a:pt x="197" y="533"/>
                  </a:lnTo>
                  <a:lnTo>
                    <a:pt x="203" y="530"/>
                  </a:lnTo>
                  <a:lnTo>
                    <a:pt x="207" y="526"/>
                  </a:lnTo>
                  <a:lnTo>
                    <a:pt x="209" y="517"/>
                  </a:lnTo>
                  <a:lnTo>
                    <a:pt x="209" y="517"/>
                  </a:lnTo>
                  <a:lnTo>
                    <a:pt x="213" y="495"/>
                  </a:lnTo>
                  <a:lnTo>
                    <a:pt x="213" y="495"/>
                  </a:lnTo>
                  <a:lnTo>
                    <a:pt x="213" y="487"/>
                  </a:lnTo>
                  <a:lnTo>
                    <a:pt x="215" y="484"/>
                  </a:lnTo>
                  <a:lnTo>
                    <a:pt x="218" y="480"/>
                  </a:lnTo>
                  <a:lnTo>
                    <a:pt x="218" y="480"/>
                  </a:lnTo>
                  <a:lnTo>
                    <a:pt x="220" y="471"/>
                  </a:lnTo>
                  <a:lnTo>
                    <a:pt x="223" y="465"/>
                  </a:lnTo>
                  <a:lnTo>
                    <a:pt x="223" y="465"/>
                  </a:lnTo>
                  <a:lnTo>
                    <a:pt x="225" y="462"/>
                  </a:lnTo>
                  <a:lnTo>
                    <a:pt x="228" y="461"/>
                  </a:lnTo>
                  <a:lnTo>
                    <a:pt x="232" y="461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8" y="469"/>
                  </a:lnTo>
                  <a:lnTo>
                    <a:pt x="241" y="471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52" y="469"/>
                  </a:lnTo>
                  <a:lnTo>
                    <a:pt x="252" y="468"/>
                  </a:lnTo>
                  <a:lnTo>
                    <a:pt x="252" y="465"/>
                  </a:lnTo>
                  <a:lnTo>
                    <a:pt x="252" y="465"/>
                  </a:lnTo>
                  <a:lnTo>
                    <a:pt x="247" y="461"/>
                  </a:lnTo>
                  <a:lnTo>
                    <a:pt x="240" y="456"/>
                  </a:lnTo>
                  <a:lnTo>
                    <a:pt x="231" y="449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19" y="434"/>
                  </a:lnTo>
                  <a:lnTo>
                    <a:pt x="215" y="428"/>
                  </a:lnTo>
                  <a:lnTo>
                    <a:pt x="210" y="422"/>
                  </a:lnTo>
                  <a:lnTo>
                    <a:pt x="209" y="416"/>
                  </a:lnTo>
                  <a:lnTo>
                    <a:pt x="209" y="416"/>
                  </a:lnTo>
                  <a:lnTo>
                    <a:pt x="207" y="397"/>
                  </a:lnTo>
                  <a:lnTo>
                    <a:pt x="206" y="387"/>
                  </a:lnTo>
                  <a:lnTo>
                    <a:pt x="203" y="379"/>
                  </a:lnTo>
                  <a:lnTo>
                    <a:pt x="203" y="379"/>
                  </a:lnTo>
                  <a:lnTo>
                    <a:pt x="197" y="375"/>
                  </a:lnTo>
                  <a:lnTo>
                    <a:pt x="192" y="370"/>
                  </a:lnTo>
                  <a:lnTo>
                    <a:pt x="185" y="366"/>
                  </a:lnTo>
                  <a:lnTo>
                    <a:pt x="179" y="364"/>
                  </a:lnTo>
                  <a:lnTo>
                    <a:pt x="179" y="364"/>
                  </a:lnTo>
                  <a:lnTo>
                    <a:pt x="173" y="361"/>
                  </a:lnTo>
                  <a:lnTo>
                    <a:pt x="170" y="358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61" y="344"/>
                  </a:lnTo>
                  <a:lnTo>
                    <a:pt x="160" y="338"/>
                  </a:lnTo>
                  <a:lnTo>
                    <a:pt x="160" y="333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6" y="318"/>
                  </a:lnTo>
                  <a:lnTo>
                    <a:pt x="167" y="314"/>
                  </a:lnTo>
                  <a:lnTo>
                    <a:pt x="167" y="310"/>
                  </a:lnTo>
                  <a:lnTo>
                    <a:pt x="167" y="310"/>
                  </a:lnTo>
                  <a:lnTo>
                    <a:pt x="167" y="304"/>
                  </a:lnTo>
                  <a:lnTo>
                    <a:pt x="169" y="295"/>
                  </a:lnTo>
                  <a:lnTo>
                    <a:pt x="172" y="281"/>
                  </a:lnTo>
                  <a:lnTo>
                    <a:pt x="172" y="281"/>
                  </a:lnTo>
                  <a:lnTo>
                    <a:pt x="172" y="278"/>
                  </a:lnTo>
                  <a:lnTo>
                    <a:pt x="172" y="275"/>
                  </a:lnTo>
                  <a:lnTo>
                    <a:pt x="173" y="271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83" y="255"/>
                  </a:lnTo>
                  <a:lnTo>
                    <a:pt x="183" y="253"/>
                  </a:lnTo>
                  <a:lnTo>
                    <a:pt x="183" y="249"/>
                  </a:lnTo>
                  <a:lnTo>
                    <a:pt x="183" y="249"/>
                  </a:lnTo>
                  <a:lnTo>
                    <a:pt x="181" y="243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78" y="215"/>
                  </a:lnTo>
                  <a:lnTo>
                    <a:pt x="178" y="20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9" y="187"/>
                  </a:lnTo>
                  <a:lnTo>
                    <a:pt x="179" y="179"/>
                  </a:lnTo>
                  <a:lnTo>
                    <a:pt x="178" y="172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2" y="156"/>
                  </a:lnTo>
                  <a:lnTo>
                    <a:pt x="169" y="139"/>
                  </a:lnTo>
                  <a:lnTo>
                    <a:pt x="169" y="139"/>
                  </a:lnTo>
                  <a:lnTo>
                    <a:pt x="166" y="124"/>
                  </a:lnTo>
                  <a:lnTo>
                    <a:pt x="166" y="121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82" y="120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22" y="127"/>
                  </a:lnTo>
                  <a:lnTo>
                    <a:pt x="234" y="129"/>
                  </a:lnTo>
                  <a:lnTo>
                    <a:pt x="241" y="129"/>
                  </a:lnTo>
                  <a:lnTo>
                    <a:pt x="241" y="129"/>
                  </a:lnTo>
                  <a:lnTo>
                    <a:pt x="250" y="129"/>
                  </a:lnTo>
                  <a:lnTo>
                    <a:pt x="252" y="127"/>
                  </a:lnTo>
                  <a:lnTo>
                    <a:pt x="253" y="124"/>
                  </a:lnTo>
                  <a:lnTo>
                    <a:pt x="253" y="124"/>
                  </a:lnTo>
                  <a:lnTo>
                    <a:pt x="256" y="120"/>
                  </a:lnTo>
                  <a:lnTo>
                    <a:pt x="259" y="118"/>
                  </a:lnTo>
                  <a:lnTo>
                    <a:pt x="262" y="118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75" y="124"/>
                  </a:lnTo>
                  <a:lnTo>
                    <a:pt x="278" y="124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3" y="121"/>
                  </a:lnTo>
                  <a:lnTo>
                    <a:pt x="284" y="116"/>
                  </a:lnTo>
                  <a:lnTo>
                    <a:pt x="287" y="111"/>
                  </a:lnTo>
                  <a:lnTo>
                    <a:pt x="292" y="107"/>
                  </a:lnTo>
                  <a:lnTo>
                    <a:pt x="292" y="107"/>
                  </a:lnTo>
                  <a:lnTo>
                    <a:pt x="296" y="105"/>
                  </a:lnTo>
                  <a:lnTo>
                    <a:pt x="299" y="102"/>
                  </a:lnTo>
                  <a:lnTo>
                    <a:pt x="300" y="99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89"/>
                  </a:lnTo>
                  <a:lnTo>
                    <a:pt x="303" y="86"/>
                  </a:lnTo>
                  <a:lnTo>
                    <a:pt x="306" y="83"/>
                  </a:lnTo>
                  <a:lnTo>
                    <a:pt x="309" y="83"/>
                  </a:lnTo>
                  <a:lnTo>
                    <a:pt x="309" y="83"/>
                  </a:lnTo>
                  <a:lnTo>
                    <a:pt x="311" y="84"/>
                  </a:lnTo>
                  <a:lnTo>
                    <a:pt x="312" y="83"/>
                  </a:lnTo>
                  <a:lnTo>
                    <a:pt x="314" y="81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21" y="81"/>
                  </a:lnTo>
                  <a:lnTo>
                    <a:pt x="326" y="83"/>
                  </a:lnTo>
                  <a:lnTo>
                    <a:pt x="332" y="86"/>
                  </a:lnTo>
                  <a:lnTo>
                    <a:pt x="332" y="86"/>
                  </a:lnTo>
                  <a:lnTo>
                    <a:pt x="333" y="86"/>
                  </a:lnTo>
                  <a:lnTo>
                    <a:pt x="333" y="84"/>
                  </a:lnTo>
                  <a:lnTo>
                    <a:pt x="333" y="81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7" y="76"/>
                  </a:lnTo>
                  <a:lnTo>
                    <a:pt x="342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9" y="74"/>
                  </a:lnTo>
                  <a:lnTo>
                    <a:pt x="349" y="74"/>
                  </a:lnTo>
                  <a:lnTo>
                    <a:pt x="351" y="78"/>
                  </a:lnTo>
                  <a:lnTo>
                    <a:pt x="349" y="83"/>
                  </a:lnTo>
                  <a:lnTo>
                    <a:pt x="349" y="87"/>
                  </a:lnTo>
                  <a:lnTo>
                    <a:pt x="351" y="87"/>
                  </a:lnTo>
                  <a:lnTo>
                    <a:pt x="352" y="87"/>
                  </a:lnTo>
                  <a:lnTo>
                    <a:pt x="352" y="87"/>
                  </a:lnTo>
                  <a:lnTo>
                    <a:pt x="357" y="87"/>
                  </a:lnTo>
                  <a:lnTo>
                    <a:pt x="361" y="87"/>
                  </a:lnTo>
                  <a:lnTo>
                    <a:pt x="363" y="87"/>
                  </a:lnTo>
                  <a:lnTo>
                    <a:pt x="364" y="83"/>
                  </a:lnTo>
                  <a:lnTo>
                    <a:pt x="364" y="83"/>
                  </a:lnTo>
                  <a:lnTo>
                    <a:pt x="364" y="76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66" y="47"/>
                  </a:lnTo>
                  <a:lnTo>
                    <a:pt x="364" y="27"/>
                  </a:lnTo>
                  <a:lnTo>
                    <a:pt x="364" y="27"/>
                  </a:lnTo>
                  <a:lnTo>
                    <a:pt x="374" y="27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92" y="22"/>
                  </a:lnTo>
                  <a:lnTo>
                    <a:pt x="395" y="21"/>
                  </a:lnTo>
                  <a:lnTo>
                    <a:pt x="398" y="18"/>
                  </a:lnTo>
                  <a:lnTo>
                    <a:pt x="398" y="18"/>
                  </a:lnTo>
                  <a:lnTo>
                    <a:pt x="406" y="7"/>
                  </a:lnTo>
                  <a:lnTo>
                    <a:pt x="410" y="3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53" y="4"/>
                  </a:lnTo>
                  <a:lnTo>
                    <a:pt x="453" y="4"/>
                  </a:lnTo>
                  <a:lnTo>
                    <a:pt x="459" y="6"/>
                  </a:lnTo>
                  <a:lnTo>
                    <a:pt x="465" y="7"/>
                  </a:lnTo>
                  <a:lnTo>
                    <a:pt x="472" y="13"/>
                  </a:lnTo>
                  <a:lnTo>
                    <a:pt x="480" y="19"/>
                  </a:lnTo>
                  <a:lnTo>
                    <a:pt x="487" y="25"/>
                  </a:lnTo>
                  <a:lnTo>
                    <a:pt x="487" y="25"/>
                  </a:lnTo>
                  <a:lnTo>
                    <a:pt x="497" y="31"/>
                  </a:lnTo>
                  <a:lnTo>
                    <a:pt x="506" y="37"/>
                  </a:lnTo>
                  <a:lnTo>
                    <a:pt x="512" y="44"/>
                  </a:lnTo>
                  <a:lnTo>
                    <a:pt x="515" y="47"/>
                  </a:lnTo>
                  <a:lnTo>
                    <a:pt x="515" y="49"/>
                  </a:lnTo>
                  <a:lnTo>
                    <a:pt x="515" y="49"/>
                  </a:lnTo>
                  <a:lnTo>
                    <a:pt x="515" y="55"/>
                  </a:lnTo>
                  <a:lnTo>
                    <a:pt x="514" y="61"/>
                  </a:lnTo>
                  <a:lnTo>
                    <a:pt x="514" y="67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23" y="83"/>
                  </a:lnTo>
                  <a:lnTo>
                    <a:pt x="527" y="90"/>
                  </a:lnTo>
                  <a:lnTo>
                    <a:pt x="527" y="92"/>
                  </a:lnTo>
                  <a:lnTo>
                    <a:pt x="526" y="93"/>
                  </a:lnTo>
                  <a:lnTo>
                    <a:pt x="526" y="93"/>
                  </a:lnTo>
                  <a:lnTo>
                    <a:pt x="515" y="99"/>
                  </a:lnTo>
                  <a:lnTo>
                    <a:pt x="509" y="105"/>
                  </a:lnTo>
                  <a:lnTo>
                    <a:pt x="505" y="110"/>
                  </a:lnTo>
                  <a:lnTo>
                    <a:pt x="505" y="110"/>
                  </a:lnTo>
                  <a:lnTo>
                    <a:pt x="503" y="117"/>
                  </a:lnTo>
                  <a:lnTo>
                    <a:pt x="503" y="126"/>
                  </a:lnTo>
                  <a:lnTo>
                    <a:pt x="503" y="141"/>
                  </a:lnTo>
                  <a:lnTo>
                    <a:pt x="503" y="141"/>
                  </a:lnTo>
                  <a:lnTo>
                    <a:pt x="505" y="142"/>
                  </a:lnTo>
                  <a:lnTo>
                    <a:pt x="506" y="145"/>
                  </a:lnTo>
                  <a:lnTo>
                    <a:pt x="517" y="151"/>
                  </a:lnTo>
                  <a:lnTo>
                    <a:pt x="517" y="151"/>
                  </a:lnTo>
                  <a:lnTo>
                    <a:pt x="523" y="154"/>
                  </a:lnTo>
                  <a:lnTo>
                    <a:pt x="530" y="156"/>
                  </a:lnTo>
                  <a:lnTo>
                    <a:pt x="537" y="156"/>
                  </a:lnTo>
                  <a:lnTo>
                    <a:pt x="543" y="154"/>
                  </a:lnTo>
                  <a:lnTo>
                    <a:pt x="543" y="154"/>
                  </a:lnTo>
                  <a:lnTo>
                    <a:pt x="551" y="145"/>
                  </a:lnTo>
                  <a:lnTo>
                    <a:pt x="555" y="141"/>
                  </a:lnTo>
                  <a:lnTo>
                    <a:pt x="561" y="138"/>
                  </a:lnTo>
                  <a:lnTo>
                    <a:pt x="561" y="138"/>
                  </a:lnTo>
                  <a:lnTo>
                    <a:pt x="566" y="135"/>
                  </a:lnTo>
                  <a:lnTo>
                    <a:pt x="573" y="133"/>
                  </a:lnTo>
                  <a:lnTo>
                    <a:pt x="579" y="132"/>
                  </a:lnTo>
                  <a:lnTo>
                    <a:pt x="586" y="135"/>
                  </a:lnTo>
                  <a:lnTo>
                    <a:pt x="586" y="135"/>
                  </a:lnTo>
                  <a:lnTo>
                    <a:pt x="598" y="142"/>
                  </a:lnTo>
                  <a:lnTo>
                    <a:pt x="604" y="145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14" y="145"/>
                  </a:lnTo>
                  <a:lnTo>
                    <a:pt x="616" y="144"/>
                  </a:lnTo>
                  <a:lnTo>
                    <a:pt x="617" y="142"/>
                  </a:lnTo>
                  <a:lnTo>
                    <a:pt x="620" y="142"/>
                  </a:lnTo>
                  <a:lnTo>
                    <a:pt x="620" y="142"/>
                  </a:lnTo>
                  <a:lnTo>
                    <a:pt x="625" y="144"/>
                  </a:lnTo>
                  <a:lnTo>
                    <a:pt x="628" y="147"/>
                  </a:lnTo>
                  <a:lnTo>
                    <a:pt x="632" y="151"/>
                  </a:lnTo>
                  <a:lnTo>
                    <a:pt x="635" y="157"/>
                  </a:lnTo>
                  <a:lnTo>
                    <a:pt x="635" y="157"/>
                  </a:lnTo>
                  <a:lnTo>
                    <a:pt x="640" y="166"/>
                  </a:lnTo>
                  <a:lnTo>
                    <a:pt x="643" y="170"/>
                  </a:lnTo>
                  <a:lnTo>
                    <a:pt x="647" y="173"/>
                  </a:lnTo>
                  <a:lnTo>
                    <a:pt x="647" y="173"/>
                  </a:lnTo>
                  <a:lnTo>
                    <a:pt x="651" y="179"/>
                  </a:lnTo>
                  <a:lnTo>
                    <a:pt x="656" y="185"/>
                  </a:lnTo>
                  <a:lnTo>
                    <a:pt x="659" y="193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4324013" y="3678238"/>
              <a:ext cx="1209675" cy="1371600"/>
            </a:xfrm>
            <a:custGeom>
              <a:avLst/>
              <a:gdLst>
                <a:gd name="T0" fmla="*/ 86 w 762"/>
                <a:gd name="T1" fmla="*/ 825 h 864"/>
                <a:gd name="T2" fmla="*/ 83 w 762"/>
                <a:gd name="T3" fmla="*/ 806 h 864"/>
                <a:gd name="T4" fmla="*/ 34 w 762"/>
                <a:gd name="T5" fmla="*/ 754 h 864"/>
                <a:gd name="T6" fmla="*/ 0 w 762"/>
                <a:gd name="T7" fmla="*/ 698 h 864"/>
                <a:gd name="T8" fmla="*/ 12 w 762"/>
                <a:gd name="T9" fmla="*/ 667 h 864"/>
                <a:gd name="T10" fmla="*/ 1 w 762"/>
                <a:gd name="T11" fmla="*/ 636 h 864"/>
                <a:gd name="T12" fmla="*/ 40 w 762"/>
                <a:gd name="T13" fmla="*/ 622 h 864"/>
                <a:gd name="T14" fmla="*/ 49 w 762"/>
                <a:gd name="T15" fmla="*/ 604 h 864"/>
                <a:gd name="T16" fmla="*/ 72 w 762"/>
                <a:gd name="T17" fmla="*/ 606 h 864"/>
                <a:gd name="T18" fmla="*/ 56 w 762"/>
                <a:gd name="T19" fmla="*/ 572 h 864"/>
                <a:gd name="T20" fmla="*/ 43 w 762"/>
                <a:gd name="T21" fmla="*/ 556 h 864"/>
                <a:gd name="T22" fmla="*/ 69 w 762"/>
                <a:gd name="T23" fmla="*/ 538 h 864"/>
                <a:gd name="T24" fmla="*/ 86 w 762"/>
                <a:gd name="T25" fmla="*/ 525 h 864"/>
                <a:gd name="T26" fmla="*/ 102 w 762"/>
                <a:gd name="T27" fmla="*/ 487 h 864"/>
                <a:gd name="T28" fmla="*/ 138 w 762"/>
                <a:gd name="T29" fmla="*/ 502 h 864"/>
                <a:gd name="T30" fmla="*/ 141 w 762"/>
                <a:gd name="T31" fmla="*/ 489 h 864"/>
                <a:gd name="T32" fmla="*/ 149 w 762"/>
                <a:gd name="T33" fmla="*/ 464 h 864"/>
                <a:gd name="T34" fmla="*/ 163 w 762"/>
                <a:gd name="T35" fmla="*/ 461 h 864"/>
                <a:gd name="T36" fmla="*/ 176 w 762"/>
                <a:gd name="T37" fmla="*/ 428 h 864"/>
                <a:gd name="T38" fmla="*/ 192 w 762"/>
                <a:gd name="T39" fmla="*/ 415 h 864"/>
                <a:gd name="T40" fmla="*/ 182 w 762"/>
                <a:gd name="T41" fmla="*/ 405 h 864"/>
                <a:gd name="T42" fmla="*/ 176 w 762"/>
                <a:gd name="T43" fmla="*/ 379 h 864"/>
                <a:gd name="T44" fmla="*/ 139 w 762"/>
                <a:gd name="T45" fmla="*/ 351 h 864"/>
                <a:gd name="T46" fmla="*/ 151 w 762"/>
                <a:gd name="T47" fmla="*/ 314 h 864"/>
                <a:gd name="T48" fmla="*/ 132 w 762"/>
                <a:gd name="T49" fmla="*/ 292 h 864"/>
                <a:gd name="T50" fmla="*/ 115 w 762"/>
                <a:gd name="T51" fmla="*/ 252 h 864"/>
                <a:gd name="T52" fmla="*/ 130 w 762"/>
                <a:gd name="T53" fmla="*/ 249 h 864"/>
                <a:gd name="T54" fmla="*/ 112 w 762"/>
                <a:gd name="T55" fmla="*/ 224 h 864"/>
                <a:gd name="T56" fmla="*/ 115 w 762"/>
                <a:gd name="T57" fmla="*/ 200 h 864"/>
                <a:gd name="T58" fmla="*/ 149 w 762"/>
                <a:gd name="T59" fmla="*/ 178 h 864"/>
                <a:gd name="T60" fmla="*/ 188 w 762"/>
                <a:gd name="T61" fmla="*/ 145 h 864"/>
                <a:gd name="T62" fmla="*/ 192 w 762"/>
                <a:gd name="T63" fmla="*/ 128 h 864"/>
                <a:gd name="T64" fmla="*/ 222 w 762"/>
                <a:gd name="T65" fmla="*/ 125 h 864"/>
                <a:gd name="T66" fmla="*/ 222 w 762"/>
                <a:gd name="T67" fmla="*/ 92 h 864"/>
                <a:gd name="T68" fmla="*/ 219 w 762"/>
                <a:gd name="T69" fmla="*/ 71 h 864"/>
                <a:gd name="T70" fmla="*/ 241 w 762"/>
                <a:gd name="T71" fmla="*/ 45 h 864"/>
                <a:gd name="T72" fmla="*/ 268 w 762"/>
                <a:gd name="T73" fmla="*/ 85 h 864"/>
                <a:gd name="T74" fmla="*/ 309 w 762"/>
                <a:gd name="T75" fmla="*/ 80 h 864"/>
                <a:gd name="T76" fmla="*/ 340 w 762"/>
                <a:gd name="T77" fmla="*/ 71 h 864"/>
                <a:gd name="T78" fmla="*/ 394 w 762"/>
                <a:gd name="T79" fmla="*/ 67 h 864"/>
                <a:gd name="T80" fmla="*/ 420 w 762"/>
                <a:gd name="T81" fmla="*/ 42 h 864"/>
                <a:gd name="T82" fmla="*/ 471 w 762"/>
                <a:gd name="T83" fmla="*/ 28 h 864"/>
                <a:gd name="T84" fmla="*/ 493 w 762"/>
                <a:gd name="T85" fmla="*/ 0 h 864"/>
                <a:gd name="T86" fmla="*/ 517 w 762"/>
                <a:gd name="T87" fmla="*/ 9 h 864"/>
                <a:gd name="T88" fmla="*/ 537 w 762"/>
                <a:gd name="T89" fmla="*/ 6 h 864"/>
                <a:gd name="T90" fmla="*/ 552 w 762"/>
                <a:gd name="T91" fmla="*/ 33 h 864"/>
                <a:gd name="T92" fmla="*/ 545 w 762"/>
                <a:gd name="T93" fmla="*/ 46 h 864"/>
                <a:gd name="T94" fmla="*/ 580 w 762"/>
                <a:gd name="T95" fmla="*/ 71 h 864"/>
                <a:gd name="T96" fmla="*/ 608 w 762"/>
                <a:gd name="T97" fmla="*/ 77 h 864"/>
                <a:gd name="T98" fmla="*/ 626 w 762"/>
                <a:gd name="T99" fmla="*/ 110 h 864"/>
                <a:gd name="T100" fmla="*/ 628 w 762"/>
                <a:gd name="T101" fmla="*/ 138 h 864"/>
                <a:gd name="T102" fmla="*/ 671 w 762"/>
                <a:gd name="T103" fmla="*/ 144 h 864"/>
                <a:gd name="T104" fmla="*/ 715 w 762"/>
                <a:gd name="T105" fmla="*/ 176 h 864"/>
                <a:gd name="T106" fmla="*/ 709 w 762"/>
                <a:gd name="T107" fmla="*/ 208 h 864"/>
                <a:gd name="T108" fmla="*/ 730 w 762"/>
                <a:gd name="T109" fmla="*/ 197 h 864"/>
                <a:gd name="T110" fmla="*/ 730 w 762"/>
                <a:gd name="T111" fmla="*/ 211 h 864"/>
                <a:gd name="T112" fmla="*/ 758 w 762"/>
                <a:gd name="T113" fmla="*/ 22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864">
                  <a:moveTo>
                    <a:pt x="96" y="864"/>
                  </a:moveTo>
                  <a:lnTo>
                    <a:pt x="96" y="864"/>
                  </a:lnTo>
                  <a:lnTo>
                    <a:pt x="95" y="853"/>
                  </a:lnTo>
                  <a:lnTo>
                    <a:pt x="92" y="841"/>
                  </a:lnTo>
                  <a:lnTo>
                    <a:pt x="89" y="830"/>
                  </a:lnTo>
                  <a:lnTo>
                    <a:pt x="86" y="825"/>
                  </a:lnTo>
                  <a:lnTo>
                    <a:pt x="86" y="825"/>
                  </a:lnTo>
                  <a:lnTo>
                    <a:pt x="81" y="822"/>
                  </a:lnTo>
                  <a:lnTo>
                    <a:pt x="81" y="819"/>
                  </a:lnTo>
                  <a:lnTo>
                    <a:pt x="81" y="816"/>
                  </a:lnTo>
                  <a:lnTo>
                    <a:pt x="81" y="816"/>
                  </a:lnTo>
                  <a:lnTo>
                    <a:pt x="83" y="812"/>
                  </a:lnTo>
                  <a:lnTo>
                    <a:pt x="83" y="807"/>
                  </a:lnTo>
                  <a:lnTo>
                    <a:pt x="83" y="806"/>
                  </a:lnTo>
                  <a:lnTo>
                    <a:pt x="80" y="803"/>
                  </a:lnTo>
                  <a:lnTo>
                    <a:pt x="74" y="798"/>
                  </a:lnTo>
                  <a:lnTo>
                    <a:pt x="74" y="798"/>
                  </a:lnTo>
                  <a:lnTo>
                    <a:pt x="62" y="790"/>
                  </a:lnTo>
                  <a:lnTo>
                    <a:pt x="49" y="776"/>
                  </a:lnTo>
                  <a:lnTo>
                    <a:pt x="40" y="763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31" y="741"/>
                  </a:lnTo>
                  <a:lnTo>
                    <a:pt x="25" y="729"/>
                  </a:lnTo>
                  <a:lnTo>
                    <a:pt x="25" y="729"/>
                  </a:lnTo>
                  <a:lnTo>
                    <a:pt x="19" y="720"/>
                  </a:lnTo>
                  <a:lnTo>
                    <a:pt x="12" y="711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0" y="696"/>
                  </a:lnTo>
                  <a:lnTo>
                    <a:pt x="1" y="693"/>
                  </a:lnTo>
                  <a:lnTo>
                    <a:pt x="7" y="684"/>
                  </a:lnTo>
                  <a:lnTo>
                    <a:pt x="7" y="684"/>
                  </a:lnTo>
                  <a:lnTo>
                    <a:pt x="12" y="673"/>
                  </a:lnTo>
                  <a:lnTo>
                    <a:pt x="12" y="667"/>
                  </a:lnTo>
                  <a:lnTo>
                    <a:pt x="10" y="661"/>
                  </a:lnTo>
                  <a:lnTo>
                    <a:pt x="10" y="661"/>
                  </a:lnTo>
                  <a:lnTo>
                    <a:pt x="1" y="644"/>
                  </a:lnTo>
                  <a:lnTo>
                    <a:pt x="0" y="639"/>
                  </a:lnTo>
                  <a:lnTo>
                    <a:pt x="0" y="636"/>
                  </a:lnTo>
                  <a:lnTo>
                    <a:pt x="1" y="636"/>
                  </a:lnTo>
                  <a:lnTo>
                    <a:pt x="1" y="636"/>
                  </a:lnTo>
                  <a:lnTo>
                    <a:pt x="10" y="636"/>
                  </a:lnTo>
                  <a:lnTo>
                    <a:pt x="16" y="634"/>
                  </a:lnTo>
                  <a:lnTo>
                    <a:pt x="21" y="633"/>
                  </a:lnTo>
                  <a:lnTo>
                    <a:pt x="21" y="633"/>
                  </a:lnTo>
                  <a:lnTo>
                    <a:pt x="27" y="628"/>
                  </a:lnTo>
                  <a:lnTo>
                    <a:pt x="32" y="627"/>
                  </a:lnTo>
                  <a:lnTo>
                    <a:pt x="40" y="622"/>
                  </a:lnTo>
                  <a:lnTo>
                    <a:pt x="40" y="622"/>
                  </a:lnTo>
                  <a:lnTo>
                    <a:pt x="41" y="621"/>
                  </a:lnTo>
                  <a:lnTo>
                    <a:pt x="41" y="618"/>
                  </a:lnTo>
                  <a:lnTo>
                    <a:pt x="43" y="613"/>
                  </a:lnTo>
                  <a:lnTo>
                    <a:pt x="46" y="609"/>
                  </a:lnTo>
                  <a:lnTo>
                    <a:pt x="46" y="609"/>
                  </a:lnTo>
                  <a:lnTo>
                    <a:pt x="49" y="604"/>
                  </a:lnTo>
                  <a:lnTo>
                    <a:pt x="53" y="603"/>
                  </a:lnTo>
                  <a:lnTo>
                    <a:pt x="58" y="603"/>
                  </a:lnTo>
                  <a:lnTo>
                    <a:pt x="61" y="604"/>
                  </a:lnTo>
                  <a:lnTo>
                    <a:pt x="61" y="604"/>
                  </a:lnTo>
                  <a:lnTo>
                    <a:pt x="65" y="606"/>
                  </a:lnTo>
                  <a:lnTo>
                    <a:pt x="69" y="606"/>
                  </a:lnTo>
                  <a:lnTo>
                    <a:pt x="72" y="606"/>
                  </a:lnTo>
                  <a:lnTo>
                    <a:pt x="74" y="603"/>
                  </a:lnTo>
                  <a:lnTo>
                    <a:pt x="74" y="603"/>
                  </a:lnTo>
                  <a:lnTo>
                    <a:pt x="72" y="599"/>
                  </a:lnTo>
                  <a:lnTo>
                    <a:pt x="68" y="588"/>
                  </a:lnTo>
                  <a:lnTo>
                    <a:pt x="62" y="578"/>
                  </a:lnTo>
                  <a:lnTo>
                    <a:pt x="59" y="575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44" y="567"/>
                  </a:lnTo>
                  <a:lnTo>
                    <a:pt x="41" y="564"/>
                  </a:lnTo>
                  <a:lnTo>
                    <a:pt x="41" y="563"/>
                  </a:lnTo>
                  <a:lnTo>
                    <a:pt x="41" y="560"/>
                  </a:lnTo>
                  <a:lnTo>
                    <a:pt x="41" y="560"/>
                  </a:lnTo>
                  <a:lnTo>
                    <a:pt x="43" y="556"/>
                  </a:lnTo>
                  <a:lnTo>
                    <a:pt x="47" y="551"/>
                  </a:lnTo>
                  <a:lnTo>
                    <a:pt x="52" y="548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61" y="547"/>
                  </a:lnTo>
                  <a:lnTo>
                    <a:pt x="65" y="542"/>
                  </a:lnTo>
                  <a:lnTo>
                    <a:pt x="69" y="538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77" y="530"/>
                  </a:lnTo>
                  <a:lnTo>
                    <a:pt x="80" y="529"/>
                  </a:lnTo>
                  <a:lnTo>
                    <a:pt x="83" y="527"/>
                  </a:lnTo>
                  <a:lnTo>
                    <a:pt x="86" y="525"/>
                  </a:lnTo>
                  <a:lnTo>
                    <a:pt x="86" y="525"/>
                  </a:lnTo>
                  <a:lnTo>
                    <a:pt x="87" y="519"/>
                  </a:lnTo>
                  <a:lnTo>
                    <a:pt x="87" y="511"/>
                  </a:lnTo>
                  <a:lnTo>
                    <a:pt x="89" y="498"/>
                  </a:lnTo>
                  <a:lnTo>
                    <a:pt x="89" y="498"/>
                  </a:lnTo>
                  <a:lnTo>
                    <a:pt x="92" y="493"/>
                  </a:lnTo>
                  <a:lnTo>
                    <a:pt x="96" y="489"/>
                  </a:lnTo>
                  <a:lnTo>
                    <a:pt x="102" y="487"/>
                  </a:lnTo>
                  <a:lnTo>
                    <a:pt x="108" y="489"/>
                  </a:lnTo>
                  <a:lnTo>
                    <a:pt x="108" y="489"/>
                  </a:lnTo>
                  <a:lnTo>
                    <a:pt x="123" y="499"/>
                  </a:lnTo>
                  <a:lnTo>
                    <a:pt x="130" y="502"/>
                  </a:lnTo>
                  <a:lnTo>
                    <a:pt x="135" y="502"/>
                  </a:lnTo>
                  <a:lnTo>
                    <a:pt x="138" y="502"/>
                  </a:lnTo>
                  <a:lnTo>
                    <a:pt x="138" y="502"/>
                  </a:lnTo>
                  <a:lnTo>
                    <a:pt x="144" y="501"/>
                  </a:lnTo>
                  <a:lnTo>
                    <a:pt x="148" y="499"/>
                  </a:lnTo>
                  <a:lnTo>
                    <a:pt x="149" y="496"/>
                  </a:lnTo>
                  <a:lnTo>
                    <a:pt x="148" y="492"/>
                  </a:lnTo>
                  <a:lnTo>
                    <a:pt x="148" y="492"/>
                  </a:lnTo>
                  <a:lnTo>
                    <a:pt x="145" y="490"/>
                  </a:lnTo>
                  <a:lnTo>
                    <a:pt x="141" y="489"/>
                  </a:lnTo>
                  <a:lnTo>
                    <a:pt x="139" y="487"/>
                  </a:lnTo>
                  <a:lnTo>
                    <a:pt x="139" y="487"/>
                  </a:lnTo>
                  <a:lnTo>
                    <a:pt x="142" y="482"/>
                  </a:lnTo>
                  <a:lnTo>
                    <a:pt x="142" y="482"/>
                  </a:lnTo>
                  <a:lnTo>
                    <a:pt x="145" y="476"/>
                  </a:lnTo>
                  <a:lnTo>
                    <a:pt x="148" y="470"/>
                  </a:lnTo>
                  <a:lnTo>
                    <a:pt x="149" y="464"/>
                  </a:lnTo>
                  <a:lnTo>
                    <a:pt x="152" y="462"/>
                  </a:lnTo>
                  <a:lnTo>
                    <a:pt x="152" y="462"/>
                  </a:lnTo>
                  <a:lnTo>
                    <a:pt x="155" y="462"/>
                  </a:lnTo>
                  <a:lnTo>
                    <a:pt x="160" y="462"/>
                  </a:lnTo>
                  <a:lnTo>
                    <a:pt x="161" y="464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3"/>
                  </a:lnTo>
                  <a:lnTo>
                    <a:pt x="164" y="445"/>
                  </a:lnTo>
                  <a:lnTo>
                    <a:pt x="167" y="436"/>
                  </a:lnTo>
                  <a:lnTo>
                    <a:pt x="169" y="430"/>
                  </a:lnTo>
                  <a:lnTo>
                    <a:pt x="169" y="430"/>
                  </a:lnTo>
                  <a:lnTo>
                    <a:pt x="172" y="428"/>
                  </a:lnTo>
                  <a:lnTo>
                    <a:pt x="176" y="428"/>
                  </a:lnTo>
                  <a:lnTo>
                    <a:pt x="181" y="427"/>
                  </a:lnTo>
                  <a:lnTo>
                    <a:pt x="188" y="425"/>
                  </a:lnTo>
                  <a:lnTo>
                    <a:pt x="188" y="425"/>
                  </a:lnTo>
                  <a:lnTo>
                    <a:pt x="194" y="424"/>
                  </a:lnTo>
                  <a:lnTo>
                    <a:pt x="197" y="421"/>
                  </a:lnTo>
                  <a:lnTo>
                    <a:pt x="197" y="418"/>
                  </a:lnTo>
                  <a:lnTo>
                    <a:pt x="192" y="415"/>
                  </a:lnTo>
                  <a:lnTo>
                    <a:pt x="192" y="415"/>
                  </a:lnTo>
                  <a:lnTo>
                    <a:pt x="188" y="413"/>
                  </a:lnTo>
                  <a:lnTo>
                    <a:pt x="183" y="413"/>
                  </a:lnTo>
                  <a:lnTo>
                    <a:pt x="183" y="413"/>
                  </a:lnTo>
                  <a:lnTo>
                    <a:pt x="182" y="412"/>
                  </a:lnTo>
                  <a:lnTo>
                    <a:pt x="182" y="405"/>
                  </a:lnTo>
                  <a:lnTo>
                    <a:pt x="182" y="405"/>
                  </a:lnTo>
                  <a:lnTo>
                    <a:pt x="185" y="387"/>
                  </a:lnTo>
                  <a:lnTo>
                    <a:pt x="185" y="382"/>
                  </a:lnTo>
                  <a:lnTo>
                    <a:pt x="185" y="381"/>
                  </a:lnTo>
                  <a:lnTo>
                    <a:pt x="183" y="379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76" y="379"/>
                  </a:lnTo>
                  <a:lnTo>
                    <a:pt x="172" y="378"/>
                  </a:lnTo>
                  <a:lnTo>
                    <a:pt x="163" y="373"/>
                  </a:lnTo>
                  <a:lnTo>
                    <a:pt x="154" y="368"/>
                  </a:lnTo>
                  <a:lnTo>
                    <a:pt x="148" y="362"/>
                  </a:lnTo>
                  <a:lnTo>
                    <a:pt x="148" y="362"/>
                  </a:lnTo>
                  <a:lnTo>
                    <a:pt x="144" y="357"/>
                  </a:lnTo>
                  <a:lnTo>
                    <a:pt x="139" y="351"/>
                  </a:lnTo>
                  <a:lnTo>
                    <a:pt x="138" y="348"/>
                  </a:lnTo>
                  <a:lnTo>
                    <a:pt x="138" y="344"/>
                  </a:lnTo>
                  <a:lnTo>
                    <a:pt x="138" y="339"/>
                  </a:lnTo>
                  <a:lnTo>
                    <a:pt x="139" y="336"/>
                  </a:lnTo>
                  <a:lnTo>
                    <a:pt x="139" y="336"/>
                  </a:lnTo>
                  <a:lnTo>
                    <a:pt x="145" y="325"/>
                  </a:lnTo>
                  <a:lnTo>
                    <a:pt x="151" y="314"/>
                  </a:lnTo>
                  <a:lnTo>
                    <a:pt x="152" y="308"/>
                  </a:lnTo>
                  <a:lnTo>
                    <a:pt x="154" y="305"/>
                  </a:lnTo>
                  <a:lnTo>
                    <a:pt x="152" y="301"/>
                  </a:lnTo>
                  <a:lnTo>
                    <a:pt x="149" y="301"/>
                  </a:lnTo>
                  <a:lnTo>
                    <a:pt x="149" y="301"/>
                  </a:lnTo>
                  <a:lnTo>
                    <a:pt x="141" y="298"/>
                  </a:lnTo>
                  <a:lnTo>
                    <a:pt x="132" y="292"/>
                  </a:lnTo>
                  <a:lnTo>
                    <a:pt x="123" y="286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5" y="271"/>
                  </a:lnTo>
                  <a:lnTo>
                    <a:pt x="114" y="262"/>
                  </a:lnTo>
                  <a:lnTo>
                    <a:pt x="114" y="255"/>
                  </a:lnTo>
                  <a:lnTo>
                    <a:pt x="115" y="252"/>
                  </a:lnTo>
                  <a:lnTo>
                    <a:pt x="118" y="251"/>
                  </a:lnTo>
                  <a:lnTo>
                    <a:pt x="118" y="251"/>
                  </a:lnTo>
                  <a:lnTo>
                    <a:pt x="123" y="249"/>
                  </a:lnTo>
                  <a:lnTo>
                    <a:pt x="124" y="251"/>
                  </a:lnTo>
                  <a:lnTo>
                    <a:pt x="127" y="251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6" y="246"/>
                  </a:lnTo>
                  <a:lnTo>
                    <a:pt x="136" y="243"/>
                  </a:lnTo>
                  <a:lnTo>
                    <a:pt x="135" y="240"/>
                  </a:lnTo>
                  <a:lnTo>
                    <a:pt x="135" y="240"/>
                  </a:lnTo>
                  <a:lnTo>
                    <a:pt x="129" y="234"/>
                  </a:lnTo>
                  <a:lnTo>
                    <a:pt x="120" y="228"/>
                  </a:lnTo>
                  <a:lnTo>
                    <a:pt x="112" y="224"/>
                  </a:lnTo>
                  <a:lnTo>
                    <a:pt x="111" y="221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5"/>
                  </a:lnTo>
                  <a:lnTo>
                    <a:pt x="111" y="208"/>
                  </a:lnTo>
                  <a:lnTo>
                    <a:pt x="112" y="205"/>
                  </a:lnTo>
                  <a:lnTo>
                    <a:pt x="115" y="200"/>
                  </a:lnTo>
                  <a:lnTo>
                    <a:pt x="120" y="197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36" y="191"/>
                  </a:lnTo>
                  <a:lnTo>
                    <a:pt x="142" y="187"/>
                  </a:lnTo>
                  <a:lnTo>
                    <a:pt x="145" y="182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64" y="166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83" y="154"/>
                  </a:lnTo>
                  <a:lnTo>
                    <a:pt x="186" y="150"/>
                  </a:lnTo>
                  <a:lnTo>
                    <a:pt x="188" y="145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86" y="134"/>
                  </a:lnTo>
                  <a:lnTo>
                    <a:pt x="186" y="129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201" y="134"/>
                  </a:lnTo>
                  <a:lnTo>
                    <a:pt x="207" y="136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15" y="134"/>
                  </a:lnTo>
                  <a:lnTo>
                    <a:pt x="219" y="131"/>
                  </a:lnTo>
                  <a:lnTo>
                    <a:pt x="222" y="125"/>
                  </a:lnTo>
                  <a:lnTo>
                    <a:pt x="222" y="122"/>
                  </a:lnTo>
                  <a:lnTo>
                    <a:pt x="221" y="117"/>
                  </a:lnTo>
                  <a:lnTo>
                    <a:pt x="221" y="117"/>
                  </a:lnTo>
                  <a:lnTo>
                    <a:pt x="218" y="110"/>
                  </a:lnTo>
                  <a:lnTo>
                    <a:pt x="218" y="104"/>
                  </a:lnTo>
                  <a:lnTo>
                    <a:pt x="219" y="98"/>
                  </a:lnTo>
                  <a:lnTo>
                    <a:pt x="222" y="92"/>
                  </a:lnTo>
                  <a:lnTo>
                    <a:pt x="222" y="92"/>
                  </a:lnTo>
                  <a:lnTo>
                    <a:pt x="231" y="83"/>
                  </a:lnTo>
                  <a:lnTo>
                    <a:pt x="231" y="80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22" y="73"/>
                  </a:lnTo>
                  <a:lnTo>
                    <a:pt x="219" y="71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225" y="59"/>
                  </a:lnTo>
                  <a:lnTo>
                    <a:pt x="232" y="52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49" y="49"/>
                  </a:lnTo>
                  <a:lnTo>
                    <a:pt x="253" y="55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65" y="77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80" y="88"/>
                  </a:lnTo>
                  <a:lnTo>
                    <a:pt x="290" y="86"/>
                  </a:lnTo>
                  <a:lnTo>
                    <a:pt x="302" y="83"/>
                  </a:lnTo>
                  <a:lnTo>
                    <a:pt x="309" y="80"/>
                  </a:lnTo>
                  <a:lnTo>
                    <a:pt x="309" y="80"/>
                  </a:lnTo>
                  <a:lnTo>
                    <a:pt x="315" y="77"/>
                  </a:lnTo>
                  <a:lnTo>
                    <a:pt x="323" y="74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7" y="73"/>
                  </a:lnTo>
                  <a:lnTo>
                    <a:pt x="340" y="71"/>
                  </a:lnTo>
                  <a:lnTo>
                    <a:pt x="34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80" y="71"/>
                  </a:lnTo>
                  <a:lnTo>
                    <a:pt x="389" y="70"/>
                  </a:lnTo>
                  <a:lnTo>
                    <a:pt x="392" y="68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8" y="59"/>
                  </a:lnTo>
                  <a:lnTo>
                    <a:pt x="406" y="52"/>
                  </a:lnTo>
                  <a:lnTo>
                    <a:pt x="414" y="45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34" y="42"/>
                  </a:lnTo>
                  <a:lnTo>
                    <a:pt x="441" y="42"/>
                  </a:lnTo>
                  <a:lnTo>
                    <a:pt x="446" y="42"/>
                  </a:lnTo>
                  <a:lnTo>
                    <a:pt x="446" y="42"/>
                  </a:lnTo>
                  <a:lnTo>
                    <a:pt x="466" y="30"/>
                  </a:lnTo>
                  <a:lnTo>
                    <a:pt x="466" y="30"/>
                  </a:lnTo>
                  <a:lnTo>
                    <a:pt x="471" y="28"/>
                  </a:lnTo>
                  <a:lnTo>
                    <a:pt x="474" y="27"/>
                  </a:lnTo>
                  <a:lnTo>
                    <a:pt x="478" y="27"/>
                  </a:lnTo>
                  <a:lnTo>
                    <a:pt x="481" y="24"/>
                  </a:lnTo>
                  <a:lnTo>
                    <a:pt x="481" y="24"/>
                  </a:lnTo>
                  <a:lnTo>
                    <a:pt x="486" y="18"/>
                  </a:lnTo>
                  <a:lnTo>
                    <a:pt x="489" y="1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7" y="2"/>
                  </a:lnTo>
                  <a:lnTo>
                    <a:pt x="500" y="5"/>
                  </a:lnTo>
                  <a:lnTo>
                    <a:pt x="505" y="6"/>
                  </a:lnTo>
                  <a:lnTo>
                    <a:pt x="505" y="6"/>
                  </a:lnTo>
                  <a:lnTo>
                    <a:pt x="517" y="9"/>
                  </a:lnTo>
                  <a:lnTo>
                    <a:pt x="521" y="8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7" y="3"/>
                  </a:lnTo>
                  <a:lnTo>
                    <a:pt x="531" y="2"/>
                  </a:lnTo>
                  <a:lnTo>
                    <a:pt x="536" y="3"/>
                  </a:lnTo>
                  <a:lnTo>
                    <a:pt x="537" y="6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42" y="17"/>
                  </a:lnTo>
                  <a:lnTo>
                    <a:pt x="548" y="22"/>
                  </a:lnTo>
                  <a:lnTo>
                    <a:pt x="552" y="28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3"/>
                  </a:lnTo>
                  <a:lnTo>
                    <a:pt x="551" y="36"/>
                  </a:lnTo>
                  <a:lnTo>
                    <a:pt x="546" y="40"/>
                  </a:lnTo>
                  <a:lnTo>
                    <a:pt x="545" y="43"/>
                  </a:lnTo>
                  <a:lnTo>
                    <a:pt x="543" y="45"/>
                  </a:lnTo>
                  <a:lnTo>
                    <a:pt x="545" y="46"/>
                  </a:lnTo>
                  <a:lnTo>
                    <a:pt x="545" y="46"/>
                  </a:lnTo>
                  <a:lnTo>
                    <a:pt x="548" y="49"/>
                  </a:lnTo>
                  <a:lnTo>
                    <a:pt x="554" y="51"/>
                  </a:lnTo>
                  <a:lnTo>
                    <a:pt x="558" y="52"/>
                  </a:lnTo>
                  <a:lnTo>
                    <a:pt x="564" y="57"/>
                  </a:lnTo>
                  <a:lnTo>
                    <a:pt x="564" y="57"/>
                  </a:lnTo>
                  <a:lnTo>
                    <a:pt x="573" y="67"/>
                  </a:lnTo>
                  <a:lnTo>
                    <a:pt x="580" y="71"/>
                  </a:lnTo>
                  <a:lnTo>
                    <a:pt x="583" y="73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603" y="76"/>
                  </a:lnTo>
                  <a:lnTo>
                    <a:pt x="606" y="76"/>
                  </a:lnTo>
                  <a:lnTo>
                    <a:pt x="608" y="77"/>
                  </a:lnTo>
                  <a:lnTo>
                    <a:pt x="608" y="77"/>
                  </a:lnTo>
                  <a:lnTo>
                    <a:pt x="608" y="85"/>
                  </a:lnTo>
                  <a:lnTo>
                    <a:pt x="608" y="89"/>
                  </a:lnTo>
                  <a:lnTo>
                    <a:pt x="611" y="92"/>
                  </a:lnTo>
                  <a:lnTo>
                    <a:pt x="611" y="92"/>
                  </a:lnTo>
                  <a:lnTo>
                    <a:pt x="620" y="101"/>
                  </a:lnTo>
                  <a:lnTo>
                    <a:pt x="623" y="105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8" y="116"/>
                  </a:lnTo>
                  <a:lnTo>
                    <a:pt x="626" y="123"/>
                  </a:lnTo>
                  <a:lnTo>
                    <a:pt x="625" y="131"/>
                  </a:lnTo>
                  <a:lnTo>
                    <a:pt x="626" y="135"/>
                  </a:lnTo>
                  <a:lnTo>
                    <a:pt x="628" y="138"/>
                  </a:lnTo>
                  <a:lnTo>
                    <a:pt x="628" y="138"/>
                  </a:lnTo>
                  <a:lnTo>
                    <a:pt x="632" y="142"/>
                  </a:lnTo>
                  <a:lnTo>
                    <a:pt x="638" y="145"/>
                  </a:lnTo>
                  <a:lnTo>
                    <a:pt x="645" y="147"/>
                  </a:lnTo>
                  <a:lnTo>
                    <a:pt x="651" y="147"/>
                  </a:lnTo>
                  <a:lnTo>
                    <a:pt x="651" y="147"/>
                  </a:lnTo>
                  <a:lnTo>
                    <a:pt x="665" y="145"/>
                  </a:lnTo>
                  <a:lnTo>
                    <a:pt x="671" y="144"/>
                  </a:lnTo>
                  <a:lnTo>
                    <a:pt x="674" y="142"/>
                  </a:lnTo>
                  <a:lnTo>
                    <a:pt x="674" y="142"/>
                  </a:lnTo>
                  <a:lnTo>
                    <a:pt x="677" y="144"/>
                  </a:lnTo>
                  <a:lnTo>
                    <a:pt x="683" y="147"/>
                  </a:lnTo>
                  <a:lnTo>
                    <a:pt x="696" y="159"/>
                  </a:lnTo>
                  <a:lnTo>
                    <a:pt x="715" y="176"/>
                  </a:lnTo>
                  <a:lnTo>
                    <a:pt x="715" y="176"/>
                  </a:lnTo>
                  <a:lnTo>
                    <a:pt x="711" y="181"/>
                  </a:lnTo>
                  <a:lnTo>
                    <a:pt x="709" y="185"/>
                  </a:lnTo>
                  <a:lnTo>
                    <a:pt x="708" y="193"/>
                  </a:lnTo>
                  <a:lnTo>
                    <a:pt x="708" y="193"/>
                  </a:lnTo>
                  <a:lnTo>
                    <a:pt x="708" y="200"/>
                  </a:lnTo>
                  <a:lnTo>
                    <a:pt x="708" y="206"/>
                  </a:lnTo>
                  <a:lnTo>
                    <a:pt x="709" y="208"/>
                  </a:lnTo>
                  <a:lnTo>
                    <a:pt x="712" y="206"/>
                  </a:lnTo>
                  <a:lnTo>
                    <a:pt x="712" y="206"/>
                  </a:lnTo>
                  <a:lnTo>
                    <a:pt x="717" y="202"/>
                  </a:lnTo>
                  <a:lnTo>
                    <a:pt x="722" y="197"/>
                  </a:lnTo>
                  <a:lnTo>
                    <a:pt x="727" y="196"/>
                  </a:lnTo>
                  <a:lnTo>
                    <a:pt x="728" y="196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202"/>
                  </a:lnTo>
                  <a:lnTo>
                    <a:pt x="728" y="206"/>
                  </a:lnTo>
                  <a:lnTo>
                    <a:pt x="727" y="209"/>
                  </a:lnTo>
                  <a:lnTo>
                    <a:pt x="728" y="211"/>
                  </a:lnTo>
                  <a:lnTo>
                    <a:pt x="730" y="211"/>
                  </a:lnTo>
                  <a:lnTo>
                    <a:pt x="730" y="211"/>
                  </a:lnTo>
                  <a:lnTo>
                    <a:pt x="734" y="212"/>
                  </a:lnTo>
                  <a:lnTo>
                    <a:pt x="739" y="212"/>
                  </a:lnTo>
                  <a:lnTo>
                    <a:pt x="745" y="213"/>
                  </a:lnTo>
                  <a:lnTo>
                    <a:pt x="749" y="216"/>
                  </a:lnTo>
                  <a:lnTo>
                    <a:pt x="749" y="216"/>
                  </a:lnTo>
                  <a:lnTo>
                    <a:pt x="755" y="225"/>
                  </a:lnTo>
                  <a:lnTo>
                    <a:pt x="758" y="228"/>
                  </a:lnTo>
                  <a:lnTo>
                    <a:pt x="762" y="22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4573250" y="7670800"/>
              <a:ext cx="63500" cy="141287"/>
            </a:xfrm>
            <a:custGeom>
              <a:avLst/>
              <a:gdLst>
                <a:gd name="T0" fmla="*/ 40 w 40"/>
                <a:gd name="T1" fmla="*/ 0 h 89"/>
                <a:gd name="T2" fmla="*/ 40 w 40"/>
                <a:gd name="T3" fmla="*/ 0 h 89"/>
                <a:gd name="T4" fmla="*/ 34 w 40"/>
                <a:gd name="T5" fmla="*/ 9 h 89"/>
                <a:gd name="T6" fmla="*/ 29 w 40"/>
                <a:gd name="T7" fmla="*/ 16 h 89"/>
                <a:gd name="T8" fmla="*/ 29 w 40"/>
                <a:gd name="T9" fmla="*/ 16 h 89"/>
                <a:gd name="T10" fmla="*/ 26 w 40"/>
                <a:gd name="T11" fmla="*/ 24 h 89"/>
                <a:gd name="T12" fmla="*/ 25 w 40"/>
                <a:gd name="T13" fmla="*/ 28 h 89"/>
                <a:gd name="T14" fmla="*/ 25 w 40"/>
                <a:gd name="T15" fmla="*/ 33 h 89"/>
                <a:gd name="T16" fmla="*/ 25 w 40"/>
                <a:gd name="T17" fmla="*/ 33 h 89"/>
                <a:gd name="T18" fmla="*/ 28 w 40"/>
                <a:gd name="T19" fmla="*/ 41 h 89"/>
                <a:gd name="T20" fmla="*/ 28 w 40"/>
                <a:gd name="T21" fmla="*/ 47 h 89"/>
                <a:gd name="T22" fmla="*/ 26 w 40"/>
                <a:gd name="T23" fmla="*/ 53 h 89"/>
                <a:gd name="T24" fmla="*/ 26 w 40"/>
                <a:gd name="T25" fmla="*/ 53 h 89"/>
                <a:gd name="T26" fmla="*/ 21 w 40"/>
                <a:gd name="T27" fmla="*/ 65 h 89"/>
                <a:gd name="T28" fmla="*/ 18 w 40"/>
                <a:gd name="T29" fmla="*/ 70 h 89"/>
                <a:gd name="T30" fmla="*/ 15 w 40"/>
                <a:gd name="T31" fmla="*/ 73 h 89"/>
                <a:gd name="T32" fmla="*/ 15 w 40"/>
                <a:gd name="T33" fmla="*/ 73 h 89"/>
                <a:gd name="T34" fmla="*/ 10 w 40"/>
                <a:gd name="T35" fmla="*/ 77 h 89"/>
                <a:gd name="T36" fmla="*/ 6 w 40"/>
                <a:gd name="T37" fmla="*/ 81 h 89"/>
                <a:gd name="T38" fmla="*/ 0 w 40"/>
                <a:gd name="T3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89">
                  <a:moveTo>
                    <a:pt x="40" y="0"/>
                  </a:moveTo>
                  <a:lnTo>
                    <a:pt x="40" y="0"/>
                  </a:lnTo>
                  <a:lnTo>
                    <a:pt x="34" y="9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6" y="24"/>
                  </a:lnTo>
                  <a:lnTo>
                    <a:pt x="25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1"/>
                  </a:lnTo>
                  <a:lnTo>
                    <a:pt x="28" y="47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1" y="65"/>
                  </a:lnTo>
                  <a:lnTo>
                    <a:pt x="18" y="70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0" y="77"/>
                  </a:lnTo>
                  <a:lnTo>
                    <a:pt x="6" y="81"/>
                  </a:lnTo>
                  <a:lnTo>
                    <a:pt x="0" y="89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2976225" y="6634163"/>
              <a:ext cx="2111375" cy="1036637"/>
            </a:xfrm>
            <a:custGeom>
              <a:avLst/>
              <a:gdLst>
                <a:gd name="T0" fmla="*/ 64 w 1330"/>
                <a:gd name="T1" fmla="*/ 146 h 653"/>
                <a:gd name="T2" fmla="*/ 111 w 1330"/>
                <a:gd name="T3" fmla="*/ 161 h 653"/>
                <a:gd name="T4" fmla="*/ 160 w 1330"/>
                <a:gd name="T5" fmla="*/ 175 h 653"/>
                <a:gd name="T6" fmla="*/ 187 w 1330"/>
                <a:gd name="T7" fmla="*/ 163 h 653"/>
                <a:gd name="T8" fmla="*/ 243 w 1330"/>
                <a:gd name="T9" fmla="*/ 161 h 653"/>
                <a:gd name="T10" fmla="*/ 289 w 1330"/>
                <a:gd name="T11" fmla="*/ 186 h 653"/>
                <a:gd name="T12" fmla="*/ 359 w 1330"/>
                <a:gd name="T13" fmla="*/ 185 h 653"/>
                <a:gd name="T14" fmla="*/ 400 w 1330"/>
                <a:gd name="T15" fmla="*/ 176 h 653"/>
                <a:gd name="T16" fmla="*/ 462 w 1330"/>
                <a:gd name="T17" fmla="*/ 157 h 653"/>
                <a:gd name="T18" fmla="*/ 493 w 1330"/>
                <a:gd name="T19" fmla="*/ 146 h 653"/>
                <a:gd name="T20" fmla="*/ 532 w 1330"/>
                <a:gd name="T21" fmla="*/ 127 h 653"/>
                <a:gd name="T22" fmla="*/ 585 w 1330"/>
                <a:gd name="T23" fmla="*/ 123 h 653"/>
                <a:gd name="T24" fmla="*/ 596 w 1330"/>
                <a:gd name="T25" fmla="*/ 90 h 653"/>
                <a:gd name="T26" fmla="*/ 661 w 1330"/>
                <a:gd name="T27" fmla="*/ 56 h 653"/>
                <a:gd name="T28" fmla="*/ 702 w 1330"/>
                <a:gd name="T29" fmla="*/ 46 h 653"/>
                <a:gd name="T30" fmla="*/ 762 w 1330"/>
                <a:gd name="T31" fmla="*/ 0 h 653"/>
                <a:gd name="T32" fmla="*/ 800 w 1330"/>
                <a:gd name="T33" fmla="*/ 13 h 653"/>
                <a:gd name="T34" fmla="*/ 784 w 1330"/>
                <a:gd name="T35" fmla="*/ 41 h 653"/>
                <a:gd name="T36" fmla="*/ 781 w 1330"/>
                <a:gd name="T37" fmla="*/ 74 h 653"/>
                <a:gd name="T38" fmla="*/ 762 w 1330"/>
                <a:gd name="T39" fmla="*/ 120 h 653"/>
                <a:gd name="T40" fmla="*/ 769 w 1330"/>
                <a:gd name="T41" fmla="*/ 166 h 653"/>
                <a:gd name="T42" fmla="*/ 745 w 1330"/>
                <a:gd name="T43" fmla="*/ 194 h 653"/>
                <a:gd name="T44" fmla="*/ 745 w 1330"/>
                <a:gd name="T45" fmla="*/ 231 h 653"/>
                <a:gd name="T46" fmla="*/ 782 w 1330"/>
                <a:gd name="T47" fmla="*/ 237 h 653"/>
                <a:gd name="T48" fmla="*/ 831 w 1330"/>
                <a:gd name="T49" fmla="*/ 244 h 653"/>
                <a:gd name="T50" fmla="*/ 855 w 1330"/>
                <a:gd name="T51" fmla="*/ 269 h 653"/>
                <a:gd name="T52" fmla="*/ 867 w 1330"/>
                <a:gd name="T53" fmla="*/ 268 h 653"/>
                <a:gd name="T54" fmla="*/ 883 w 1330"/>
                <a:gd name="T55" fmla="*/ 263 h 653"/>
                <a:gd name="T56" fmla="*/ 921 w 1330"/>
                <a:gd name="T57" fmla="*/ 221 h 653"/>
                <a:gd name="T58" fmla="*/ 942 w 1330"/>
                <a:gd name="T59" fmla="*/ 185 h 653"/>
                <a:gd name="T60" fmla="*/ 985 w 1330"/>
                <a:gd name="T61" fmla="*/ 161 h 653"/>
                <a:gd name="T62" fmla="*/ 1003 w 1330"/>
                <a:gd name="T63" fmla="*/ 133 h 653"/>
                <a:gd name="T64" fmla="*/ 1034 w 1330"/>
                <a:gd name="T65" fmla="*/ 163 h 653"/>
                <a:gd name="T66" fmla="*/ 1070 w 1330"/>
                <a:gd name="T67" fmla="*/ 226 h 653"/>
                <a:gd name="T68" fmla="*/ 1058 w 1330"/>
                <a:gd name="T69" fmla="*/ 253 h 653"/>
                <a:gd name="T70" fmla="*/ 985 w 1330"/>
                <a:gd name="T71" fmla="*/ 268 h 653"/>
                <a:gd name="T72" fmla="*/ 998 w 1330"/>
                <a:gd name="T73" fmla="*/ 299 h 653"/>
                <a:gd name="T74" fmla="*/ 973 w 1330"/>
                <a:gd name="T75" fmla="*/ 338 h 653"/>
                <a:gd name="T76" fmla="*/ 960 w 1330"/>
                <a:gd name="T77" fmla="*/ 389 h 653"/>
                <a:gd name="T78" fmla="*/ 929 w 1330"/>
                <a:gd name="T79" fmla="*/ 435 h 653"/>
                <a:gd name="T80" fmla="*/ 924 w 1330"/>
                <a:gd name="T81" fmla="*/ 459 h 653"/>
                <a:gd name="T82" fmla="*/ 920 w 1330"/>
                <a:gd name="T83" fmla="*/ 518 h 653"/>
                <a:gd name="T84" fmla="*/ 933 w 1330"/>
                <a:gd name="T85" fmla="*/ 542 h 653"/>
                <a:gd name="T86" fmla="*/ 950 w 1330"/>
                <a:gd name="T87" fmla="*/ 555 h 653"/>
                <a:gd name="T88" fmla="*/ 973 w 1330"/>
                <a:gd name="T89" fmla="*/ 551 h 653"/>
                <a:gd name="T90" fmla="*/ 1024 w 1330"/>
                <a:gd name="T91" fmla="*/ 603 h 653"/>
                <a:gd name="T92" fmla="*/ 1019 w 1330"/>
                <a:gd name="T93" fmla="*/ 628 h 653"/>
                <a:gd name="T94" fmla="*/ 1040 w 1330"/>
                <a:gd name="T95" fmla="*/ 643 h 653"/>
                <a:gd name="T96" fmla="*/ 1068 w 1330"/>
                <a:gd name="T97" fmla="*/ 638 h 653"/>
                <a:gd name="T98" fmla="*/ 1080 w 1330"/>
                <a:gd name="T99" fmla="*/ 612 h 653"/>
                <a:gd name="T100" fmla="*/ 1112 w 1330"/>
                <a:gd name="T101" fmla="*/ 619 h 653"/>
                <a:gd name="T102" fmla="*/ 1138 w 1330"/>
                <a:gd name="T103" fmla="*/ 607 h 653"/>
                <a:gd name="T104" fmla="*/ 1179 w 1330"/>
                <a:gd name="T105" fmla="*/ 607 h 653"/>
                <a:gd name="T106" fmla="*/ 1210 w 1330"/>
                <a:gd name="T107" fmla="*/ 631 h 653"/>
                <a:gd name="T108" fmla="*/ 1262 w 1330"/>
                <a:gd name="T109" fmla="*/ 609 h 653"/>
                <a:gd name="T110" fmla="*/ 1295 w 1330"/>
                <a:gd name="T111" fmla="*/ 604 h 653"/>
                <a:gd name="T112" fmla="*/ 1317 w 1330"/>
                <a:gd name="T113" fmla="*/ 585 h 653"/>
                <a:gd name="T114" fmla="*/ 1314 w 1330"/>
                <a:gd name="T115" fmla="*/ 634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30" h="653">
                  <a:moveTo>
                    <a:pt x="0" y="188"/>
                  </a:moveTo>
                  <a:lnTo>
                    <a:pt x="0" y="188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1" y="160"/>
                  </a:lnTo>
                  <a:lnTo>
                    <a:pt x="37" y="155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64" y="146"/>
                  </a:lnTo>
                  <a:lnTo>
                    <a:pt x="74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92" y="146"/>
                  </a:lnTo>
                  <a:lnTo>
                    <a:pt x="97" y="148"/>
                  </a:lnTo>
                  <a:lnTo>
                    <a:pt x="103" y="154"/>
                  </a:lnTo>
                  <a:lnTo>
                    <a:pt x="103" y="154"/>
                  </a:lnTo>
                  <a:lnTo>
                    <a:pt x="107" y="158"/>
                  </a:lnTo>
                  <a:lnTo>
                    <a:pt x="111" y="161"/>
                  </a:lnTo>
                  <a:lnTo>
                    <a:pt x="116" y="161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32" y="161"/>
                  </a:lnTo>
                  <a:lnTo>
                    <a:pt x="137" y="161"/>
                  </a:lnTo>
                  <a:lnTo>
                    <a:pt x="143" y="164"/>
                  </a:lnTo>
                  <a:lnTo>
                    <a:pt x="150" y="169"/>
                  </a:lnTo>
                  <a:lnTo>
                    <a:pt x="150" y="169"/>
                  </a:lnTo>
                  <a:lnTo>
                    <a:pt x="160" y="175"/>
                  </a:lnTo>
                  <a:lnTo>
                    <a:pt x="169" y="179"/>
                  </a:lnTo>
                  <a:lnTo>
                    <a:pt x="177" y="181"/>
                  </a:lnTo>
                  <a:lnTo>
                    <a:pt x="180" y="179"/>
                  </a:lnTo>
                  <a:lnTo>
                    <a:pt x="181" y="178"/>
                  </a:lnTo>
                  <a:lnTo>
                    <a:pt x="181" y="178"/>
                  </a:lnTo>
                  <a:lnTo>
                    <a:pt x="183" y="172"/>
                  </a:lnTo>
                  <a:lnTo>
                    <a:pt x="183" y="167"/>
                  </a:lnTo>
                  <a:lnTo>
                    <a:pt x="184" y="164"/>
                  </a:lnTo>
                  <a:lnTo>
                    <a:pt x="187" y="163"/>
                  </a:lnTo>
                  <a:lnTo>
                    <a:pt x="188" y="163"/>
                  </a:lnTo>
                  <a:lnTo>
                    <a:pt x="188" y="163"/>
                  </a:lnTo>
                  <a:lnTo>
                    <a:pt x="197" y="167"/>
                  </a:lnTo>
                  <a:lnTo>
                    <a:pt x="202" y="169"/>
                  </a:lnTo>
                  <a:lnTo>
                    <a:pt x="208" y="169"/>
                  </a:lnTo>
                  <a:lnTo>
                    <a:pt x="208" y="169"/>
                  </a:lnTo>
                  <a:lnTo>
                    <a:pt x="217" y="169"/>
                  </a:lnTo>
                  <a:lnTo>
                    <a:pt x="227" y="166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6" y="161"/>
                  </a:lnTo>
                  <a:lnTo>
                    <a:pt x="252" y="164"/>
                  </a:lnTo>
                  <a:lnTo>
                    <a:pt x="265" y="172"/>
                  </a:lnTo>
                  <a:lnTo>
                    <a:pt x="265" y="172"/>
                  </a:lnTo>
                  <a:lnTo>
                    <a:pt x="273" y="175"/>
                  </a:lnTo>
                  <a:lnTo>
                    <a:pt x="277" y="178"/>
                  </a:lnTo>
                  <a:lnTo>
                    <a:pt x="289" y="186"/>
                  </a:lnTo>
                  <a:lnTo>
                    <a:pt x="289" y="186"/>
                  </a:lnTo>
                  <a:lnTo>
                    <a:pt x="298" y="191"/>
                  </a:lnTo>
                  <a:lnTo>
                    <a:pt x="307" y="194"/>
                  </a:lnTo>
                  <a:lnTo>
                    <a:pt x="314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47" y="186"/>
                  </a:lnTo>
                  <a:lnTo>
                    <a:pt x="347" y="186"/>
                  </a:lnTo>
                  <a:lnTo>
                    <a:pt x="353" y="185"/>
                  </a:lnTo>
                  <a:lnTo>
                    <a:pt x="359" y="185"/>
                  </a:lnTo>
                  <a:lnTo>
                    <a:pt x="365" y="185"/>
                  </a:lnTo>
                  <a:lnTo>
                    <a:pt x="369" y="184"/>
                  </a:lnTo>
                  <a:lnTo>
                    <a:pt x="369" y="184"/>
                  </a:lnTo>
                  <a:lnTo>
                    <a:pt x="377" y="178"/>
                  </a:lnTo>
                  <a:lnTo>
                    <a:pt x="381" y="175"/>
                  </a:lnTo>
                  <a:lnTo>
                    <a:pt x="387" y="173"/>
                  </a:lnTo>
                  <a:lnTo>
                    <a:pt x="387" y="173"/>
                  </a:lnTo>
                  <a:lnTo>
                    <a:pt x="394" y="175"/>
                  </a:lnTo>
                  <a:lnTo>
                    <a:pt x="400" y="176"/>
                  </a:lnTo>
                  <a:lnTo>
                    <a:pt x="412" y="181"/>
                  </a:lnTo>
                  <a:lnTo>
                    <a:pt x="412" y="181"/>
                  </a:lnTo>
                  <a:lnTo>
                    <a:pt x="415" y="182"/>
                  </a:lnTo>
                  <a:lnTo>
                    <a:pt x="418" y="181"/>
                  </a:lnTo>
                  <a:lnTo>
                    <a:pt x="427" y="178"/>
                  </a:lnTo>
                  <a:lnTo>
                    <a:pt x="443" y="167"/>
                  </a:lnTo>
                  <a:lnTo>
                    <a:pt x="443" y="167"/>
                  </a:lnTo>
                  <a:lnTo>
                    <a:pt x="455" y="161"/>
                  </a:lnTo>
                  <a:lnTo>
                    <a:pt x="462" y="157"/>
                  </a:lnTo>
                  <a:lnTo>
                    <a:pt x="462" y="157"/>
                  </a:lnTo>
                  <a:lnTo>
                    <a:pt x="467" y="154"/>
                  </a:lnTo>
                  <a:lnTo>
                    <a:pt x="471" y="152"/>
                  </a:lnTo>
                  <a:lnTo>
                    <a:pt x="483" y="151"/>
                  </a:lnTo>
                  <a:lnTo>
                    <a:pt x="483" y="151"/>
                  </a:lnTo>
                  <a:lnTo>
                    <a:pt x="491" y="151"/>
                  </a:lnTo>
                  <a:lnTo>
                    <a:pt x="492" y="149"/>
                  </a:lnTo>
                  <a:lnTo>
                    <a:pt x="493" y="146"/>
                  </a:lnTo>
                  <a:lnTo>
                    <a:pt x="493" y="146"/>
                  </a:lnTo>
                  <a:lnTo>
                    <a:pt x="495" y="142"/>
                  </a:lnTo>
                  <a:lnTo>
                    <a:pt x="501" y="138"/>
                  </a:lnTo>
                  <a:lnTo>
                    <a:pt x="507" y="136"/>
                  </a:lnTo>
                  <a:lnTo>
                    <a:pt x="511" y="135"/>
                  </a:lnTo>
                  <a:lnTo>
                    <a:pt x="511" y="135"/>
                  </a:lnTo>
                  <a:lnTo>
                    <a:pt x="516" y="136"/>
                  </a:lnTo>
                  <a:lnTo>
                    <a:pt x="520" y="135"/>
                  </a:lnTo>
                  <a:lnTo>
                    <a:pt x="526" y="132"/>
                  </a:lnTo>
                  <a:lnTo>
                    <a:pt x="532" y="127"/>
                  </a:lnTo>
                  <a:lnTo>
                    <a:pt x="532" y="127"/>
                  </a:lnTo>
                  <a:lnTo>
                    <a:pt x="533" y="126"/>
                  </a:lnTo>
                  <a:lnTo>
                    <a:pt x="536" y="124"/>
                  </a:lnTo>
                  <a:lnTo>
                    <a:pt x="544" y="124"/>
                  </a:lnTo>
                  <a:lnTo>
                    <a:pt x="553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84" y="124"/>
                  </a:lnTo>
                  <a:lnTo>
                    <a:pt x="585" y="123"/>
                  </a:lnTo>
                  <a:lnTo>
                    <a:pt x="587" y="121"/>
                  </a:lnTo>
                  <a:lnTo>
                    <a:pt x="588" y="118"/>
                  </a:lnTo>
                  <a:lnTo>
                    <a:pt x="587" y="115"/>
                  </a:lnTo>
                  <a:lnTo>
                    <a:pt x="587" y="115"/>
                  </a:lnTo>
                  <a:lnTo>
                    <a:pt x="585" y="108"/>
                  </a:lnTo>
                  <a:lnTo>
                    <a:pt x="585" y="102"/>
                  </a:lnTo>
                  <a:lnTo>
                    <a:pt x="588" y="96"/>
                  </a:lnTo>
                  <a:lnTo>
                    <a:pt x="596" y="90"/>
                  </a:lnTo>
                  <a:lnTo>
                    <a:pt x="596" y="90"/>
                  </a:lnTo>
                  <a:lnTo>
                    <a:pt x="616" y="77"/>
                  </a:lnTo>
                  <a:lnTo>
                    <a:pt x="625" y="72"/>
                  </a:lnTo>
                  <a:lnTo>
                    <a:pt x="633" y="69"/>
                  </a:lnTo>
                  <a:lnTo>
                    <a:pt x="633" y="69"/>
                  </a:lnTo>
                  <a:lnTo>
                    <a:pt x="640" y="68"/>
                  </a:lnTo>
                  <a:lnTo>
                    <a:pt x="643" y="68"/>
                  </a:lnTo>
                  <a:lnTo>
                    <a:pt x="647" y="65"/>
                  </a:lnTo>
                  <a:lnTo>
                    <a:pt x="647" y="65"/>
                  </a:lnTo>
                  <a:lnTo>
                    <a:pt x="661" y="56"/>
                  </a:lnTo>
                  <a:lnTo>
                    <a:pt x="668" y="53"/>
                  </a:lnTo>
                  <a:lnTo>
                    <a:pt x="676" y="52"/>
                  </a:lnTo>
                  <a:lnTo>
                    <a:pt x="676" y="52"/>
                  </a:lnTo>
                  <a:lnTo>
                    <a:pt x="680" y="52"/>
                  </a:lnTo>
                  <a:lnTo>
                    <a:pt x="680" y="52"/>
                  </a:lnTo>
                  <a:lnTo>
                    <a:pt x="685" y="53"/>
                  </a:lnTo>
                  <a:lnTo>
                    <a:pt x="689" y="52"/>
                  </a:lnTo>
                  <a:lnTo>
                    <a:pt x="695" y="50"/>
                  </a:lnTo>
                  <a:lnTo>
                    <a:pt x="702" y="46"/>
                  </a:lnTo>
                  <a:lnTo>
                    <a:pt x="702" y="46"/>
                  </a:lnTo>
                  <a:lnTo>
                    <a:pt x="724" y="31"/>
                  </a:lnTo>
                  <a:lnTo>
                    <a:pt x="741" y="19"/>
                  </a:lnTo>
                  <a:lnTo>
                    <a:pt x="741" y="19"/>
                  </a:lnTo>
                  <a:lnTo>
                    <a:pt x="747" y="13"/>
                  </a:lnTo>
                  <a:lnTo>
                    <a:pt x="751" y="7"/>
                  </a:lnTo>
                  <a:lnTo>
                    <a:pt x="756" y="3"/>
                  </a:lnTo>
                  <a:lnTo>
                    <a:pt x="759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7" y="0"/>
                  </a:lnTo>
                  <a:lnTo>
                    <a:pt x="772" y="0"/>
                  </a:lnTo>
                  <a:lnTo>
                    <a:pt x="775" y="3"/>
                  </a:lnTo>
                  <a:lnTo>
                    <a:pt x="781" y="6"/>
                  </a:lnTo>
                  <a:lnTo>
                    <a:pt x="781" y="6"/>
                  </a:lnTo>
                  <a:lnTo>
                    <a:pt x="790" y="13"/>
                  </a:lnTo>
                  <a:lnTo>
                    <a:pt x="796" y="15"/>
                  </a:lnTo>
                  <a:lnTo>
                    <a:pt x="800" y="13"/>
                  </a:lnTo>
                  <a:lnTo>
                    <a:pt x="800" y="13"/>
                  </a:lnTo>
                  <a:lnTo>
                    <a:pt x="812" y="13"/>
                  </a:lnTo>
                  <a:lnTo>
                    <a:pt x="816" y="13"/>
                  </a:lnTo>
                  <a:lnTo>
                    <a:pt x="816" y="13"/>
                  </a:lnTo>
                  <a:lnTo>
                    <a:pt x="801" y="25"/>
                  </a:lnTo>
                  <a:lnTo>
                    <a:pt x="790" y="35"/>
                  </a:lnTo>
                  <a:lnTo>
                    <a:pt x="785" y="40"/>
                  </a:lnTo>
                  <a:lnTo>
                    <a:pt x="784" y="41"/>
                  </a:lnTo>
                  <a:lnTo>
                    <a:pt x="784" y="41"/>
                  </a:lnTo>
                  <a:lnTo>
                    <a:pt x="784" y="46"/>
                  </a:lnTo>
                  <a:lnTo>
                    <a:pt x="787" y="50"/>
                  </a:lnTo>
                  <a:lnTo>
                    <a:pt x="788" y="55"/>
                  </a:lnTo>
                  <a:lnTo>
                    <a:pt x="791" y="59"/>
                  </a:lnTo>
                  <a:lnTo>
                    <a:pt x="791" y="59"/>
                  </a:lnTo>
                  <a:lnTo>
                    <a:pt x="790" y="62"/>
                  </a:lnTo>
                  <a:lnTo>
                    <a:pt x="788" y="65"/>
                  </a:lnTo>
                  <a:lnTo>
                    <a:pt x="784" y="69"/>
                  </a:lnTo>
                  <a:lnTo>
                    <a:pt x="781" y="74"/>
                  </a:lnTo>
                  <a:lnTo>
                    <a:pt x="781" y="74"/>
                  </a:lnTo>
                  <a:lnTo>
                    <a:pt x="781" y="78"/>
                  </a:lnTo>
                  <a:lnTo>
                    <a:pt x="781" y="83"/>
                  </a:lnTo>
                  <a:lnTo>
                    <a:pt x="784" y="87"/>
                  </a:lnTo>
                  <a:lnTo>
                    <a:pt x="784" y="90"/>
                  </a:lnTo>
                  <a:lnTo>
                    <a:pt x="784" y="90"/>
                  </a:lnTo>
                  <a:lnTo>
                    <a:pt x="778" y="98"/>
                  </a:lnTo>
                  <a:lnTo>
                    <a:pt x="767" y="112"/>
                  </a:lnTo>
                  <a:lnTo>
                    <a:pt x="762" y="120"/>
                  </a:lnTo>
                  <a:lnTo>
                    <a:pt x="759" y="127"/>
                  </a:lnTo>
                  <a:lnTo>
                    <a:pt x="756" y="133"/>
                  </a:lnTo>
                  <a:lnTo>
                    <a:pt x="756" y="139"/>
                  </a:lnTo>
                  <a:lnTo>
                    <a:pt x="756" y="139"/>
                  </a:lnTo>
                  <a:lnTo>
                    <a:pt x="760" y="148"/>
                  </a:lnTo>
                  <a:lnTo>
                    <a:pt x="764" y="155"/>
                  </a:lnTo>
                  <a:lnTo>
                    <a:pt x="767" y="161"/>
                  </a:lnTo>
                  <a:lnTo>
                    <a:pt x="769" y="166"/>
                  </a:lnTo>
                  <a:lnTo>
                    <a:pt x="769" y="166"/>
                  </a:lnTo>
                  <a:lnTo>
                    <a:pt x="769" y="176"/>
                  </a:lnTo>
                  <a:lnTo>
                    <a:pt x="767" y="181"/>
                  </a:lnTo>
                  <a:lnTo>
                    <a:pt x="766" y="182"/>
                  </a:lnTo>
                  <a:lnTo>
                    <a:pt x="763" y="184"/>
                  </a:lnTo>
                  <a:lnTo>
                    <a:pt x="763" y="184"/>
                  </a:lnTo>
                  <a:lnTo>
                    <a:pt x="756" y="185"/>
                  </a:lnTo>
                  <a:lnTo>
                    <a:pt x="751" y="186"/>
                  </a:lnTo>
                  <a:lnTo>
                    <a:pt x="747" y="191"/>
                  </a:lnTo>
                  <a:lnTo>
                    <a:pt x="745" y="194"/>
                  </a:lnTo>
                  <a:lnTo>
                    <a:pt x="745" y="197"/>
                  </a:lnTo>
                  <a:lnTo>
                    <a:pt x="745" y="197"/>
                  </a:lnTo>
                  <a:lnTo>
                    <a:pt x="745" y="204"/>
                  </a:lnTo>
                  <a:lnTo>
                    <a:pt x="745" y="209"/>
                  </a:lnTo>
                  <a:lnTo>
                    <a:pt x="744" y="215"/>
                  </a:lnTo>
                  <a:lnTo>
                    <a:pt x="745" y="219"/>
                  </a:lnTo>
                  <a:lnTo>
                    <a:pt x="745" y="219"/>
                  </a:lnTo>
                  <a:lnTo>
                    <a:pt x="745" y="225"/>
                  </a:lnTo>
                  <a:lnTo>
                    <a:pt x="745" y="231"/>
                  </a:lnTo>
                  <a:lnTo>
                    <a:pt x="745" y="237"/>
                  </a:lnTo>
                  <a:lnTo>
                    <a:pt x="747" y="238"/>
                  </a:lnTo>
                  <a:lnTo>
                    <a:pt x="748" y="238"/>
                  </a:lnTo>
                  <a:lnTo>
                    <a:pt x="748" y="238"/>
                  </a:lnTo>
                  <a:lnTo>
                    <a:pt x="762" y="240"/>
                  </a:lnTo>
                  <a:lnTo>
                    <a:pt x="773" y="238"/>
                  </a:lnTo>
                  <a:lnTo>
                    <a:pt x="773" y="238"/>
                  </a:lnTo>
                  <a:lnTo>
                    <a:pt x="778" y="238"/>
                  </a:lnTo>
                  <a:lnTo>
                    <a:pt x="782" y="237"/>
                  </a:lnTo>
                  <a:lnTo>
                    <a:pt x="794" y="232"/>
                  </a:lnTo>
                  <a:lnTo>
                    <a:pt x="794" y="232"/>
                  </a:lnTo>
                  <a:lnTo>
                    <a:pt x="800" y="231"/>
                  </a:lnTo>
                  <a:lnTo>
                    <a:pt x="804" y="231"/>
                  </a:lnTo>
                  <a:lnTo>
                    <a:pt x="816" y="232"/>
                  </a:lnTo>
                  <a:lnTo>
                    <a:pt x="821" y="234"/>
                  </a:lnTo>
                  <a:lnTo>
                    <a:pt x="825" y="237"/>
                  </a:lnTo>
                  <a:lnTo>
                    <a:pt x="830" y="240"/>
                  </a:lnTo>
                  <a:lnTo>
                    <a:pt x="831" y="244"/>
                  </a:lnTo>
                  <a:lnTo>
                    <a:pt x="831" y="244"/>
                  </a:lnTo>
                  <a:lnTo>
                    <a:pt x="836" y="258"/>
                  </a:lnTo>
                  <a:lnTo>
                    <a:pt x="839" y="266"/>
                  </a:lnTo>
                  <a:lnTo>
                    <a:pt x="839" y="266"/>
                  </a:lnTo>
                  <a:lnTo>
                    <a:pt x="841" y="269"/>
                  </a:lnTo>
                  <a:lnTo>
                    <a:pt x="846" y="271"/>
                  </a:lnTo>
                  <a:lnTo>
                    <a:pt x="850" y="271"/>
                  </a:lnTo>
                  <a:lnTo>
                    <a:pt x="853" y="271"/>
                  </a:lnTo>
                  <a:lnTo>
                    <a:pt x="855" y="269"/>
                  </a:lnTo>
                  <a:lnTo>
                    <a:pt x="855" y="269"/>
                  </a:lnTo>
                  <a:lnTo>
                    <a:pt x="861" y="261"/>
                  </a:lnTo>
                  <a:lnTo>
                    <a:pt x="864" y="258"/>
                  </a:lnTo>
                  <a:lnTo>
                    <a:pt x="865" y="256"/>
                  </a:lnTo>
                  <a:lnTo>
                    <a:pt x="867" y="258"/>
                  </a:lnTo>
                  <a:lnTo>
                    <a:pt x="867" y="258"/>
                  </a:lnTo>
                  <a:lnTo>
                    <a:pt x="867" y="261"/>
                  </a:lnTo>
                  <a:lnTo>
                    <a:pt x="867" y="265"/>
                  </a:lnTo>
                  <a:lnTo>
                    <a:pt x="867" y="268"/>
                  </a:lnTo>
                  <a:lnTo>
                    <a:pt x="867" y="269"/>
                  </a:lnTo>
                  <a:lnTo>
                    <a:pt x="868" y="269"/>
                  </a:lnTo>
                  <a:lnTo>
                    <a:pt x="868" y="269"/>
                  </a:lnTo>
                  <a:lnTo>
                    <a:pt x="873" y="269"/>
                  </a:lnTo>
                  <a:lnTo>
                    <a:pt x="877" y="269"/>
                  </a:lnTo>
                  <a:lnTo>
                    <a:pt x="881" y="266"/>
                  </a:lnTo>
                  <a:lnTo>
                    <a:pt x="883" y="265"/>
                  </a:lnTo>
                  <a:lnTo>
                    <a:pt x="883" y="263"/>
                  </a:lnTo>
                  <a:lnTo>
                    <a:pt x="883" y="263"/>
                  </a:lnTo>
                  <a:lnTo>
                    <a:pt x="884" y="255"/>
                  </a:lnTo>
                  <a:lnTo>
                    <a:pt x="886" y="252"/>
                  </a:lnTo>
                  <a:lnTo>
                    <a:pt x="890" y="249"/>
                  </a:lnTo>
                  <a:lnTo>
                    <a:pt x="890" y="249"/>
                  </a:lnTo>
                  <a:lnTo>
                    <a:pt x="904" y="240"/>
                  </a:lnTo>
                  <a:lnTo>
                    <a:pt x="914" y="232"/>
                  </a:lnTo>
                  <a:lnTo>
                    <a:pt x="914" y="232"/>
                  </a:lnTo>
                  <a:lnTo>
                    <a:pt x="918" y="226"/>
                  </a:lnTo>
                  <a:lnTo>
                    <a:pt x="921" y="221"/>
                  </a:lnTo>
                  <a:lnTo>
                    <a:pt x="921" y="221"/>
                  </a:lnTo>
                  <a:lnTo>
                    <a:pt x="927" y="216"/>
                  </a:lnTo>
                  <a:lnTo>
                    <a:pt x="935" y="209"/>
                  </a:lnTo>
                  <a:lnTo>
                    <a:pt x="935" y="209"/>
                  </a:lnTo>
                  <a:lnTo>
                    <a:pt x="936" y="204"/>
                  </a:lnTo>
                  <a:lnTo>
                    <a:pt x="938" y="197"/>
                  </a:lnTo>
                  <a:lnTo>
                    <a:pt x="939" y="191"/>
                  </a:lnTo>
                  <a:lnTo>
                    <a:pt x="942" y="185"/>
                  </a:lnTo>
                  <a:lnTo>
                    <a:pt x="942" y="185"/>
                  </a:lnTo>
                  <a:lnTo>
                    <a:pt x="950" y="176"/>
                  </a:lnTo>
                  <a:lnTo>
                    <a:pt x="955" y="173"/>
                  </a:lnTo>
                  <a:lnTo>
                    <a:pt x="961" y="172"/>
                  </a:lnTo>
                  <a:lnTo>
                    <a:pt x="961" y="172"/>
                  </a:lnTo>
                  <a:lnTo>
                    <a:pt x="975" y="169"/>
                  </a:lnTo>
                  <a:lnTo>
                    <a:pt x="978" y="169"/>
                  </a:lnTo>
                  <a:lnTo>
                    <a:pt x="979" y="166"/>
                  </a:lnTo>
                  <a:lnTo>
                    <a:pt x="979" y="166"/>
                  </a:lnTo>
                  <a:lnTo>
                    <a:pt x="985" y="161"/>
                  </a:lnTo>
                  <a:lnTo>
                    <a:pt x="988" y="157"/>
                  </a:lnTo>
                  <a:lnTo>
                    <a:pt x="990" y="151"/>
                  </a:lnTo>
                  <a:lnTo>
                    <a:pt x="990" y="151"/>
                  </a:lnTo>
                  <a:lnTo>
                    <a:pt x="993" y="139"/>
                  </a:lnTo>
                  <a:lnTo>
                    <a:pt x="994" y="135"/>
                  </a:lnTo>
                  <a:lnTo>
                    <a:pt x="997" y="133"/>
                  </a:lnTo>
                  <a:lnTo>
                    <a:pt x="998" y="133"/>
                  </a:lnTo>
                  <a:lnTo>
                    <a:pt x="998" y="133"/>
                  </a:lnTo>
                  <a:lnTo>
                    <a:pt x="1003" y="133"/>
                  </a:lnTo>
                  <a:lnTo>
                    <a:pt x="1006" y="136"/>
                  </a:lnTo>
                  <a:lnTo>
                    <a:pt x="1009" y="138"/>
                  </a:lnTo>
                  <a:lnTo>
                    <a:pt x="1013" y="139"/>
                  </a:lnTo>
                  <a:lnTo>
                    <a:pt x="1013" y="139"/>
                  </a:lnTo>
                  <a:lnTo>
                    <a:pt x="1019" y="142"/>
                  </a:lnTo>
                  <a:lnTo>
                    <a:pt x="1022" y="146"/>
                  </a:lnTo>
                  <a:lnTo>
                    <a:pt x="1031" y="157"/>
                  </a:lnTo>
                  <a:lnTo>
                    <a:pt x="1031" y="157"/>
                  </a:lnTo>
                  <a:lnTo>
                    <a:pt x="1034" y="163"/>
                  </a:lnTo>
                  <a:lnTo>
                    <a:pt x="1037" y="169"/>
                  </a:lnTo>
                  <a:lnTo>
                    <a:pt x="1038" y="181"/>
                  </a:lnTo>
                  <a:lnTo>
                    <a:pt x="1038" y="181"/>
                  </a:lnTo>
                  <a:lnTo>
                    <a:pt x="1038" y="188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55" y="213"/>
                  </a:lnTo>
                  <a:lnTo>
                    <a:pt x="1070" y="226"/>
                  </a:lnTo>
                  <a:lnTo>
                    <a:pt x="1070" y="226"/>
                  </a:lnTo>
                  <a:lnTo>
                    <a:pt x="1075" y="234"/>
                  </a:lnTo>
                  <a:lnTo>
                    <a:pt x="1080" y="240"/>
                  </a:lnTo>
                  <a:lnTo>
                    <a:pt x="1081" y="246"/>
                  </a:lnTo>
                  <a:lnTo>
                    <a:pt x="1081" y="247"/>
                  </a:lnTo>
                  <a:lnTo>
                    <a:pt x="1080" y="250"/>
                  </a:lnTo>
                  <a:lnTo>
                    <a:pt x="1080" y="250"/>
                  </a:lnTo>
                  <a:lnTo>
                    <a:pt x="1077" y="252"/>
                  </a:lnTo>
                  <a:lnTo>
                    <a:pt x="1072" y="252"/>
                  </a:lnTo>
                  <a:lnTo>
                    <a:pt x="1058" y="253"/>
                  </a:lnTo>
                  <a:lnTo>
                    <a:pt x="1043" y="255"/>
                  </a:lnTo>
                  <a:lnTo>
                    <a:pt x="1031" y="258"/>
                  </a:lnTo>
                  <a:lnTo>
                    <a:pt x="1031" y="258"/>
                  </a:lnTo>
                  <a:lnTo>
                    <a:pt x="1024" y="259"/>
                  </a:lnTo>
                  <a:lnTo>
                    <a:pt x="1013" y="261"/>
                  </a:lnTo>
                  <a:lnTo>
                    <a:pt x="997" y="263"/>
                  </a:lnTo>
                  <a:lnTo>
                    <a:pt x="997" y="263"/>
                  </a:lnTo>
                  <a:lnTo>
                    <a:pt x="990" y="265"/>
                  </a:lnTo>
                  <a:lnTo>
                    <a:pt x="985" y="268"/>
                  </a:lnTo>
                  <a:lnTo>
                    <a:pt x="982" y="269"/>
                  </a:lnTo>
                  <a:lnTo>
                    <a:pt x="982" y="272"/>
                  </a:lnTo>
                  <a:lnTo>
                    <a:pt x="984" y="275"/>
                  </a:lnTo>
                  <a:lnTo>
                    <a:pt x="985" y="278"/>
                  </a:lnTo>
                  <a:lnTo>
                    <a:pt x="985" y="278"/>
                  </a:lnTo>
                  <a:lnTo>
                    <a:pt x="990" y="283"/>
                  </a:lnTo>
                  <a:lnTo>
                    <a:pt x="993" y="289"/>
                  </a:lnTo>
                  <a:lnTo>
                    <a:pt x="995" y="295"/>
                  </a:lnTo>
                  <a:lnTo>
                    <a:pt x="998" y="299"/>
                  </a:lnTo>
                  <a:lnTo>
                    <a:pt x="998" y="299"/>
                  </a:lnTo>
                  <a:lnTo>
                    <a:pt x="1003" y="303"/>
                  </a:lnTo>
                  <a:lnTo>
                    <a:pt x="1003" y="308"/>
                  </a:lnTo>
                  <a:lnTo>
                    <a:pt x="998" y="312"/>
                  </a:lnTo>
                  <a:lnTo>
                    <a:pt x="993" y="317"/>
                  </a:lnTo>
                  <a:lnTo>
                    <a:pt x="993" y="317"/>
                  </a:lnTo>
                  <a:lnTo>
                    <a:pt x="987" y="321"/>
                  </a:lnTo>
                  <a:lnTo>
                    <a:pt x="979" y="329"/>
                  </a:lnTo>
                  <a:lnTo>
                    <a:pt x="973" y="338"/>
                  </a:lnTo>
                  <a:lnTo>
                    <a:pt x="972" y="342"/>
                  </a:lnTo>
                  <a:lnTo>
                    <a:pt x="972" y="345"/>
                  </a:lnTo>
                  <a:lnTo>
                    <a:pt x="972" y="345"/>
                  </a:lnTo>
                  <a:lnTo>
                    <a:pt x="969" y="358"/>
                  </a:lnTo>
                  <a:lnTo>
                    <a:pt x="967" y="369"/>
                  </a:lnTo>
                  <a:lnTo>
                    <a:pt x="967" y="369"/>
                  </a:lnTo>
                  <a:lnTo>
                    <a:pt x="966" y="378"/>
                  </a:lnTo>
                  <a:lnTo>
                    <a:pt x="964" y="383"/>
                  </a:lnTo>
                  <a:lnTo>
                    <a:pt x="960" y="389"/>
                  </a:lnTo>
                  <a:lnTo>
                    <a:pt x="960" y="389"/>
                  </a:lnTo>
                  <a:lnTo>
                    <a:pt x="939" y="406"/>
                  </a:lnTo>
                  <a:lnTo>
                    <a:pt x="929" y="415"/>
                  </a:lnTo>
                  <a:lnTo>
                    <a:pt x="923" y="420"/>
                  </a:lnTo>
                  <a:lnTo>
                    <a:pt x="923" y="420"/>
                  </a:lnTo>
                  <a:lnTo>
                    <a:pt x="923" y="423"/>
                  </a:lnTo>
                  <a:lnTo>
                    <a:pt x="923" y="426"/>
                  </a:lnTo>
                  <a:lnTo>
                    <a:pt x="926" y="431"/>
                  </a:lnTo>
                  <a:lnTo>
                    <a:pt x="929" y="435"/>
                  </a:lnTo>
                  <a:lnTo>
                    <a:pt x="929" y="435"/>
                  </a:lnTo>
                  <a:lnTo>
                    <a:pt x="933" y="441"/>
                  </a:lnTo>
                  <a:lnTo>
                    <a:pt x="935" y="447"/>
                  </a:lnTo>
                  <a:lnTo>
                    <a:pt x="933" y="453"/>
                  </a:lnTo>
                  <a:lnTo>
                    <a:pt x="932" y="456"/>
                  </a:lnTo>
                  <a:lnTo>
                    <a:pt x="930" y="456"/>
                  </a:lnTo>
                  <a:lnTo>
                    <a:pt x="930" y="456"/>
                  </a:lnTo>
                  <a:lnTo>
                    <a:pt x="926" y="458"/>
                  </a:lnTo>
                  <a:lnTo>
                    <a:pt x="924" y="459"/>
                  </a:lnTo>
                  <a:lnTo>
                    <a:pt x="923" y="463"/>
                  </a:lnTo>
                  <a:lnTo>
                    <a:pt x="924" y="468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23" y="480"/>
                  </a:lnTo>
                  <a:lnTo>
                    <a:pt x="920" y="489"/>
                  </a:lnTo>
                  <a:lnTo>
                    <a:pt x="920" y="489"/>
                  </a:lnTo>
                  <a:lnTo>
                    <a:pt x="920" y="502"/>
                  </a:lnTo>
                  <a:lnTo>
                    <a:pt x="920" y="518"/>
                  </a:lnTo>
                  <a:lnTo>
                    <a:pt x="920" y="518"/>
                  </a:lnTo>
                  <a:lnTo>
                    <a:pt x="920" y="527"/>
                  </a:lnTo>
                  <a:lnTo>
                    <a:pt x="921" y="537"/>
                  </a:lnTo>
                  <a:lnTo>
                    <a:pt x="921" y="537"/>
                  </a:lnTo>
                  <a:lnTo>
                    <a:pt x="923" y="551"/>
                  </a:lnTo>
                  <a:lnTo>
                    <a:pt x="926" y="554"/>
                  </a:lnTo>
                  <a:lnTo>
                    <a:pt x="927" y="551"/>
                  </a:lnTo>
                  <a:lnTo>
                    <a:pt x="927" y="551"/>
                  </a:lnTo>
                  <a:lnTo>
                    <a:pt x="933" y="542"/>
                  </a:lnTo>
                  <a:lnTo>
                    <a:pt x="936" y="539"/>
                  </a:lnTo>
                  <a:lnTo>
                    <a:pt x="939" y="537"/>
                  </a:lnTo>
                  <a:lnTo>
                    <a:pt x="939" y="537"/>
                  </a:lnTo>
                  <a:lnTo>
                    <a:pt x="944" y="537"/>
                  </a:lnTo>
                  <a:lnTo>
                    <a:pt x="947" y="539"/>
                  </a:lnTo>
                  <a:lnTo>
                    <a:pt x="950" y="542"/>
                  </a:lnTo>
                  <a:lnTo>
                    <a:pt x="950" y="546"/>
                  </a:lnTo>
                  <a:lnTo>
                    <a:pt x="950" y="546"/>
                  </a:lnTo>
                  <a:lnTo>
                    <a:pt x="950" y="555"/>
                  </a:lnTo>
                  <a:lnTo>
                    <a:pt x="950" y="558"/>
                  </a:lnTo>
                  <a:lnTo>
                    <a:pt x="953" y="561"/>
                  </a:lnTo>
                  <a:lnTo>
                    <a:pt x="953" y="561"/>
                  </a:lnTo>
                  <a:lnTo>
                    <a:pt x="954" y="563"/>
                  </a:lnTo>
                  <a:lnTo>
                    <a:pt x="955" y="564"/>
                  </a:lnTo>
                  <a:lnTo>
                    <a:pt x="958" y="563"/>
                  </a:lnTo>
                  <a:lnTo>
                    <a:pt x="969" y="554"/>
                  </a:lnTo>
                  <a:lnTo>
                    <a:pt x="969" y="554"/>
                  </a:lnTo>
                  <a:lnTo>
                    <a:pt x="973" y="551"/>
                  </a:lnTo>
                  <a:lnTo>
                    <a:pt x="979" y="551"/>
                  </a:lnTo>
                  <a:lnTo>
                    <a:pt x="985" y="554"/>
                  </a:lnTo>
                  <a:lnTo>
                    <a:pt x="991" y="560"/>
                  </a:lnTo>
                  <a:lnTo>
                    <a:pt x="991" y="560"/>
                  </a:lnTo>
                  <a:lnTo>
                    <a:pt x="1007" y="580"/>
                  </a:lnTo>
                  <a:lnTo>
                    <a:pt x="1016" y="589"/>
                  </a:lnTo>
                  <a:lnTo>
                    <a:pt x="1021" y="598"/>
                  </a:lnTo>
                  <a:lnTo>
                    <a:pt x="1021" y="598"/>
                  </a:lnTo>
                  <a:lnTo>
                    <a:pt x="1024" y="603"/>
                  </a:lnTo>
                  <a:lnTo>
                    <a:pt x="1024" y="607"/>
                  </a:lnTo>
                  <a:lnTo>
                    <a:pt x="1022" y="610"/>
                  </a:lnTo>
                  <a:lnTo>
                    <a:pt x="1019" y="613"/>
                  </a:lnTo>
                  <a:lnTo>
                    <a:pt x="1019" y="613"/>
                  </a:lnTo>
                  <a:lnTo>
                    <a:pt x="1016" y="617"/>
                  </a:lnTo>
                  <a:lnTo>
                    <a:pt x="1016" y="622"/>
                  </a:lnTo>
                  <a:lnTo>
                    <a:pt x="1016" y="626"/>
                  </a:lnTo>
                  <a:lnTo>
                    <a:pt x="1018" y="628"/>
                  </a:lnTo>
                  <a:lnTo>
                    <a:pt x="1019" y="628"/>
                  </a:lnTo>
                  <a:lnTo>
                    <a:pt x="1019" y="628"/>
                  </a:lnTo>
                  <a:lnTo>
                    <a:pt x="1024" y="626"/>
                  </a:lnTo>
                  <a:lnTo>
                    <a:pt x="1027" y="623"/>
                  </a:lnTo>
                  <a:lnTo>
                    <a:pt x="1028" y="623"/>
                  </a:lnTo>
                  <a:lnTo>
                    <a:pt x="1030" y="623"/>
                  </a:lnTo>
                  <a:lnTo>
                    <a:pt x="1031" y="625"/>
                  </a:lnTo>
                  <a:lnTo>
                    <a:pt x="1032" y="628"/>
                  </a:lnTo>
                  <a:lnTo>
                    <a:pt x="1032" y="628"/>
                  </a:lnTo>
                  <a:lnTo>
                    <a:pt x="1040" y="643"/>
                  </a:lnTo>
                  <a:lnTo>
                    <a:pt x="1046" y="653"/>
                  </a:lnTo>
                  <a:lnTo>
                    <a:pt x="1046" y="653"/>
                  </a:lnTo>
                  <a:lnTo>
                    <a:pt x="1050" y="653"/>
                  </a:lnTo>
                  <a:lnTo>
                    <a:pt x="1056" y="653"/>
                  </a:lnTo>
                  <a:lnTo>
                    <a:pt x="1062" y="650"/>
                  </a:lnTo>
                  <a:lnTo>
                    <a:pt x="1065" y="647"/>
                  </a:lnTo>
                  <a:lnTo>
                    <a:pt x="1065" y="647"/>
                  </a:lnTo>
                  <a:lnTo>
                    <a:pt x="1067" y="641"/>
                  </a:lnTo>
                  <a:lnTo>
                    <a:pt x="1068" y="638"/>
                  </a:lnTo>
                  <a:lnTo>
                    <a:pt x="1071" y="637"/>
                  </a:lnTo>
                  <a:lnTo>
                    <a:pt x="1071" y="637"/>
                  </a:lnTo>
                  <a:lnTo>
                    <a:pt x="1075" y="635"/>
                  </a:lnTo>
                  <a:lnTo>
                    <a:pt x="1078" y="634"/>
                  </a:lnTo>
                  <a:lnTo>
                    <a:pt x="1081" y="632"/>
                  </a:lnTo>
                  <a:lnTo>
                    <a:pt x="1081" y="628"/>
                  </a:lnTo>
                  <a:lnTo>
                    <a:pt x="1081" y="628"/>
                  </a:lnTo>
                  <a:lnTo>
                    <a:pt x="1078" y="616"/>
                  </a:lnTo>
                  <a:lnTo>
                    <a:pt x="1080" y="612"/>
                  </a:lnTo>
                  <a:lnTo>
                    <a:pt x="1081" y="610"/>
                  </a:lnTo>
                  <a:lnTo>
                    <a:pt x="1083" y="609"/>
                  </a:lnTo>
                  <a:lnTo>
                    <a:pt x="1083" y="609"/>
                  </a:lnTo>
                  <a:lnTo>
                    <a:pt x="1089" y="610"/>
                  </a:lnTo>
                  <a:lnTo>
                    <a:pt x="1095" y="612"/>
                  </a:lnTo>
                  <a:lnTo>
                    <a:pt x="1102" y="616"/>
                  </a:lnTo>
                  <a:lnTo>
                    <a:pt x="1102" y="616"/>
                  </a:lnTo>
                  <a:lnTo>
                    <a:pt x="1107" y="617"/>
                  </a:lnTo>
                  <a:lnTo>
                    <a:pt x="1112" y="619"/>
                  </a:lnTo>
                  <a:lnTo>
                    <a:pt x="1120" y="617"/>
                  </a:lnTo>
                  <a:lnTo>
                    <a:pt x="1123" y="616"/>
                  </a:lnTo>
                  <a:lnTo>
                    <a:pt x="1124" y="614"/>
                  </a:lnTo>
                  <a:lnTo>
                    <a:pt x="1124" y="614"/>
                  </a:lnTo>
                  <a:lnTo>
                    <a:pt x="1126" y="609"/>
                  </a:lnTo>
                  <a:lnTo>
                    <a:pt x="1130" y="607"/>
                  </a:lnTo>
                  <a:lnTo>
                    <a:pt x="1133" y="606"/>
                  </a:lnTo>
                  <a:lnTo>
                    <a:pt x="1138" y="607"/>
                  </a:lnTo>
                  <a:lnTo>
                    <a:pt x="1138" y="607"/>
                  </a:lnTo>
                  <a:lnTo>
                    <a:pt x="1144" y="607"/>
                  </a:lnTo>
                  <a:lnTo>
                    <a:pt x="1149" y="604"/>
                  </a:lnTo>
                  <a:lnTo>
                    <a:pt x="1161" y="600"/>
                  </a:lnTo>
                  <a:lnTo>
                    <a:pt x="1161" y="600"/>
                  </a:lnTo>
                  <a:lnTo>
                    <a:pt x="1166" y="600"/>
                  </a:lnTo>
                  <a:lnTo>
                    <a:pt x="1172" y="600"/>
                  </a:lnTo>
                  <a:lnTo>
                    <a:pt x="1176" y="601"/>
                  </a:lnTo>
                  <a:lnTo>
                    <a:pt x="1178" y="603"/>
                  </a:lnTo>
                  <a:lnTo>
                    <a:pt x="1179" y="607"/>
                  </a:lnTo>
                  <a:lnTo>
                    <a:pt x="1179" y="607"/>
                  </a:lnTo>
                  <a:lnTo>
                    <a:pt x="1182" y="614"/>
                  </a:lnTo>
                  <a:lnTo>
                    <a:pt x="1186" y="623"/>
                  </a:lnTo>
                  <a:lnTo>
                    <a:pt x="1191" y="628"/>
                  </a:lnTo>
                  <a:lnTo>
                    <a:pt x="1194" y="631"/>
                  </a:lnTo>
                  <a:lnTo>
                    <a:pt x="1198" y="632"/>
                  </a:lnTo>
                  <a:lnTo>
                    <a:pt x="1201" y="632"/>
                  </a:lnTo>
                  <a:lnTo>
                    <a:pt x="1201" y="632"/>
                  </a:lnTo>
                  <a:lnTo>
                    <a:pt x="1210" y="631"/>
                  </a:lnTo>
                  <a:lnTo>
                    <a:pt x="1219" y="631"/>
                  </a:lnTo>
                  <a:lnTo>
                    <a:pt x="1228" y="631"/>
                  </a:lnTo>
                  <a:lnTo>
                    <a:pt x="1235" y="629"/>
                  </a:lnTo>
                  <a:lnTo>
                    <a:pt x="1235" y="629"/>
                  </a:lnTo>
                  <a:lnTo>
                    <a:pt x="1243" y="625"/>
                  </a:lnTo>
                  <a:lnTo>
                    <a:pt x="1250" y="619"/>
                  </a:lnTo>
                  <a:lnTo>
                    <a:pt x="1258" y="613"/>
                  </a:lnTo>
                  <a:lnTo>
                    <a:pt x="1262" y="609"/>
                  </a:lnTo>
                  <a:lnTo>
                    <a:pt x="1262" y="609"/>
                  </a:lnTo>
                  <a:lnTo>
                    <a:pt x="1265" y="604"/>
                  </a:lnTo>
                  <a:lnTo>
                    <a:pt x="1269" y="603"/>
                  </a:lnTo>
                  <a:lnTo>
                    <a:pt x="1275" y="601"/>
                  </a:lnTo>
                  <a:lnTo>
                    <a:pt x="1278" y="603"/>
                  </a:lnTo>
                  <a:lnTo>
                    <a:pt x="1278" y="603"/>
                  </a:lnTo>
                  <a:lnTo>
                    <a:pt x="1283" y="604"/>
                  </a:lnTo>
                  <a:lnTo>
                    <a:pt x="1287" y="606"/>
                  </a:lnTo>
                  <a:lnTo>
                    <a:pt x="1293" y="606"/>
                  </a:lnTo>
                  <a:lnTo>
                    <a:pt x="1295" y="604"/>
                  </a:lnTo>
                  <a:lnTo>
                    <a:pt x="1296" y="603"/>
                  </a:lnTo>
                  <a:lnTo>
                    <a:pt x="1296" y="603"/>
                  </a:lnTo>
                  <a:lnTo>
                    <a:pt x="1302" y="592"/>
                  </a:lnTo>
                  <a:lnTo>
                    <a:pt x="1305" y="586"/>
                  </a:lnTo>
                  <a:lnTo>
                    <a:pt x="1306" y="585"/>
                  </a:lnTo>
                  <a:lnTo>
                    <a:pt x="1309" y="585"/>
                  </a:lnTo>
                  <a:lnTo>
                    <a:pt x="1309" y="585"/>
                  </a:lnTo>
                  <a:lnTo>
                    <a:pt x="1314" y="583"/>
                  </a:lnTo>
                  <a:lnTo>
                    <a:pt x="1317" y="585"/>
                  </a:lnTo>
                  <a:lnTo>
                    <a:pt x="1323" y="589"/>
                  </a:lnTo>
                  <a:lnTo>
                    <a:pt x="1323" y="589"/>
                  </a:lnTo>
                  <a:lnTo>
                    <a:pt x="1327" y="594"/>
                  </a:lnTo>
                  <a:lnTo>
                    <a:pt x="1329" y="600"/>
                  </a:lnTo>
                  <a:lnTo>
                    <a:pt x="1330" y="606"/>
                  </a:lnTo>
                  <a:lnTo>
                    <a:pt x="1330" y="610"/>
                  </a:lnTo>
                  <a:lnTo>
                    <a:pt x="1330" y="610"/>
                  </a:lnTo>
                  <a:lnTo>
                    <a:pt x="1323" y="622"/>
                  </a:lnTo>
                  <a:lnTo>
                    <a:pt x="1314" y="634"/>
                  </a:lnTo>
                  <a:lnTo>
                    <a:pt x="1314" y="634"/>
                  </a:lnTo>
                  <a:lnTo>
                    <a:pt x="1305" y="647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472863" y="4230688"/>
              <a:ext cx="333375" cy="746125"/>
            </a:xfrm>
            <a:custGeom>
              <a:avLst/>
              <a:gdLst>
                <a:gd name="T0" fmla="*/ 10 w 210"/>
                <a:gd name="T1" fmla="*/ 468 h 470"/>
                <a:gd name="T2" fmla="*/ 34 w 210"/>
                <a:gd name="T3" fmla="*/ 456 h 470"/>
                <a:gd name="T4" fmla="*/ 63 w 210"/>
                <a:gd name="T5" fmla="*/ 442 h 470"/>
                <a:gd name="T6" fmla="*/ 69 w 210"/>
                <a:gd name="T7" fmla="*/ 434 h 470"/>
                <a:gd name="T8" fmla="*/ 80 w 210"/>
                <a:gd name="T9" fmla="*/ 425 h 470"/>
                <a:gd name="T10" fmla="*/ 99 w 210"/>
                <a:gd name="T11" fmla="*/ 427 h 470"/>
                <a:gd name="T12" fmla="*/ 115 w 210"/>
                <a:gd name="T13" fmla="*/ 425 h 470"/>
                <a:gd name="T14" fmla="*/ 118 w 210"/>
                <a:gd name="T15" fmla="*/ 418 h 470"/>
                <a:gd name="T16" fmla="*/ 121 w 210"/>
                <a:gd name="T17" fmla="*/ 402 h 470"/>
                <a:gd name="T18" fmla="*/ 126 w 210"/>
                <a:gd name="T19" fmla="*/ 396 h 470"/>
                <a:gd name="T20" fmla="*/ 121 w 210"/>
                <a:gd name="T21" fmla="*/ 388 h 470"/>
                <a:gd name="T22" fmla="*/ 109 w 210"/>
                <a:gd name="T23" fmla="*/ 381 h 470"/>
                <a:gd name="T24" fmla="*/ 118 w 210"/>
                <a:gd name="T25" fmla="*/ 375 h 470"/>
                <a:gd name="T26" fmla="*/ 123 w 210"/>
                <a:gd name="T27" fmla="*/ 365 h 470"/>
                <a:gd name="T28" fmla="*/ 127 w 210"/>
                <a:gd name="T29" fmla="*/ 356 h 470"/>
                <a:gd name="T30" fmla="*/ 137 w 210"/>
                <a:gd name="T31" fmla="*/ 351 h 470"/>
                <a:gd name="T32" fmla="*/ 145 w 210"/>
                <a:gd name="T33" fmla="*/ 347 h 470"/>
                <a:gd name="T34" fmla="*/ 139 w 210"/>
                <a:gd name="T35" fmla="*/ 336 h 470"/>
                <a:gd name="T36" fmla="*/ 132 w 210"/>
                <a:gd name="T37" fmla="*/ 326 h 470"/>
                <a:gd name="T38" fmla="*/ 137 w 210"/>
                <a:gd name="T39" fmla="*/ 322 h 470"/>
                <a:gd name="T40" fmla="*/ 146 w 210"/>
                <a:gd name="T41" fmla="*/ 311 h 470"/>
                <a:gd name="T42" fmla="*/ 155 w 210"/>
                <a:gd name="T43" fmla="*/ 305 h 470"/>
                <a:gd name="T44" fmla="*/ 169 w 210"/>
                <a:gd name="T45" fmla="*/ 302 h 470"/>
                <a:gd name="T46" fmla="*/ 176 w 210"/>
                <a:gd name="T47" fmla="*/ 294 h 470"/>
                <a:gd name="T48" fmla="*/ 194 w 210"/>
                <a:gd name="T49" fmla="*/ 282 h 470"/>
                <a:gd name="T50" fmla="*/ 204 w 210"/>
                <a:gd name="T51" fmla="*/ 271 h 470"/>
                <a:gd name="T52" fmla="*/ 209 w 210"/>
                <a:gd name="T53" fmla="*/ 258 h 470"/>
                <a:gd name="T54" fmla="*/ 207 w 210"/>
                <a:gd name="T55" fmla="*/ 239 h 470"/>
                <a:gd name="T56" fmla="*/ 198 w 210"/>
                <a:gd name="T57" fmla="*/ 239 h 470"/>
                <a:gd name="T58" fmla="*/ 189 w 210"/>
                <a:gd name="T59" fmla="*/ 233 h 470"/>
                <a:gd name="T60" fmla="*/ 177 w 210"/>
                <a:gd name="T61" fmla="*/ 185 h 470"/>
                <a:gd name="T62" fmla="*/ 179 w 210"/>
                <a:gd name="T63" fmla="*/ 160 h 470"/>
                <a:gd name="T64" fmla="*/ 171 w 210"/>
                <a:gd name="T65" fmla="*/ 147 h 470"/>
                <a:gd name="T66" fmla="*/ 152 w 210"/>
                <a:gd name="T67" fmla="*/ 139 h 470"/>
                <a:gd name="T68" fmla="*/ 139 w 210"/>
                <a:gd name="T69" fmla="*/ 134 h 470"/>
                <a:gd name="T70" fmla="*/ 136 w 210"/>
                <a:gd name="T71" fmla="*/ 126 h 470"/>
                <a:gd name="T72" fmla="*/ 143 w 210"/>
                <a:gd name="T73" fmla="*/ 117 h 470"/>
                <a:gd name="T74" fmla="*/ 143 w 210"/>
                <a:gd name="T75" fmla="*/ 113 h 470"/>
                <a:gd name="T76" fmla="*/ 132 w 210"/>
                <a:gd name="T77" fmla="*/ 110 h 470"/>
                <a:gd name="T78" fmla="*/ 129 w 210"/>
                <a:gd name="T79" fmla="*/ 105 h 470"/>
                <a:gd name="T80" fmla="*/ 124 w 210"/>
                <a:gd name="T81" fmla="*/ 98 h 470"/>
                <a:gd name="T82" fmla="*/ 118 w 210"/>
                <a:gd name="T83" fmla="*/ 94 h 470"/>
                <a:gd name="T84" fmla="*/ 117 w 210"/>
                <a:gd name="T85" fmla="*/ 49 h 470"/>
                <a:gd name="T86" fmla="*/ 100 w 210"/>
                <a:gd name="T87" fmla="*/ 45 h 470"/>
                <a:gd name="T88" fmla="*/ 100 w 210"/>
                <a:gd name="T89" fmla="*/ 42 h 470"/>
                <a:gd name="T90" fmla="*/ 102 w 210"/>
                <a:gd name="T91" fmla="*/ 36 h 470"/>
                <a:gd name="T92" fmla="*/ 97 w 210"/>
                <a:gd name="T93" fmla="*/ 24 h 470"/>
                <a:gd name="T94" fmla="*/ 97 w 210"/>
                <a:gd name="T95" fmla="*/ 17 h 470"/>
                <a:gd name="T96" fmla="*/ 103 w 210"/>
                <a:gd name="T97" fmla="*/ 11 h 470"/>
                <a:gd name="T98" fmla="*/ 100 w 210"/>
                <a:gd name="T99" fmla="*/ 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470">
                  <a:moveTo>
                    <a:pt x="0" y="470"/>
                  </a:moveTo>
                  <a:lnTo>
                    <a:pt x="0" y="470"/>
                  </a:lnTo>
                  <a:lnTo>
                    <a:pt x="10" y="468"/>
                  </a:lnTo>
                  <a:lnTo>
                    <a:pt x="10" y="468"/>
                  </a:lnTo>
                  <a:lnTo>
                    <a:pt x="22" y="465"/>
                  </a:lnTo>
                  <a:lnTo>
                    <a:pt x="34" y="456"/>
                  </a:lnTo>
                  <a:lnTo>
                    <a:pt x="34" y="456"/>
                  </a:lnTo>
                  <a:lnTo>
                    <a:pt x="50" y="448"/>
                  </a:lnTo>
                  <a:lnTo>
                    <a:pt x="63" y="442"/>
                  </a:lnTo>
                  <a:lnTo>
                    <a:pt x="63" y="442"/>
                  </a:lnTo>
                  <a:lnTo>
                    <a:pt x="66" y="439"/>
                  </a:lnTo>
                  <a:lnTo>
                    <a:pt x="69" y="434"/>
                  </a:lnTo>
                  <a:lnTo>
                    <a:pt x="75" y="427"/>
                  </a:lnTo>
                  <a:lnTo>
                    <a:pt x="75" y="427"/>
                  </a:lnTo>
                  <a:lnTo>
                    <a:pt x="80" y="425"/>
                  </a:lnTo>
                  <a:lnTo>
                    <a:pt x="86" y="425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105" y="428"/>
                  </a:lnTo>
                  <a:lnTo>
                    <a:pt x="111" y="427"/>
                  </a:lnTo>
                  <a:lnTo>
                    <a:pt x="115" y="425"/>
                  </a:lnTo>
                  <a:lnTo>
                    <a:pt x="118" y="422"/>
                  </a:lnTo>
                  <a:lnTo>
                    <a:pt x="118" y="422"/>
                  </a:lnTo>
                  <a:lnTo>
                    <a:pt x="118" y="418"/>
                  </a:lnTo>
                  <a:lnTo>
                    <a:pt x="118" y="412"/>
                  </a:lnTo>
                  <a:lnTo>
                    <a:pt x="120" y="406"/>
                  </a:lnTo>
                  <a:lnTo>
                    <a:pt x="121" y="402"/>
                  </a:lnTo>
                  <a:lnTo>
                    <a:pt x="121" y="402"/>
                  </a:lnTo>
                  <a:lnTo>
                    <a:pt x="124" y="399"/>
                  </a:lnTo>
                  <a:lnTo>
                    <a:pt x="126" y="396"/>
                  </a:lnTo>
                  <a:lnTo>
                    <a:pt x="124" y="393"/>
                  </a:lnTo>
                  <a:lnTo>
                    <a:pt x="121" y="388"/>
                  </a:lnTo>
                  <a:lnTo>
                    <a:pt x="121" y="388"/>
                  </a:lnTo>
                  <a:lnTo>
                    <a:pt x="111" y="382"/>
                  </a:lnTo>
                  <a:lnTo>
                    <a:pt x="109" y="382"/>
                  </a:lnTo>
                  <a:lnTo>
                    <a:pt x="109" y="381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8" y="375"/>
                  </a:lnTo>
                  <a:lnTo>
                    <a:pt x="121" y="372"/>
                  </a:lnTo>
                  <a:lnTo>
                    <a:pt x="123" y="369"/>
                  </a:lnTo>
                  <a:lnTo>
                    <a:pt x="123" y="365"/>
                  </a:lnTo>
                  <a:lnTo>
                    <a:pt x="123" y="365"/>
                  </a:lnTo>
                  <a:lnTo>
                    <a:pt x="124" y="360"/>
                  </a:lnTo>
                  <a:lnTo>
                    <a:pt x="127" y="356"/>
                  </a:lnTo>
                  <a:lnTo>
                    <a:pt x="132" y="353"/>
                  </a:lnTo>
                  <a:lnTo>
                    <a:pt x="137" y="351"/>
                  </a:lnTo>
                  <a:lnTo>
                    <a:pt x="137" y="351"/>
                  </a:lnTo>
                  <a:lnTo>
                    <a:pt x="142" y="351"/>
                  </a:lnTo>
                  <a:lnTo>
                    <a:pt x="145" y="350"/>
                  </a:lnTo>
                  <a:lnTo>
                    <a:pt x="145" y="347"/>
                  </a:lnTo>
                  <a:lnTo>
                    <a:pt x="143" y="342"/>
                  </a:lnTo>
                  <a:lnTo>
                    <a:pt x="143" y="342"/>
                  </a:lnTo>
                  <a:lnTo>
                    <a:pt x="139" y="336"/>
                  </a:lnTo>
                  <a:lnTo>
                    <a:pt x="133" y="332"/>
                  </a:lnTo>
                  <a:lnTo>
                    <a:pt x="132" y="329"/>
                  </a:lnTo>
                  <a:lnTo>
                    <a:pt x="132" y="326"/>
                  </a:lnTo>
                  <a:lnTo>
                    <a:pt x="133" y="323"/>
                  </a:lnTo>
                  <a:lnTo>
                    <a:pt x="137" y="322"/>
                  </a:lnTo>
                  <a:lnTo>
                    <a:pt x="137" y="322"/>
                  </a:lnTo>
                  <a:lnTo>
                    <a:pt x="142" y="319"/>
                  </a:lnTo>
                  <a:lnTo>
                    <a:pt x="143" y="316"/>
                  </a:lnTo>
                  <a:lnTo>
                    <a:pt x="146" y="311"/>
                  </a:lnTo>
                  <a:lnTo>
                    <a:pt x="149" y="307"/>
                  </a:lnTo>
                  <a:lnTo>
                    <a:pt x="151" y="305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63" y="304"/>
                  </a:lnTo>
                  <a:lnTo>
                    <a:pt x="169" y="302"/>
                  </a:lnTo>
                  <a:lnTo>
                    <a:pt x="173" y="298"/>
                  </a:lnTo>
                  <a:lnTo>
                    <a:pt x="176" y="294"/>
                  </a:lnTo>
                  <a:lnTo>
                    <a:pt x="176" y="294"/>
                  </a:lnTo>
                  <a:lnTo>
                    <a:pt x="182" y="288"/>
                  </a:lnTo>
                  <a:lnTo>
                    <a:pt x="188" y="285"/>
                  </a:lnTo>
                  <a:lnTo>
                    <a:pt x="194" y="282"/>
                  </a:lnTo>
                  <a:lnTo>
                    <a:pt x="200" y="277"/>
                  </a:lnTo>
                  <a:lnTo>
                    <a:pt x="200" y="277"/>
                  </a:lnTo>
                  <a:lnTo>
                    <a:pt x="204" y="271"/>
                  </a:lnTo>
                  <a:lnTo>
                    <a:pt x="207" y="267"/>
                  </a:lnTo>
                  <a:lnTo>
                    <a:pt x="209" y="258"/>
                  </a:lnTo>
                  <a:lnTo>
                    <a:pt x="209" y="258"/>
                  </a:lnTo>
                  <a:lnTo>
                    <a:pt x="210" y="248"/>
                  </a:lnTo>
                  <a:lnTo>
                    <a:pt x="209" y="242"/>
                  </a:lnTo>
                  <a:lnTo>
                    <a:pt x="207" y="239"/>
                  </a:lnTo>
                  <a:lnTo>
                    <a:pt x="207" y="239"/>
                  </a:lnTo>
                  <a:lnTo>
                    <a:pt x="204" y="237"/>
                  </a:lnTo>
                  <a:lnTo>
                    <a:pt x="198" y="239"/>
                  </a:lnTo>
                  <a:lnTo>
                    <a:pt x="194" y="237"/>
                  </a:lnTo>
                  <a:lnTo>
                    <a:pt x="191" y="236"/>
                  </a:lnTo>
                  <a:lnTo>
                    <a:pt x="189" y="233"/>
                  </a:lnTo>
                  <a:lnTo>
                    <a:pt x="189" y="233"/>
                  </a:lnTo>
                  <a:lnTo>
                    <a:pt x="182" y="208"/>
                  </a:lnTo>
                  <a:lnTo>
                    <a:pt x="177" y="185"/>
                  </a:lnTo>
                  <a:lnTo>
                    <a:pt x="177" y="185"/>
                  </a:lnTo>
                  <a:lnTo>
                    <a:pt x="179" y="166"/>
                  </a:lnTo>
                  <a:lnTo>
                    <a:pt x="179" y="160"/>
                  </a:lnTo>
                  <a:lnTo>
                    <a:pt x="177" y="156"/>
                  </a:lnTo>
                  <a:lnTo>
                    <a:pt x="174" y="150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63" y="142"/>
                  </a:lnTo>
                  <a:lnTo>
                    <a:pt x="152" y="139"/>
                  </a:lnTo>
                  <a:lnTo>
                    <a:pt x="143" y="137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2"/>
                  </a:lnTo>
                  <a:lnTo>
                    <a:pt x="136" y="129"/>
                  </a:lnTo>
                  <a:lnTo>
                    <a:pt x="136" y="126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43" y="117"/>
                  </a:lnTo>
                  <a:lnTo>
                    <a:pt x="145" y="116"/>
                  </a:lnTo>
                  <a:lnTo>
                    <a:pt x="143" y="113"/>
                  </a:lnTo>
                  <a:lnTo>
                    <a:pt x="143" y="113"/>
                  </a:lnTo>
                  <a:lnTo>
                    <a:pt x="139" y="111"/>
                  </a:lnTo>
                  <a:lnTo>
                    <a:pt x="134" y="111"/>
                  </a:lnTo>
                  <a:lnTo>
                    <a:pt x="132" y="110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29" y="105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24" y="98"/>
                  </a:lnTo>
                  <a:lnTo>
                    <a:pt x="121" y="97"/>
                  </a:lnTo>
                  <a:lnTo>
                    <a:pt x="118" y="95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7" y="49"/>
                  </a:lnTo>
                  <a:lnTo>
                    <a:pt x="117" y="49"/>
                  </a:lnTo>
                  <a:lnTo>
                    <a:pt x="109" y="48"/>
                  </a:lnTo>
                  <a:lnTo>
                    <a:pt x="103" y="46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2"/>
                  </a:lnTo>
                  <a:lnTo>
                    <a:pt x="102" y="39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3"/>
                  </a:lnTo>
                  <a:lnTo>
                    <a:pt x="100" y="3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0"/>
                  </a:lnTo>
                  <a:lnTo>
                    <a:pt x="97" y="17"/>
                  </a:lnTo>
                  <a:lnTo>
                    <a:pt x="100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100" y="5"/>
                  </a:lnTo>
                  <a:lnTo>
                    <a:pt x="94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9744075" y="7959725"/>
              <a:ext cx="185738" cy="439737"/>
            </a:xfrm>
            <a:custGeom>
              <a:avLst/>
              <a:gdLst>
                <a:gd name="T0" fmla="*/ 46 w 117"/>
                <a:gd name="T1" fmla="*/ 0 h 277"/>
                <a:gd name="T2" fmla="*/ 37 w 117"/>
                <a:gd name="T3" fmla="*/ 3 h 277"/>
                <a:gd name="T4" fmla="*/ 33 w 117"/>
                <a:gd name="T5" fmla="*/ 3 h 277"/>
                <a:gd name="T6" fmla="*/ 26 w 117"/>
                <a:gd name="T7" fmla="*/ 6 h 277"/>
                <a:gd name="T8" fmla="*/ 24 w 117"/>
                <a:gd name="T9" fmla="*/ 11 h 277"/>
                <a:gd name="T10" fmla="*/ 24 w 117"/>
                <a:gd name="T11" fmla="*/ 13 h 277"/>
                <a:gd name="T12" fmla="*/ 18 w 117"/>
                <a:gd name="T13" fmla="*/ 21 h 277"/>
                <a:gd name="T14" fmla="*/ 12 w 117"/>
                <a:gd name="T15" fmla="*/ 30 h 277"/>
                <a:gd name="T16" fmla="*/ 14 w 117"/>
                <a:gd name="T17" fmla="*/ 36 h 277"/>
                <a:gd name="T18" fmla="*/ 17 w 117"/>
                <a:gd name="T19" fmla="*/ 46 h 277"/>
                <a:gd name="T20" fmla="*/ 15 w 117"/>
                <a:gd name="T21" fmla="*/ 49 h 277"/>
                <a:gd name="T22" fmla="*/ 6 w 117"/>
                <a:gd name="T23" fmla="*/ 52 h 277"/>
                <a:gd name="T24" fmla="*/ 0 w 117"/>
                <a:gd name="T25" fmla="*/ 55 h 277"/>
                <a:gd name="T26" fmla="*/ 0 w 117"/>
                <a:gd name="T27" fmla="*/ 58 h 277"/>
                <a:gd name="T28" fmla="*/ 3 w 117"/>
                <a:gd name="T29" fmla="*/ 64 h 277"/>
                <a:gd name="T30" fmla="*/ 14 w 117"/>
                <a:gd name="T31" fmla="*/ 76 h 277"/>
                <a:gd name="T32" fmla="*/ 15 w 117"/>
                <a:gd name="T33" fmla="*/ 82 h 277"/>
                <a:gd name="T34" fmla="*/ 17 w 117"/>
                <a:gd name="T35" fmla="*/ 86 h 277"/>
                <a:gd name="T36" fmla="*/ 26 w 117"/>
                <a:gd name="T37" fmla="*/ 93 h 277"/>
                <a:gd name="T38" fmla="*/ 33 w 117"/>
                <a:gd name="T39" fmla="*/ 96 h 277"/>
                <a:gd name="T40" fmla="*/ 43 w 117"/>
                <a:gd name="T41" fmla="*/ 101 h 277"/>
                <a:gd name="T42" fmla="*/ 48 w 117"/>
                <a:gd name="T43" fmla="*/ 99 h 277"/>
                <a:gd name="T44" fmla="*/ 49 w 117"/>
                <a:gd name="T45" fmla="*/ 93 h 277"/>
                <a:gd name="T46" fmla="*/ 49 w 117"/>
                <a:gd name="T47" fmla="*/ 86 h 277"/>
                <a:gd name="T48" fmla="*/ 49 w 117"/>
                <a:gd name="T49" fmla="*/ 76 h 277"/>
                <a:gd name="T50" fmla="*/ 54 w 117"/>
                <a:gd name="T51" fmla="*/ 74 h 277"/>
                <a:gd name="T52" fmla="*/ 60 w 117"/>
                <a:gd name="T53" fmla="*/ 73 h 277"/>
                <a:gd name="T54" fmla="*/ 66 w 117"/>
                <a:gd name="T55" fmla="*/ 76 h 277"/>
                <a:gd name="T56" fmla="*/ 70 w 117"/>
                <a:gd name="T57" fmla="*/ 85 h 277"/>
                <a:gd name="T58" fmla="*/ 70 w 117"/>
                <a:gd name="T59" fmla="*/ 92 h 277"/>
                <a:gd name="T60" fmla="*/ 68 w 117"/>
                <a:gd name="T61" fmla="*/ 99 h 277"/>
                <a:gd name="T62" fmla="*/ 67 w 117"/>
                <a:gd name="T63" fmla="*/ 104 h 277"/>
                <a:gd name="T64" fmla="*/ 66 w 117"/>
                <a:gd name="T65" fmla="*/ 113 h 277"/>
                <a:gd name="T66" fmla="*/ 71 w 117"/>
                <a:gd name="T67" fmla="*/ 123 h 277"/>
                <a:gd name="T68" fmla="*/ 74 w 117"/>
                <a:gd name="T69" fmla="*/ 133 h 277"/>
                <a:gd name="T70" fmla="*/ 82 w 117"/>
                <a:gd name="T71" fmla="*/ 148 h 277"/>
                <a:gd name="T72" fmla="*/ 88 w 117"/>
                <a:gd name="T73" fmla="*/ 159 h 277"/>
                <a:gd name="T74" fmla="*/ 97 w 117"/>
                <a:gd name="T75" fmla="*/ 176 h 277"/>
                <a:gd name="T76" fmla="*/ 103 w 117"/>
                <a:gd name="T77" fmla="*/ 182 h 277"/>
                <a:gd name="T78" fmla="*/ 116 w 117"/>
                <a:gd name="T79" fmla="*/ 196 h 277"/>
                <a:gd name="T80" fmla="*/ 117 w 117"/>
                <a:gd name="T81" fmla="*/ 202 h 277"/>
                <a:gd name="T82" fmla="*/ 114 w 117"/>
                <a:gd name="T83" fmla="*/ 205 h 277"/>
                <a:gd name="T84" fmla="*/ 108 w 117"/>
                <a:gd name="T85" fmla="*/ 205 h 277"/>
                <a:gd name="T86" fmla="*/ 104 w 117"/>
                <a:gd name="T87" fmla="*/ 203 h 277"/>
                <a:gd name="T88" fmla="*/ 100 w 117"/>
                <a:gd name="T89" fmla="*/ 206 h 277"/>
                <a:gd name="T90" fmla="*/ 85 w 117"/>
                <a:gd name="T91" fmla="*/ 213 h 277"/>
                <a:gd name="T92" fmla="*/ 83 w 117"/>
                <a:gd name="T93" fmla="*/ 216 h 277"/>
                <a:gd name="T94" fmla="*/ 86 w 117"/>
                <a:gd name="T95" fmla="*/ 224 h 277"/>
                <a:gd name="T96" fmla="*/ 91 w 117"/>
                <a:gd name="T97" fmla="*/ 230 h 277"/>
                <a:gd name="T98" fmla="*/ 92 w 117"/>
                <a:gd name="T99" fmla="*/ 250 h 277"/>
                <a:gd name="T100" fmla="*/ 94 w 117"/>
                <a:gd name="T101" fmla="*/ 258 h 277"/>
                <a:gd name="T102" fmla="*/ 103 w 117"/>
                <a:gd name="T10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277">
                  <a:moveTo>
                    <a:pt x="46" y="0"/>
                  </a:moveTo>
                  <a:lnTo>
                    <a:pt x="46" y="0"/>
                  </a:lnTo>
                  <a:lnTo>
                    <a:pt x="43" y="2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3" y="15"/>
                  </a:lnTo>
                  <a:lnTo>
                    <a:pt x="18" y="21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5" y="42"/>
                  </a:lnTo>
                  <a:lnTo>
                    <a:pt x="17" y="46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1" y="52"/>
                  </a:lnTo>
                  <a:lnTo>
                    <a:pt x="6" y="52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9" y="70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7" y="86"/>
                  </a:lnTo>
                  <a:lnTo>
                    <a:pt x="21" y="91"/>
                  </a:lnTo>
                  <a:lnTo>
                    <a:pt x="26" y="93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9" y="99"/>
                  </a:lnTo>
                  <a:lnTo>
                    <a:pt x="43" y="101"/>
                  </a:lnTo>
                  <a:lnTo>
                    <a:pt x="46" y="99"/>
                  </a:lnTo>
                  <a:lnTo>
                    <a:pt x="48" y="99"/>
                  </a:lnTo>
                  <a:lnTo>
                    <a:pt x="49" y="96"/>
                  </a:lnTo>
                  <a:lnTo>
                    <a:pt x="49" y="93"/>
                  </a:lnTo>
                  <a:lnTo>
                    <a:pt x="49" y="93"/>
                  </a:lnTo>
                  <a:lnTo>
                    <a:pt x="49" y="86"/>
                  </a:lnTo>
                  <a:lnTo>
                    <a:pt x="48" y="80"/>
                  </a:lnTo>
                  <a:lnTo>
                    <a:pt x="49" y="76"/>
                  </a:lnTo>
                  <a:lnTo>
                    <a:pt x="51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0" y="73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7" y="79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0" y="92"/>
                  </a:lnTo>
                  <a:lnTo>
                    <a:pt x="70" y="95"/>
                  </a:lnTo>
                  <a:lnTo>
                    <a:pt x="68" y="99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4" y="108"/>
                  </a:lnTo>
                  <a:lnTo>
                    <a:pt x="66" y="113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3" y="128"/>
                  </a:lnTo>
                  <a:lnTo>
                    <a:pt x="74" y="133"/>
                  </a:lnTo>
                  <a:lnTo>
                    <a:pt x="77" y="139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88" y="159"/>
                  </a:lnTo>
                  <a:lnTo>
                    <a:pt x="92" y="169"/>
                  </a:lnTo>
                  <a:lnTo>
                    <a:pt x="97" y="176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10" y="190"/>
                  </a:lnTo>
                  <a:lnTo>
                    <a:pt x="116" y="196"/>
                  </a:lnTo>
                  <a:lnTo>
                    <a:pt x="117" y="199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08" y="205"/>
                  </a:lnTo>
                  <a:lnTo>
                    <a:pt x="105" y="203"/>
                  </a:lnTo>
                  <a:lnTo>
                    <a:pt x="104" y="203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88" y="210"/>
                  </a:lnTo>
                  <a:lnTo>
                    <a:pt x="85" y="213"/>
                  </a:lnTo>
                  <a:lnTo>
                    <a:pt x="83" y="216"/>
                  </a:lnTo>
                  <a:lnTo>
                    <a:pt x="83" y="216"/>
                  </a:lnTo>
                  <a:lnTo>
                    <a:pt x="85" y="221"/>
                  </a:lnTo>
                  <a:lnTo>
                    <a:pt x="86" y="224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92" y="237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4" y="258"/>
                  </a:lnTo>
                  <a:lnTo>
                    <a:pt x="97" y="267"/>
                  </a:lnTo>
                  <a:lnTo>
                    <a:pt x="103" y="277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9272588" y="7842250"/>
              <a:ext cx="422275" cy="279400"/>
            </a:xfrm>
            <a:custGeom>
              <a:avLst/>
              <a:gdLst>
                <a:gd name="T0" fmla="*/ 0 w 266"/>
                <a:gd name="T1" fmla="*/ 176 h 176"/>
                <a:gd name="T2" fmla="*/ 25 w 266"/>
                <a:gd name="T3" fmla="*/ 172 h 176"/>
                <a:gd name="T4" fmla="*/ 32 w 266"/>
                <a:gd name="T5" fmla="*/ 172 h 176"/>
                <a:gd name="T6" fmla="*/ 46 w 266"/>
                <a:gd name="T7" fmla="*/ 167 h 176"/>
                <a:gd name="T8" fmla="*/ 49 w 266"/>
                <a:gd name="T9" fmla="*/ 162 h 176"/>
                <a:gd name="T10" fmla="*/ 49 w 266"/>
                <a:gd name="T11" fmla="*/ 156 h 176"/>
                <a:gd name="T12" fmla="*/ 46 w 266"/>
                <a:gd name="T13" fmla="*/ 145 h 176"/>
                <a:gd name="T14" fmla="*/ 38 w 266"/>
                <a:gd name="T15" fmla="*/ 141 h 176"/>
                <a:gd name="T16" fmla="*/ 16 w 266"/>
                <a:gd name="T17" fmla="*/ 127 h 176"/>
                <a:gd name="T18" fmla="*/ 13 w 266"/>
                <a:gd name="T19" fmla="*/ 123 h 176"/>
                <a:gd name="T20" fmla="*/ 15 w 266"/>
                <a:gd name="T21" fmla="*/ 116 h 176"/>
                <a:gd name="T22" fmla="*/ 23 w 266"/>
                <a:gd name="T23" fmla="*/ 111 h 176"/>
                <a:gd name="T24" fmla="*/ 29 w 266"/>
                <a:gd name="T25" fmla="*/ 111 h 176"/>
                <a:gd name="T26" fmla="*/ 34 w 266"/>
                <a:gd name="T27" fmla="*/ 107 h 176"/>
                <a:gd name="T28" fmla="*/ 37 w 266"/>
                <a:gd name="T29" fmla="*/ 105 h 176"/>
                <a:gd name="T30" fmla="*/ 49 w 266"/>
                <a:gd name="T31" fmla="*/ 102 h 176"/>
                <a:gd name="T32" fmla="*/ 57 w 266"/>
                <a:gd name="T33" fmla="*/ 102 h 176"/>
                <a:gd name="T34" fmla="*/ 87 w 266"/>
                <a:gd name="T35" fmla="*/ 102 h 176"/>
                <a:gd name="T36" fmla="*/ 90 w 266"/>
                <a:gd name="T37" fmla="*/ 101 h 176"/>
                <a:gd name="T38" fmla="*/ 93 w 266"/>
                <a:gd name="T39" fmla="*/ 98 h 176"/>
                <a:gd name="T40" fmla="*/ 103 w 266"/>
                <a:gd name="T41" fmla="*/ 96 h 176"/>
                <a:gd name="T42" fmla="*/ 106 w 266"/>
                <a:gd name="T43" fmla="*/ 96 h 176"/>
                <a:gd name="T44" fmla="*/ 112 w 266"/>
                <a:gd name="T45" fmla="*/ 98 h 176"/>
                <a:gd name="T46" fmla="*/ 120 w 266"/>
                <a:gd name="T47" fmla="*/ 95 h 176"/>
                <a:gd name="T48" fmla="*/ 126 w 266"/>
                <a:gd name="T49" fmla="*/ 95 h 176"/>
                <a:gd name="T50" fmla="*/ 133 w 266"/>
                <a:gd name="T51" fmla="*/ 96 h 176"/>
                <a:gd name="T52" fmla="*/ 134 w 266"/>
                <a:gd name="T53" fmla="*/ 95 h 176"/>
                <a:gd name="T54" fmla="*/ 136 w 266"/>
                <a:gd name="T55" fmla="*/ 85 h 176"/>
                <a:gd name="T56" fmla="*/ 140 w 266"/>
                <a:gd name="T57" fmla="*/ 82 h 176"/>
                <a:gd name="T58" fmla="*/ 151 w 266"/>
                <a:gd name="T59" fmla="*/ 77 h 176"/>
                <a:gd name="T60" fmla="*/ 157 w 266"/>
                <a:gd name="T61" fmla="*/ 71 h 176"/>
                <a:gd name="T62" fmla="*/ 160 w 266"/>
                <a:gd name="T63" fmla="*/ 68 h 176"/>
                <a:gd name="T64" fmla="*/ 166 w 266"/>
                <a:gd name="T65" fmla="*/ 64 h 176"/>
                <a:gd name="T66" fmla="*/ 166 w 266"/>
                <a:gd name="T67" fmla="*/ 62 h 176"/>
                <a:gd name="T68" fmla="*/ 161 w 266"/>
                <a:gd name="T69" fmla="*/ 55 h 176"/>
                <a:gd name="T70" fmla="*/ 161 w 266"/>
                <a:gd name="T71" fmla="*/ 52 h 176"/>
                <a:gd name="T72" fmla="*/ 161 w 266"/>
                <a:gd name="T73" fmla="*/ 43 h 176"/>
                <a:gd name="T74" fmla="*/ 166 w 266"/>
                <a:gd name="T75" fmla="*/ 40 h 176"/>
                <a:gd name="T76" fmla="*/ 171 w 266"/>
                <a:gd name="T77" fmla="*/ 42 h 176"/>
                <a:gd name="T78" fmla="*/ 180 w 266"/>
                <a:gd name="T79" fmla="*/ 45 h 176"/>
                <a:gd name="T80" fmla="*/ 195 w 266"/>
                <a:gd name="T81" fmla="*/ 53 h 176"/>
                <a:gd name="T82" fmla="*/ 200 w 266"/>
                <a:gd name="T83" fmla="*/ 56 h 176"/>
                <a:gd name="T84" fmla="*/ 214 w 266"/>
                <a:gd name="T85" fmla="*/ 55 h 176"/>
                <a:gd name="T86" fmla="*/ 219 w 266"/>
                <a:gd name="T87" fmla="*/ 55 h 176"/>
                <a:gd name="T88" fmla="*/ 229 w 266"/>
                <a:gd name="T89" fmla="*/ 56 h 176"/>
                <a:gd name="T90" fmla="*/ 234 w 266"/>
                <a:gd name="T91" fmla="*/ 55 h 176"/>
                <a:gd name="T92" fmla="*/ 240 w 266"/>
                <a:gd name="T93" fmla="*/ 49 h 176"/>
                <a:gd name="T94" fmla="*/ 241 w 266"/>
                <a:gd name="T95" fmla="*/ 37 h 176"/>
                <a:gd name="T96" fmla="*/ 240 w 266"/>
                <a:gd name="T97" fmla="*/ 28 h 176"/>
                <a:gd name="T98" fmla="*/ 240 w 266"/>
                <a:gd name="T99" fmla="*/ 19 h 176"/>
                <a:gd name="T100" fmla="*/ 243 w 266"/>
                <a:gd name="T101" fmla="*/ 8 h 176"/>
                <a:gd name="T102" fmla="*/ 247 w 266"/>
                <a:gd name="T103" fmla="*/ 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176">
                  <a:moveTo>
                    <a:pt x="0" y="176"/>
                  </a:moveTo>
                  <a:lnTo>
                    <a:pt x="0" y="176"/>
                  </a:lnTo>
                  <a:lnTo>
                    <a:pt x="10" y="173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32" y="172"/>
                  </a:lnTo>
                  <a:lnTo>
                    <a:pt x="40" y="170"/>
                  </a:lnTo>
                  <a:lnTo>
                    <a:pt x="46" y="167"/>
                  </a:lnTo>
                  <a:lnTo>
                    <a:pt x="47" y="166"/>
                  </a:lnTo>
                  <a:lnTo>
                    <a:pt x="49" y="162"/>
                  </a:lnTo>
                  <a:lnTo>
                    <a:pt x="49" y="162"/>
                  </a:lnTo>
                  <a:lnTo>
                    <a:pt x="49" y="156"/>
                  </a:lnTo>
                  <a:lnTo>
                    <a:pt x="49" y="150"/>
                  </a:lnTo>
                  <a:lnTo>
                    <a:pt x="46" y="145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22" y="132"/>
                  </a:lnTo>
                  <a:lnTo>
                    <a:pt x="16" y="127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3" y="120"/>
                  </a:lnTo>
                  <a:lnTo>
                    <a:pt x="15" y="116"/>
                  </a:lnTo>
                  <a:lnTo>
                    <a:pt x="19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2" y="110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7" y="105"/>
                  </a:lnTo>
                  <a:lnTo>
                    <a:pt x="41" y="102"/>
                  </a:lnTo>
                  <a:lnTo>
                    <a:pt x="49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78" y="102"/>
                  </a:lnTo>
                  <a:lnTo>
                    <a:pt x="87" y="102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3" y="98"/>
                  </a:lnTo>
                  <a:lnTo>
                    <a:pt x="97" y="96"/>
                  </a:lnTo>
                  <a:lnTo>
                    <a:pt x="103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9" y="98"/>
                  </a:lnTo>
                  <a:lnTo>
                    <a:pt x="112" y="98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21" y="95"/>
                  </a:lnTo>
                  <a:lnTo>
                    <a:pt x="126" y="95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4" y="95"/>
                  </a:lnTo>
                  <a:lnTo>
                    <a:pt x="134" y="90"/>
                  </a:lnTo>
                  <a:lnTo>
                    <a:pt x="136" y="85"/>
                  </a:lnTo>
                  <a:lnTo>
                    <a:pt x="137" y="83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51" y="77"/>
                  </a:lnTo>
                  <a:lnTo>
                    <a:pt x="154" y="74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60" y="68"/>
                  </a:lnTo>
                  <a:lnTo>
                    <a:pt x="164" y="65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3" y="58"/>
                  </a:lnTo>
                  <a:lnTo>
                    <a:pt x="161" y="55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48"/>
                  </a:lnTo>
                  <a:lnTo>
                    <a:pt x="161" y="43"/>
                  </a:lnTo>
                  <a:lnTo>
                    <a:pt x="163" y="42"/>
                  </a:lnTo>
                  <a:lnTo>
                    <a:pt x="166" y="40"/>
                  </a:lnTo>
                  <a:lnTo>
                    <a:pt x="167" y="40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80" y="45"/>
                  </a:lnTo>
                  <a:lnTo>
                    <a:pt x="186" y="48"/>
                  </a:lnTo>
                  <a:lnTo>
                    <a:pt x="195" y="53"/>
                  </a:lnTo>
                  <a:lnTo>
                    <a:pt x="195" y="53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19" y="55"/>
                  </a:lnTo>
                  <a:lnTo>
                    <a:pt x="225" y="55"/>
                  </a:lnTo>
                  <a:lnTo>
                    <a:pt x="229" y="56"/>
                  </a:lnTo>
                  <a:lnTo>
                    <a:pt x="234" y="55"/>
                  </a:lnTo>
                  <a:lnTo>
                    <a:pt x="234" y="55"/>
                  </a:lnTo>
                  <a:lnTo>
                    <a:pt x="238" y="52"/>
                  </a:lnTo>
                  <a:lnTo>
                    <a:pt x="240" y="49"/>
                  </a:lnTo>
                  <a:lnTo>
                    <a:pt x="241" y="43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0" y="28"/>
                  </a:lnTo>
                  <a:lnTo>
                    <a:pt x="240" y="19"/>
                  </a:lnTo>
                  <a:lnTo>
                    <a:pt x="240" y="19"/>
                  </a:lnTo>
                  <a:lnTo>
                    <a:pt x="241" y="10"/>
                  </a:lnTo>
                  <a:lnTo>
                    <a:pt x="243" y="8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66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9561513" y="7158038"/>
              <a:ext cx="469900" cy="806450"/>
            </a:xfrm>
            <a:custGeom>
              <a:avLst/>
              <a:gdLst>
                <a:gd name="T0" fmla="*/ 277 w 296"/>
                <a:gd name="T1" fmla="*/ 15 h 508"/>
                <a:gd name="T2" fmla="*/ 262 w 296"/>
                <a:gd name="T3" fmla="*/ 21 h 508"/>
                <a:gd name="T4" fmla="*/ 260 w 296"/>
                <a:gd name="T5" fmla="*/ 27 h 508"/>
                <a:gd name="T6" fmla="*/ 283 w 296"/>
                <a:gd name="T7" fmla="*/ 59 h 508"/>
                <a:gd name="T8" fmla="*/ 295 w 296"/>
                <a:gd name="T9" fmla="*/ 95 h 508"/>
                <a:gd name="T10" fmla="*/ 292 w 296"/>
                <a:gd name="T11" fmla="*/ 110 h 508"/>
                <a:gd name="T12" fmla="*/ 255 w 296"/>
                <a:gd name="T13" fmla="*/ 132 h 508"/>
                <a:gd name="T14" fmla="*/ 235 w 296"/>
                <a:gd name="T15" fmla="*/ 150 h 508"/>
                <a:gd name="T16" fmla="*/ 234 w 296"/>
                <a:gd name="T17" fmla="*/ 162 h 508"/>
                <a:gd name="T18" fmla="*/ 231 w 296"/>
                <a:gd name="T19" fmla="*/ 181 h 508"/>
                <a:gd name="T20" fmla="*/ 243 w 296"/>
                <a:gd name="T21" fmla="*/ 205 h 508"/>
                <a:gd name="T22" fmla="*/ 235 w 296"/>
                <a:gd name="T23" fmla="*/ 227 h 508"/>
                <a:gd name="T24" fmla="*/ 219 w 296"/>
                <a:gd name="T25" fmla="*/ 253 h 508"/>
                <a:gd name="T26" fmla="*/ 207 w 296"/>
                <a:gd name="T27" fmla="*/ 258 h 508"/>
                <a:gd name="T28" fmla="*/ 219 w 296"/>
                <a:gd name="T29" fmla="*/ 271 h 508"/>
                <a:gd name="T30" fmla="*/ 231 w 296"/>
                <a:gd name="T31" fmla="*/ 270 h 508"/>
                <a:gd name="T32" fmla="*/ 237 w 296"/>
                <a:gd name="T33" fmla="*/ 270 h 508"/>
                <a:gd name="T34" fmla="*/ 247 w 296"/>
                <a:gd name="T35" fmla="*/ 280 h 508"/>
                <a:gd name="T36" fmla="*/ 259 w 296"/>
                <a:gd name="T37" fmla="*/ 286 h 508"/>
                <a:gd name="T38" fmla="*/ 255 w 296"/>
                <a:gd name="T39" fmla="*/ 301 h 508"/>
                <a:gd name="T40" fmla="*/ 252 w 296"/>
                <a:gd name="T41" fmla="*/ 330 h 508"/>
                <a:gd name="T42" fmla="*/ 235 w 296"/>
                <a:gd name="T43" fmla="*/ 338 h 508"/>
                <a:gd name="T44" fmla="*/ 220 w 296"/>
                <a:gd name="T45" fmla="*/ 370 h 508"/>
                <a:gd name="T46" fmla="*/ 216 w 296"/>
                <a:gd name="T47" fmla="*/ 378 h 508"/>
                <a:gd name="T48" fmla="*/ 229 w 296"/>
                <a:gd name="T49" fmla="*/ 394 h 508"/>
                <a:gd name="T50" fmla="*/ 228 w 296"/>
                <a:gd name="T51" fmla="*/ 406 h 508"/>
                <a:gd name="T52" fmla="*/ 215 w 296"/>
                <a:gd name="T53" fmla="*/ 419 h 508"/>
                <a:gd name="T54" fmla="*/ 216 w 296"/>
                <a:gd name="T55" fmla="*/ 427 h 508"/>
                <a:gd name="T56" fmla="*/ 226 w 296"/>
                <a:gd name="T57" fmla="*/ 428 h 508"/>
                <a:gd name="T58" fmla="*/ 225 w 296"/>
                <a:gd name="T59" fmla="*/ 443 h 508"/>
                <a:gd name="T60" fmla="*/ 218 w 296"/>
                <a:gd name="T61" fmla="*/ 461 h 508"/>
                <a:gd name="T62" fmla="*/ 206 w 296"/>
                <a:gd name="T63" fmla="*/ 473 h 508"/>
                <a:gd name="T64" fmla="*/ 182 w 296"/>
                <a:gd name="T65" fmla="*/ 499 h 508"/>
                <a:gd name="T66" fmla="*/ 161 w 296"/>
                <a:gd name="T67" fmla="*/ 507 h 508"/>
                <a:gd name="T68" fmla="*/ 166 w 296"/>
                <a:gd name="T69" fmla="*/ 484 h 508"/>
                <a:gd name="T70" fmla="*/ 160 w 296"/>
                <a:gd name="T71" fmla="*/ 471 h 508"/>
                <a:gd name="T72" fmla="*/ 148 w 296"/>
                <a:gd name="T73" fmla="*/ 468 h 508"/>
                <a:gd name="T74" fmla="*/ 132 w 296"/>
                <a:gd name="T75" fmla="*/ 458 h 508"/>
                <a:gd name="T76" fmla="*/ 117 w 296"/>
                <a:gd name="T77" fmla="*/ 461 h 508"/>
                <a:gd name="T78" fmla="*/ 92 w 296"/>
                <a:gd name="T79" fmla="*/ 444 h 508"/>
                <a:gd name="T80" fmla="*/ 86 w 296"/>
                <a:gd name="T81" fmla="*/ 437 h 508"/>
                <a:gd name="T82" fmla="*/ 81 w 296"/>
                <a:gd name="T83" fmla="*/ 425 h 508"/>
                <a:gd name="T84" fmla="*/ 81 w 296"/>
                <a:gd name="T85" fmla="*/ 415 h 508"/>
                <a:gd name="T86" fmla="*/ 87 w 296"/>
                <a:gd name="T87" fmla="*/ 400 h 508"/>
                <a:gd name="T88" fmla="*/ 78 w 296"/>
                <a:gd name="T89" fmla="*/ 376 h 508"/>
                <a:gd name="T90" fmla="*/ 68 w 296"/>
                <a:gd name="T91" fmla="*/ 363 h 508"/>
                <a:gd name="T92" fmla="*/ 81 w 296"/>
                <a:gd name="T93" fmla="*/ 354 h 508"/>
                <a:gd name="T94" fmla="*/ 81 w 296"/>
                <a:gd name="T95" fmla="*/ 339 h 508"/>
                <a:gd name="T96" fmla="*/ 59 w 296"/>
                <a:gd name="T97" fmla="*/ 307 h 508"/>
                <a:gd name="T98" fmla="*/ 50 w 296"/>
                <a:gd name="T99" fmla="*/ 282 h 508"/>
                <a:gd name="T100" fmla="*/ 28 w 296"/>
                <a:gd name="T101" fmla="*/ 249 h 508"/>
                <a:gd name="T102" fmla="*/ 16 w 296"/>
                <a:gd name="T103" fmla="*/ 245 h 508"/>
                <a:gd name="T104" fmla="*/ 9 w 296"/>
                <a:gd name="T105" fmla="*/ 22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" h="508">
                  <a:moveTo>
                    <a:pt x="274" y="0"/>
                  </a:moveTo>
                  <a:lnTo>
                    <a:pt x="274" y="0"/>
                  </a:lnTo>
                  <a:lnTo>
                    <a:pt x="277" y="9"/>
                  </a:lnTo>
                  <a:lnTo>
                    <a:pt x="277" y="15"/>
                  </a:lnTo>
                  <a:lnTo>
                    <a:pt x="275" y="18"/>
                  </a:lnTo>
                  <a:lnTo>
                    <a:pt x="274" y="19"/>
                  </a:lnTo>
                  <a:lnTo>
                    <a:pt x="274" y="19"/>
                  </a:lnTo>
                  <a:lnTo>
                    <a:pt x="262" y="21"/>
                  </a:lnTo>
                  <a:lnTo>
                    <a:pt x="259" y="22"/>
                  </a:lnTo>
                  <a:lnTo>
                    <a:pt x="259" y="24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6" y="36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83" y="59"/>
                  </a:lnTo>
                  <a:lnTo>
                    <a:pt x="289" y="71"/>
                  </a:lnTo>
                  <a:lnTo>
                    <a:pt x="293" y="8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6" y="99"/>
                  </a:lnTo>
                  <a:lnTo>
                    <a:pt x="295" y="104"/>
                  </a:lnTo>
                  <a:lnTo>
                    <a:pt x="293" y="107"/>
                  </a:lnTo>
                  <a:lnTo>
                    <a:pt x="292" y="110"/>
                  </a:lnTo>
                  <a:lnTo>
                    <a:pt x="283" y="117"/>
                  </a:lnTo>
                  <a:lnTo>
                    <a:pt x="269" y="125"/>
                  </a:lnTo>
                  <a:lnTo>
                    <a:pt x="269" y="125"/>
                  </a:lnTo>
                  <a:lnTo>
                    <a:pt x="255" y="132"/>
                  </a:lnTo>
                  <a:lnTo>
                    <a:pt x="243" y="139"/>
                  </a:lnTo>
                  <a:lnTo>
                    <a:pt x="240" y="142"/>
                  </a:lnTo>
                  <a:lnTo>
                    <a:pt x="237" y="145"/>
                  </a:lnTo>
                  <a:lnTo>
                    <a:pt x="235" y="150"/>
                  </a:lnTo>
                  <a:lnTo>
                    <a:pt x="235" y="154"/>
                  </a:lnTo>
                  <a:lnTo>
                    <a:pt x="235" y="154"/>
                  </a:lnTo>
                  <a:lnTo>
                    <a:pt x="234" y="159"/>
                  </a:lnTo>
                  <a:lnTo>
                    <a:pt x="234" y="162"/>
                  </a:lnTo>
                  <a:lnTo>
                    <a:pt x="231" y="169"/>
                  </a:lnTo>
                  <a:lnTo>
                    <a:pt x="229" y="172"/>
                  </a:lnTo>
                  <a:lnTo>
                    <a:pt x="229" y="176"/>
                  </a:lnTo>
                  <a:lnTo>
                    <a:pt x="231" y="181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41" y="202"/>
                  </a:lnTo>
                  <a:lnTo>
                    <a:pt x="243" y="205"/>
                  </a:lnTo>
                  <a:lnTo>
                    <a:pt x="244" y="207"/>
                  </a:lnTo>
                  <a:lnTo>
                    <a:pt x="244" y="207"/>
                  </a:lnTo>
                  <a:lnTo>
                    <a:pt x="241" y="215"/>
                  </a:lnTo>
                  <a:lnTo>
                    <a:pt x="235" y="227"/>
                  </a:lnTo>
                  <a:lnTo>
                    <a:pt x="223" y="249"/>
                  </a:lnTo>
                  <a:lnTo>
                    <a:pt x="223" y="249"/>
                  </a:lnTo>
                  <a:lnTo>
                    <a:pt x="220" y="250"/>
                  </a:lnTo>
                  <a:lnTo>
                    <a:pt x="219" y="253"/>
                  </a:lnTo>
                  <a:lnTo>
                    <a:pt x="213" y="255"/>
                  </a:lnTo>
                  <a:lnTo>
                    <a:pt x="209" y="255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7" y="258"/>
                  </a:lnTo>
                  <a:lnTo>
                    <a:pt x="209" y="262"/>
                  </a:lnTo>
                  <a:lnTo>
                    <a:pt x="215" y="267"/>
                  </a:lnTo>
                  <a:lnTo>
                    <a:pt x="219" y="271"/>
                  </a:lnTo>
                  <a:lnTo>
                    <a:pt x="225" y="274"/>
                  </a:lnTo>
                  <a:lnTo>
                    <a:pt x="225" y="274"/>
                  </a:lnTo>
                  <a:lnTo>
                    <a:pt x="228" y="273"/>
                  </a:lnTo>
                  <a:lnTo>
                    <a:pt x="231" y="270"/>
                  </a:lnTo>
                  <a:lnTo>
                    <a:pt x="234" y="268"/>
                  </a:lnTo>
                  <a:lnTo>
                    <a:pt x="235" y="268"/>
                  </a:lnTo>
                  <a:lnTo>
                    <a:pt x="237" y="270"/>
                  </a:lnTo>
                  <a:lnTo>
                    <a:pt x="237" y="270"/>
                  </a:lnTo>
                  <a:lnTo>
                    <a:pt x="241" y="276"/>
                  </a:lnTo>
                  <a:lnTo>
                    <a:pt x="244" y="279"/>
                  </a:lnTo>
                  <a:lnTo>
                    <a:pt x="247" y="280"/>
                  </a:lnTo>
                  <a:lnTo>
                    <a:pt x="247" y="280"/>
                  </a:lnTo>
                  <a:lnTo>
                    <a:pt x="252" y="282"/>
                  </a:lnTo>
                  <a:lnTo>
                    <a:pt x="256" y="283"/>
                  </a:lnTo>
                  <a:lnTo>
                    <a:pt x="258" y="284"/>
                  </a:lnTo>
                  <a:lnTo>
                    <a:pt x="259" y="286"/>
                  </a:lnTo>
                  <a:lnTo>
                    <a:pt x="259" y="289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55" y="301"/>
                  </a:lnTo>
                  <a:lnTo>
                    <a:pt x="252" y="313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252" y="332"/>
                  </a:lnTo>
                  <a:lnTo>
                    <a:pt x="250" y="332"/>
                  </a:lnTo>
                  <a:lnTo>
                    <a:pt x="246" y="335"/>
                  </a:lnTo>
                  <a:lnTo>
                    <a:pt x="235" y="338"/>
                  </a:lnTo>
                  <a:lnTo>
                    <a:pt x="235" y="338"/>
                  </a:lnTo>
                  <a:lnTo>
                    <a:pt x="232" y="344"/>
                  </a:lnTo>
                  <a:lnTo>
                    <a:pt x="226" y="354"/>
                  </a:lnTo>
                  <a:lnTo>
                    <a:pt x="220" y="370"/>
                  </a:lnTo>
                  <a:lnTo>
                    <a:pt x="220" y="370"/>
                  </a:lnTo>
                  <a:lnTo>
                    <a:pt x="215" y="373"/>
                  </a:lnTo>
                  <a:lnTo>
                    <a:pt x="213" y="375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23" y="385"/>
                  </a:lnTo>
                  <a:lnTo>
                    <a:pt x="228" y="390"/>
                  </a:lnTo>
                  <a:lnTo>
                    <a:pt x="229" y="394"/>
                  </a:lnTo>
                  <a:lnTo>
                    <a:pt x="229" y="394"/>
                  </a:lnTo>
                  <a:lnTo>
                    <a:pt x="229" y="399"/>
                  </a:lnTo>
                  <a:lnTo>
                    <a:pt x="229" y="403"/>
                  </a:lnTo>
                  <a:lnTo>
                    <a:pt x="228" y="406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19" y="415"/>
                  </a:lnTo>
                  <a:lnTo>
                    <a:pt x="215" y="419"/>
                  </a:lnTo>
                  <a:lnTo>
                    <a:pt x="215" y="424"/>
                  </a:lnTo>
                  <a:lnTo>
                    <a:pt x="215" y="427"/>
                  </a:lnTo>
                  <a:lnTo>
                    <a:pt x="216" y="427"/>
                  </a:lnTo>
                  <a:lnTo>
                    <a:pt x="216" y="427"/>
                  </a:lnTo>
                  <a:lnTo>
                    <a:pt x="220" y="427"/>
                  </a:lnTo>
                  <a:lnTo>
                    <a:pt x="223" y="427"/>
                  </a:lnTo>
                  <a:lnTo>
                    <a:pt x="225" y="427"/>
                  </a:lnTo>
                  <a:lnTo>
                    <a:pt x="226" y="428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26" y="440"/>
                  </a:lnTo>
                  <a:lnTo>
                    <a:pt x="225" y="443"/>
                  </a:lnTo>
                  <a:lnTo>
                    <a:pt x="222" y="446"/>
                  </a:lnTo>
                  <a:lnTo>
                    <a:pt x="220" y="452"/>
                  </a:lnTo>
                  <a:lnTo>
                    <a:pt x="220" y="452"/>
                  </a:lnTo>
                  <a:lnTo>
                    <a:pt x="218" y="461"/>
                  </a:lnTo>
                  <a:lnTo>
                    <a:pt x="216" y="464"/>
                  </a:lnTo>
                  <a:lnTo>
                    <a:pt x="212" y="467"/>
                  </a:lnTo>
                  <a:lnTo>
                    <a:pt x="212" y="467"/>
                  </a:lnTo>
                  <a:lnTo>
                    <a:pt x="206" y="473"/>
                  </a:lnTo>
                  <a:lnTo>
                    <a:pt x="197" y="483"/>
                  </a:lnTo>
                  <a:lnTo>
                    <a:pt x="189" y="493"/>
                  </a:lnTo>
                  <a:lnTo>
                    <a:pt x="185" y="496"/>
                  </a:lnTo>
                  <a:lnTo>
                    <a:pt x="182" y="499"/>
                  </a:lnTo>
                  <a:lnTo>
                    <a:pt x="182" y="499"/>
                  </a:lnTo>
                  <a:lnTo>
                    <a:pt x="167" y="507"/>
                  </a:lnTo>
                  <a:lnTo>
                    <a:pt x="163" y="508"/>
                  </a:lnTo>
                  <a:lnTo>
                    <a:pt x="161" y="507"/>
                  </a:lnTo>
                  <a:lnTo>
                    <a:pt x="161" y="505"/>
                  </a:lnTo>
                  <a:lnTo>
                    <a:pt x="161" y="505"/>
                  </a:lnTo>
                  <a:lnTo>
                    <a:pt x="164" y="493"/>
                  </a:lnTo>
                  <a:lnTo>
                    <a:pt x="166" y="484"/>
                  </a:lnTo>
                  <a:lnTo>
                    <a:pt x="166" y="484"/>
                  </a:lnTo>
                  <a:lnTo>
                    <a:pt x="166" y="479"/>
                  </a:lnTo>
                  <a:lnTo>
                    <a:pt x="163" y="474"/>
                  </a:lnTo>
                  <a:lnTo>
                    <a:pt x="160" y="471"/>
                  </a:lnTo>
                  <a:lnTo>
                    <a:pt x="155" y="470"/>
                  </a:lnTo>
                  <a:lnTo>
                    <a:pt x="155" y="470"/>
                  </a:lnTo>
                  <a:lnTo>
                    <a:pt x="151" y="470"/>
                  </a:lnTo>
                  <a:lnTo>
                    <a:pt x="148" y="468"/>
                  </a:lnTo>
                  <a:lnTo>
                    <a:pt x="141" y="462"/>
                  </a:lnTo>
                  <a:lnTo>
                    <a:pt x="141" y="462"/>
                  </a:lnTo>
                  <a:lnTo>
                    <a:pt x="136" y="459"/>
                  </a:lnTo>
                  <a:lnTo>
                    <a:pt x="132" y="458"/>
                  </a:lnTo>
                  <a:lnTo>
                    <a:pt x="123" y="461"/>
                  </a:lnTo>
                  <a:lnTo>
                    <a:pt x="123" y="461"/>
                  </a:lnTo>
                  <a:lnTo>
                    <a:pt x="118" y="461"/>
                  </a:lnTo>
                  <a:lnTo>
                    <a:pt x="117" y="461"/>
                  </a:lnTo>
                  <a:lnTo>
                    <a:pt x="115" y="458"/>
                  </a:lnTo>
                  <a:lnTo>
                    <a:pt x="108" y="453"/>
                  </a:lnTo>
                  <a:lnTo>
                    <a:pt x="108" y="453"/>
                  </a:lnTo>
                  <a:lnTo>
                    <a:pt x="92" y="444"/>
                  </a:lnTo>
                  <a:lnTo>
                    <a:pt x="87" y="441"/>
                  </a:lnTo>
                  <a:lnTo>
                    <a:pt x="87" y="440"/>
                  </a:lnTo>
                  <a:lnTo>
                    <a:pt x="86" y="437"/>
                  </a:lnTo>
                  <a:lnTo>
                    <a:pt x="86" y="437"/>
                  </a:lnTo>
                  <a:lnTo>
                    <a:pt x="86" y="434"/>
                  </a:lnTo>
                  <a:lnTo>
                    <a:pt x="84" y="431"/>
                  </a:lnTo>
                  <a:lnTo>
                    <a:pt x="84" y="431"/>
                  </a:lnTo>
                  <a:lnTo>
                    <a:pt x="81" y="425"/>
                  </a:lnTo>
                  <a:lnTo>
                    <a:pt x="80" y="424"/>
                  </a:lnTo>
                  <a:lnTo>
                    <a:pt x="80" y="421"/>
                  </a:lnTo>
                  <a:lnTo>
                    <a:pt x="80" y="421"/>
                  </a:lnTo>
                  <a:lnTo>
                    <a:pt x="81" y="415"/>
                  </a:lnTo>
                  <a:lnTo>
                    <a:pt x="86" y="407"/>
                  </a:lnTo>
                  <a:lnTo>
                    <a:pt x="86" y="407"/>
                  </a:lnTo>
                  <a:lnTo>
                    <a:pt x="87" y="404"/>
                  </a:lnTo>
                  <a:lnTo>
                    <a:pt x="87" y="400"/>
                  </a:lnTo>
                  <a:lnTo>
                    <a:pt x="86" y="391"/>
                  </a:lnTo>
                  <a:lnTo>
                    <a:pt x="81" y="382"/>
                  </a:lnTo>
                  <a:lnTo>
                    <a:pt x="78" y="376"/>
                  </a:lnTo>
                  <a:lnTo>
                    <a:pt x="78" y="376"/>
                  </a:lnTo>
                  <a:lnTo>
                    <a:pt x="72" y="369"/>
                  </a:lnTo>
                  <a:lnTo>
                    <a:pt x="69" y="366"/>
                  </a:lnTo>
                  <a:lnTo>
                    <a:pt x="68" y="363"/>
                  </a:lnTo>
                  <a:lnTo>
                    <a:pt x="68" y="363"/>
                  </a:lnTo>
                  <a:lnTo>
                    <a:pt x="71" y="360"/>
                  </a:lnTo>
                  <a:lnTo>
                    <a:pt x="74" y="359"/>
                  </a:lnTo>
                  <a:lnTo>
                    <a:pt x="78" y="357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4" y="350"/>
                  </a:lnTo>
                  <a:lnTo>
                    <a:pt x="83" y="344"/>
                  </a:lnTo>
                  <a:lnTo>
                    <a:pt x="81" y="339"/>
                  </a:lnTo>
                  <a:lnTo>
                    <a:pt x="77" y="333"/>
                  </a:lnTo>
                  <a:lnTo>
                    <a:pt x="77" y="333"/>
                  </a:lnTo>
                  <a:lnTo>
                    <a:pt x="65" y="316"/>
                  </a:lnTo>
                  <a:lnTo>
                    <a:pt x="59" y="307"/>
                  </a:lnTo>
                  <a:lnTo>
                    <a:pt x="58" y="299"/>
                  </a:lnTo>
                  <a:lnTo>
                    <a:pt x="58" y="299"/>
                  </a:lnTo>
                  <a:lnTo>
                    <a:pt x="56" y="292"/>
                  </a:lnTo>
                  <a:lnTo>
                    <a:pt x="50" y="282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2" y="252"/>
                  </a:lnTo>
                  <a:lnTo>
                    <a:pt x="28" y="249"/>
                  </a:lnTo>
                  <a:lnTo>
                    <a:pt x="24" y="247"/>
                  </a:lnTo>
                  <a:lnTo>
                    <a:pt x="24" y="247"/>
                  </a:lnTo>
                  <a:lnTo>
                    <a:pt x="19" y="246"/>
                  </a:lnTo>
                  <a:lnTo>
                    <a:pt x="16" y="245"/>
                  </a:lnTo>
                  <a:lnTo>
                    <a:pt x="15" y="240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9" y="228"/>
                  </a:lnTo>
                  <a:lnTo>
                    <a:pt x="4" y="222"/>
                  </a:lnTo>
                  <a:lnTo>
                    <a:pt x="0" y="21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8766175" y="7196138"/>
              <a:ext cx="819150" cy="382587"/>
            </a:xfrm>
            <a:custGeom>
              <a:avLst/>
              <a:gdLst>
                <a:gd name="T0" fmla="*/ 5 w 516"/>
                <a:gd name="T1" fmla="*/ 152 h 241"/>
                <a:gd name="T2" fmla="*/ 21 w 516"/>
                <a:gd name="T3" fmla="*/ 152 h 241"/>
                <a:gd name="T4" fmla="*/ 24 w 516"/>
                <a:gd name="T5" fmla="*/ 146 h 241"/>
                <a:gd name="T6" fmla="*/ 27 w 516"/>
                <a:gd name="T7" fmla="*/ 139 h 241"/>
                <a:gd name="T8" fmla="*/ 39 w 516"/>
                <a:gd name="T9" fmla="*/ 141 h 241"/>
                <a:gd name="T10" fmla="*/ 40 w 516"/>
                <a:gd name="T11" fmla="*/ 146 h 241"/>
                <a:gd name="T12" fmla="*/ 49 w 516"/>
                <a:gd name="T13" fmla="*/ 157 h 241"/>
                <a:gd name="T14" fmla="*/ 63 w 516"/>
                <a:gd name="T15" fmla="*/ 155 h 241"/>
                <a:gd name="T16" fmla="*/ 67 w 516"/>
                <a:gd name="T17" fmla="*/ 149 h 241"/>
                <a:gd name="T18" fmla="*/ 80 w 516"/>
                <a:gd name="T19" fmla="*/ 149 h 241"/>
                <a:gd name="T20" fmla="*/ 107 w 516"/>
                <a:gd name="T21" fmla="*/ 157 h 241"/>
                <a:gd name="T22" fmla="*/ 128 w 516"/>
                <a:gd name="T23" fmla="*/ 158 h 241"/>
                <a:gd name="T24" fmla="*/ 134 w 516"/>
                <a:gd name="T25" fmla="*/ 151 h 241"/>
                <a:gd name="T26" fmla="*/ 138 w 516"/>
                <a:gd name="T27" fmla="*/ 146 h 241"/>
                <a:gd name="T28" fmla="*/ 150 w 516"/>
                <a:gd name="T29" fmla="*/ 146 h 241"/>
                <a:gd name="T30" fmla="*/ 163 w 516"/>
                <a:gd name="T31" fmla="*/ 138 h 241"/>
                <a:gd name="T32" fmla="*/ 171 w 516"/>
                <a:gd name="T33" fmla="*/ 132 h 241"/>
                <a:gd name="T34" fmla="*/ 184 w 516"/>
                <a:gd name="T35" fmla="*/ 136 h 241"/>
                <a:gd name="T36" fmla="*/ 194 w 516"/>
                <a:gd name="T37" fmla="*/ 138 h 241"/>
                <a:gd name="T38" fmla="*/ 212 w 516"/>
                <a:gd name="T39" fmla="*/ 136 h 241"/>
                <a:gd name="T40" fmla="*/ 220 w 516"/>
                <a:gd name="T41" fmla="*/ 133 h 241"/>
                <a:gd name="T42" fmla="*/ 228 w 516"/>
                <a:gd name="T43" fmla="*/ 129 h 241"/>
                <a:gd name="T44" fmla="*/ 233 w 516"/>
                <a:gd name="T45" fmla="*/ 115 h 241"/>
                <a:gd name="T46" fmla="*/ 236 w 516"/>
                <a:gd name="T47" fmla="*/ 114 h 241"/>
                <a:gd name="T48" fmla="*/ 243 w 516"/>
                <a:gd name="T49" fmla="*/ 138 h 241"/>
                <a:gd name="T50" fmla="*/ 248 w 516"/>
                <a:gd name="T51" fmla="*/ 146 h 241"/>
                <a:gd name="T52" fmla="*/ 265 w 516"/>
                <a:gd name="T53" fmla="*/ 166 h 241"/>
                <a:gd name="T54" fmla="*/ 268 w 516"/>
                <a:gd name="T55" fmla="*/ 170 h 241"/>
                <a:gd name="T56" fmla="*/ 276 w 516"/>
                <a:gd name="T57" fmla="*/ 176 h 241"/>
                <a:gd name="T58" fmla="*/ 282 w 516"/>
                <a:gd name="T59" fmla="*/ 182 h 241"/>
                <a:gd name="T60" fmla="*/ 279 w 516"/>
                <a:gd name="T61" fmla="*/ 194 h 241"/>
                <a:gd name="T62" fmla="*/ 270 w 516"/>
                <a:gd name="T63" fmla="*/ 209 h 241"/>
                <a:gd name="T64" fmla="*/ 276 w 516"/>
                <a:gd name="T65" fmla="*/ 218 h 241"/>
                <a:gd name="T66" fmla="*/ 304 w 516"/>
                <a:gd name="T67" fmla="*/ 238 h 241"/>
                <a:gd name="T68" fmla="*/ 313 w 516"/>
                <a:gd name="T69" fmla="*/ 240 h 241"/>
                <a:gd name="T70" fmla="*/ 322 w 516"/>
                <a:gd name="T71" fmla="*/ 226 h 241"/>
                <a:gd name="T72" fmla="*/ 332 w 516"/>
                <a:gd name="T73" fmla="*/ 215 h 241"/>
                <a:gd name="T74" fmla="*/ 363 w 516"/>
                <a:gd name="T75" fmla="*/ 197 h 241"/>
                <a:gd name="T76" fmla="*/ 384 w 516"/>
                <a:gd name="T77" fmla="*/ 194 h 241"/>
                <a:gd name="T78" fmla="*/ 428 w 516"/>
                <a:gd name="T79" fmla="*/ 195 h 241"/>
                <a:gd name="T80" fmla="*/ 449 w 516"/>
                <a:gd name="T81" fmla="*/ 204 h 241"/>
                <a:gd name="T82" fmla="*/ 456 w 516"/>
                <a:gd name="T83" fmla="*/ 212 h 241"/>
                <a:gd name="T84" fmla="*/ 464 w 516"/>
                <a:gd name="T85" fmla="*/ 207 h 241"/>
                <a:gd name="T86" fmla="*/ 477 w 516"/>
                <a:gd name="T87" fmla="*/ 198 h 241"/>
                <a:gd name="T88" fmla="*/ 496 w 516"/>
                <a:gd name="T89" fmla="*/ 197 h 241"/>
                <a:gd name="T90" fmla="*/ 501 w 516"/>
                <a:gd name="T91" fmla="*/ 194 h 241"/>
                <a:gd name="T92" fmla="*/ 490 w 516"/>
                <a:gd name="T93" fmla="*/ 179 h 241"/>
                <a:gd name="T94" fmla="*/ 490 w 516"/>
                <a:gd name="T95" fmla="*/ 166 h 241"/>
                <a:gd name="T96" fmla="*/ 496 w 516"/>
                <a:gd name="T97" fmla="*/ 157 h 241"/>
                <a:gd name="T98" fmla="*/ 507 w 516"/>
                <a:gd name="T99" fmla="*/ 151 h 241"/>
                <a:gd name="T100" fmla="*/ 507 w 516"/>
                <a:gd name="T101" fmla="*/ 143 h 241"/>
                <a:gd name="T102" fmla="*/ 499 w 516"/>
                <a:gd name="T103" fmla="*/ 127 h 241"/>
                <a:gd name="T104" fmla="*/ 498 w 516"/>
                <a:gd name="T105" fmla="*/ 115 h 241"/>
                <a:gd name="T106" fmla="*/ 504 w 516"/>
                <a:gd name="T107" fmla="*/ 105 h 241"/>
                <a:gd name="T108" fmla="*/ 505 w 516"/>
                <a:gd name="T109" fmla="*/ 83 h 241"/>
                <a:gd name="T110" fmla="*/ 501 w 516"/>
                <a:gd name="T111" fmla="*/ 77 h 241"/>
                <a:gd name="T112" fmla="*/ 499 w 516"/>
                <a:gd name="T113" fmla="*/ 72 h 241"/>
                <a:gd name="T114" fmla="*/ 499 w 516"/>
                <a:gd name="T115" fmla="*/ 61 h 241"/>
                <a:gd name="T116" fmla="*/ 507 w 516"/>
                <a:gd name="T117" fmla="*/ 40 h 241"/>
                <a:gd name="T118" fmla="*/ 508 w 516"/>
                <a:gd name="T119" fmla="*/ 22 h 241"/>
                <a:gd name="T120" fmla="*/ 513 w 516"/>
                <a:gd name="T121" fmla="*/ 1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6" h="241">
                  <a:moveTo>
                    <a:pt x="0" y="154"/>
                  </a:moveTo>
                  <a:lnTo>
                    <a:pt x="0" y="154"/>
                  </a:lnTo>
                  <a:lnTo>
                    <a:pt x="5" y="152"/>
                  </a:lnTo>
                  <a:lnTo>
                    <a:pt x="11" y="154"/>
                  </a:lnTo>
                  <a:lnTo>
                    <a:pt x="17" y="154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4" y="146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7" y="139"/>
                  </a:lnTo>
                  <a:lnTo>
                    <a:pt x="31" y="138"/>
                  </a:lnTo>
                  <a:lnTo>
                    <a:pt x="36" y="139"/>
                  </a:lnTo>
                  <a:lnTo>
                    <a:pt x="39" y="141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40" y="146"/>
                  </a:lnTo>
                  <a:lnTo>
                    <a:pt x="42" y="151"/>
                  </a:lnTo>
                  <a:lnTo>
                    <a:pt x="45" y="155"/>
                  </a:lnTo>
                  <a:lnTo>
                    <a:pt x="49" y="157"/>
                  </a:lnTo>
                  <a:lnTo>
                    <a:pt x="49" y="157"/>
                  </a:lnTo>
                  <a:lnTo>
                    <a:pt x="60" y="155"/>
                  </a:lnTo>
                  <a:lnTo>
                    <a:pt x="63" y="155"/>
                  </a:lnTo>
                  <a:lnTo>
                    <a:pt x="66" y="152"/>
                  </a:lnTo>
                  <a:lnTo>
                    <a:pt x="66" y="152"/>
                  </a:lnTo>
                  <a:lnTo>
                    <a:pt x="67" y="149"/>
                  </a:lnTo>
                  <a:lnTo>
                    <a:pt x="68" y="148"/>
                  </a:lnTo>
                  <a:lnTo>
                    <a:pt x="73" y="148"/>
                  </a:lnTo>
                  <a:lnTo>
                    <a:pt x="80" y="149"/>
                  </a:lnTo>
                  <a:lnTo>
                    <a:pt x="80" y="149"/>
                  </a:lnTo>
                  <a:lnTo>
                    <a:pt x="107" y="157"/>
                  </a:lnTo>
                  <a:lnTo>
                    <a:pt x="107" y="157"/>
                  </a:lnTo>
                  <a:lnTo>
                    <a:pt x="117" y="161"/>
                  </a:lnTo>
                  <a:lnTo>
                    <a:pt x="122" y="161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2" y="155"/>
                  </a:lnTo>
                  <a:lnTo>
                    <a:pt x="134" y="151"/>
                  </a:lnTo>
                  <a:lnTo>
                    <a:pt x="135" y="148"/>
                  </a:lnTo>
                  <a:lnTo>
                    <a:pt x="138" y="146"/>
                  </a:lnTo>
                  <a:lnTo>
                    <a:pt x="138" y="146"/>
                  </a:lnTo>
                  <a:lnTo>
                    <a:pt x="140" y="146"/>
                  </a:lnTo>
                  <a:lnTo>
                    <a:pt x="143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7" y="143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9" y="132"/>
                  </a:lnTo>
                  <a:lnTo>
                    <a:pt x="171" y="132"/>
                  </a:lnTo>
                  <a:lnTo>
                    <a:pt x="175" y="132"/>
                  </a:lnTo>
                  <a:lnTo>
                    <a:pt x="175" y="132"/>
                  </a:lnTo>
                  <a:lnTo>
                    <a:pt x="184" y="136"/>
                  </a:lnTo>
                  <a:lnTo>
                    <a:pt x="188" y="138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205" y="138"/>
                  </a:lnTo>
                  <a:lnTo>
                    <a:pt x="209" y="138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15" y="135"/>
                  </a:lnTo>
                  <a:lnTo>
                    <a:pt x="220" y="133"/>
                  </a:lnTo>
                  <a:lnTo>
                    <a:pt x="224" y="132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30" y="124"/>
                  </a:lnTo>
                  <a:lnTo>
                    <a:pt x="231" y="118"/>
                  </a:lnTo>
                  <a:lnTo>
                    <a:pt x="233" y="115"/>
                  </a:lnTo>
                  <a:lnTo>
                    <a:pt x="234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9" y="118"/>
                  </a:lnTo>
                  <a:lnTo>
                    <a:pt x="240" y="123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5" y="142"/>
                  </a:lnTo>
                  <a:lnTo>
                    <a:pt x="248" y="146"/>
                  </a:lnTo>
                  <a:lnTo>
                    <a:pt x="257" y="157"/>
                  </a:lnTo>
                  <a:lnTo>
                    <a:pt x="257" y="157"/>
                  </a:lnTo>
                  <a:lnTo>
                    <a:pt x="265" y="166"/>
                  </a:lnTo>
                  <a:lnTo>
                    <a:pt x="268" y="167"/>
                  </a:lnTo>
                  <a:lnTo>
                    <a:pt x="268" y="170"/>
                  </a:lnTo>
                  <a:lnTo>
                    <a:pt x="268" y="170"/>
                  </a:lnTo>
                  <a:lnTo>
                    <a:pt x="270" y="173"/>
                  </a:lnTo>
                  <a:lnTo>
                    <a:pt x="271" y="175"/>
                  </a:lnTo>
                  <a:lnTo>
                    <a:pt x="276" y="176"/>
                  </a:lnTo>
                  <a:lnTo>
                    <a:pt x="276" y="176"/>
                  </a:lnTo>
                  <a:lnTo>
                    <a:pt x="280" y="178"/>
                  </a:lnTo>
                  <a:lnTo>
                    <a:pt x="282" y="182"/>
                  </a:lnTo>
                  <a:lnTo>
                    <a:pt x="283" y="186"/>
                  </a:lnTo>
                  <a:lnTo>
                    <a:pt x="279" y="194"/>
                  </a:lnTo>
                  <a:lnTo>
                    <a:pt x="279" y="194"/>
                  </a:lnTo>
                  <a:lnTo>
                    <a:pt x="274" y="201"/>
                  </a:lnTo>
                  <a:lnTo>
                    <a:pt x="270" y="207"/>
                  </a:lnTo>
                  <a:lnTo>
                    <a:pt x="270" y="209"/>
                  </a:lnTo>
                  <a:lnTo>
                    <a:pt x="270" y="212"/>
                  </a:lnTo>
                  <a:lnTo>
                    <a:pt x="271" y="215"/>
                  </a:lnTo>
                  <a:lnTo>
                    <a:pt x="276" y="218"/>
                  </a:lnTo>
                  <a:lnTo>
                    <a:pt x="276" y="218"/>
                  </a:lnTo>
                  <a:lnTo>
                    <a:pt x="295" y="232"/>
                  </a:lnTo>
                  <a:lnTo>
                    <a:pt x="304" y="238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13" y="240"/>
                  </a:lnTo>
                  <a:lnTo>
                    <a:pt x="314" y="238"/>
                  </a:lnTo>
                  <a:lnTo>
                    <a:pt x="317" y="234"/>
                  </a:lnTo>
                  <a:lnTo>
                    <a:pt x="322" y="226"/>
                  </a:lnTo>
                  <a:lnTo>
                    <a:pt x="325" y="221"/>
                  </a:lnTo>
                  <a:lnTo>
                    <a:pt x="325" y="221"/>
                  </a:lnTo>
                  <a:lnTo>
                    <a:pt x="332" y="215"/>
                  </a:lnTo>
                  <a:lnTo>
                    <a:pt x="342" y="207"/>
                  </a:lnTo>
                  <a:lnTo>
                    <a:pt x="354" y="201"/>
                  </a:lnTo>
                  <a:lnTo>
                    <a:pt x="363" y="197"/>
                  </a:lnTo>
                  <a:lnTo>
                    <a:pt x="363" y="197"/>
                  </a:lnTo>
                  <a:lnTo>
                    <a:pt x="372" y="195"/>
                  </a:lnTo>
                  <a:lnTo>
                    <a:pt x="384" y="194"/>
                  </a:lnTo>
                  <a:lnTo>
                    <a:pt x="413" y="195"/>
                  </a:lnTo>
                  <a:lnTo>
                    <a:pt x="413" y="195"/>
                  </a:lnTo>
                  <a:lnTo>
                    <a:pt x="428" y="195"/>
                  </a:lnTo>
                  <a:lnTo>
                    <a:pt x="437" y="198"/>
                  </a:lnTo>
                  <a:lnTo>
                    <a:pt x="445" y="200"/>
                  </a:lnTo>
                  <a:lnTo>
                    <a:pt x="449" y="204"/>
                  </a:lnTo>
                  <a:lnTo>
                    <a:pt x="449" y="204"/>
                  </a:lnTo>
                  <a:lnTo>
                    <a:pt x="453" y="209"/>
                  </a:lnTo>
                  <a:lnTo>
                    <a:pt x="456" y="212"/>
                  </a:lnTo>
                  <a:lnTo>
                    <a:pt x="459" y="210"/>
                  </a:lnTo>
                  <a:lnTo>
                    <a:pt x="464" y="207"/>
                  </a:lnTo>
                  <a:lnTo>
                    <a:pt x="464" y="207"/>
                  </a:lnTo>
                  <a:lnTo>
                    <a:pt x="468" y="203"/>
                  </a:lnTo>
                  <a:lnTo>
                    <a:pt x="471" y="200"/>
                  </a:lnTo>
                  <a:lnTo>
                    <a:pt x="477" y="198"/>
                  </a:lnTo>
                  <a:lnTo>
                    <a:pt x="485" y="198"/>
                  </a:lnTo>
                  <a:lnTo>
                    <a:pt x="485" y="198"/>
                  </a:lnTo>
                  <a:lnTo>
                    <a:pt x="496" y="197"/>
                  </a:lnTo>
                  <a:lnTo>
                    <a:pt x="499" y="195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499" y="191"/>
                  </a:lnTo>
                  <a:lnTo>
                    <a:pt x="495" y="185"/>
                  </a:lnTo>
                  <a:lnTo>
                    <a:pt x="490" y="179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90" y="166"/>
                  </a:lnTo>
                  <a:lnTo>
                    <a:pt x="493" y="161"/>
                  </a:lnTo>
                  <a:lnTo>
                    <a:pt x="496" y="157"/>
                  </a:lnTo>
                  <a:lnTo>
                    <a:pt x="496" y="157"/>
                  </a:lnTo>
                  <a:lnTo>
                    <a:pt x="499" y="154"/>
                  </a:lnTo>
                  <a:lnTo>
                    <a:pt x="504" y="152"/>
                  </a:lnTo>
                  <a:lnTo>
                    <a:pt x="507" y="151"/>
                  </a:lnTo>
                  <a:lnTo>
                    <a:pt x="508" y="148"/>
                  </a:lnTo>
                  <a:lnTo>
                    <a:pt x="508" y="148"/>
                  </a:lnTo>
                  <a:lnTo>
                    <a:pt x="507" y="143"/>
                  </a:lnTo>
                  <a:lnTo>
                    <a:pt x="505" y="139"/>
                  </a:lnTo>
                  <a:lnTo>
                    <a:pt x="499" y="127"/>
                  </a:lnTo>
                  <a:lnTo>
                    <a:pt x="499" y="127"/>
                  </a:lnTo>
                  <a:lnTo>
                    <a:pt x="498" y="121"/>
                  </a:lnTo>
                  <a:lnTo>
                    <a:pt x="498" y="118"/>
                  </a:lnTo>
                  <a:lnTo>
                    <a:pt x="498" y="115"/>
                  </a:lnTo>
                  <a:lnTo>
                    <a:pt x="501" y="111"/>
                  </a:lnTo>
                  <a:lnTo>
                    <a:pt x="501" y="111"/>
                  </a:lnTo>
                  <a:lnTo>
                    <a:pt x="504" y="105"/>
                  </a:lnTo>
                  <a:lnTo>
                    <a:pt x="505" y="98"/>
                  </a:lnTo>
                  <a:lnTo>
                    <a:pt x="507" y="90"/>
                  </a:lnTo>
                  <a:lnTo>
                    <a:pt x="505" y="83"/>
                  </a:lnTo>
                  <a:lnTo>
                    <a:pt x="505" y="83"/>
                  </a:lnTo>
                  <a:lnTo>
                    <a:pt x="504" y="80"/>
                  </a:lnTo>
                  <a:lnTo>
                    <a:pt x="501" y="77"/>
                  </a:lnTo>
                  <a:lnTo>
                    <a:pt x="499" y="75"/>
                  </a:lnTo>
                  <a:lnTo>
                    <a:pt x="499" y="72"/>
                  </a:lnTo>
                  <a:lnTo>
                    <a:pt x="499" y="72"/>
                  </a:lnTo>
                  <a:lnTo>
                    <a:pt x="499" y="71"/>
                  </a:lnTo>
                  <a:lnTo>
                    <a:pt x="499" y="66"/>
                  </a:lnTo>
                  <a:lnTo>
                    <a:pt x="499" y="61"/>
                  </a:lnTo>
                  <a:lnTo>
                    <a:pt x="502" y="53"/>
                  </a:lnTo>
                  <a:lnTo>
                    <a:pt x="502" y="53"/>
                  </a:lnTo>
                  <a:lnTo>
                    <a:pt x="507" y="40"/>
                  </a:lnTo>
                  <a:lnTo>
                    <a:pt x="507" y="29"/>
                  </a:lnTo>
                  <a:lnTo>
                    <a:pt x="507" y="29"/>
                  </a:lnTo>
                  <a:lnTo>
                    <a:pt x="508" y="22"/>
                  </a:lnTo>
                  <a:lnTo>
                    <a:pt x="511" y="16"/>
                  </a:lnTo>
                  <a:lnTo>
                    <a:pt x="511" y="16"/>
                  </a:lnTo>
                  <a:lnTo>
                    <a:pt x="513" y="12"/>
                  </a:lnTo>
                  <a:lnTo>
                    <a:pt x="514" y="6"/>
                  </a:lnTo>
                  <a:lnTo>
                    <a:pt x="516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8863013" y="6175375"/>
              <a:ext cx="1220788" cy="1050925"/>
            </a:xfrm>
            <a:custGeom>
              <a:avLst/>
              <a:gdLst>
                <a:gd name="T0" fmla="*/ 47 w 769"/>
                <a:gd name="T1" fmla="*/ 382 h 662"/>
                <a:gd name="T2" fmla="*/ 116 w 769"/>
                <a:gd name="T3" fmla="*/ 409 h 662"/>
                <a:gd name="T4" fmla="*/ 130 w 769"/>
                <a:gd name="T5" fmla="*/ 430 h 662"/>
                <a:gd name="T6" fmla="*/ 187 w 769"/>
                <a:gd name="T7" fmla="*/ 475 h 662"/>
                <a:gd name="T8" fmla="*/ 212 w 769"/>
                <a:gd name="T9" fmla="*/ 530 h 662"/>
                <a:gd name="T10" fmla="*/ 273 w 769"/>
                <a:gd name="T11" fmla="*/ 560 h 662"/>
                <a:gd name="T12" fmla="*/ 304 w 769"/>
                <a:gd name="T13" fmla="*/ 567 h 662"/>
                <a:gd name="T14" fmla="*/ 354 w 769"/>
                <a:gd name="T15" fmla="*/ 570 h 662"/>
                <a:gd name="T16" fmla="*/ 376 w 769"/>
                <a:gd name="T17" fmla="*/ 563 h 662"/>
                <a:gd name="T18" fmla="*/ 384 w 769"/>
                <a:gd name="T19" fmla="*/ 590 h 662"/>
                <a:gd name="T20" fmla="*/ 375 w 769"/>
                <a:gd name="T21" fmla="*/ 635 h 662"/>
                <a:gd name="T22" fmla="*/ 358 w 769"/>
                <a:gd name="T23" fmla="*/ 658 h 662"/>
                <a:gd name="T24" fmla="*/ 397 w 769"/>
                <a:gd name="T25" fmla="*/ 644 h 662"/>
                <a:gd name="T26" fmla="*/ 422 w 769"/>
                <a:gd name="T27" fmla="*/ 635 h 662"/>
                <a:gd name="T28" fmla="*/ 468 w 769"/>
                <a:gd name="T29" fmla="*/ 643 h 662"/>
                <a:gd name="T30" fmla="*/ 499 w 769"/>
                <a:gd name="T31" fmla="*/ 630 h 662"/>
                <a:gd name="T32" fmla="*/ 530 w 769"/>
                <a:gd name="T33" fmla="*/ 624 h 662"/>
                <a:gd name="T34" fmla="*/ 551 w 769"/>
                <a:gd name="T35" fmla="*/ 627 h 662"/>
                <a:gd name="T36" fmla="*/ 570 w 769"/>
                <a:gd name="T37" fmla="*/ 603 h 662"/>
                <a:gd name="T38" fmla="*/ 576 w 769"/>
                <a:gd name="T39" fmla="*/ 613 h 662"/>
                <a:gd name="T40" fmla="*/ 609 w 769"/>
                <a:gd name="T41" fmla="*/ 624 h 662"/>
                <a:gd name="T42" fmla="*/ 646 w 769"/>
                <a:gd name="T43" fmla="*/ 618 h 662"/>
                <a:gd name="T44" fmla="*/ 663 w 769"/>
                <a:gd name="T45" fmla="*/ 622 h 662"/>
                <a:gd name="T46" fmla="*/ 681 w 769"/>
                <a:gd name="T47" fmla="*/ 622 h 662"/>
                <a:gd name="T48" fmla="*/ 714 w 769"/>
                <a:gd name="T49" fmla="*/ 619 h 662"/>
                <a:gd name="T50" fmla="*/ 717 w 769"/>
                <a:gd name="T51" fmla="*/ 575 h 662"/>
                <a:gd name="T52" fmla="*/ 760 w 769"/>
                <a:gd name="T53" fmla="*/ 526 h 662"/>
                <a:gd name="T54" fmla="*/ 761 w 769"/>
                <a:gd name="T55" fmla="*/ 499 h 662"/>
                <a:gd name="T56" fmla="*/ 732 w 769"/>
                <a:gd name="T57" fmla="*/ 471 h 662"/>
                <a:gd name="T58" fmla="*/ 705 w 769"/>
                <a:gd name="T59" fmla="*/ 421 h 662"/>
                <a:gd name="T60" fmla="*/ 727 w 769"/>
                <a:gd name="T61" fmla="*/ 393 h 662"/>
                <a:gd name="T62" fmla="*/ 767 w 769"/>
                <a:gd name="T63" fmla="*/ 378 h 662"/>
                <a:gd name="T64" fmla="*/ 761 w 769"/>
                <a:gd name="T65" fmla="*/ 358 h 662"/>
                <a:gd name="T66" fmla="*/ 748 w 769"/>
                <a:gd name="T67" fmla="*/ 330 h 662"/>
                <a:gd name="T68" fmla="*/ 718 w 769"/>
                <a:gd name="T69" fmla="*/ 298 h 662"/>
                <a:gd name="T70" fmla="*/ 692 w 769"/>
                <a:gd name="T71" fmla="*/ 280 h 662"/>
                <a:gd name="T72" fmla="*/ 681 w 769"/>
                <a:gd name="T73" fmla="*/ 256 h 662"/>
                <a:gd name="T74" fmla="*/ 561 w 769"/>
                <a:gd name="T75" fmla="*/ 225 h 662"/>
                <a:gd name="T76" fmla="*/ 558 w 769"/>
                <a:gd name="T77" fmla="*/ 187 h 662"/>
                <a:gd name="T78" fmla="*/ 570 w 769"/>
                <a:gd name="T79" fmla="*/ 164 h 662"/>
                <a:gd name="T80" fmla="*/ 576 w 769"/>
                <a:gd name="T81" fmla="*/ 136 h 662"/>
                <a:gd name="T82" fmla="*/ 564 w 769"/>
                <a:gd name="T83" fmla="*/ 120 h 662"/>
                <a:gd name="T84" fmla="*/ 532 w 769"/>
                <a:gd name="T85" fmla="*/ 84 h 662"/>
                <a:gd name="T86" fmla="*/ 465 w 769"/>
                <a:gd name="T87" fmla="*/ 108 h 662"/>
                <a:gd name="T88" fmla="*/ 434 w 769"/>
                <a:gd name="T89" fmla="*/ 102 h 662"/>
                <a:gd name="T90" fmla="*/ 391 w 769"/>
                <a:gd name="T91" fmla="*/ 79 h 662"/>
                <a:gd name="T92" fmla="*/ 321 w 769"/>
                <a:gd name="T93" fmla="*/ 62 h 662"/>
                <a:gd name="T94" fmla="*/ 305 w 769"/>
                <a:gd name="T95" fmla="*/ 37 h 662"/>
                <a:gd name="T96" fmla="*/ 278 w 769"/>
                <a:gd name="T97" fmla="*/ 33 h 662"/>
                <a:gd name="T98" fmla="*/ 241 w 769"/>
                <a:gd name="T99" fmla="*/ 21 h 662"/>
                <a:gd name="T100" fmla="*/ 194 w 769"/>
                <a:gd name="T101" fmla="*/ 0 h 662"/>
                <a:gd name="T102" fmla="*/ 170 w 769"/>
                <a:gd name="T103" fmla="*/ 25 h 662"/>
                <a:gd name="T104" fmla="*/ 154 w 769"/>
                <a:gd name="T105" fmla="*/ 58 h 662"/>
                <a:gd name="T106" fmla="*/ 148 w 769"/>
                <a:gd name="T107" fmla="*/ 74 h 662"/>
                <a:gd name="T108" fmla="*/ 133 w 769"/>
                <a:gd name="T109" fmla="*/ 105 h 662"/>
                <a:gd name="T110" fmla="*/ 119 w 769"/>
                <a:gd name="T111" fmla="*/ 119 h 662"/>
                <a:gd name="T112" fmla="*/ 82 w 769"/>
                <a:gd name="T113" fmla="*/ 124 h 662"/>
                <a:gd name="T114" fmla="*/ 58 w 769"/>
                <a:gd name="T115" fmla="*/ 135 h 662"/>
                <a:gd name="T116" fmla="*/ 36 w 769"/>
                <a:gd name="T117" fmla="*/ 178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9" h="662">
                  <a:moveTo>
                    <a:pt x="0" y="353"/>
                  </a:moveTo>
                  <a:lnTo>
                    <a:pt x="0" y="353"/>
                  </a:lnTo>
                  <a:lnTo>
                    <a:pt x="9" y="357"/>
                  </a:lnTo>
                  <a:lnTo>
                    <a:pt x="16" y="361"/>
                  </a:lnTo>
                  <a:lnTo>
                    <a:pt x="22" y="366"/>
                  </a:lnTo>
                  <a:lnTo>
                    <a:pt x="22" y="366"/>
                  </a:lnTo>
                  <a:lnTo>
                    <a:pt x="39" y="376"/>
                  </a:lnTo>
                  <a:lnTo>
                    <a:pt x="47" y="382"/>
                  </a:lnTo>
                  <a:lnTo>
                    <a:pt x="56" y="387"/>
                  </a:lnTo>
                  <a:lnTo>
                    <a:pt x="56" y="387"/>
                  </a:lnTo>
                  <a:lnTo>
                    <a:pt x="76" y="395"/>
                  </a:lnTo>
                  <a:lnTo>
                    <a:pt x="84" y="400"/>
                  </a:lnTo>
                  <a:lnTo>
                    <a:pt x="93" y="403"/>
                  </a:lnTo>
                  <a:lnTo>
                    <a:pt x="93" y="403"/>
                  </a:lnTo>
                  <a:lnTo>
                    <a:pt x="110" y="407"/>
                  </a:lnTo>
                  <a:lnTo>
                    <a:pt x="116" y="409"/>
                  </a:lnTo>
                  <a:lnTo>
                    <a:pt x="120" y="412"/>
                  </a:lnTo>
                  <a:lnTo>
                    <a:pt x="120" y="412"/>
                  </a:lnTo>
                  <a:lnTo>
                    <a:pt x="120" y="415"/>
                  </a:lnTo>
                  <a:lnTo>
                    <a:pt x="121" y="421"/>
                  </a:lnTo>
                  <a:lnTo>
                    <a:pt x="124" y="425"/>
                  </a:lnTo>
                  <a:lnTo>
                    <a:pt x="126" y="428"/>
                  </a:lnTo>
                  <a:lnTo>
                    <a:pt x="130" y="430"/>
                  </a:lnTo>
                  <a:lnTo>
                    <a:pt x="130" y="430"/>
                  </a:lnTo>
                  <a:lnTo>
                    <a:pt x="139" y="434"/>
                  </a:lnTo>
                  <a:lnTo>
                    <a:pt x="148" y="440"/>
                  </a:lnTo>
                  <a:lnTo>
                    <a:pt x="166" y="453"/>
                  </a:lnTo>
                  <a:lnTo>
                    <a:pt x="166" y="453"/>
                  </a:lnTo>
                  <a:lnTo>
                    <a:pt x="179" y="464"/>
                  </a:lnTo>
                  <a:lnTo>
                    <a:pt x="184" y="468"/>
                  </a:lnTo>
                  <a:lnTo>
                    <a:pt x="187" y="475"/>
                  </a:lnTo>
                  <a:lnTo>
                    <a:pt x="187" y="475"/>
                  </a:lnTo>
                  <a:lnTo>
                    <a:pt x="191" y="495"/>
                  </a:lnTo>
                  <a:lnTo>
                    <a:pt x="196" y="514"/>
                  </a:lnTo>
                  <a:lnTo>
                    <a:pt x="196" y="514"/>
                  </a:lnTo>
                  <a:lnTo>
                    <a:pt x="197" y="521"/>
                  </a:lnTo>
                  <a:lnTo>
                    <a:pt x="200" y="526"/>
                  </a:lnTo>
                  <a:lnTo>
                    <a:pt x="204" y="529"/>
                  </a:lnTo>
                  <a:lnTo>
                    <a:pt x="212" y="530"/>
                  </a:lnTo>
                  <a:lnTo>
                    <a:pt x="212" y="530"/>
                  </a:lnTo>
                  <a:lnTo>
                    <a:pt x="240" y="530"/>
                  </a:lnTo>
                  <a:lnTo>
                    <a:pt x="255" y="532"/>
                  </a:lnTo>
                  <a:lnTo>
                    <a:pt x="264" y="532"/>
                  </a:lnTo>
                  <a:lnTo>
                    <a:pt x="264" y="532"/>
                  </a:lnTo>
                  <a:lnTo>
                    <a:pt x="265" y="533"/>
                  </a:lnTo>
                  <a:lnTo>
                    <a:pt x="267" y="536"/>
                  </a:lnTo>
                  <a:lnTo>
                    <a:pt x="268" y="544"/>
                  </a:lnTo>
                  <a:lnTo>
                    <a:pt x="273" y="560"/>
                  </a:lnTo>
                  <a:lnTo>
                    <a:pt x="273" y="560"/>
                  </a:lnTo>
                  <a:lnTo>
                    <a:pt x="274" y="563"/>
                  </a:lnTo>
                  <a:lnTo>
                    <a:pt x="277" y="566"/>
                  </a:lnTo>
                  <a:lnTo>
                    <a:pt x="283" y="567"/>
                  </a:lnTo>
                  <a:lnTo>
                    <a:pt x="290" y="567"/>
                  </a:lnTo>
                  <a:lnTo>
                    <a:pt x="298" y="567"/>
                  </a:lnTo>
                  <a:lnTo>
                    <a:pt x="298" y="567"/>
                  </a:lnTo>
                  <a:lnTo>
                    <a:pt x="304" y="567"/>
                  </a:lnTo>
                  <a:lnTo>
                    <a:pt x="311" y="567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42" y="572"/>
                  </a:lnTo>
                  <a:lnTo>
                    <a:pt x="350" y="573"/>
                  </a:lnTo>
                  <a:lnTo>
                    <a:pt x="354" y="573"/>
                  </a:lnTo>
                  <a:lnTo>
                    <a:pt x="354" y="573"/>
                  </a:lnTo>
                  <a:lnTo>
                    <a:pt x="354" y="570"/>
                  </a:lnTo>
                  <a:lnTo>
                    <a:pt x="354" y="566"/>
                  </a:lnTo>
                  <a:lnTo>
                    <a:pt x="355" y="561"/>
                  </a:lnTo>
                  <a:lnTo>
                    <a:pt x="357" y="560"/>
                  </a:lnTo>
                  <a:lnTo>
                    <a:pt x="360" y="558"/>
                  </a:lnTo>
                  <a:lnTo>
                    <a:pt x="360" y="558"/>
                  </a:lnTo>
                  <a:lnTo>
                    <a:pt x="367" y="558"/>
                  </a:lnTo>
                  <a:lnTo>
                    <a:pt x="372" y="560"/>
                  </a:lnTo>
                  <a:lnTo>
                    <a:pt x="376" y="563"/>
                  </a:lnTo>
                  <a:lnTo>
                    <a:pt x="379" y="567"/>
                  </a:lnTo>
                  <a:lnTo>
                    <a:pt x="379" y="567"/>
                  </a:lnTo>
                  <a:lnTo>
                    <a:pt x="382" y="572"/>
                  </a:lnTo>
                  <a:lnTo>
                    <a:pt x="385" y="579"/>
                  </a:lnTo>
                  <a:lnTo>
                    <a:pt x="387" y="585"/>
                  </a:lnTo>
                  <a:lnTo>
                    <a:pt x="385" y="588"/>
                  </a:lnTo>
                  <a:lnTo>
                    <a:pt x="384" y="590"/>
                  </a:lnTo>
                  <a:lnTo>
                    <a:pt x="384" y="590"/>
                  </a:lnTo>
                  <a:lnTo>
                    <a:pt x="378" y="590"/>
                  </a:lnTo>
                  <a:lnTo>
                    <a:pt x="375" y="590"/>
                  </a:lnTo>
                  <a:lnTo>
                    <a:pt x="373" y="590"/>
                  </a:lnTo>
                  <a:lnTo>
                    <a:pt x="373" y="591"/>
                  </a:lnTo>
                  <a:lnTo>
                    <a:pt x="373" y="598"/>
                  </a:lnTo>
                  <a:lnTo>
                    <a:pt x="373" y="598"/>
                  </a:lnTo>
                  <a:lnTo>
                    <a:pt x="375" y="624"/>
                  </a:lnTo>
                  <a:lnTo>
                    <a:pt x="375" y="635"/>
                  </a:lnTo>
                  <a:lnTo>
                    <a:pt x="373" y="640"/>
                  </a:lnTo>
                  <a:lnTo>
                    <a:pt x="372" y="643"/>
                  </a:lnTo>
                  <a:lnTo>
                    <a:pt x="372" y="643"/>
                  </a:lnTo>
                  <a:lnTo>
                    <a:pt x="363" y="652"/>
                  </a:lnTo>
                  <a:lnTo>
                    <a:pt x="360" y="655"/>
                  </a:lnTo>
                  <a:lnTo>
                    <a:pt x="358" y="656"/>
                  </a:lnTo>
                  <a:lnTo>
                    <a:pt x="358" y="658"/>
                  </a:lnTo>
                  <a:lnTo>
                    <a:pt x="358" y="658"/>
                  </a:lnTo>
                  <a:lnTo>
                    <a:pt x="372" y="661"/>
                  </a:lnTo>
                  <a:lnTo>
                    <a:pt x="379" y="662"/>
                  </a:lnTo>
                  <a:lnTo>
                    <a:pt x="385" y="661"/>
                  </a:lnTo>
                  <a:lnTo>
                    <a:pt x="385" y="661"/>
                  </a:lnTo>
                  <a:lnTo>
                    <a:pt x="388" y="658"/>
                  </a:lnTo>
                  <a:lnTo>
                    <a:pt x="391" y="652"/>
                  </a:lnTo>
                  <a:lnTo>
                    <a:pt x="394" y="646"/>
                  </a:lnTo>
                  <a:lnTo>
                    <a:pt x="397" y="644"/>
                  </a:lnTo>
                  <a:lnTo>
                    <a:pt x="400" y="644"/>
                  </a:lnTo>
                  <a:lnTo>
                    <a:pt x="400" y="644"/>
                  </a:lnTo>
                  <a:lnTo>
                    <a:pt x="410" y="644"/>
                  </a:lnTo>
                  <a:lnTo>
                    <a:pt x="413" y="644"/>
                  </a:lnTo>
                  <a:lnTo>
                    <a:pt x="416" y="641"/>
                  </a:lnTo>
                  <a:lnTo>
                    <a:pt x="416" y="641"/>
                  </a:lnTo>
                  <a:lnTo>
                    <a:pt x="419" y="637"/>
                  </a:lnTo>
                  <a:lnTo>
                    <a:pt x="422" y="635"/>
                  </a:lnTo>
                  <a:lnTo>
                    <a:pt x="427" y="634"/>
                  </a:lnTo>
                  <a:lnTo>
                    <a:pt x="432" y="635"/>
                  </a:lnTo>
                  <a:lnTo>
                    <a:pt x="432" y="635"/>
                  </a:lnTo>
                  <a:lnTo>
                    <a:pt x="441" y="640"/>
                  </a:lnTo>
                  <a:lnTo>
                    <a:pt x="446" y="641"/>
                  </a:lnTo>
                  <a:lnTo>
                    <a:pt x="450" y="643"/>
                  </a:lnTo>
                  <a:lnTo>
                    <a:pt x="450" y="643"/>
                  </a:lnTo>
                  <a:lnTo>
                    <a:pt x="468" y="643"/>
                  </a:lnTo>
                  <a:lnTo>
                    <a:pt x="478" y="640"/>
                  </a:lnTo>
                  <a:lnTo>
                    <a:pt x="483" y="638"/>
                  </a:lnTo>
                  <a:lnTo>
                    <a:pt x="486" y="637"/>
                  </a:lnTo>
                  <a:lnTo>
                    <a:pt x="486" y="637"/>
                  </a:lnTo>
                  <a:lnTo>
                    <a:pt x="492" y="630"/>
                  </a:lnTo>
                  <a:lnTo>
                    <a:pt x="495" y="628"/>
                  </a:lnTo>
                  <a:lnTo>
                    <a:pt x="499" y="630"/>
                  </a:lnTo>
                  <a:lnTo>
                    <a:pt x="499" y="630"/>
                  </a:lnTo>
                  <a:lnTo>
                    <a:pt x="506" y="634"/>
                  </a:lnTo>
                  <a:lnTo>
                    <a:pt x="515" y="635"/>
                  </a:lnTo>
                  <a:lnTo>
                    <a:pt x="523" y="635"/>
                  </a:lnTo>
                  <a:lnTo>
                    <a:pt x="526" y="635"/>
                  </a:lnTo>
                  <a:lnTo>
                    <a:pt x="526" y="632"/>
                  </a:lnTo>
                  <a:lnTo>
                    <a:pt x="526" y="632"/>
                  </a:lnTo>
                  <a:lnTo>
                    <a:pt x="527" y="628"/>
                  </a:lnTo>
                  <a:lnTo>
                    <a:pt x="530" y="624"/>
                  </a:lnTo>
                  <a:lnTo>
                    <a:pt x="535" y="621"/>
                  </a:lnTo>
                  <a:lnTo>
                    <a:pt x="536" y="619"/>
                  </a:lnTo>
                  <a:lnTo>
                    <a:pt x="538" y="621"/>
                  </a:lnTo>
                  <a:lnTo>
                    <a:pt x="538" y="621"/>
                  </a:lnTo>
                  <a:lnTo>
                    <a:pt x="542" y="622"/>
                  </a:lnTo>
                  <a:lnTo>
                    <a:pt x="545" y="625"/>
                  </a:lnTo>
                  <a:lnTo>
                    <a:pt x="548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5" y="624"/>
                  </a:lnTo>
                  <a:lnTo>
                    <a:pt x="563" y="619"/>
                  </a:lnTo>
                  <a:lnTo>
                    <a:pt x="563" y="619"/>
                  </a:lnTo>
                  <a:lnTo>
                    <a:pt x="566" y="615"/>
                  </a:lnTo>
                  <a:lnTo>
                    <a:pt x="567" y="609"/>
                  </a:lnTo>
                  <a:lnTo>
                    <a:pt x="569" y="604"/>
                  </a:lnTo>
                  <a:lnTo>
                    <a:pt x="570" y="603"/>
                  </a:lnTo>
                  <a:lnTo>
                    <a:pt x="570" y="603"/>
                  </a:lnTo>
                  <a:lnTo>
                    <a:pt x="572" y="603"/>
                  </a:lnTo>
                  <a:lnTo>
                    <a:pt x="570" y="604"/>
                  </a:lnTo>
                  <a:lnTo>
                    <a:pt x="569" y="607"/>
                  </a:lnTo>
                  <a:lnTo>
                    <a:pt x="569" y="609"/>
                  </a:lnTo>
                  <a:lnTo>
                    <a:pt x="570" y="612"/>
                  </a:lnTo>
                  <a:lnTo>
                    <a:pt x="572" y="613"/>
                  </a:lnTo>
                  <a:lnTo>
                    <a:pt x="576" y="613"/>
                  </a:lnTo>
                  <a:lnTo>
                    <a:pt x="576" y="613"/>
                  </a:lnTo>
                  <a:lnTo>
                    <a:pt x="597" y="615"/>
                  </a:lnTo>
                  <a:lnTo>
                    <a:pt x="606" y="613"/>
                  </a:lnTo>
                  <a:lnTo>
                    <a:pt x="606" y="613"/>
                  </a:lnTo>
                  <a:lnTo>
                    <a:pt x="606" y="619"/>
                  </a:lnTo>
                  <a:lnTo>
                    <a:pt x="606" y="622"/>
                  </a:lnTo>
                  <a:lnTo>
                    <a:pt x="607" y="624"/>
                  </a:lnTo>
                  <a:lnTo>
                    <a:pt x="609" y="624"/>
                  </a:lnTo>
                  <a:lnTo>
                    <a:pt x="609" y="624"/>
                  </a:lnTo>
                  <a:lnTo>
                    <a:pt x="615" y="624"/>
                  </a:lnTo>
                  <a:lnTo>
                    <a:pt x="619" y="622"/>
                  </a:lnTo>
                  <a:lnTo>
                    <a:pt x="629" y="619"/>
                  </a:lnTo>
                  <a:lnTo>
                    <a:pt x="629" y="619"/>
                  </a:lnTo>
                  <a:lnTo>
                    <a:pt x="640" y="616"/>
                  </a:lnTo>
                  <a:lnTo>
                    <a:pt x="644" y="616"/>
                  </a:lnTo>
                  <a:lnTo>
                    <a:pt x="646" y="618"/>
                  </a:lnTo>
                  <a:lnTo>
                    <a:pt x="647" y="619"/>
                  </a:lnTo>
                  <a:lnTo>
                    <a:pt x="647" y="619"/>
                  </a:lnTo>
                  <a:lnTo>
                    <a:pt x="650" y="622"/>
                  </a:lnTo>
                  <a:lnTo>
                    <a:pt x="653" y="625"/>
                  </a:lnTo>
                  <a:lnTo>
                    <a:pt x="656" y="627"/>
                  </a:lnTo>
                  <a:lnTo>
                    <a:pt x="659" y="625"/>
                  </a:lnTo>
                  <a:lnTo>
                    <a:pt x="659" y="625"/>
                  </a:lnTo>
                  <a:lnTo>
                    <a:pt x="663" y="622"/>
                  </a:lnTo>
                  <a:lnTo>
                    <a:pt x="666" y="619"/>
                  </a:lnTo>
                  <a:lnTo>
                    <a:pt x="669" y="618"/>
                  </a:lnTo>
                  <a:lnTo>
                    <a:pt x="669" y="618"/>
                  </a:lnTo>
                  <a:lnTo>
                    <a:pt x="674" y="618"/>
                  </a:lnTo>
                  <a:lnTo>
                    <a:pt x="675" y="619"/>
                  </a:lnTo>
                  <a:lnTo>
                    <a:pt x="677" y="621"/>
                  </a:lnTo>
                  <a:lnTo>
                    <a:pt x="681" y="622"/>
                  </a:lnTo>
                  <a:lnTo>
                    <a:pt x="681" y="622"/>
                  </a:lnTo>
                  <a:lnTo>
                    <a:pt x="686" y="621"/>
                  </a:lnTo>
                  <a:lnTo>
                    <a:pt x="690" y="619"/>
                  </a:lnTo>
                  <a:lnTo>
                    <a:pt x="693" y="616"/>
                  </a:lnTo>
                  <a:lnTo>
                    <a:pt x="698" y="616"/>
                  </a:lnTo>
                  <a:lnTo>
                    <a:pt x="698" y="616"/>
                  </a:lnTo>
                  <a:lnTo>
                    <a:pt x="706" y="618"/>
                  </a:lnTo>
                  <a:lnTo>
                    <a:pt x="714" y="619"/>
                  </a:lnTo>
                  <a:lnTo>
                    <a:pt x="714" y="619"/>
                  </a:lnTo>
                  <a:lnTo>
                    <a:pt x="715" y="616"/>
                  </a:lnTo>
                  <a:lnTo>
                    <a:pt x="717" y="609"/>
                  </a:lnTo>
                  <a:lnTo>
                    <a:pt x="718" y="595"/>
                  </a:lnTo>
                  <a:lnTo>
                    <a:pt x="718" y="595"/>
                  </a:lnTo>
                  <a:lnTo>
                    <a:pt x="717" y="585"/>
                  </a:lnTo>
                  <a:lnTo>
                    <a:pt x="717" y="576"/>
                  </a:lnTo>
                  <a:lnTo>
                    <a:pt x="717" y="576"/>
                  </a:lnTo>
                  <a:lnTo>
                    <a:pt x="717" y="575"/>
                  </a:lnTo>
                  <a:lnTo>
                    <a:pt x="718" y="572"/>
                  </a:lnTo>
                  <a:lnTo>
                    <a:pt x="724" y="564"/>
                  </a:lnTo>
                  <a:lnTo>
                    <a:pt x="724" y="564"/>
                  </a:lnTo>
                  <a:lnTo>
                    <a:pt x="730" y="554"/>
                  </a:lnTo>
                  <a:lnTo>
                    <a:pt x="742" y="542"/>
                  </a:lnTo>
                  <a:lnTo>
                    <a:pt x="742" y="542"/>
                  </a:lnTo>
                  <a:lnTo>
                    <a:pt x="752" y="533"/>
                  </a:lnTo>
                  <a:lnTo>
                    <a:pt x="760" y="526"/>
                  </a:lnTo>
                  <a:lnTo>
                    <a:pt x="760" y="526"/>
                  </a:lnTo>
                  <a:lnTo>
                    <a:pt x="764" y="521"/>
                  </a:lnTo>
                  <a:lnTo>
                    <a:pt x="767" y="517"/>
                  </a:lnTo>
                  <a:lnTo>
                    <a:pt x="767" y="512"/>
                  </a:lnTo>
                  <a:lnTo>
                    <a:pt x="767" y="507"/>
                  </a:lnTo>
                  <a:lnTo>
                    <a:pt x="767" y="507"/>
                  </a:lnTo>
                  <a:lnTo>
                    <a:pt x="764" y="501"/>
                  </a:lnTo>
                  <a:lnTo>
                    <a:pt x="761" y="499"/>
                  </a:lnTo>
                  <a:lnTo>
                    <a:pt x="758" y="496"/>
                  </a:lnTo>
                  <a:lnTo>
                    <a:pt x="754" y="492"/>
                  </a:lnTo>
                  <a:lnTo>
                    <a:pt x="754" y="492"/>
                  </a:lnTo>
                  <a:lnTo>
                    <a:pt x="749" y="486"/>
                  </a:lnTo>
                  <a:lnTo>
                    <a:pt x="745" y="480"/>
                  </a:lnTo>
                  <a:lnTo>
                    <a:pt x="740" y="474"/>
                  </a:lnTo>
                  <a:lnTo>
                    <a:pt x="736" y="473"/>
                  </a:lnTo>
                  <a:lnTo>
                    <a:pt x="732" y="471"/>
                  </a:lnTo>
                  <a:lnTo>
                    <a:pt x="732" y="471"/>
                  </a:lnTo>
                  <a:lnTo>
                    <a:pt x="711" y="465"/>
                  </a:lnTo>
                  <a:lnTo>
                    <a:pt x="703" y="462"/>
                  </a:lnTo>
                  <a:lnTo>
                    <a:pt x="700" y="459"/>
                  </a:lnTo>
                  <a:lnTo>
                    <a:pt x="700" y="456"/>
                  </a:lnTo>
                  <a:lnTo>
                    <a:pt x="700" y="456"/>
                  </a:lnTo>
                  <a:lnTo>
                    <a:pt x="702" y="434"/>
                  </a:lnTo>
                  <a:lnTo>
                    <a:pt x="705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11" y="410"/>
                  </a:lnTo>
                  <a:lnTo>
                    <a:pt x="714" y="407"/>
                  </a:lnTo>
                  <a:lnTo>
                    <a:pt x="720" y="403"/>
                  </a:lnTo>
                  <a:lnTo>
                    <a:pt x="724" y="398"/>
                  </a:lnTo>
                  <a:lnTo>
                    <a:pt x="724" y="398"/>
                  </a:lnTo>
                  <a:lnTo>
                    <a:pt x="727" y="393"/>
                  </a:lnTo>
                  <a:lnTo>
                    <a:pt x="729" y="387"/>
                  </a:lnTo>
                  <a:lnTo>
                    <a:pt x="730" y="384"/>
                  </a:lnTo>
                  <a:lnTo>
                    <a:pt x="733" y="382"/>
                  </a:lnTo>
                  <a:lnTo>
                    <a:pt x="736" y="381"/>
                  </a:lnTo>
                  <a:lnTo>
                    <a:pt x="742" y="379"/>
                  </a:lnTo>
                  <a:lnTo>
                    <a:pt x="742" y="379"/>
                  </a:lnTo>
                  <a:lnTo>
                    <a:pt x="761" y="379"/>
                  </a:lnTo>
                  <a:lnTo>
                    <a:pt x="767" y="378"/>
                  </a:lnTo>
                  <a:lnTo>
                    <a:pt x="769" y="378"/>
                  </a:lnTo>
                  <a:lnTo>
                    <a:pt x="769" y="376"/>
                  </a:lnTo>
                  <a:lnTo>
                    <a:pt x="769" y="376"/>
                  </a:lnTo>
                  <a:lnTo>
                    <a:pt x="769" y="373"/>
                  </a:lnTo>
                  <a:lnTo>
                    <a:pt x="764" y="369"/>
                  </a:lnTo>
                  <a:lnTo>
                    <a:pt x="761" y="364"/>
                  </a:lnTo>
                  <a:lnTo>
                    <a:pt x="761" y="361"/>
                  </a:lnTo>
                  <a:lnTo>
                    <a:pt x="761" y="358"/>
                  </a:lnTo>
                  <a:lnTo>
                    <a:pt x="761" y="358"/>
                  </a:lnTo>
                  <a:lnTo>
                    <a:pt x="763" y="348"/>
                  </a:lnTo>
                  <a:lnTo>
                    <a:pt x="764" y="338"/>
                  </a:lnTo>
                  <a:lnTo>
                    <a:pt x="764" y="338"/>
                  </a:lnTo>
                  <a:lnTo>
                    <a:pt x="764" y="333"/>
                  </a:lnTo>
                  <a:lnTo>
                    <a:pt x="763" y="332"/>
                  </a:lnTo>
                  <a:lnTo>
                    <a:pt x="758" y="330"/>
                  </a:lnTo>
                  <a:lnTo>
                    <a:pt x="748" y="330"/>
                  </a:lnTo>
                  <a:lnTo>
                    <a:pt x="748" y="330"/>
                  </a:lnTo>
                  <a:lnTo>
                    <a:pt x="737" y="330"/>
                  </a:lnTo>
                  <a:lnTo>
                    <a:pt x="730" y="330"/>
                  </a:lnTo>
                  <a:lnTo>
                    <a:pt x="727" y="329"/>
                  </a:lnTo>
                  <a:lnTo>
                    <a:pt x="724" y="327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18" y="298"/>
                  </a:lnTo>
                  <a:lnTo>
                    <a:pt x="717" y="287"/>
                  </a:lnTo>
                  <a:lnTo>
                    <a:pt x="714" y="283"/>
                  </a:lnTo>
                  <a:lnTo>
                    <a:pt x="711" y="281"/>
                  </a:lnTo>
                  <a:lnTo>
                    <a:pt x="711" y="281"/>
                  </a:lnTo>
                  <a:lnTo>
                    <a:pt x="703" y="281"/>
                  </a:lnTo>
                  <a:lnTo>
                    <a:pt x="698" y="281"/>
                  </a:lnTo>
                  <a:lnTo>
                    <a:pt x="693" y="281"/>
                  </a:lnTo>
                  <a:lnTo>
                    <a:pt x="692" y="280"/>
                  </a:lnTo>
                  <a:lnTo>
                    <a:pt x="692" y="277"/>
                  </a:lnTo>
                  <a:lnTo>
                    <a:pt x="692" y="277"/>
                  </a:lnTo>
                  <a:lnTo>
                    <a:pt x="692" y="273"/>
                  </a:lnTo>
                  <a:lnTo>
                    <a:pt x="693" y="268"/>
                  </a:lnTo>
                  <a:lnTo>
                    <a:pt x="692" y="265"/>
                  </a:lnTo>
                  <a:lnTo>
                    <a:pt x="690" y="262"/>
                  </a:lnTo>
                  <a:lnTo>
                    <a:pt x="681" y="256"/>
                  </a:lnTo>
                  <a:lnTo>
                    <a:pt x="681" y="256"/>
                  </a:lnTo>
                  <a:lnTo>
                    <a:pt x="672" y="252"/>
                  </a:lnTo>
                  <a:lnTo>
                    <a:pt x="659" y="247"/>
                  </a:lnTo>
                  <a:lnTo>
                    <a:pt x="628" y="241"/>
                  </a:lnTo>
                  <a:lnTo>
                    <a:pt x="585" y="234"/>
                  </a:lnTo>
                  <a:lnTo>
                    <a:pt x="585" y="234"/>
                  </a:lnTo>
                  <a:lnTo>
                    <a:pt x="570" y="230"/>
                  </a:lnTo>
                  <a:lnTo>
                    <a:pt x="563" y="227"/>
                  </a:lnTo>
                  <a:lnTo>
                    <a:pt x="561" y="225"/>
                  </a:lnTo>
                  <a:lnTo>
                    <a:pt x="561" y="222"/>
                  </a:lnTo>
                  <a:lnTo>
                    <a:pt x="561" y="222"/>
                  </a:lnTo>
                  <a:lnTo>
                    <a:pt x="564" y="213"/>
                  </a:lnTo>
                  <a:lnTo>
                    <a:pt x="564" y="209"/>
                  </a:lnTo>
                  <a:lnTo>
                    <a:pt x="563" y="203"/>
                  </a:lnTo>
                  <a:lnTo>
                    <a:pt x="563" y="203"/>
                  </a:lnTo>
                  <a:lnTo>
                    <a:pt x="558" y="191"/>
                  </a:lnTo>
                  <a:lnTo>
                    <a:pt x="558" y="187"/>
                  </a:lnTo>
                  <a:lnTo>
                    <a:pt x="558" y="185"/>
                  </a:lnTo>
                  <a:lnTo>
                    <a:pt x="561" y="184"/>
                  </a:lnTo>
                  <a:lnTo>
                    <a:pt x="561" y="184"/>
                  </a:lnTo>
                  <a:lnTo>
                    <a:pt x="564" y="182"/>
                  </a:lnTo>
                  <a:lnTo>
                    <a:pt x="566" y="181"/>
                  </a:lnTo>
                  <a:lnTo>
                    <a:pt x="567" y="175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72" y="161"/>
                  </a:lnTo>
                  <a:lnTo>
                    <a:pt x="576" y="159"/>
                  </a:lnTo>
                  <a:lnTo>
                    <a:pt x="579" y="157"/>
                  </a:lnTo>
                  <a:lnTo>
                    <a:pt x="581" y="154"/>
                  </a:lnTo>
                  <a:lnTo>
                    <a:pt x="581" y="154"/>
                  </a:lnTo>
                  <a:lnTo>
                    <a:pt x="581" y="150"/>
                  </a:lnTo>
                  <a:lnTo>
                    <a:pt x="579" y="145"/>
                  </a:lnTo>
                  <a:lnTo>
                    <a:pt x="576" y="136"/>
                  </a:lnTo>
                  <a:lnTo>
                    <a:pt x="576" y="136"/>
                  </a:lnTo>
                  <a:lnTo>
                    <a:pt x="576" y="133"/>
                  </a:lnTo>
                  <a:lnTo>
                    <a:pt x="578" y="129"/>
                  </a:lnTo>
                  <a:lnTo>
                    <a:pt x="576" y="124"/>
                  </a:lnTo>
                  <a:lnTo>
                    <a:pt x="575" y="123"/>
                  </a:lnTo>
                  <a:lnTo>
                    <a:pt x="573" y="122"/>
                  </a:lnTo>
                  <a:lnTo>
                    <a:pt x="573" y="12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57" y="119"/>
                  </a:lnTo>
                  <a:lnTo>
                    <a:pt x="554" y="116"/>
                  </a:lnTo>
                  <a:lnTo>
                    <a:pt x="554" y="116"/>
                  </a:lnTo>
                  <a:lnTo>
                    <a:pt x="545" y="101"/>
                  </a:lnTo>
                  <a:lnTo>
                    <a:pt x="539" y="90"/>
                  </a:lnTo>
                  <a:lnTo>
                    <a:pt x="536" y="87"/>
                  </a:lnTo>
                  <a:lnTo>
                    <a:pt x="532" y="84"/>
                  </a:lnTo>
                  <a:lnTo>
                    <a:pt x="532" y="84"/>
                  </a:lnTo>
                  <a:lnTo>
                    <a:pt x="529" y="83"/>
                  </a:lnTo>
                  <a:lnTo>
                    <a:pt x="524" y="83"/>
                  </a:lnTo>
                  <a:lnTo>
                    <a:pt x="512" y="86"/>
                  </a:lnTo>
                  <a:lnTo>
                    <a:pt x="484" y="98"/>
                  </a:lnTo>
                  <a:lnTo>
                    <a:pt x="484" y="98"/>
                  </a:lnTo>
                  <a:lnTo>
                    <a:pt x="474" y="104"/>
                  </a:lnTo>
                  <a:lnTo>
                    <a:pt x="465" y="108"/>
                  </a:lnTo>
                  <a:lnTo>
                    <a:pt x="459" y="113"/>
                  </a:lnTo>
                  <a:lnTo>
                    <a:pt x="455" y="116"/>
                  </a:lnTo>
                  <a:lnTo>
                    <a:pt x="455" y="116"/>
                  </a:lnTo>
                  <a:lnTo>
                    <a:pt x="450" y="114"/>
                  </a:lnTo>
                  <a:lnTo>
                    <a:pt x="446" y="111"/>
                  </a:lnTo>
                  <a:lnTo>
                    <a:pt x="437" y="104"/>
                  </a:lnTo>
                  <a:lnTo>
                    <a:pt x="437" y="104"/>
                  </a:lnTo>
                  <a:lnTo>
                    <a:pt x="434" y="102"/>
                  </a:lnTo>
                  <a:lnTo>
                    <a:pt x="429" y="101"/>
                  </a:lnTo>
                  <a:lnTo>
                    <a:pt x="418" y="98"/>
                  </a:lnTo>
                  <a:lnTo>
                    <a:pt x="407" y="96"/>
                  </a:lnTo>
                  <a:lnTo>
                    <a:pt x="403" y="96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397" y="89"/>
                  </a:lnTo>
                  <a:lnTo>
                    <a:pt x="391" y="79"/>
                  </a:lnTo>
                  <a:lnTo>
                    <a:pt x="391" y="79"/>
                  </a:lnTo>
                  <a:lnTo>
                    <a:pt x="387" y="73"/>
                  </a:lnTo>
                  <a:lnTo>
                    <a:pt x="381" y="70"/>
                  </a:lnTo>
                  <a:lnTo>
                    <a:pt x="370" y="67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39" y="64"/>
                  </a:lnTo>
                  <a:lnTo>
                    <a:pt x="321" y="62"/>
                  </a:lnTo>
                  <a:lnTo>
                    <a:pt x="308" y="58"/>
                  </a:lnTo>
                  <a:lnTo>
                    <a:pt x="304" y="56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4" y="50"/>
                  </a:lnTo>
                  <a:lnTo>
                    <a:pt x="305" y="46"/>
                  </a:lnTo>
                  <a:lnTo>
                    <a:pt x="307" y="40"/>
                  </a:lnTo>
                  <a:lnTo>
                    <a:pt x="305" y="37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298" y="34"/>
                  </a:lnTo>
                  <a:lnTo>
                    <a:pt x="292" y="34"/>
                  </a:lnTo>
                  <a:lnTo>
                    <a:pt x="287" y="34"/>
                  </a:lnTo>
                  <a:lnTo>
                    <a:pt x="283" y="34"/>
                  </a:lnTo>
                  <a:lnTo>
                    <a:pt x="283" y="34"/>
                  </a:lnTo>
                  <a:lnTo>
                    <a:pt x="278" y="33"/>
                  </a:lnTo>
                  <a:lnTo>
                    <a:pt x="273" y="31"/>
                  </a:lnTo>
                  <a:lnTo>
                    <a:pt x="267" y="30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58" y="24"/>
                  </a:lnTo>
                  <a:lnTo>
                    <a:pt x="255" y="24"/>
                  </a:lnTo>
                  <a:lnTo>
                    <a:pt x="249" y="22"/>
                  </a:lnTo>
                  <a:lnTo>
                    <a:pt x="241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25" y="7"/>
                  </a:lnTo>
                  <a:lnTo>
                    <a:pt x="212" y="2"/>
                  </a:lnTo>
                  <a:lnTo>
                    <a:pt x="206" y="0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90" y="3"/>
                  </a:lnTo>
                  <a:lnTo>
                    <a:pt x="190" y="3"/>
                  </a:lnTo>
                  <a:lnTo>
                    <a:pt x="185" y="10"/>
                  </a:lnTo>
                  <a:lnTo>
                    <a:pt x="182" y="16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78" y="25"/>
                  </a:lnTo>
                  <a:lnTo>
                    <a:pt x="170" y="25"/>
                  </a:lnTo>
                  <a:lnTo>
                    <a:pt x="163" y="27"/>
                  </a:lnTo>
                  <a:lnTo>
                    <a:pt x="160" y="28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40"/>
                  </a:lnTo>
                  <a:lnTo>
                    <a:pt x="156" y="47"/>
                  </a:lnTo>
                  <a:lnTo>
                    <a:pt x="156" y="53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1" y="61"/>
                  </a:lnTo>
                  <a:lnTo>
                    <a:pt x="145" y="62"/>
                  </a:lnTo>
                  <a:lnTo>
                    <a:pt x="142" y="64"/>
                  </a:lnTo>
                  <a:lnTo>
                    <a:pt x="141" y="65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48" y="74"/>
                  </a:lnTo>
                  <a:lnTo>
                    <a:pt x="148" y="77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47" y="89"/>
                  </a:lnTo>
                  <a:lnTo>
                    <a:pt x="144" y="96"/>
                  </a:lnTo>
                  <a:lnTo>
                    <a:pt x="139" y="102"/>
                  </a:lnTo>
                  <a:lnTo>
                    <a:pt x="136" y="104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0" y="107"/>
                  </a:lnTo>
                  <a:lnTo>
                    <a:pt x="129" y="108"/>
                  </a:lnTo>
                  <a:lnTo>
                    <a:pt x="126" y="114"/>
                  </a:lnTo>
                  <a:lnTo>
                    <a:pt x="123" y="119"/>
                  </a:lnTo>
                  <a:lnTo>
                    <a:pt x="121" y="119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10" y="116"/>
                  </a:lnTo>
                  <a:lnTo>
                    <a:pt x="105" y="114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89" y="123"/>
                  </a:lnTo>
                  <a:lnTo>
                    <a:pt x="84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24"/>
                  </a:lnTo>
                  <a:lnTo>
                    <a:pt x="73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67" y="130"/>
                  </a:lnTo>
                  <a:lnTo>
                    <a:pt x="62" y="132"/>
                  </a:lnTo>
                  <a:lnTo>
                    <a:pt x="59" y="13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49" y="161"/>
                  </a:lnTo>
                  <a:lnTo>
                    <a:pt x="49" y="161"/>
                  </a:lnTo>
                  <a:lnTo>
                    <a:pt x="46" y="170"/>
                  </a:lnTo>
                  <a:lnTo>
                    <a:pt x="42" y="175"/>
                  </a:lnTo>
                  <a:lnTo>
                    <a:pt x="40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24" y="179"/>
                  </a:lnTo>
                  <a:lnTo>
                    <a:pt x="19" y="181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2" y="190"/>
                  </a:lnTo>
                  <a:lnTo>
                    <a:pt x="9" y="19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8628063" y="6494463"/>
              <a:ext cx="255588" cy="769937"/>
            </a:xfrm>
            <a:custGeom>
              <a:avLst/>
              <a:gdLst>
                <a:gd name="T0" fmla="*/ 160 w 161"/>
                <a:gd name="T1" fmla="*/ 6 h 485"/>
                <a:gd name="T2" fmla="*/ 158 w 161"/>
                <a:gd name="T3" fmla="*/ 11 h 485"/>
                <a:gd name="T4" fmla="*/ 142 w 161"/>
                <a:gd name="T5" fmla="*/ 20 h 485"/>
                <a:gd name="T6" fmla="*/ 136 w 161"/>
                <a:gd name="T7" fmla="*/ 30 h 485"/>
                <a:gd name="T8" fmla="*/ 133 w 161"/>
                <a:gd name="T9" fmla="*/ 40 h 485"/>
                <a:gd name="T10" fmla="*/ 138 w 161"/>
                <a:gd name="T11" fmla="*/ 52 h 485"/>
                <a:gd name="T12" fmla="*/ 144 w 161"/>
                <a:gd name="T13" fmla="*/ 69 h 485"/>
                <a:gd name="T14" fmla="*/ 138 w 161"/>
                <a:gd name="T15" fmla="*/ 88 h 485"/>
                <a:gd name="T16" fmla="*/ 135 w 161"/>
                <a:gd name="T17" fmla="*/ 97 h 485"/>
                <a:gd name="T18" fmla="*/ 142 w 161"/>
                <a:gd name="T19" fmla="*/ 104 h 485"/>
                <a:gd name="T20" fmla="*/ 142 w 161"/>
                <a:gd name="T21" fmla="*/ 109 h 485"/>
                <a:gd name="T22" fmla="*/ 138 w 161"/>
                <a:gd name="T23" fmla="*/ 132 h 485"/>
                <a:gd name="T24" fmla="*/ 145 w 161"/>
                <a:gd name="T25" fmla="*/ 137 h 485"/>
                <a:gd name="T26" fmla="*/ 150 w 161"/>
                <a:gd name="T27" fmla="*/ 141 h 485"/>
                <a:gd name="T28" fmla="*/ 148 w 161"/>
                <a:gd name="T29" fmla="*/ 152 h 485"/>
                <a:gd name="T30" fmla="*/ 141 w 161"/>
                <a:gd name="T31" fmla="*/ 186 h 485"/>
                <a:gd name="T32" fmla="*/ 133 w 161"/>
                <a:gd name="T33" fmla="*/ 209 h 485"/>
                <a:gd name="T34" fmla="*/ 120 w 161"/>
                <a:gd name="T35" fmla="*/ 221 h 485"/>
                <a:gd name="T36" fmla="*/ 99 w 161"/>
                <a:gd name="T37" fmla="*/ 232 h 485"/>
                <a:gd name="T38" fmla="*/ 98 w 161"/>
                <a:gd name="T39" fmla="*/ 234 h 485"/>
                <a:gd name="T40" fmla="*/ 108 w 161"/>
                <a:gd name="T41" fmla="*/ 239 h 485"/>
                <a:gd name="T42" fmla="*/ 108 w 161"/>
                <a:gd name="T43" fmla="*/ 243 h 485"/>
                <a:gd name="T44" fmla="*/ 105 w 161"/>
                <a:gd name="T45" fmla="*/ 260 h 485"/>
                <a:gd name="T46" fmla="*/ 111 w 161"/>
                <a:gd name="T47" fmla="*/ 267 h 485"/>
                <a:gd name="T48" fmla="*/ 108 w 161"/>
                <a:gd name="T49" fmla="*/ 272 h 485"/>
                <a:gd name="T50" fmla="*/ 93 w 161"/>
                <a:gd name="T51" fmla="*/ 267 h 485"/>
                <a:gd name="T52" fmla="*/ 77 w 161"/>
                <a:gd name="T53" fmla="*/ 266 h 485"/>
                <a:gd name="T54" fmla="*/ 56 w 161"/>
                <a:gd name="T55" fmla="*/ 267 h 485"/>
                <a:gd name="T56" fmla="*/ 43 w 161"/>
                <a:gd name="T57" fmla="*/ 274 h 485"/>
                <a:gd name="T58" fmla="*/ 46 w 161"/>
                <a:gd name="T59" fmla="*/ 280 h 485"/>
                <a:gd name="T60" fmla="*/ 40 w 161"/>
                <a:gd name="T61" fmla="*/ 288 h 485"/>
                <a:gd name="T62" fmla="*/ 31 w 161"/>
                <a:gd name="T63" fmla="*/ 292 h 485"/>
                <a:gd name="T64" fmla="*/ 30 w 161"/>
                <a:gd name="T65" fmla="*/ 298 h 485"/>
                <a:gd name="T66" fmla="*/ 27 w 161"/>
                <a:gd name="T67" fmla="*/ 306 h 485"/>
                <a:gd name="T68" fmla="*/ 25 w 161"/>
                <a:gd name="T69" fmla="*/ 310 h 485"/>
                <a:gd name="T70" fmla="*/ 24 w 161"/>
                <a:gd name="T71" fmla="*/ 319 h 485"/>
                <a:gd name="T72" fmla="*/ 18 w 161"/>
                <a:gd name="T73" fmla="*/ 335 h 485"/>
                <a:gd name="T74" fmla="*/ 16 w 161"/>
                <a:gd name="T75" fmla="*/ 344 h 485"/>
                <a:gd name="T76" fmla="*/ 12 w 161"/>
                <a:gd name="T77" fmla="*/ 371 h 485"/>
                <a:gd name="T78" fmla="*/ 3 w 161"/>
                <a:gd name="T79" fmla="*/ 384 h 485"/>
                <a:gd name="T80" fmla="*/ 3 w 161"/>
                <a:gd name="T81" fmla="*/ 390 h 485"/>
                <a:gd name="T82" fmla="*/ 9 w 161"/>
                <a:gd name="T83" fmla="*/ 397 h 485"/>
                <a:gd name="T84" fmla="*/ 12 w 161"/>
                <a:gd name="T85" fmla="*/ 408 h 485"/>
                <a:gd name="T86" fmla="*/ 15 w 161"/>
                <a:gd name="T87" fmla="*/ 411 h 485"/>
                <a:gd name="T88" fmla="*/ 15 w 161"/>
                <a:gd name="T89" fmla="*/ 423 h 485"/>
                <a:gd name="T90" fmla="*/ 18 w 161"/>
                <a:gd name="T91" fmla="*/ 433 h 485"/>
                <a:gd name="T92" fmla="*/ 13 w 161"/>
                <a:gd name="T93" fmla="*/ 439 h 485"/>
                <a:gd name="T94" fmla="*/ 4 w 161"/>
                <a:gd name="T95" fmla="*/ 446 h 485"/>
                <a:gd name="T96" fmla="*/ 0 w 161"/>
                <a:gd name="T97" fmla="*/ 464 h 485"/>
                <a:gd name="T98" fmla="*/ 1 w 161"/>
                <a:gd name="T99" fmla="*/ 47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485">
                  <a:moveTo>
                    <a:pt x="154" y="0"/>
                  </a:moveTo>
                  <a:lnTo>
                    <a:pt x="154" y="0"/>
                  </a:lnTo>
                  <a:lnTo>
                    <a:pt x="160" y="6"/>
                  </a:lnTo>
                  <a:lnTo>
                    <a:pt x="161" y="8"/>
                  </a:lnTo>
                  <a:lnTo>
                    <a:pt x="158" y="11"/>
                  </a:lnTo>
                  <a:lnTo>
                    <a:pt x="158" y="11"/>
                  </a:lnTo>
                  <a:lnTo>
                    <a:pt x="148" y="12"/>
                  </a:lnTo>
                  <a:lnTo>
                    <a:pt x="145" y="15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9" y="26"/>
                  </a:lnTo>
                  <a:lnTo>
                    <a:pt x="136" y="30"/>
                  </a:lnTo>
                  <a:lnTo>
                    <a:pt x="133" y="35"/>
                  </a:lnTo>
                  <a:lnTo>
                    <a:pt x="133" y="38"/>
                  </a:lnTo>
                  <a:lnTo>
                    <a:pt x="133" y="40"/>
                  </a:lnTo>
                  <a:lnTo>
                    <a:pt x="133" y="40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4" y="69"/>
                  </a:lnTo>
                  <a:lnTo>
                    <a:pt x="144" y="73"/>
                  </a:lnTo>
                  <a:lnTo>
                    <a:pt x="141" y="80"/>
                  </a:lnTo>
                  <a:lnTo>
                    <a:pt x="138" y="88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7"/>
                  </a:lnTo>
                  <a:lnTo>
                    <a:pt x="136" y="98"/>
                  </a:lnTo>
                  <a:lnTo>
                    <a:pt x="139" y="101"/>
                  </a:lnTo>
                  <a:lnTo>
                    <a:pt x="142" y="104"/>
                  </a:lnTo>
                  <a:lnTo>
                    <a:pt x="144" y="107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38" y="122"/>
                  </a:lnTo>
                  <a:lnTo>
                    <a:pt x="136" y="129"/>
                  </a:lnTo>
                  <a:lnTo>
                    <a:pt x="138" y="132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45" y="137"/>
                  </a:lnTo>
                  <a:lnTo>
                    <a:pt x="148" y="138"/>
                  </a:lnTo>
                  <a:lnTo>
                    <a:pt x="150" y="140"/>
                  </a:lnTo>
                  <a:lnTo>
                    <a:pt x="150" y="141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44" y="168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38" y="197"/>
                  </a:lnTo>
                  <a:lnTo>
                    <a:pt x="133" y="209"/>
                  </a:lnTo>
                  <a:lnTo>
                    <a:pt x="127" y="217"/>
                  </a:lnTo>
                  <a:lnTo>
                    <a:pt x="124" y="220"/>
                  </a:lnTo>
                  <a:lnTo>
                    <a:pt x="120" y="221"/>
                  </a:lnTo>
                  <a:lnTo>
                    <a:pt x="120" y="221"/>
                  </a:lnTo>
                  <a:lnTo>
                    <a:pt x="104" y="229"/>
                  </a:lnTo>
                  <a:lnTo>
                    <a:pt x="99" y="232"/>
                  </a:lnTo>
                  <a:lnTo>
                    <a:pt x="98" y="233"/>
                  </a:lnTo>
                  <a:lnTo>
                    <a:pt x="98" y="234"/>
                  </a:lnTo>
                  <a:lnTo>
                    <a:pt x="98" y="234"/>
                  </a:lnTo>
                  <a:lnTo>
                    <a:pt x="102" y="236"/>
                  </a:lnTo>
                  <a:lnTo>
                    <a:pt x="105" y="237"/>
                  </a:lnTo>
                  <a:lnTo>
                    <a:pt x="108" y="239"/>
                  </a:lnTo>
                  <a:lnTo>
                    <a:pt x="108" y="240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4" y="252"/>
                  </a:lnTo>
                  <a:lnTo>
                    <a:pt x="102" y="257"/>
                  </a:lnTo>
                  <a:lnTo>
                    <a:pt x="105" y="260"/>
                  </a:lnTo>
                  <a:lnTo>
                    <a:pt x="105" y="260"/>
                  </a:lnTo>
                  <a:lnTo>
                    <a:pt x="110" y="263"/>
                  </a:lnTo>
                  <a:lnTo>
                    <a:pt x="111" y="267"/>
                  </a:lnTo>
                  <a:lnTo>
                    <a:pt x="111" y="270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5" y="270"/>
                  </a:lnTo>
                  <a:lnTo>
                    <a:pt x="99" y="269"/>
                  </a:lnTo>
                  <a:lnTo>
                    <a:pt x="93" y="267"/>
                  </a:lnTo>
                  <a:lnTo>
                    <a:pt x="86" y="266"/>
                  </a:lnTo>
                  <a:lnTo>
                    <a:pt x="86" y="266"/>
                  </a:lnTo>
                  <a:lnTo>
                    <a:pt x="7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56" y="267"/>
                  </a:lnTo>
                  <a:lnTo>
                    <a:pt x="49" y="269"/>
                  </a:lnTo>
                  <a:lnTo>
                    <a:pt x="43" y="273"/>
                  </a:lnTo>
                  <a:lnTo>
                    <a:pt x="43" y="274"/>
                  </a:lnTo>
                  <a:lnTo>
                    <a:pt x="43" y="276"/>
                  </a:lnTo>
                  <a:lnTo>
                    <a:pt x="43" y="276"/>
                  </a:lnTo>
                  <a:lnTo>
                    <a:pt x="46" y="280"/>
                  </a:lnTo>
                  <a:lnTo>
                    <a:pt x="46" y="283"/>
                  </a:lnTo>
                  <a:lnTo>
                    <a:pt x="44" y="286"/>
                  </a:lnTo>
                  <a:lnTo>
                    <a:pt x="40" y="288"/>
                  </a:lnTo>
                  <a:lnTo>
                    <a:pt x="40" y="288"/>
                  </a:lnTo>
                  <a:lnTo>
                    <a:pt x="34" y="291"/>
                  </a:lnTo>
                  <a:lnTo>
                    <a:pt x="31" y="292"/>
                  </a:lnTo>
                  <a:lnTo>
                    <a:pt x="30" y="295"/>
                  </a:lnTo>
                  <a:lnTo>
                    <a:pt x="30" y="298"/>
                  </a:lnTo>
                  <a:lnTo>
                    <a:pt x="30" y="298"/>
                  </a:lnTo>
                  <a:lnTo>
                    <a:pt x="31" y="301"/>
                  </a:lnTo>
                  <a:lnTo>
                    <a:pt x="30" y="303"/>
                  </a:lnTo>
                  <a:lnTo>
                    <a:pt x="27" y="306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25" y="310"/>
                  </a:lnTo>
                  <a:lnTo>
                    <a:pt x="25" y="310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22" y="326"/>
                  </a:lnTo>
                  <a:lnTo>
                    <a:pt x="19" y="332"/>
                  </a:lnTo>
                  <a:lnTo>
                    <a:pt x="18" y="335"/>
                  </a:lnTo>
                  <a:lnTo>
                    <a:pt x="16" y="338"/>
                  </a:lnTo>
                  <a:lnTo>
                    <a:pt x="16" y="338"/>
                  </a:lnTo>
                  <a:lnTo>
                    <a:pt x="16" y="344"/>
                  </a:lnTo>
                  <a:lnTo>
                    <a:pt x="16" y="353"/>
                  </a:lnTo>
                  <a:lnTo>
                    <a:pt x="15" y="362"/>
                  </a:lnTo>
                  <a:lnTo>
                    <a:pt x="12" y="371"/>
                  </a:lnTo>
                  <a:lnTo>
                    <a:pt x="12" y="371"/>
                  </a:lnTo>
                  <a:lnTo>
                    <a:pt x="4" y="380"/>
                  </a:lnTo>
                  <a:lnTo>
                    <a:pt x="3" y="384"/>
                  </a:lnTo>
                  <a:lnTo>
                    <a:pt x="1" y="387"/>
                  </a:lnTo>
                  <a:lnTo>
                    <a:pt x="1" y="387"/>
                  </a:lnTo>
                  <a:lnTo>
                    <a:pt x="3" y="390"/>
                  </a:lnTo>
                  <a:lnTo>
                    <a:pt x="6" y="393"/>
                  </a:lnTo>
                  <a:lnTo>
                    <a:pt x="9" y="394"/>
                  </a:lnTo>
                  <a:lnTo>
                    <a:pt x="9" y="397"/>
                  </a:lnTo>
                  <a:lnTo>
                    <a:pt x="9" y="397"/>
                  </a:lnTo>
                  <a:lnTo>
                    <a:pt x="10" y="405"/>
                  </a:lnTo>
                  <a:lnTo>
                    <a:pt x="12" y="408"/>
                  </a:lnTo>
                  <a:lnTo>
                    <a:pt x="13" y="409"/>
                  </a:lnTo>
                  <a:lnTo>
                    <a:pt x="13" y="409"/>
                  </a:lnTo>
                  <a:lnTo>
                    <a:pt x="15" y="411"/>
                  </a:lnTo>
                  <a:lnTo>
                    <a:pt x="13" y="414"/>
                  </a:lnTo>
                  <a:lnTo>
                    <a:pt x="13" y="418"/>
                  </a:lnTo>
                  <a:lnTo>
                    <a:pt x="15" y="423"/>
                  </a:lnTo>
                  <a:lnTo>
                    <a:pt x="15" y="423"/>
                  </a:lnTo>
                  <a:lnTo>
                    <a:pt x="16" y="429"/>
                  </a:lnTo>
                  <a:lnTo>
                    <a:pt x="18" y="433"/>
                  </a:lnTo>
                  <a:lnTo>
                    <a:pt x="16" y="437"/>
                  </a:lnTo>
                  <a:lnTo>
                    <a:pt x="13" y="439"/>
                  </a:lnTo>
                  <a:lnTo>
                    <a:pt x="13" y="439"/>
                  </a:lnTo>
                  <a:lnTo>
                    <a:pt x="7" y="442"/>
                  </a:lnTo>
                  <a:lnTo>
                    <a:pt x="6" y="443"/>
                  </a:lnTo>
                  <a:lnTo>
                    <a:pt x="4" y="446"/>
                  </a:lnTo>
                  <a:lnTo>
                    <a:pt x="4" y="446"/>
                  </a:lnTo>
                  <a:lnTo>
                    <a:pt x="3" y="455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8"/>
                  </a:lnTo>
                  <a:lnTo>
                    <a:pt x="1" y="474"/>
                  </a:lnTo>
                  <a:lnTo>
                    <a:pt x="3" y="485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8108950" y="6048375"/>
              <a:ext cx="773113" cy="806450"/>
            </a:xfrm>
            <a:custGeom>
              <a:avLst/>
              <a:gdLst>
                <a:gd name="T0" fmla="*/ 75 w 487"/>
                <a:gd name="T1" fmla="*/ 481 h 508"/>
                <a:gd name="T2" fmla="*/ 97 w 487"/>
                <a:gd name="T3" fmla="*/ 477 h 508"/>
                <a:gd name="T4" fmla="*/ 89 w 487"/>
                <a:gd name="T5" fmla="*/ 462 h 508"/>
                <a:gd name="T6" fmla="*/ 97 w 487"/>
                <a:gd name="T7" fmla="*/ 455 h 508"/>
                <a:gd name="T8" fmla="*/ 117 w 487"/>
                <a:gd name="T9" fmla="*/ 443 h 508"/>
                <a:gd name="T10" fmla="*/ 139 w 487"/>
                <a:gd name="T11" fmla="*/ 403 h 508"/>
                <a:gd name="T12" fmla="*/ 148 w 487"/>
                <a:gd name="T13" fmla="*/ 400 h 508"/>
                <a:gd name="T14" fmla="*/ 155 w 487"/>
                <a:gd name="T15" fmla="*/ 385 h 508"/>
                <a:gd name="T16" fmla="*/ 167 w 487"/>
                <a:gd name="T17" fmla="*/ 369 h 508"/>
                <a:gd name="T18" fmla="*/ 185 w 487"/>
                <a:gd name="T19" fmla="*/ 381 h 508"/>
                <a:gd name="T20" fmla="*/ 201 w 487"/>
                <a:gd name="T21" fmla="*/ 381 h 508"/>
                <a:gd name="T22" fmla="*/ 210 w 487"/>
                <a:gd name="T23" fmla="*/ 357 h 508"/>
                <a:gd name="T24" fmla="*/ 206 w 487"/>
                <a:gd name="T25" fmla="*/ 320 h 508"/>
                <a:gd name="T26" fmla="*/ 201 w 487"/>
                <a:gd name="T27" fmla="*/ 302 h 508"/>
                <a:gd name="T28" fmla="*/ 182 w 487"/>
                <a:gd name="T29" fmla="*/ 314 h 508"/>
                <a:gd name="T30" fmla="*/ 173 w 487"/>
                <a:gd name="T31" fmla="*/ 305 h 508"/>
                <a:gd name="T32" fmla="*/ 164 w 487"/>
                <a:gd name="T33" fmla="*/ 293 h 508"/>
                <a:gd name="T34" fmla="*/ 172 w 487"/>
                <a:gd name="T35" fmla="*/ 283 h 508"/>
                <a:gd name="T36" fmla="*/ 191 w 487"/>
                <a:gd name="T37" fmla="*/ 268 h 508"/>
                <a:gd name="T38" fmla="*/ 191 w 487"/>
                <a:gd name="T39" fmla="*/ 234 h 508"/>
                <a:gd name="T40" fmla="*/ 243 w 487"/>
                <a:gd name="T41" fmla="*/ 182 h 508"/>
                <a:gd name="T42" fmla="*/ 256 w 487"/>
                <a:gd name="T43" fmla="*/ 185 h 508"/>
                <a:gd name="T44" fmla="*/ 266 w 487"/>
                <a:gd name="T45" fmla="*/ 200 h 508"/>
                <a:gd name="T46" fmla="*/ 256 w 487"/>
                <a:gd name="T47" fmla="*/ 227 h 508"/>
                <a:gd name="T48" fmla="*/ 291 w 487"/>
                <a:gd name="T49" fmla="*/ 239 h 508"/>
                <a:gd name="T50" fmla="*/ 296 w 487"/>
                <a:gd name="T51" fmla="*/ 262 h 508"/>
                <a:gd name="T52" fmla="*/ 331 w 487"/>
                <a:gd name="T53" fmla="*/ 281 h 508"/>
                <a:gd name="T54" fmla="*/ 355 w 487"/>
                <a:gd name="T55" fmla="*/ 270 h 508"/>
                <a:gd name="T56" fmla="*/ 389 w 487"/>
                <a:gd name="T57" fmla="*/ 286 h 508"/>
                <a:gd name="T58" fmla="*/ 417 w 487"/>
                <a:gd name="T59" fmla="*/ 299 h 508"/>
                <a:gd name="T60" fmla="*/ 457 w 487"/>
                <a:gd name="T61" fmla="*/ 292 h 508"/>
                <a:gd name="T62" fmla="*/ 481 w 487"/>
                <a:gd name="T63" fmla="*/ 281 h 508"/>
                <a:gd name="T64" fmla="*/ 484 w 487"/>
                <a:gd name="T65" fmla="*/ 271 h 508"/>
                <a:gd name="T66" fmla="*/ 465 w 487"/>
                <a:gd name="T67" fmla="*/ 244 h 508"/>
                <a:gd name="T68" fmla="*/ 434 w 487"/>
                <a:gd name="T69" fmla="*/ 231 h 508"/>
                <a:gd name="T70" fmla="*/ 417 w 487"/>
                <a:gd name="T71" fmla="*/ 215 h 508"/>
                <a:gd name="T72" fmla="*/ 391 w 487"/>
                <a:gd name="T73" fmla="*/ 207 h 508"/>
                <a:gd name="T74" fmla="*/ 385 w 487"/>
                <a:gd name="T75" fmla="*/ 194 h 508"/>
                <a:gd name="T76" fmla="*/ 383 w 487"/>
                <a:gd name="T77" fmla="*/ 172 h 508"/>
                <a:gd name="T78" fmla="*/ 389 w 487"/>
                <a:gd name="T79" fmla="*/ 163 h 508"/>
                <a:gd name="T80" fmla="*/ 373 w 487"/>
                <a:gd name="T81" fmla="*/ 151 h 508"/>
                <a:gd name="T82" fmla="*/ 370 w 487"/>
                <a:gd name="T83" fmla="*/ 119 h 508"/>
                <a:gd name="T84" fmla="*/ 349 w 487"/>
                <a:gd name="T85" fmla="*/ 93 h 508"/>
                <a:gd name="T86" fmla="*/ 333 w 487"/>
                <a:gd name="T87" fmla="*/ 62 h 508"/>
                <a:gd name="T88" fmla="*/ 333 w 487"/>
                <a:gd name="T89" fmla="*/ 42 h 508"/>
                <a:gd name="T90" fmla="*/ 302 w 487"/>
                <a:gd name="T91" fmla="*/ 36 h 508"/>
                <a:gd name="T92" fmla="*/ 266 w 487"/>
                <a:gd name="T93" fmla="*/ 13 h 508"/>
                <a:gd name="T94" fmla="*/ 241 w 487"/>
                <a:gd name="T95" fmla="*/ 2 h 508"/>
                <a:gd name="T96" fmla="*/ 207 w 487"/>
                <a:gd name="T97" fmla="*/ 18 h 508"/>
                <a:gd name="T98" fmla="*/ 176 w 487"/>
                <a:gd name="T99" fmla="*/ 27 h 508"/>
                <a:gd name="T100" fmla="*/ 133 w 487"/>
                <a:gd name="T101" fmla="*/ 34 h 508"/>
                <a:gd name="T102" fmla="*/ 124 w 487"/>
                <a:gd name="T103" fmla="*/ 28 h 508"/>
                <a:gd name="T104" fmla="*/ 83 w 487"/>
                <a:gd name="T105" fmla="*/ 40 h 508"/>
                <a:gd name="T106" fmla="*/ 66 w 487"/>
                <a:gd name="T107" fmla="*/ 39 h 508"/>
                <a:gd name="T108" fmla="*/ 43 w 487"/>
                <a:gd name="T109" fmla="*/ 52 h 508"/>
                <a:gd name="T110" fmla="*/ 9 w 487"/>
                <a:gd name="T111" fmla="*/ 3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" h="508">
                  <a:moveTo>
                    <a:pt x="66" y="508"/>
                  </a:moveTo>
                  <a:lnTo>
                    <a:pt x="66" y="508"/>
                  </a:lnTo>
                  <a:lnTo>
                    <a:pt x="75" y="487"/>
                  </a:lnTo>
                  <a:lnTo>
                    <a:pt x="75" y="487"/>
                  </a:lnTo>
                  <a:lnTo>
                    <a:pt x="75" y="483"/>
                  </a:lnTo>
                  <a:lnTo>
                    <a:pt x="75" y="481"/>
                  </a:lnTo>
                  <a:lnTo>
                    <a:pt x="77" y="478"/>
                  </a:lnTo>
                  <a:lnTo>
                    <a:pt x="81" y="478"/>
                  </a:lnTo>
                  <a:lnTo>
                    <a:pt x="81" y="478"/>
                  </a:lnTo>
                  <a:lnTo>
                    <a:pt x="93" y="480"/>
                  </a:lnTo>
                  <a:lnTo>
                    <a:pt x="96" y="478"/>
                  </a:lnTo>
                  <a:lnTo>
                    <a:pt x="97" y="477"/>
                  </a:lnTo>
                  <a:lnTo>
                    <a:pt x="96" y="474"/>
                  </a:lnTo>
                  <a:lnTo>
                    <a:pt x="96" y="474"/>
                  </a:lnTo>
                  <a:lnTo>
                    <a:pt x="93" y="470"/>
                  </a:lnTo>
                  <a:lnTo>
                    <a:pt x="90" y="467"/>
                  </a:lnTo>
                  <a:lnTo>
                    <a:pt x="89" y="465"/>
                  </a:lnTo>
                  <a:lnTo>
                    <a:pt x="89" y="462"/>
                  </a:lnTo>
                  <a:lnTo>
                    <a:pt x="89" y="462"/>
                  </a:lnTo>
                  <a:lnTo>
                    <a:pt x="89" y="459"/>
                  </a:lnTo>
                  <a:lnTo>
                    <a:pt x="92" y="456"/>
                  </a:lnTo>
                  <a:lnTo>
                    <a:pt x="95" y="455"/>
                  </a:lnTo>
                  <a:lnTo>
                    <a:pt x="97" y="455"/>
                  </a:lnTo>
                  <a:lnTo>
                    <a:pt x="97" y="455"/>
                  </a:lnTo>
                  <a:lnTo>
                    <a:pt x="102" y="456"/>
                  </a:lnTo>
                  <a:lnTo>
                    <a:pt x="105" y="456"/>
                  </a:lnTo>
                  <a:lnTo>
                    <a:pt x="109" y="455"/>
                  </a:lnTo>
                  <a:lnTo>
                    <a:pt x="112" y="452"/>
                  </a:lnTo>
                  <a:lnTo>
                    <a:pt x="112" y="452"/>
                  </a:lnTo>
                  <a:lnTo>
                    <a:pt x="117" y="443"/>
                  </a:lnTo>
                  <a:lnTo>
                    <a:pt x="124" y="433"/>
                  </a:lnTo>
                  <a:lnTo>
                    <a:pt x="124" y="433"/>
                  </a:lnTo>
                  <a:lnTo>
                    <a:pt x="133" y="421"/>
                  </a:lnTo>
                  <a:lnTo>
                    <a:pt x="136" y="412"/>
                  </a:lnTo>
                  <a:lnTo>
                    <a:pt x="136" y="412"/>
                  </a:lnTo>
                  <a:lnTo>
                    <a:pt x="139" y="403"/>
                  </a:lnTo>
                  <a:lnTo>
                    <a:pt x="140" y="400"/>
                  </a:lnTo>
                  <a:lnTo>
                    <a:pt x="142" y="400"/>
                  </a:lnTo>
                  <a:lnTo>
                    <a:pt x="143" y="400"/>
                  </a:lnTo>
                  <a:lnTo>
                    <a:pt x="143" y="400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2" y="388"/>
                  </a:lnTo>
                  <a:lnTo>
                    <a:pt x="154" y="385"/>
                  </a:lnTo>
                  <a:lnTo>
                    <a:pt x="155" y="385"/>
                  </a:lnTo>
                  <a:lnTo>
                    <a:pt x="155" y="385"/>
                  </a:lnTo>
                  <a:lnTo>
                    <a:pt x="157" y="382"/>
                  </a:lnTo>
                  <a:lnTo>
                    <a:pt x="160" y="376"/>
                  </a:lnTo>
                  <a:lnTo>
                    <a:pt x="163" y="370"/>
                  </a:lnTo>
                  <a:lnTo>
                    <a:pt x="166" y="369"/>
                  </a:lnTo>
                  <a:lnTo>
                    <a:pt x="167" y="369"/>
                  </a:lnTo>
                  <a:lnTo>
                    <a:pt x="167" y="369"/>
                  </a:lnTo>
                  <a:lnTo>
                    <a:pt x="172" y="370"/>
                  </a:lnTo>
                  <a:lnTo>
                    <a:pt x="173" y="372"/>
                  </a:lnTo>
                  <a:lnTo>
                    <a:pt x="179" y="375"/>
                  </a:lnTo>
                  <a:lnTo>
                    <a:pt x="179" y="375"/>
                  </a:lnTo>
                  <a:lnTo>
                    <a:pt x="182" y="378"/>
                  </a:lnTo>
                  <a:lnTo>
                    <a:pt x="185" y="381"/>
                  </a:lnTo>
                  <a:lnTo>
                    <a:pt x="188" y="384"/>
                  </a:lnTo>
                  <a:lnTo>
                    <a:pt x="191" y="385"/>
                  </a:lnTo>
                  <a:lnTo>
                    <a:pt x="191" y="385"/>
                  </a:lnTo>
                  <a:lnTo>
                    <a:pt x="194" y="385"/>
                  </a:lnTo>
                  <a:lnTo>
                    <a:pt x="197" y="384"/>
                  </a:lnTo>
                  <a:lnTo>
                    <a:pt x="201" y="381"/>
                  </a:lnTo>
                  <a:lnTo>
                    <a:pt x="201" y="381"/>
                  </a:lnTo>
                  <a:lnTo>
                    <a:pt x="206" y="376"/>
                  </a:lnTo>
                  <a:lnTo>
                    <a:pt x="207" y="370"/>
                  </a:lnTo>
                  <a:lnTo>
                    <a:pt x="209" y="363"/>
                  </a:lnTo>
                  <a:lnTo>
                    <a:pt x="210" y="357"/>
                  </a:lnTo>
                  <a:lnTo>
                    <a:pt x="210" y="357"/>
                  </a:lnTo>
                  <a:lnTo>
                    <a:pt x="209" y="350"/>
                  </a:lnTo>
                  <a:lnTo>
                    <a:pt x="206" y="342"/>
                  </a:lnTo>
                  <a:lnTo>
                    <a:pt x="204" y="333"/>
                  </a:lnTo>
                  <a:lnTo>
                    <a:pt x="204" y="326"/>
                  </a:lnTo>
                  <a:lnTo>
                    <a:pt x="204" y="326"/>
                  </a:lnTo>
                  <a:lnTo>
                    <a:pt x="206" y="320"/>
                  </a:lnTo>
                  <a:lnTo>
                    <a:pt x="207" y="316"/>
                  </a:lnTo>
                  <a:lnTo>
                    <a:pt x="209" y="313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04" y="305"/>
                  </a:lnTo>
                  <a:lnTo>
                    <a:pt x="201" y="302"/>
                  </a:lnTo>
                  <a:lnTo>
                    <a:pt x="197" y="301"/>
                  </a:lnTo>
                  <a:lnTo>
                    <a:pt x="192" y="302"/>
                  </a:lnTo>
                  <a:lnTo>
                    <a:pt x="192" y="302"/>
                  </a:lnTo>
                  <a:lnTo>
                    <a:pt x="188" y="307"/>
                  </a:lnTo>
                  <a:lnTo>
                    <a:pt x="185" y="311"/>
                  </a:lnTo>
                  <a:lnTo>
                    <a:pt x="182" y="314"/>
                  </a:lnTo>
                  <a:lnTo>
                    <a:pt x="180" y="316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6" y="313"/>
                  </a:lnTo>
                  <a:lnTo>
                    <a:pt x="174" y="310"/>
                  </a:lnTo>
                  <a:lnTo>
                    <a:pt x="173" y="305"/>
                  </a:lnTo>
                  <a:lnTo>
                    <a:pt x="172" y="302"/>
                  </a:lnTo>
                  <a:lnTo>
                    <a:pt x="172" y="302"/>
                  </a:lnTo>
                  <a:lnTo>
                    <a:pt x="167" y="301"/>
                  </a:lnTo>
                  <a:lnTo>
                    <a:pt x="164" y="299"/>
                  </a:lnTo>
                  <a:lnTo>
                    <a:pt x="163" y="298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89"/>
                  </a:lnTo>
                  <a:lnTo>
                    <a:pt x="164" y="284"/>
                  </a:lnTo>
                  <a:lnTo>
                    <a:pt x="164" y="283"/>
                  </a:lnTo>
                  <a:lnTo>
                    <a:pt x="166" y="283"/>
                  </a:lnTo>
                  <a:lnTo>
                    <a:pt x="172" y="283"/>
                  </a:lnTo>
                  <a:lnTo>
                    <a:pt x="172" y="283"/>
                  </a:lnTo>
                  <a:lnTo>
                    <a:pt x="176" y="283"/>
                  </a:lnTo>
                  <a:lnTo>
                    <a:pt x="180" y="281"/>
                  </a:lnTo>
                  <a:lnTo>
                    <a:pt x="183" y="279"/>
                  </a:lnTo>
                  <a:lnTo>
                    <a:pt x="186" y="276"/>
                  </a:lnTo>
                  <a:lnTo>
                    <a:pt x="191" y="268"/>
                  </a:lnTo>
                  <a:lnTo>
                    <a:pt x="192" y="264"/>
                  </a:lnTo>
                  <a:lnTo>
                    <a:pt x="192" y="264"/>
                  </a:lnTo>
                  <a:lnTo>
                    <a:pt x="189" y="249"/>
                  </a:lnTo>
                  <a:lnTo>
                    <a:pt x="189" y="240"/>
                  </a:lnTo>
                  <a:lnTo>
                    <a:pt x="189" y="237"/>
                  </a:lnTo>
                  <a:lnTo>
                    <a:pt x="191" y="234"/>
                  </a:lnTo>
                  <a:lnTo>
                    <a:pt x="191" y="234"/>
                  </a:lnTo>
                  <a:lnTo>
                    <a:pt x="200" y="224"/>
                  </a:lnTo>
                  <a:lnTo>
                    <a:pt x="213" y="212"/>
                  </a:lnTo>
                  <a:lnTo>
                    <a:pt x="213" y="212"/>
                  </a:lnTo>
                  <a:lnTo>
                    <a:pt x="232" y="191"/>
                  </a:lnTo>
                  <a:lnTo>
                    <a:pt x="243" y="182"/>
                  </a:lnTo>
                  <a:lnTo>
                    <a:pt x="247" y="179"/>
                  </a:lnTo>
                  <a:lnTo>
                    <a:pt x="251" y="178"/>
                  </a:lnTo>
                  <a:lnTo>
                    <a:pt x="251" y="178"/>
                  </a:lnTo>
                  <a:lnTo>
                    <a:pt x="254" y="181"/>
                  </a:lnTo>
                  <a:lnTo>
                    <a:pt x="256" y="182"/>
                  </a:lnTo>
                  <a:lnTo>
                    <a:pt x="256" y="185"/>
                  </a:lnTo>
                  <a:lnTo>
                    <a:pt x="259" y="188"/>
                  </a:lnTo>
                  <a:lnTo>
                    <a:pt x="259" y="188"/>
                  </a:lnTo>
                  <a:lnTo>
                    <a:pt x="262" y="191"/>
                  </a:lnTo>
                  <a:lnTo>
                    <a:pt x="265" y="196"/>
                  </a:lnTo>
                  <a:lnTo>
                    <a:pt x="266" y="197"/>
                  </a:lnTo>
                  <a:lnTo>
                    <a:pt x="266" y="200"/>
                  </a:lnTo>
                  <a:lnTo>
                    <a:pt x="263" y="206"/>
                  </a:lnTo>
                  <a:lnTo>
                    <a:pt x="263" y="206"/>
                  </a:lnTo>
                  <a:lnTo>
                    <a:pt x="254" y="219"/>
                  </a:lnTo>
                  <a:lnTo>
                    <a:pt x="253" y="224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62" y="230"/>
                  </a:lnTo>
                  <a:lnTo>
                    <a:pt x="269" y="233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87" y="239"/>
                  </a:lnTo>
                  <a:lnTo>
                    <a:pt x="291" y="239"/>
                  </a:lnTo>
                  <a:lnTo>
                    <a:pt x="293" y="240"/>
                  </a:lnTo>
                  <a:lnTo>
                    <a:pt x="293" y="244"/>
                  </a:lnTo>
                  <a:lnTo>
                    <a:pt x="293" y="244"/>
                  </a:lnTo>
                  <a:lnTo>
                    <a:pt x="293" y="252"/>
                  </a:lnTo>
                  <a:lnTo>
                    <a:pt x="293" y="256"/>
                  </a:lnTo>
                  <a:lnTo>
                    <a:pt x="296" y="262"/>
                  </a:lnTo>
                  <a:lnTo>
                    <a:pt x="302" y="267"/>
                  </a:lnTo>
                  <a:lnTo>
                    <a:pt x="302" y="267"/>
                  </a:lnTo>
                  <a:lnTo>
                    <a:pt x="318" y="279"/>
                  </a:lnTo>
                  <a:lnTo>
                    <a:pt x="326" y="281"/>
                  </a:lnTo>
                  <a:lnTo>
                    <a:pt x="328" y="283"/>
                  </a:lnTo>
                  <a:lnTo>
                    <a:pt x="331" y="281"/>
                  </a:lnTo>
                  <a:lnTo>
                    <a:pt x="331" y="281"/>
                  </a:lnTo>
                  <a:lnTo>
                    <a:pt x="342" y="273"/>
                  </a:lnTo>
                  <a:lnTo>
                    <a:pt x="349" y="270"/>
                  </a:lnTo>
                  <a:lnTo>
                    <a:pt x="352" y="268"/>
                  </a:lnTo>
                  <a:lnTo>
                    <a:pt x="355" y="270"/>
                  </a:lnTo>
                  <a:lnTo>
                    <a:pt x="355" y="270"/>
                  </a:lnTo>
                  <a:lnTo>
                    <a:pt x="361" y="271"/>
                  </a:lnTo>
                  <a:lnTo>
                    <a:pt x="367" y="276"/>
                  </a:lnTo>
                  <a:lnTo>
                    <a:pt x="374" y="279"/>
                  </a:lnTo>
                  <a:lnTo>
                    <a:pt x="382" y="283"/>
                  </a:lnTo>
                  <a:lnTo>
                    <a:pt x="382" y="283"/>
                  </a:lnTo>
                  <a:lnTo>
                    <a:pt x="389" y="286"/>
                  </a:lnTo>
                  <a:lnTo>
                    <a:pt x="397" y="292"/>
                  </a:lnTo>
                  <a:lnTo>
                    <a:pt x="404" y="298"/>
                  </a:lnTo>
                  <a:lnTo>
                    <a:pt x="407" y="299"/>
                  </a:lnTo>
                  <a:lnTo>
                    <a:pt x="410" y="301"/>
                  </a:lnTo>
                  <a:lnTo>
                    <a:pt x="410" y="301"/>
                  </a:lnTo>
                  <a:lnTo>
                    <a:pt x="417" y="299"/>
                  </a:lnTo>
                  <a:lnTo>
                    <a:pt x="425" y="296"/>
                  </a:lnTo>
                  <a:lnTo>
                    <a:pt x="438" y="292"/>
                  </a:lnTo>
                  <a:lnTo>
                    <a:pt x="438" y="292"/>
                  </a:lnTo>
                  <a:lnTo>
                    <a:pt x="448" y="290"/>
                  </a:lnTo>
                  <a:lnTo>
                    <a:pt x="453" y="290"/>
                  </a:lnTo>
                  <a:lnTo>
                    <a:pt x="457" y="292"/>
                  </a:lnTo>
                  <a:lnTo>
                    <a:pt x="457" y="292"/>
                  </a:lnTo>
                  <a:lnTo>
                    <a:pt x="463" y="293"/>
                  </a:lnTo>
                  <a:lnTo>
                    <a:pt x="468" y="293"/>
                  </a:lnTo>
                  <a:lnTo>
                    <a:pt x="469" y="290"/>
                  </a:lnTo>
                  <a:lnTo>
                    <a:pt x="469" y="290"/>
                  </a:lnTo>
                  <a:lnTo>
                    <a:pt x="481" y="281"/>
                  </a:lnTo>
                  <a:lnTo>
                    <a:pt x="481" y="281"/>
                  </a:lnTo>
                  <a:lnTo>
                    <a:pt x="485" y="279"/>
                  </a:lnTo>
                  <a:lnTo>
                    <a:pt x="487" y="276"/>
                  </a:lnTo>
                  <a:lnTo>
                    <a:pt x="487" y="276"/>
                  </a:lnTo>
                  <a:lnTo>
                    <a:pt x="484" y="271"/>
                  </a:lnTo>
                  <a:lnTo>
                    <a:pt x="484" y="271"/>
                  </a:lnTo>
                  <a:lnTo>
                    <a:pt x="474" y="261"/>
                  </a:lnTo>
                  <a:lnTo>
                    <a:pt x="465" y="252"/>
                  </a:lnTo>
                  <a:lnTo>
                    <a:pt x="465" y="252"/>
                  </a:lnTo>
                  <a:lnTo>
                    <a:pt x="465" y="249"/>
                  </a:lnTo>
                  <a:lnTo>
                    <a:pt x="466" y="246"/>
                  </a:lnTo>
                  <a:lnTo>
                    <a:pt x="465" y="244"/>
                  </a:lnTo>
                  <a:lnTo>
                    <a:pt x="460" y="241"/>
                  </a:lnTo>
                  <a:lnTo>
                    <a:pt x="460" y="241"/>
                  </a:lnTo>
                  <a:lnTo>
                    <a:pt x="447" y="240"/>
                  </a:lnTo>
                  <a:lnTo>
                    <a:pt x="441" y="237"/>
                  </a:lnTo>
                  <a:lnTo>
                    <a:pt x="434" y="231"/>
                  </a:lnTo>
                  <a:lnTo>
                    <a:pt x="434" y="231"/>
                  </a:lnTo>
                  <a:lnTo>
                    <a:pt x="429" y="225"/>
                  </a:lnTo>
                  <a:lnTo>
                    <a:pt x="426" y="221"/>
                  </a:lnTo>
                  <a:lnTo>
                    <a:pt x="425" y="216"/>
                  </a:lnTo>
                  <a:lnTo>
                    <a:pt x="422" y="215"/>
                  </a:lnTo>
                  <a:lnTo>
                    <a:pt x="422" y="215"/>
                  </a:lnTo>
                  <a:lnTo>
                    <a:pt x="417" y="215"/>
                  </a:lnTo>
                  <a:lnTo>
                    <a:pt x="410" y="216"/>
                  </a:lnTo>
                  <a:lnTo>
                    <a:pt x="404" y="216"/>
                  </a:lnTo>
                  <a:lnTo>
                    <a:pt x="400" y="215"/>
                  </a:lnTo>
                  <a:lnTo>
                    <a:pt x="397" y="212"/>
                  </a:lnTo>
                  <a:lnTo>
                    <a:pt x="397" y="212"/>
                  </a:lnTo>
                  <a:lnTo>
                    <a:pt x="391" y="207"/>
                  </a:lnTo>
                  <a:lnTo>
                    <a:pt x="385" y="203"/>
                  </a:lnTo>
                  <a:lnTo>
                    <a:pt x="383" y="202"/>
                  </a:lnTo>
                  <a:lnTo>
                    <a:pt x="382" y="200"/>
                  </a:lnTo>
                  <a:lnTo>
                    <a:pt x="382" y="197"/>
                  </a:lnTo>
                  <a:lnTo>
                    <a:pt x="385" y="194"/>
                  </a:lnTo>
                  <a:lnTo>
                    <a:pt x="385" y="194"/>
                  </a:lnTo>
                  <a:lnTo>
                    <a:pt x="388" y="188"/>
                  </a:lnTo>
                  <a:lnTo>
                    <a:pt x="388" y="182"/>
                  </a:lnTo>
                  <a:lnTo>
                    <a:pt x="386" y="178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83" y="172"/>
                  </a:lnTo>
                  <a:lnTo>
                    <a:pt x="385" y="170"/>
                  </a:lnTo>
                  <a:lnTo>
                    <a:pt x="388" y="169"/>
                  </a:lnTo>
                  <a:lnTo>
                    <a:pt x="391" y="167"/>
                  </a:lnTo>
                  <a:lnTo>
                    <a:pt x="391" y="166"/>
                  </a:lnTo>
                  <a:lnTo>
                    <a:pt x="389" y="163"/>
                  </a:lnTo>
                  <a:lnTo>
                    <a:pt x="389" y="163"/>
                  </a:lnTo>
                  <a:lnTo>
                    <a:pt x="388" y="160"/>
                  </a:lnTo>
                  <a:lnTo>
                    <a:pt x="386" y="159"/>
                  </a:lnTo>
                  <a:lnTo>
                    <a:pt x="380" y="157"/>
                  </a:lnTo>
                  <a:lnTo>
                    <a:pt x="376" y="156"/>
                  </a:lnTo>
                  <a:lnTo>
                    <a:pt x="374" y="154"/>
                  </a:lnTo>
                  <a:lnTo>
                    <a:pt x="373" y="151"/>
                  </a:lnTo>
                  <a:lnTo>
                    <a:pt x="373" y="151"/>
                  </a:lnTo>
                  <a:lnTo>
                    <a:pt x="371" y="144"/>
                  </a:lnTo>
                  <a:lnTo>
                    <a:pt x="373" y="136"/>
                  </a:lnTo>
                  <a:lnTo>
                    <a:pt x="373" y="127"/>
                  </a:lnTo>
                  <a:lnTo>
                    <a:pt x="371" y="123"/>
                  </a:lnTo>
                  <a:lnTo>
                    <a:pt x="370" y="119"/>
                  </a:lnTo>
                  <a:lnTo>
                    <a:pt x="370" y="119"/>
                  </a:lnTo>
                  <a:lnTo>
                    <a:pt x="363" y="111"/>
                  </a:lnTo>
                  <a:lnTo>
                    <a:pt x="358" y="105"/>
                  </a:lnTo>
                  <a:lnTo>
                    <a:pt x="352" y="99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8" y="89"/>
                  </a:lnTo>
                  <a:lnTo>
                    <a:pt x="346" y="86"/>
                  </a:lnTo>
                  <a:lnTo>
                    <a:pt x="340" y="79"/>
                  </a:lnTo>
                  <a:lnTo>
                    <a:pt x="336" y="73"/>
                  </a:lnTo>
                  <a:lnTo>
                    <a:pt x="333" y="68"/>
                  </a:lnTo>
                  <a:lnTo>
                    <a:pt x="333" y="62"/>
                  </a:lnTo>
                  <a:lnTo>
                    <a:pt x="333" y="62"/>
                  </a:lnTo>
                  <a:lnTo>
                    <a:pt x="333" y="53"/>
                  </a:lnTo>
                  <a:lnTo>
                    <a:pt x="334" y="46"/>
                  </a:lnTo>
                  <a:lnTo>
                    <a:pt x="334" y="43"/>
                  </a:lnTo>
                  <a:lnTo>
                    <a:pt x="334" y="42"/>
                  </a:lnTo>
                  <a:lnTo>
                    <a:pt x="333" y="42"/>
                  </a:lnTo>
                  <a:lnTo>
                    <a:pt x="328" y="42"/>
                  </a:lnTo>
                  <a:lnTo>
                    <a:pt x="328" y="42"/>
                  </a:lnTo>
                  <a:lnTo>
                    <a:pt x="320" y="43"/>
                  </a:lnTo>
                  <a:lnTo>
                    <a:pt x="312" y="42"/>
                  </a:lnTo>
                  <a:lnTo>
                    <a:pt x="306" y="39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293" y="27"/>
                  </a:lnTo>
                  <a:lnTo>
                    <a:pt x="284" y="22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66" y="13"/>
                  </a:lnTo>
                  <a:lnTo>
                    <a:pt x="257" y="7"/>
                  </a:lnTo>
                  <a:lnTo>
                    <a:pt x="249" y="2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1" y="2"/>
                  </a:lnTo>
                  <a:lnTo>
                    <a:pt x="240" y="6"/>
                  </a:lnTo>
                  <a:lnTo>
                    <a:pt x="237" y="10"/>
                  </a:lnTo>
                  <a:lnTo>
                    <a:pt x="234" y="12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07" y="18"/>
                  </a:lnTo>
                  <a:lnTo>
                    <a:pt x="197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5" y="21"/>
                  </a:lnTo>
                  <a:lnTo>
                    <a:pt x="182" y="22"/>
                  </a:lnTo>
                  <a:lnTo>
                    <a:pt x="176" y="27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55" y="36"/>
                  </a:lnTo>
                  <a:lnTo>
                    <a:pt x="145" y="37"/>
                  </a:lnTo>
                  <a:lnTo>
                    <a:pt x="137" y="36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0"/>
                  </a:lnTo>
                  <a:lnTo>
                    <a:pt x="133" y="27"/>
                  </a:lnTo>
                  <a:lnTo>
                    <a:pt x="133" y="25"/>
                  </a:lnTo>
                  <a:lnTo>
                    <a:pt x="132" y="25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00" y="37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74" y="33"/>
                  </a:lnTo>
                  <a:lnTo>
                    <a:pt x="69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6" y="33"/>
                  </a:lnTo>
                  <a:lnTo>
                    <a:pt x="66" y="39"/>
                  </a:lnTo>
                  <a:lnTo>
                    <a:pt x="65" y="40"/>
                  </a:lnTo>
                  <a:lnTo>
                    <a:pt x="62" y="43"/>
                  </a:lnTo>
                  <a:lnTo>
                    <a:pt x="59" y="46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43" y="52"/>
                  </a:lnTo>
                  <a:lnTo>
                    <a:pt x="34" y="50"/>
                  </a:lnTo>
                  <a:lnTo>
                    <a:pt x="26" y="49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6" y="40"/>
                  </a:lnTo>
                  <a:lnTo>
                    <a:pt x="9" y="37"/>
                  </a:lnTo>
                  <a:lnTo>
                    <a:pt x="0" y="34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8432800" y="4302125"/>
              <a:ext cx="1609725" cy="1828800"/>
            </a:xfrm>
            <a:custGeom>
              <a:avLst/>
              <a:gdLst>
                <a:gd name="T0" fmla="*/ 50 w 1014"/>
                <a:gd name="T1" fmla="*/ 422 h 1152"/>
                <a:gd name="T2" fmla="*/ 27 w 1014"/>
                <a:gd name="T3" fmla="*/ 465 h 1152"/>
                <a:gd name="T4" fmla="*/ 2 w 1014"/>
                <a:gd name="T5" fmla="*/ 483 h 1152"/>
                <a:gd name="T6" fmla="*/ 22 w 1014"/>
                <a:gd name="T7" fmla="*/ 528 h 1152"/>
                <a:gd name="T8" fmla="*/ 76 w 1014"/>
                <a:gd name="T9" fmla="*/ 549 h 1152"/>
                <a:gd name="T10" fmla="*/ 120 w 1014"/>
                <a:gd name="T11" fmla="*/ 549 h 1152"/>
                <a:gd name="T12" fmla="*/ 153 w 1014"/>
                <a:gd name="T13" fmla="*/ 574 h 1152"/>
                <a:gd name="T14" fmla="*/ 163 w 1014"/>
                <a:gd name="T15" fmla="*/ 594 h 1152"/>
                <a:gd name="T16" fmla="*/ 145 w 1014"/>
                <a:gd name="T17" fmla="*/ 626 h 1152"/>
                <a:gd name="T18" fmla="*/ 163 w 1014"/>
                <a:gd name="T19" fmla="*/ 648 h 1152"/>
                <a:gd name="T20" fmla="*/ 219 w 1014"/>
                <a:gd name="T21" fmla="*/ 644 h 1152"/>
                <a:gd name="T22" fmla="*/ 249 w 1014"/>
                <a:gd name="T23" fmla="*/ 648 h 1152"/>
                <a:gd name="T24" fmla="*/ 270 w 1014"/>
                <a:gd name="T25" fmla="*/ 656 h 1152"/>
                <a:gd name="T26" fmla="*/ 307 w 1014"/>
                <a:gd name="T27" fmla="*/ 682 h 1152"/>
                <a:gd name="T28" fmla="*/ 308 w 1014"/>
                <a:gd name="T29" fmla="*/ 714 h 1152"/>
                <a:gd name="T30" fmla="*/ 311 w 1014"/>
                <a:gd name="T31" fmla="*/ 773 h 1152"/>
                <a:gd name="T32" fmla="*/ 313 w 1014"/>
                <a:gd name="T33" fmla="*/ 813 h 1152"/>
                <a:gd name="T34" fmla="*/ 382 w 1014"/>
                <a:gd name="T35" fmla="*/ 834 h 1152"/>
                <a:gd name="T36" fmla="*/ 424 w 1014"/>
                <a:gd name="T37" fmla="*/ 884 h 1152"/>
                <a:gd name="T38" fmla="*/ 471 w 1014"/>
                <a:gd name="T39" fmla="*/ 912 h 1152"/>
                <a:gd name="T40" fmla="*/ 532 w 1014"/>
                <a:gd name="T41" fmla="*/ 943 h 1152"/>
                <a:gd name="T42" fmla="*/ 552 w 1014"/>
                <a:gd name="T43" fmla="*/ 989 h 1152"/>
                <a:gd name="T44" fmla="*/ 582 w 1014"/>
                <a:gd name="T45" fmla="*/ 1030 h 1152"/>
                <a:gd name="T46" fmla="*/ 655 w 1014"/>
                <a:gd name="T47" fmla="*/ 1038 h 1152"/>
                <a:gd name="T48" fmla="*/ 711 w 1014"/>
                <a:gd name="T49" fmla="*/ 1013 h 1152"/>
                <a:gd name="T50" fmla="*/ 738 w 1014"/>
                <a:gd name="T51" fmla="*/ 1013 h 1152"/>
                <a:gd name="T52" fmla="*/ 772 w 1014"/>
                <a:gd name="T53" fmla="*/ 1059 h 1152"/>
                <a:gd name="T54" fmla="*/ 800 w 1014"/>
                <a:gd name="T55" fmla="*/ 1057 h 1152"/>
                <a:gd name="T56" fmla="*/ 820 w 1014"/>
                <a:gd name="T57" fmla="*/ 1094 h 1152"/>
                <a:gd name="T58" fmla="*/ 854 w 1014"/>
                <a:gd name="T59" fmla="*/ 1106 h 1152"/>
                <a:gd name="T60" fmla="*/ 874 w 1014"/>
                <a:gd name="T61" fmla="*/ 1137 h 1152"/>
                <a:gd name="T62" fmla="*/ 897 w 1014"/>
                <a:gd name="T63" fmla="*/ 1137 h 1152"/>
                <a:gd name="T64" fmla="*/ 909 w 1014"/>
                <a:gd name="T65" fmla="*/ 1113 h 1152"/>
                <a:gd name="T66" fmla="*/ 955 w 1014"/>
                <a:gd name="T67" fmla="*/ 1081 h 1152"/>
                <a:gd name="T68" fmla="*/ 967 w 1014"/>
                <a:gd name="T69" fmla="*/ 1041 h 1152"/>
                <a:gd name="T70" fmla="*/ 985 w 1014"/>
                <a:gd name="T71" fmla="*/ 973 h 1152"/>
                <a:gd name="T72" fmla="*/ 1013 w 1014"/>
                <a:gd name="T73" fmla="*/ 915 h 1152"/>
                <a:gd name="T74" fmla="*/ 988 w 1014"/>
                <a:gd name="T75" fmla="*/ 885 h 1152"/>
                <a:gd name="T76" fmla="*/ 964 w 1014"/>
                <a:gd name="T77" fmla="*/ 868 h 1152"/>
                <a:gd name="T78" fmla="*/ 960 w 1014"/>
                <a:gd name="T79" fmla="*/ 841 h 1152"/>
                <a:gd name="T80" fmla="*/ 969 w 1014"/>
                <a:gd name="T81" fmla="*/ 795 h 1152"/>
                <a:gd name="T82" fmla="*/ 952 w 1014"/>
                <a:gd name="T83" fmla="*/ 765 h 1152"/>
                <a:gd name="T84" fmla="*/ 934 w 1014"/>
                <a:gd name="T85" fmla="*/ 725 h 1152"/>
                <a:gd name="T86" fmla="*/ 940 w 1014"/>
                <a:gd name="T87" fmla="*/ 699 h 1152"/>
                <a:gd name="T88" fmla="*/ 945 w 1014"/>
                <a:gd name="T89" fmla="*/ 663 h 1152"/>
                <a:gd name="T90" fmla="*/ 934 w 1014"/>
                <a:gd name="T91" fmla="*/ 610 h 1152"/>
                <a:gd name="T92" fmla="*/ 939 w 1014"/>
                <a:gd name="T93" fmla="*/ 560 h 1152"/>
                <a:gd name="T94" fmla="*/ 924 w 1014"/>
                <a:gd name="T95" fmla="*/ 514 h 1152"/>
                <a:gd name="T96" fmla="*/ 955 w 1014"/>
                <a:gd name="T97" fmla="*/ 506 h 1152"/>
                <a:gd name="T98" fmla="*/ 977 w 1014"/>
                <a:gd name="T99" fmla="*/ 478 h 1152"/>
                <a:gd name="T100" fmla="*/ 997 w 1014"/>
                <a:gd name="T101" fmla="*/ 422 h 1152"/>
                <a:gd name="T102" fmla="*/ 997 w 1014"/>
                <a:gd name="T103" fmla="*/ 385 h 1152"/>
                <a:gd name="T104" fmla="*/ 979 w 1014"/>
                <a:gd name="T105" fmla="*/ 357 h 1152"/>
                <a:gd name="T106" fmla="*/ 948 w 1014"/>
                <a:gd name="T107" fmla="*/ 352 h 1152"/>
                <a:gd name="T108" fmla="*/ 894 w 1014"/>
                <a:gd name="T109" fmla="*/ 290 h 1152"/>
                <a:gd name="T110" fmla="*/ 900 w 1014"/>
                <a:gd name="T111" fmla="*/ 244 h 1152"/>
                <a:gd name="T112" fmla="*/ 957 w 1014"/>
                <a:gd name="T113" fmla="*/ 226 h 1152"/>
                <a:gd name="T114" fmla="*/ 985 w 1014"/>
                <a:gd name="T115" fmla="*/ 166 h 1152"/>
                <a:gd name="T116" fmla="*/ 952 w 1014"/>
                <a:gd name="T117" fmla="*/ 108 h 1152"/>
                <a:gd name="T118" fmla="*/ 986 w 1014"/>
                <a:gd name="T119" fmla="*/ 96 h 1152"/>
                <a:gd name="T120" fmla="*/ 991 w 1014"/>
                <a:gd name="T121" fmla="*/ 46 h 1152"/>
                <a:gd name="T122" fmla="*/ 970 w 1014"/>
                <a:gd name="T123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4" h="1152">
                  <a:moveTo>
                    <a:pt x="46" y="361"/>
                  </a:moveTo>
                  <a:lnTo>
                    <a:pt x="46" y="361"/>
                  </a:lnTo>
                  <a:lnTo>
                    <a:pt x="43" y="376"/>
                  </a:lnTo>
                  <a:lnTo>
                    <a:pt x="43" y="389"/>
                  </a:lnTo>
                  <a:lnTo>
                    <a:pt x="43" y="395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9" y="414"/>
                  </a:lnTo>
                  <a:lnTo>
                    <a:pt x="49" y="417"/>
                  </a:lnTo>
                  <a:lnTo>
                    <a:pt x="50" y="422"/>
                  </a:lnTo>
                  <a:lnTo>
                    <a:pt x="50" y="422"/>
                  </a:lnTo>
                  <a:lnTo>
                    <a:pt x="49" y="425"/>
                  </a:lnTo>
                  <a:lnTo>
                    <a:pt x="46" y="428"/>
                  </a:lnTo>
                  <a:lnTo>
                    <a:pt x="39" y="437"/>
                  </a:lnTo>
                  <a:lnTo>
                    <a:pt x="30" y="444"/>
                  </a:lnTo>
                  <a:lnTo>
                    <a:pt x="27" y="448"/>
                  </a:lnTo>
                  <a:lnTo>
                    <a:pt x="25" y="451"/>
                  </a:lnTo>
                  <a:lnTo>
                    <a:pt x="25" y="451"/>
                  </a:lnTo>
                  <a:lnTo>
                    <a:pt x="27" y="462"/>
                  </a:lnTo>
                  <a:lnTo>
                    <a:pt x="27" y="465"/>
                  </a:lnTo>
                  <a:lnTo>
                    <a:pt x="25" y="468"/>
                  </a:lnTo>
                  <a:lnTo>
                    <a:pt x="24" y="469"/>
                  </a:lnTo>
                  <a:lnTo>
                    <a:pt x="19" y="471"/>
                  </a:lnTo>
                  <a:lnTo>
                    <a:pt x="19" y="471"/>
                  </a:lnTo>
                  <a:lnTo>
                    <a:pt x="5" y="474"/>
                  </a:lnTo>
                  <a:lnTo>
                    <a:pt x="2" y="475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2" y="483"/>
                  </a:lnTo>
                  <a:lnTo>
                    <a:pt x="2" y="483"/>
                  </a:lnTo>
                  <a:lnTo>
                    <a:pt x="6" y="490"/>
                  </a:lnTo>
                  <a:lnTo>
                    <a:pt x="12" y="493"/>
                  </a:lnTo>
                  <a:lnTo>
                    <a:pt x="16" y="496"/>
                  </a:lnTo>
                  <a:lnTo>
                    <a:pt x="19" y="500"/>
                  </a:lnTo>
                  <a:lnTo>
                    <a:pt x="19" y="500"/>
                  </a:lnTo>
                  <a:lnTo>
                    <a:pt x="24" y="506"/>
                  </a:lnTo>
                  <a:lnTo>
                    <a:pt x="24" y="514"/>
                  </a:lnTo>
                  <a:lnTo>
                    <a:pt x="24" y="522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34"/>
                  </a:lnTo>
                  <a:lnTo>
                    <a:pt x="24" y="537"/>
                  </a:lnTo>
                  <a:lnTo>
                    <a:pt x="28" y="539"/>
                  </a:lnTo>
                  <a:lnTo>
                    <a:pt x="36" y="539"/>
                  </a:lnTo>
                  <a:lnTo>
                    <a:pt x="36" y="539"/>
                  </a:lnTo>
                  <a:lnTo>
                    <a:pt x="52" y="539"/>
                  </a:lnTo>
                  <a:lnTo>
                    <a:pt x="59" y="540"/>
                  </a:lnTo>
                  <a:lnTo>
                    <a:pt x="65" y="543"/>
                  </a:lnTo>
                  <a:lnTo>
                    <a:pt x="65" y="543"/>
                  </a:lnTo>
                  <a:lnTo>
                    <a:pt x="76" y="549"/>
                  </a:lnTo>
                  <a:lnTo>
                    <a:pt x="82" y="551"/>
                  </a:lnTo>
                  <a:lnTo>
                    <a:pt x="87" y="551"/>
                  </a:lnTo>
                  <a:lnTo>
                    <a:pt x="87" y="551"/>
                  </a:lnTo>
                  <a:lnTo>
                    <a:pt x="92" y="549"/>
                  </a:lnTo>
                  <a:lnTo>
                    <a:pt x="96" y="546"/>
                  </a:lnTo>
                  <a:lnTo>
                    <a:pt x="101" y="545"/>
                  </a:lnTo>
                  <a:lnTo>
                    <a:pt x="105" y="543"/>
                  </a:lnTo>
                  <a:lnTo>
                    <a:pt x="105" y="543"/>
                  </a:lnTo>
                  <a:lnTo>
                    <a:pt x="113" y="545"/>
                  </a:lnTo>
                  <a:lnTo>
                    <a:pt x="120" y="549"/>
                  </a:lnTo>
                  <a:lnTo>
                    <a:pt x="127" y="555"/>
                  </a:lnTo>
                  <a:lnTo>
                    <a:pt x="133" y="560"/>
                  </a:lnTo>
                  <a:lnTo>
                    <a:pt x="133" y="560"/>
                  </a:lnTo>
                  <a:lnTo>
                    <a:pt x="138" y="562"/>
                  </a:lnTo>
                  <a:lnTo>
                    <a:pt x="142" y="564"/>
                  </a:lnTo>
                  <a:lnTo>
                    <a:pt x="145" y="565"/>
                  </a:lnTo>
                  <a:lnTo>
                    <a:pt x="148" y="568"/>
                  </a:lnTo>
                  <a:lnTo>
                    <a:pt x="148" y="568"/>
                  </a:lnTo>
                  <a:lnTo>
                    <a:pt x="151" y="574"/>
                  </a:lnTo>
                  <a:lnTo>
                    <a:pt x="153" y="574"/>
                  </a:lnTo>
                  <a:lnTo>
                    <a:pt x="156" y="574"/>
                  </a:lnTo>
                  <a:lnTo>
                    <a:pt x="156" y="574"/>
                  </a:lnTo>
                  <a:lnTo>
                    <a:pt x="160" y="576"/>
                  </a:lnTo>
                  <a:lnTo>
                    <a:pt x="164" y="579"/>
                  </a:lnTo>
                  <a:lnTo>
                    <a:pt x="166" y="582"/>
                  </a:lnTo>
                  <a:lnTo>
                    <a:pt x="167" y="583"/>
                  </a:lnTo>
                  <a:lnTo>
                    <a:pt x="167" y="586"/>
                  </a:lnTo>
                  <a:lnTo>
                    <a:pt x="166" y="591"/>
                  </a:lnTo>
                  <a:lnTo>
                    <a:pt x="166" y="591"/>
                  </a:lnTo>
                  <a:lnTo>
                    <a:pt x="163" y="594"/>
                  </a:lnTo>
                  <a:lnTo>
                    <a:pt x="160" y="595"/>
                  </a:lnTo>
                  <a:lnTo>
                    <a:pt x="154" y="598"/>
                  </a:lnTo>
                  <a:lnTo>
                    <a:pt x="150" y="602"/>
                  </a:lnTo>
                  <a:lnTo>
                    <a:pt x="148" y="604"/>
                  </a:lnTo>
                  <a:lnTo>
                    <a:pt x="147" y="607"/>
                  </a:lnTo>
                  <a:lnTo>
                    <a:pt x="147" y="607"/>
                  </a:lnTo>
                  <a:lnTo>
                    <a:pt x="147" y="614"/>
                  </a:lnTo>
                  <a:lnTo>
                    <a:pt x="145" y="622"/>
                  </a:lnTo>
                  <a:lnTo>
                    <a:pt x="145" y="626"/>
                  </a:lnTo>
                  <a:lnTo>
                    <a:pt x="145" y="626"/>
                  </a:lnTo>
                  <a:lnTo>
                    <a:pt x="147" y="628"/>
                  </a:lnTo>
                  <a:lnTo>
                    <a:pt x="147" y="628"/>
                  </a:lnTo>
                  <a:lnTo>
                    <a:pt x="156" y="625"/>
                  </a:lnTo>
                  <a:lnTo>
                    <a:pt x="159" y="626"/>
                  </a:lnTo>
                  <a:lnTo>
                    <a:pt x="160" y="628"/>
                  </a:lnTo>
                  <a:lnTo>
                    <a:pt x="160" y="631"/>
                  </a:lnTo>
                  <a:lnTo>
                    <a:pt x="160" y="631"/>
                  </a:lnTo>
                  <a:lnTo>
                    <a:pt x="161" y="638"/>
                  </a:lnTo>
                  <a:lnTo>
                    <a:pt x="161" y="644"/>
                  </a:lnTo>
                  <a:lnTo>
                    <a:pt x="163" y="648"/>
                  </a:lnTo>
                  <a:lnTo>
                    <a:pt x="164" y="648"/>
                  </a:lnTo>
                  <a:lnTo>
                    <a:pt x="167" y="650"/>
                  </a:lnTo>
                  <a:lnTo>
                    <a:pt x="167" y="650"/>
                  </a:lnTo>
                  <a:lnTo>
                    <a:pt x="185" y="651"/>
                  </a:lnTo>
                  <a:lnTo>
                    <a:pt x="194" y="651"/>
                  </a:lnTo>
                  <a:lnTo>
                    <a:pt x="200" y="651"/>
                  </a:lnTo>
                  <a:lnTo>
                    <a:pt x="200" y="651"/>
                  </a:lnTo>
                  <a:lnTo>
                    <a:pt x="206" y="648"/>
                  </a:lnTo>
                  <a:lnTo>
                    <a:pt x="212" y="645"/>
                  </a:lnTo>
                  <a:lnTo>
                    <a:pt x="219" y="644"/>
                  </a:lnTo>
                  <a:lnTo>
                    <a:pt x="222" y="644"/>
                  </a:lnTo>
                  <a:lnTo>
                    <a:pt x="225" y="645"/>
                  </a:lnTo>
                  <a:lnTo>
                    <a:pt x="225" y="645"/>
                  </a:lnTo>
                  <a:lnTo>
                    <a:pt x="237" y="653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246" y="656"/>
                  </a:lnTo>
                  <a:lnTo>
                    <a:pt x="247" y="654"/>
                  </a:lnTo>
                  <a:lnTo>
                    <a:pt x="249" y="651"/>
                  </a:lnTo>
                  <a:lnTo>
                    <a:pt x="249" y="648"/>
                  </a:lnTo>
                  <a:lnTo>
                    <a:pt x="249" y="648"/>
                  </a:lnTo>
                  <a:lnTo>
                    <a:pt x="249" y="645"/>
                  </a:lnTo>
                  <a:lnTo>
                    <a:pt x="253" y="642"/>
                  </a:lnTo>
                  <a:lnTo>
                    <a:pt x="258" y="641"/>
                  </a:lnTo>
                  <a:lnTo>
                    <a:pt x="261" y="641"/>
                  </a:lnTo>
                  <a:lnTo>
                    <a:pt x="261" y="641"/>
                  </a:lnTo>
                  <a:lnTo>
                    <a:pt x="264" y="642"/>
                  </a:lnTo>
                  <a:lnTo>
                    <a:pt x="265" y="645"/>
                  </a:lnTo>
                  <a:lnTo>
                    <a:pt x="270" y="656"/>
                  </a:lnTo>
                  <a:lnTo>
                    <a:pt x="270" y="656"/>
                  </a:lnTo>
                  <a:lnTo>
                    <a:pt x="271" y="662"/>
                  </a:lnTo>
                  <a:lnTo>
                    <a:pt x="274" y="665"/>
                  </a:lnTo>
                  <a:lnTo>
                    <a:pt x="278" y="666"/>
                  </a:lnTo>
                  <a:lnTo>
                    <a:pt x="283" y="671"/>
                  </a:lnTo>
                  <a:lnTo>
                    <a:pt x="283" y="671"/>
                  </a:lnTo>
                  <a:lnTo>
                    <a:pt x="287" y="675"/>
                  </a:lnTo>
                  <a:lnTo>
                    <a:pt x="295" y="678"/>
                  </a:lnTo>
                  <a:lnTo>
                    <a:pt x="304" y="679"/>
                  </a:lnTo>
                  <a:lnTo>
                    <a:pt x="304" y="679"/>
                  </a:lnTo>
                  <a:lnTo>
                    <a:pt x="307" y="682"/>
                  </a:lnTo>
                  <a:lnTo>
                    <a:pt x="308" y="687"/>
                  </a:lnTo>
                  <a:lnTo>
                    <a:pt x="310" y="694"/>
                  </a:lnTo>
                  <a:lnTo>
                    <a:pt x="310" y="694"/>
                  </a:lnTo>
                  <a:lnTo>
                    <a:pt x="313" y="696"/>
                  </a:lnTo>
                  <a:lnTo>
                    <a:pt x="315" y="699"/>
                  </a:lnTo>
                  <a:lnTo>
                    <a:pt x="315" y="703"/>
                  </a:lnTo>
                  <a:lnTo>
                    <a:pt x="315" y="703"/>
                  </a:lnTo>
                  <a:lnTo>
                    <a:pt x="315" y="706"/>
                  </a:lnTo>
                  <a:lnTo>
                    <a:pt x="313" y="709"/>
                  </a:lnTo>
                  <a:lnTo>
                    <a:pt x="308" y="714"/>
                  </a:lnTo>
                  <a:lnTo>
                    <a:pt x="302" y="718"/>
                  </a:lnTo>
                  <a:lnTo>
                    <a:pt x="301" y="721"/>
                  </a:lnTo>
                  <a:lnTo>
                    <a:pt x="299" y="725"/>
                  </a:lnTo>
                  <a:lnTo>
                    <a:pt x="299" y="725"/>
                  </a:lnTo>
                  <a:lnTo>
                    <a:pt x="301" y="749"/>
                  </a:lnTo>
                  <a:lnTo>
                    <a:pt x="302" y="762"/>
                  </a:lnTo>
                  <a:lnTo>
                    <a:pt x="304" y="767"/>
                  </a:lnTo>
                  <a:lnTo>
                    <a:pt x="305" y="770"/>
                  </a:lnTo>
                  <a:lnTo>
                    <a:pt x="305" y="770"/>
                  </a:lnTo>
                  <a:lnTo>
                    <a:pt x="311" y="773"/>
                  </a:lnTo>
                  <a:lnTo>
                    <a:pt x="315" y="776"/>
                  </a:lnTo>
                  <a:lnTo>
                    <a:pt x="320" y="779"/>
                  </a:lnTo>
                  <a:lnTo>
                    <a:pt x="321" y="780"/>
                  </a:lnTo>
                  <a:lnTo>
                    <a:pt x="321" y="782"/>
                  </a:lnTo>
                  <a:lnTo>
                    <a:pt x="321" y="782"/>
                  </a:lnTo>
                  <a:lnTo>
                    <a:pt x="321" y="789"/>
                  </a:lnTo>
                  <a:lnTo>
                    <a:pt x="318" y="796"/>
                  </a:lnTo>
                  <a:lnTo>
                    <a:pt x="315" y="805"/>
                  </a:lnTo>
                  <a:lnTo>
                    <a:pt x="313" y="813"/>
                  </a:lnTo>
                  <a:lnTo>
                    <a:pt x="313" y="813"/>
                  </a:lnTo>
                  <a:lnTo>
                    <a:pt x="313" y="816"/>
                  </a:lnTo>
                  <a:lnTo>
                    <a:pt x="314" y="819"/>
                  </a:lnTo>
                  <a:lnTo>
                    <a:pt x="318" y="823"/>
                  </a:lnTo>
                  <a:lnTo>
                    <a:pt x="326" y="828"/>
                  </a:lnTo>
                  <a:lnTo>
                    <a:pt x="332" y="829"/>
                  </a:lnTo>
                  <a:lnTo>
                    <a:pt x="332" y="829"/>
                  </a:lnTo>
                  <a:lnTo>
                    <a:pt x="347" y="834"/>
                  </a:lnTo>
                  <a:lnTo>
                    <a:pt x="363" y="835"/>
                  </a:lnTo>
                  <a:lnTo>
                    <a:pt x="363" y="835"/>
                  </a:lnTo>
                  <a:lnTo>
                    <a:pt x="382" y="834"/>
                  </a:lnTo>
                  <a:lnTo>
                    <a:pt x="382" y="834"/>
                  </a:lnTo>
                  <a:lnTo>
                    <a:pt x="382" y="838"/>
                  </a:lnTo>
                  <a:lnTo>
                    <a:pt x="384" y="848"/>
                  </a:lnTo>
                  <a:lnTo>
                    <a:pt x="388" y="859"/>
                  </a:lnTo>
                  <a:lnTo>
                    <a:pt x="391" y="865"/>
                  </a:lnTo>
                  <a:lnTo>
                    <a:pt x="395" y="868"/>
                  </a:lnTo>
                  <a:lnTo>
                    <a:pt x="395" y="868"/>
                  </a:lnTo>
                  <a:lnTo>
                    <a:pt x="406" y="873"/>
                  </a:lnTo>
                  <a:lnTo>
                    <a:pt x="415" y="878"/>
                  </a:lnTo>
                  <a:lnTo>
                    <a:pt x="424" y="884"/>
                  </a:lnTo>
                  <a:lnTo>
                    <a:pt x="430" y="890"/>
                  </a:lnTo>
                  <a:lnTo>
                    <a:pt x="430" y="890"/>
                  </a:lnTo>
                  <a:lnTo>
                    <a:pt x="434" y="897"/>
                  </a:lnTo>
                  <a:lnTo>
                    <a:pt x="438" y="905"/>
                  </a:lnTo>
                  <a:lnTo>
                    <a:pt x="441" y="906"/>
                  </a:lnTo>
                  <a:lnTo>
                    <a:pt x="446" y="909"/>
                  </a:lnTo>
                  <a:lnTo>
                    <a:pt x="450" y="911"/>
                  </a:lnTo>
                  <a:lnTo>
                    <a:pt x="458" y="911"/>
                  </a:lnTo>
                  <a:lnTo>
                    <a:pt x="458" y="911"/>
                  </a:lnTo>
                  <a:lnTo>
                    <a:pt x="471" y="912"/>
                  </a:lnTo>
                  <a:lnTo>
                    <a:pt x="483" y="912"/>
                  </a:lnTo>
                  <a:lnTo>
                    <a:pt x="492" y="915"/>
                  </a:lnTo>
                  <a:lnTo>
                    <a:pt x="495" y="916"/>
                  </a:lnTo>
                  <a:lnTo>
                    <a:pt x="498" y="919"/>
                  </a:lnTo>
                  <a:lnTo>
                    <a:pt x="498" y="919"/>
                  </a:lnTo>
                  <a:lnTo>
                    <a:pt x="511" y="940"/>
                  </a:lnTo>
                  <a:lnTo>
                    <a:pt x="511" y="940"/>
                  </a:lnTo>
                  <a:lnTo>
                    <a:pt x="515" y="943"/>
                  </a:lnTo>
                  <a:lnTo>
                    <a:pt x="520" y="945"/>
                  </a:lnTo>
                  <a:lnTo>
                    <a:pt x="532" y="943"/>
                  </a:lnTo>
                  <a:lnTo>
                    <a:pt x="532" y="943"/>
                  </a:lnTo>
                  <a:lnTo>
                    <a:pt x="539" y="943"/>
                  </a:lnTo>
                  <a:lnTo>
                    <a:pt x="545" y="945"/>
                  </a:lnTo>
                  <a:lnTo>
                    <a:pt x="548" y="946"/>
                  </a:lnTo>
                  <a:lnTo>
                    <a:pt x="549" y="949"/>
                  </a:lnTo>
                  <a:lnTo>
                    <a:pt x="551" y="952"/>
                  </a:lnTo>
                  <a:lnTo>
                    <a:pt x="551" y="956"/>
                  </a:lnTo>
                  <a:lnTo>
                    <a:pt x="551" y="956"/>
                  </a:lnTo>
                  <a:lnTo>
                    <a:pt x="552" y="979"/>
                  </a:lnTo>
                  <a:lnTo>
                    <a:pt x="552" y="989"/>
                  </a:lnTo>
                  <a:lnTo>
                    <a:pt x="555" y="992"/>
                  </a:lnTo>
                  <a:lnTo>
                    <a:pt x="557" y="995"/>
                  </a:lnTo>
                  <a:lnTo>
                    <a:pt x="557" y="995"/>
                  </a:lnTo>
                  <a:lnTo>
                    <a:pt x="563" y="1001"/>
                  </a:lnTo>
                  <a:lnTo>
                    <a:pt x="567" y="1010"/>
                  </a:lnTo>
                  <a:lnTo>
                    <a:pt x="572" y="1019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9" y="1029"/>
                  </a:lnTo>
                  <a:lnTo>
                    <a:pt x="582" y="1030"/>
                  </a:lnTo>
                  <a:lnTo>
                    <a:pt x="589" y="1032"/>
                  </a:lnTo>
                  <a:lnTo>
                    <a:pt x="597" y="1032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615" y="1032"/>
                  </a:lnTo>
                  <a:lnTo>
                    <a:pt x="625" y="1033"/>
                  </a:lnTo>
                  <a:lnTo>
                    <a:pt x="646" y="1038"/>
                  </a:lnTo>
                  <a:lnTo>
                    <a:pt x="646" y="1038"/>
                  </a:lnTo>
                  <a:lnTo>
                    <a:pt x="650" y="1039"/>
                  </a:lnTo>
                  <a:lnTo>
                    <a:pt x="655" y="1038"/>
                  </a:lnTo>
                  <a:lnTo>
                    <a:pt x="661" y="1033"/>
                  </a:lnTo>
                  <a:lnTo>
                    <a:pt x="668" y="1028"/>
                  </a:lnTo>
                  <a:lnTo>
                    <a:pt x="672" y="1026"/>
                  </a:lnTo>
                  <a:lnTo>
                    <a:pt x="678" y="1025"/>
                  </a:lnTo>
                  <a:lnTo>
                    <a:pt x="678" y="1025"/>
                  </a:lnTo>
                  <a:lnTo>
                    <a:pt x="684" y="1025"/>
                  </a:lnTo>
                  <a:lnTo>
                    <a:pt x="690" y="1023"/>
                  </a:lnTo>
                  <a:lnTo>
                    <a:pt x="699" y="1020"/>
                  </a:lnTo>
                  <a:lnTo>
                    <a:pt x="706" y="1016"/>
                  </a:lnTo>
                  <a:lnTo>
                    <a:pt x="711" y="1013"/>
                  </a:lnTo>
                  <a:lnTo>
                    <a:pt x="711" y="1013"/>
                  </a:lnTo>
                  <a:lnTo>
                    <a:pt x="715" y="1011"/>
                  </a:lnTo>
                  <a:lnTo>
                    <a:pt x="721" y="1010"/>
                  </a:lnTo>
                  <a:lnTo>
                    <a:pt x="721" y="1010"/>
                  </a:lnTo>
                  <a:lnTo>
                    <a:pt x="729" y="1005"/>
                  </a:lnTo>
                  <a:lnTo>
                    <a:pt x="732" y="1005"/>
                  </a:lnTo>
                  <a:lnTo>
                    <a:pt x="735" y="1005"/>
                  </a:lnTo>
                  <a:lnTo>
                    <a:pt x="736" y="1008"/>
                  </a:lnTo>
                  <a:lnTo>
                    <a:pt x="736" y="1008"/>
                  </a:lnTo>
                  <a:lnTo>
                    <a:pt x="738" y="1013"/>
                  </a:lnTo>
                  <a:lnTo>
                    <a:pt x="739" y="1020"/>
                  </a:lnTo>
                  <a:lnTo>
                    <a:pt x="740" y="1028"/>
                  </a:lnTo>
                  <a:lnTo>
                    <a:pt x="743" y="1036"/>
                  </a:lnTo>
                  <a:lnTo>
                    <a:pt x="743" y="1036"/>
                  </a:lnTo>
                  <a:lnTo>
                    <a:pt x="751" y="1042"/>
                  </a:lnTo>
                  <a:lnTo>
                    <a:pt x="757" y="1047"/>
                  </a:lnTo>
                  <a:lnTo>
                    <a:pt x="763" y="1051"/>
                  </a:lnTo>
                  <a:lnTo>
                    <a:pt x="767" y="1054"/>
                  </a:lnTo>
                  <a:lnTo>
                    <a:pt x="767" y="1054"/>
                  </a:lnTo>
                  <a:lnTo>
                    <a:pt x="772" y="1059"/>
                  </a:lnTo>
                  <a:lnTo>
                    <a:pt x="777" y="1060"/>
                  </a:lnTo>
                  <a:lnTo>
                    <a:pt x="782" y="1062"/>
                  </a:lnTo>
                  <a:lnTo>
                    <a:pt x="785" y="1060"/>
                  </a:lnTo>
                  <a:lnTo>
                    <a:pt x="785" y="1060"/>
                  </a:lnTo>
                  <a:lnTo>
                    <a:pt x="786" y="1057"/>
                  </a:lnTo>
                  <a:lnTo>
                    <a:pt x="789" y="1054"/>
                  </a:lnTo>
                  <a:lnTo>
                    <a:pt x="792" y="1053"/>
                  </a:lnTo>
                  <a:lnTo>
                    <a:pt x="794" y="1053"/>
                  </a:lnTo>
                  <a:lnTo>
                    <a:pt x="797" y="1054"/>
                  </a:lnTo>
                  <a:lnTo>
                    <a:pt x="800" y="1057"/>
                  </a:lnTo>
                  <a:lnTo>
                    <a:pt x="800" y="1057"/>
                  </a:lnTo>
                  <a:lnTo>
                    <a:pt x="810" y="1072"/>
                  </a:lnTo>
                  <a:lnTo>
                    <a:pt x="817" y="1079"/>
                  </a:lnTo>
                  <a:lnTo>
                    <a:pt x="817" y="1079"/>
                  </a:lnTo>
                  <a:lnTo>
                    <a:pt x="819" y="1081"/>
                  </a:lnTo>
                  <a:lnTo>
                    <a:pt x="819" y="1085"/>
                  </a:lnTo>
                  <a:lnTo>
                    <a:pt x="819" y="1091"/>
                  </a:lnTo>
                  <a:lnTo>
                    <a:pt x="819" y="1091"/>
                  </a:lnTo>
                  <a:lnTo>
                    <a:pt x="819" y="1093"/>
                  </a:lnTo>
                  <a:lnTo>
                    <a:pt x="820" y="1094"/>
                  </a:lnTo>
                  <a:lnTo>
                    <a:pt x="823" y="1096"/>
                  </a:lnTo>
                  <a:lnTo>
                    <a:pt x="826" y="1100"/>
                  </a:lnTo>
                  <a:lnTo>
                    <a:pt x="826" y="1100"/>
                  </a:lnTo>
                  <a:lnTo>
                    <a:pt x="829" y="1107"/>
                  </a:lnTo>
                  <a:lnTo>
                    <a:pt x="832" y="1109"/>
                  </a:lnTo>
                  <a:lnTo>
                    <a:pt x="835" y="1109"/>
                  </a:lnTo>
                  <a:lnTo>
                    <a:pt x="835" y="1109"/>
                  </a:lnTo>
                  <a:lnTo>
                    <a:pt x="847" y="1106"/>
                  </a:lnTo>
                  <a:lnTo>
                    <a:pt x="853" y="1106"/>
                  </a:lnTo>
                  <a:lnTo>
                    <a:pt x="854" y="1106"/>
                  </a:lnTo>
                  <a:lnTo>
                    <a:pt x="856" y="1107"/>
                  </a:lnTo>
                  <a:lnTo>
                    <a:pt x="856" y="1107"/>
                  </a:lnTo>
                  <a:lnTo>
                    <a:pt x="862" y="1116"/>
                  </a:lnTo>
                  <a:lnTo>
                    <a:pt x="865" y="1121"/>
                  </a:lnTo>
                  <a:lnTo>
                    <a:pt x="869" y="1122"/>
                  </a:lnTo>
                  <a:lnTo>
                    <a:pt x="869" y="1122"/>
                  </a:lnTo>
                  <a:lnTo>
                    <a:pt x="872" y="1124"/>
                  </a:lnTo>
                  <a:lnTo>
                    <a:pt x="874" y="1127"/>
                  </a:lnTo>
                  <a:lnTo>
                    <a:pt x="874" y="1137"/>
                  </a:lnTo>
                  <a:lnTo>
                    <a:pt x="874" y="1137"/>
                  </a:lnTo>
                  <a:lnTo>
                    <a:pt x="877" y="1147"/>
                  </a:lnTo>
                  <a:lnTo>
                    <a:pt x="878" y="1152"/>
                  </a:lnTo>
                  <a:lnTo>
                    <a:pt x="878" y="1152"/>
                  </a:lnTo>
                  <a:lnTo>
                    <a:pt x="880" y="1152"/>
                  </a:lnTo>
                  <a:lnTo>
                    <a:pt x="881" y="1152"/>
                  </a:lnTo>
                  <a:lnTo>
                    <a:pt x="884" y="1149"/>
                  </a:lnTo>
                  <a:lnTo>
                    <a:pt x="889" y="1142"/>
                  </a:lnTo>
                  <a:lnTo>
                    <a:pt x="889" y="1142"/>
                  </a:lnTo>
                  <a:lnTo>
                    <a:pt x="893" y="1139"/>
                  </a:lnTo>
                  <a:lnTo>
                    <a:pt x="897" y="1137"/>
                  </a:lnTo>
                  <a:lnTo>
                    <a:pt x="902" y="1134"/>
                  </a:lnTo>
                  <a:lnTo>
                    <a:pt x="903" y="1133"/>
                  </a:lnTo>
                  <a:lnTo>
                    <a:pt x="905" y="1131"/>
                  </a:lnTo>
                  <a:lnTo>
                    <a:pt x="905" y="1131"/>
                  </a:lnTo>
                  <a:lnTo>
                    <a:pt x="903" y="1125"/>
                  </a:lnTo>
                  <a:lnTo>
                    <a:pt x="902" y="1121"/>
                  </a:lnTo>
                  <a:lnTo>
                    <a:pt x="902" y="1119"/>
                  </a:lnTo>
                  <a:lnTo>
                    <a:pt x="903" y="1116"/>
                  </a:lnTo>
                  <a:lnTo>
                    <a:pt x="905" y="1115"/>
                  </a:lnTo>
                  <a:lnTo>
                    <a:pt x="909" y="1113"/>
                  </a:lnTo>
                  <a:lnTo>
                    <a:pt x="909" y="1113"/>
                  </a:lnTo>
                  <a:lnTo>
                    <a:pt x="924" y="1109"/>
                  </a:lnTo>
                  <a:lnTo>
                    <a:pt x="929" y="1106"/>
                  </a:lnTo>
                  <a:lnTo>
                    <a:pt x="931" y="1102"/>
                  </a:lnTo>
                  <a:lnTo>
                    <a:pt x="931" y="1102"/>
                  </a:lnTo>
                  <a:lnTo>
                    <a:pt x="937" y="1096"/>
                  </a:lnTo>
                  <a:lnTo>
                    <a:pt x="943" y="1091"/>
                  </a:lnTo>
                  <a:lnTo>
                    <a:pt x="951" y="1087"/>
                  </a:lnTo>
                  <a:lnTo>
                    <a:pt x="955" y="1081"/>
                  </a:lnTo>
                  <a:lnTo>
                    <a:pt x="955" y="1081"/>
                  </a:lnTo>
                  <a:lnTo>
                    <a:pt x="958" y="1073"/>
                  </a:lnTo>
                  <a:lnTo>
                    <a:pt x="958" y="1069"/>
                  </a:lnTo>
                  <a:lnTo>
                    <a:pt x="961" y="1059"/>
                  </a:lnTo>
                  <a:lnTo>
                    <a:pt x="961" y="1059"/>
                  </a:lnTo>
                  <a:lnTo>
                    <a:pt x="964" y="1054"/>
                  </a:lnTo>
                  <a:lnTo>
                    <a:pt x="967" y="1050"/>
                  </a:lnTo>
                  <a:lnTo>
                    <a:pt x="970" y="1045"/>
                  </a:lnTo>
                  <a:lnTo>
                    <a:pt x="969" y="1042"/>
                  </a:lnTo>
                  <a:lnTo>
                    <a:pt x="967" y="1041"/>
                  </a:lnTo>
                  <a:lnTo>
                    <a:pt x="967" y="1041"/>
                  </a:lnTo>
                  <a:lnTo>
                    <a:pt x="954" y="1025"/>
                  </a:lnTo>
                  <a:lnTo>
                    <a:pt x="945" y="1014"/>
                  </a:lnTo>
                  <a:lnTo>
                    <a:pt x="945" y="1014"/>
                  </a:lnTo>
                  <a:lnTo>
                    <a:pt x="957" y="1002"/>
                  </a:lnTo>
                  <a:lnTo>
                    <a:pt x="966" y="993"/>
                  </a:lnTo>
                  <a:lnTo>
                    <a:pt x="971" y="985"/>
                  </a:lnTo>
                  <a:lnTo>
                    <a:pt x="971" y="985"/>
                  </a:lnTo>
                  <a:lnTo>
                    <a:pt x="974" y="980"/>
                  </a:lnTo>
                  <a:lnTo>
                    <a:pt x="980" y="977"/>
                  </a:lnTo>
                  <a:lnTo>
                    <a:pt x="985" y="973"/>
                  </a:lnTo>
                  <a:lnTo>
                    <a:pt x="992" y="967"/>
                  </a:lnTo>
                  <a:lnTo>
                    <a:pt x="992" y="967"/>
                  </a:lnTo>
                  <a:lnTo>
                    <a:pt x="998" y="958"/>
                  </a:lnTo>
                  <a:lnTo>
                    <a:pt x="1001" y="949"/>
                  </a:lnTo>
                  <a:lnTo>
                    <a:pt x="1004" y="940"/>
                  </a:lnTo>
                  <a:lnTo>
                    <a:pt x="1004" y="933"/>
                  </a:lnTo>
                  <a:lnTo>
                    <a:pt x="1004" y="933"/>
                  </a:lnTo>
                  <a:lnTo>
                    <a:pt x="1006" y="927"/>
                  </a:lnTo>
                  <a:lnTo>
                    <a:pt x="1007" y="922"/>
                  </a:lnTo>
                  <a:lnTo>
                    <a:pt x="1013" y="915"/>
                  </a:lnTo>
                  <a:lnTo>
                    <a:pt x="1013" y="915"/>
                  </a:lnTo>
                  <a:lnTo>
                    <a:pt x="1014" y="912"/>
                  </a:lnTo>
                  <a:lnTo>
                    <a:pt x="1014" y="908"/>
                  </a:lnTo>
                  <a:lnTo>
                    <a:pt x="1014" y="900"/>
                  </a:lnTo>
                  <a:lnTo>
                    <a:pt x="1010" y="893"/>
                  </a:lnTo>
                  <a:lnTo>
                    <a:pt x="1008" y="890"/>
                  </a:lnTo>
                  <a:lnTo>
                    <a:pt x="1006" y="888"/>
                  </a:lnTo>
                  <a:lnTo>
                    <a:pt x="1006" y="888"/>
                  </a:lnTo>
                  <a:lnTo>
                    <a:pt x="998" y="887"/>
                  </a:lnTo>
                  <a:lnTo>
                    <a:pt x="988" y="885"/>
                  </a:lnTo>
                  <a:lnTo>
                    <a:pt x="980" y="884"/>
                  </a:lnTo>
                  <a:lnTo>
                    <a:pt x="977" y="882"/>
                  </a:lnTo>
                  <a:lnTo>
                    <a:pt x="976" y="879"/>
                  </a:lnTo>
                  <a:lnTo>
                    <a:pt x="976" y="879"/>
                  </a:lnTo>
                  <a:lnTo>
                    <a:pt x="974" y="875"/>
                  </a:lnTo>
                  <a:lnTo>
                    <a:pt x="973" y="869"/>
                  </a:lnTo>
                  <a:lnTo>
                    <a:pt x="973" y="868"/>
                  </a:lnTo>
                  <a:lnTo>
                    <a:pt x="971" y="866"/>
                  </a:lnTo>
                  <a:lnTo>
                    <a:pt x="969" y="866"/>
                  </a:lnTo>
                  <a:lnTo>
                    <a:pt x="964" y="868"/>
                  </a:lnTo>
                  <a:lnTo>
                    <a:pt x="964" y="868"/>
                  </a:lnTo>
                  <a:lnTo>
                    <a:pt x="957" y="869"/>
                  </a:lnTo>
                  <a:lnTo>
                    <a:pt x="951" y="869"/>
                  </a:lnTo>
                  <a:lnTo>
                    <a:pt x="949" y="869"/>
                  </a:lnTo>
                  <a:lnTo>
                    <a:pt x="948" y="868"/>
                  </a:lnTo>
                  <a:lnTo>
                    <a:pt x="948" y="866"/>
                  </a:lnTo>
                  <a:lnTo>
                    <a:pt x="948" y="863"/>
                  </a:lnTo>
                  <a:lnTo>
                    <a:pt x="948" y="863"/>
                  </a:lnTo>
                  <a:lnTo>
                    <a:pt x="954" y="848"/>
                  </a:lnTo>
                  <a:lnTo>
                    <a:pt x="960" y="841"/>
                  </a:lnTo>
                  <a:lnTo>
                    <a:pt x="966" y="835"/>
                  </a:lnTo>
                  <a:lnTo>
                    <a:pt x="966" y="835"/>
                  </a:lnTo>
                  <a:lnTo>
                    <a:pt x="969" y="834"/>
                  </a:lnTo>
                  <a:lnTo>
                    <a:pt x="971" y="829"/>
                  </a:lnTo>
                  <a:lnTo>
                    <a:pt x="974" y="820"/>
                  </a:lnTo>
                  <a:lnTo>
                    <a:pt x="976" y="810"/>
                  </a:lnTo>
                  <a:lnTo>
                    <a:pt x="974" y="801"/>
                  </a:lnTo>
                  <a:lnTo>
                    <a:pt x="974" y="801"/>
                  </a:lnTo>
                  <a:lnTo>
                    <a:pt x="971" y="796"/>
                  </a:lnTo>
                  <a:lnTo>
                    <a:pt x="969" y="795"/>
                  </a:lnTo>
                  <a:lnTo>
                    <a:pt x="964" y="792"/>
                  </a:lnTo>
                  <a:lnTo>
                    <a:pt x="964" y="791"/>
                  </a:lnTo>
                  <a:lnTo>
                    <a:pt x="964" y="788"/>
                  </a:lnTo>
                  <a:lnTo>
                    <a:pt x="964" y="788"/>
                  </a:lnTo>
                  <a:lnTo>
                    <a:pt x="964" y="777"/>
                  </a:lnTo>
                  <a:lnTo>
                    <a:pt x="963" y="774"/>
                  </a:lnTo>
                  <a:lnTo>
                    <a:pt x="963" y="771"/>
                  </a:lnTo>
                  <a:lnTo>
                    <a:pt x="963" y="771"/>
                  </a:lnTo>
                  <a:lnTo>
                    <a:pt x="958" y="768"/>
                  </a:lnTo>
                  <a:lnTo>
                    <a:pt x="952" y="765"/>
                  </a:lnTo>
                  <a:lnTo>
                    <a:pt x="946" y="764"/>
                  </a:lnTo>
                  <a:lnTo>
                    <a:pt x="940" y="761"/>
                  </a:lnTo>
                  <a:lnTo>
                    <a:pt x="940" y="761"/>
                  </a:lnTo>
                  <a:lnTo>
                    <a:pt x="939" y="758"/>
                  </a:lnTo>
                  <a:lnTo>
                    <a:pt x="937" y="754"/>
                  </a:lnTo>
                  <a:lnTo>
                    <a:pt x="937" y="745"/>
                  </a:lnTo>
                  <a:lnTo>
                    <a:pt x="936" y="736"/>
                  </a:lnTo>
                  <a:lnTo>
                    <a:pt x="936" y="731"/>
                  </a:lnTo>
                  <a:lnTo>
                    <a:pt x="936" y="731"/>
                  </a:lnTo>
                  <a:lnTo>
                    <a:pt x="934" y="725"/>
                  </a:lnTo>
                  <a:lnTo>
                    <a:pt x="934" y="724"/>
                  </a:lnTo>
                  <a:lnTo>
                    <a:pt x="936" y="722"/>
                  </a:lnTo>
                  <a:lnTo>
                    <a:pt x="936" y="722"/>
                  </a:lnTo>
                  <a:lnTo>
                    <a:pt x="940" y="722"/>
                  </a:lnTo>
                  <a:lnTo>
                    <a:pt x="943" y="719"/>
                  </a:lnTo>
                  <a:lnTo>
                    <a:pt x="946" y="717"/>
                  </a:lnTo>
                  <a:lnTo>
                    <a:pt x="948" y="711"/>
                  </a:lnTo>
                  <a:lnTo>
                    <a:pt x="948" y="711"/>
                  </a:lnTo>
                  <a:lnTo>
                    <a:pt x="945" y="705"/>
                  </a:lnTo>
                  <a:lnTo>
                    <a:pt x="940" y="699"/>
                  </a:lnTo>
                  <a:lnTo>
                    <a:pt x="936" y="694"/>
                  </a:lnTo>
                  <a:lnTo>
                    <a:pt x="934" y="691"/>
                  </a:lnTo>
                  <a:lnTo>
                    <a:pt x="934" y="691"/>
                  </a:lnTo>
                  <a:lnTo>
                    <a:pt x="933" y="688"/>
                  </a:lnTo>
                  <a:lnTo>
                    <a:pt x="933" y="684"/>
                  </a:lnTo>
                  <a:lnTo>
                    <a:pt x="936" y="674"/>
                  </a:lnTo>
                  <a:lnTo>
                    <a:pt x="936" y="674"/>
                  </a:lnTo>
                  <a:lnTo>
                    <a:pt x="939" y="668"/>
                  </a:lnTo>
                  <a:lnTo>
                    <a:pt x="942" y="665"/>
                  </a:lnTo>
                  <a:lnTo>
                    <a:pt x="945" y="663"/>
                  </a:lnTo>
                  <a:lnTo>
                    <a:pt x="945" y="663"/>
                  </a:lnTo>
                  <a:lnTo>
                    <a:pt x="949" y="659"/>
                  </a:lnTo>
                  <a:lnTo>
                    <a:pt x="952" y="651"/>
                  </a:lnTo>
                  <a:lnTo>
                    <a:pt x="952" y="644"/>
                  </a:lnTo>
                  <a:lnTo>
                    <a:pt x="952" y="639"/>
                  </a:lnTo>
                  <a:lnTo>
                    <a:pt x="949" y="637"/>
                  </a:lnTo>
                  <a:lnTo>
                    <a:pt x="949" y="637"/>
                  </a:lnTo>
                  <a:lnTo>
                    <a:pt x="943" y="623"/>
                  </a:lnTo>
                  <a:lnTo>
                    <a:pt x="934" y="610"/>
                  </a:lnTo>
                  <a:lnTo>
                    <a:pt x="934" y="610"/>
                  </a:lnTo>
                  <a:lnTo>
                    <a:pt x="929" y="602"/>
                  </a:lnTo>
                  <a:lnTo>
                    <a:pt x="926" y="598"/>
                  </a:lnTo>
                  <a:lnTo>
                    <a:pt x="923" y="595"/>
                  </a:lnTo>
                  <a:lnTo>
                    <a:pt x="923" y="592"/>
                  </a:lnTo>
                  <a:lnTo>
                    <a:pt x="923" y="592"/>
                  </a:lnTo>
                  <a:lnTo>
                    <a:pt x="926" y="586"/>
                  </a:lnTo>
                  <a:lnTo>
                    <a:pt x="933" y="576"/>
                  </a:lnTo>
                  <a:lnTo>
                    <a:pt x="933" y="576"/>
                  </a:lnTo>
                  <a:lnTo>
                    <a:pt x="937" y="568"/>
                  </a:lnTo>
                  <a:lnTo>
                    <a:pt x="939" y="560"/>
                  </a:lnTo>
                  <a:lnTo>
                    <a:pt x="939" y="552"/>
                  </a:lnTo>
                  <a:lnTo>
                    <a:pt x="937" y="546"/>
                  </a:lnTo>
                  <a:lnTo>
                    <a:pt x="937" y="546"/>
                  </a:lnTo>
                  <a:lnTo>
                    <a:pt x="936" y="539"/>
                  </a:lnTo>
                  <a:lnTo>
                    <a:pt x="936" y="533"/>
                  </a:lnTo>
                  <a:lnTo>
                    <a:pt x="933" y="528"/>
                  </a:lnTo>
                  <a:lnTo>
                    <a:pt x="933" y="528"/>
                  </a:lnTo>
                  <a:lnTo>
                    <a:pt x="927" y="521"/>
                  </a:lnTo>
                  <a:lnTo>
                    <a:pt x="926" y="518"/>
                  </a:lnTo>
                  <a:lnTo>
                    <a:pt x="924" y="514"/>
                  </a:lnTo>
                  <a:lnTo>
                    <a:pt x="924" y="514"/>
                  </a:lnTo>
                  <a:lnTo>
                    <a:pt x="926" y="509"/>
                  </a:lnTo>
                  <a:lnTo>
                    <a:pt x="927" y="506"/>
                  </a:lnTo>
                  <a:lnTo>
                    <a:pt x="930" y="503"/>
                  </a:lnTo>
                  <a:lnTo>
                    <a:pt x="934" y="505"/>
                  </a:lnTo>
                  <a:lnTo>
                    <a:pt x="934" y="505"/>
                  </a:lnTo>
                  <a:lnTo>
                    <a:pt x="946" y="509"/>
                  </a:lnTo>
                  <a:lnTo>
                    <a:pt x="951" y="509"/>
                  </a:lnTo>
                  <a:lnTo>
                    <a:pt x="954" y="508"/>
                  </a:lnTo>
                  <a:lnTo>
                    <a:pt x="955" y="506"/>
                  </a:lnTo>
                  <a:lnTo>
                    <a:pt x="955" y="506"/>
                  </a:lnTo>
                  <a:lnTo>
                    <a:pt x="960" y="500"/>
                  </a:lnTo>
                  <a:lnTo>
                    <a:pt x="961" y="496"/>
                  </a:lnTo>
                  <a:lnTo>
                    <a:pt x="967" y="487"/>
                  </a:lnTo>
                  <a:lnTo>
                    <a:pt x="967" y="487"/>
                  </a:lnTo>
                  <a:lnTo>
                    <a:pt x="970" y="485"/>
                  </a:lnTo>
                  <a:lnTo>
                    <a:pt x="973" y="483"/>
                  </a:lnTo>
                  <a:lnTo>
                    <a:pt x="976" y="481"/>
                  </a:lnTo>
                  <a:lnTo>
                    <a:pt x="977" y="478"/>
                  </a:lnTo>
                  <a:lnTo>
                    <a:pt x="977" y="478"/>
                  </a:lnTo>
                  <a:lnTo>
                    <a:pt x="980" y="475"/>
                  </a:lnTo>
                  <a:lnTo>
                    <a:pt x="980" y="472"/>
                  </a:lnTo>
                  <a:lnTo>
                    <a:pt x="983" y="460"/>
                  </a:lnTo>
                  <a:lnTo>
                    <a:pt x="983" y="460"/>
                  </a:lnTo>
                  <a:lnTo>
                    <a:pt x="991" y="444"/>
                  </a:lnTo>
                  <a:lnTo>
                    <a:pt x="997" y="432"/>
                  </a:lnTo>
                  <a:lnTo>
                    <a:pt x="997" y="432"/>
                  </a:lnTo>
                  <a:lnTo>
                    <a:pt x="1000" y="429"/>
                  </a:lnTo>
                  <a:lnTo>
                    <a:pt x="1000" y="428"/>
                  </a:lnTo>
                  <a:lnTo>
                    <a:pt x="997" y="422"/>
                  </a:lnTo>
                  <a:lnTo>
                    <a:pt x="997" y="422"/>
                  </a:lnTo>
                  <a:lnTo>
                    <a:pt x="994" y="417"/>
                  </a:lnTo>
                  <a:lnTo>
                    <a:pt x="991" y="411"/>
                  </a:lnTo>
                  <a:lnTo>
                    <a:pt x="991" y="405"/>
                  </a:lnTo>
                  <a:lnTo>
                    <a:pt x="991" y="400"/>
                  </a:lnTo>
                  <a:lnTo>
                    <a:pt x="991" y="400"/>
                  </a:lnTo>
                  <a:lnTo>
                    <a:pt x="994" y="394"/>
                  </a:lnTo>
                  <a:lnTo>
                    <a:pt x="995" y="391"/>
                  </a:lnTo>
                  <a:lnTo>
                    <a:pt x="997" y="389"/>
                  </a:lnTo>
                  <a:lnTo>
                    <a:pt x="997" y="385"/>
                  </a:lnTo>
                  <a:lnTo>
                    <a:pt x="997" y="385"/>
                  </a:lnTo>
                  <a:lnTo>
                    <a:pt x="997" y="383"/>
                  </a:lnTo>
                  <a:lnTo>
                    <a:pt x="994" y="382"/>
                  </a:lnTo>
                  <a:lnTo>
                    <a:pt x="986" y="382"/>
                  </a:lnTo>
                  <a:lnTo>
                    <a:pt x="983" y="380"/>
                  </a:lnTo>
                  <a:lnTo>
                    <a:pt x="980" y="377"/>
                  </a:lnTo>
                  <a:lnTo>
                    <a:pt x="977" y="374"/>
                  </a:lnTo>
                  <a:lnTo>
                    <a:pt x="977" y="368"/>
                  </a:lnTo>
                  <a:lnTo>
                    <a:pt x="977" y="368"/>
                  </a:lnTo>
                  <a:lnTo>
                    <a:pt x="979" y="357"/>
                  </a:lnTo>
                  <a:lnTo>
                    <a:pt x="979" y="348"/>
                  </a:lnTo>
                  <a:lnTo>
                    <a:pt x="976" y="342"/>
                  </a:lnTo>
                  <a:lnTo>
                    <a:pt x="974" y="340"/>
                  </a:lnTo>
                  <a:lnTo>
                    <a:pt x="973" y="342"/>
                  </a:lnTo>
                  <a:lnTo>
                    <a:pt x="973" y="342"/>
                  </a:lnTo>
                  <a:lnTo>
                    <a:pt x="969" y="346"/>
                  </a:lnTo>
                  <a:lnTo>
                    <a:pt x="961" y="351"/>
                  </a:lnTo>
                  <a:lnTo>
                    <a:pt x="955" y="354"/>
                  </a:lnTo>
                  <a:lnTo>
                    <a:pt x="951" y="354"/>
                  </a:lnTo>
                  <a:lnTo>
                    <a:pt x="948" y="352"/>
                  </a:lnTo>
                  <a:lnTo>
                    <a:pt x="948" y="352"/>
                  </a:lnTo>
                  <a:lnTo>
                    <a:pt x="934" y="340"/>
                  </a:lnTo>
                  <a:lnTo>
                    <a:pt x="926" y="333"/>
                  </a:lnTo>
                  <a:lnTo>
                    <a:pt x="915" y="328"/>
                  </a:lnTo>
                  <a:lnTo>
                    <a:pt x="915" y="328"/>
                  </a:lnTo>
                  <a:lnTo>
                    <a:pt x="911" y="326"/>
                  </a:lnTo>
                  <a:lnTo>
                    <a:pt x="908" y="321"/>
                  </a:lnTo>
                  <a:lnTo>
                    <a:pt x="902" y="312"/>
                  </a:lnTo>
                  <a:lnTo>
                    <a:pt x="899" y="302"/>
                  </a:lnTo>
                  <a:lnTo>
                    <a:pt x="894" y="290"/>
                  </a:lnTo>
                  <a:lnTo>
                    <a:pt x="894" y="290"/>
                  </a:lnTo>
                  <a:lnTo>
                    <a:pt x="890" y="281"/>
                  </a:lnTo>
                  <a:lnTo>
                    <a:pt x="889" y="272"/>
                  </a:lnTo>
                  <a:lnTo>
                    <a:pt x="890" y="265"/>
                  </a:lnTo>
                  <a:lnTo>
                    <a:pt x="894" y="259"/>
                  </a:lnTo>
                  <a:lnTo>
                    <a:pt x="894" y="259"/>
                  </a:lnTo>
                  <a:lnTo>
                    <a:pt x="896" y="254"/>
                  </a:lnTo>
                  <a:lnTo>
                    <a:pt x="897" y="251"/>
                  </a:lnTo>
                  <a:lnTo>
                    <a:pt x="899" y="246"/>
                  </a:lnTo>
                  <a:lnTo>
                    <a:pt x="900" y="244"/>
                  </a:lnTo>
                  <a:lnTo>
                    <a:pt x="902" y="243"/>
                  </a:lnTo>
                  <a:lnTo>
                    <a:pt x="905" y="241"/>
                  </a:lnTo>
                  <a:lnTo>
                    <a:pt x="909" y="241"/>
                  </a:lnTo>
                  <a:lnTo>
                    <a:pt x="909" y="241"/>
                  </a:lnTo>
                  <a:lnTo>
                    <a:pt x="914" y="240"/>
                  </a:lnTo>
                  <a:lnTo>
                    <a:pt x="920" y="238"/>
                  </a:lnTo>
                  <a:lnTo>
                    <a:pt x="933" y="234"/>
                  </a:lnTo>
                  <a:lnTo>
                    <a:pt x="946" y="228"/>
                  </a:lnTo>
                  <a:lnTo>
                    <a:pt x="952" y="226"/>
                  </a:lnTo>
                  <a:lnTo>
                    <a:pt x="957" y="226"/>
                  </a:lnTo>
                  <a:lnTo>
                    <a:pt x="957" y="226"/>
                  </a:lnTo>
                  <a:lnTo>
                    <a:pt x="961" y="226"/>
                  </a:lnTo>
                  <a:lnTo>
                    <a:pt x="964" y="225"/>
                  </a:lnTo>
                  <a:lnTo>
                    <a:pt x="966" y="223"/>
                  </a:lnTo>
                  <a:lnTo>
                    <a:pt x="969" y="220"/>
                  </a:lnTo>
                  <a:lnTo>
                    <a:pt x="974" y="203"/>
                  </a:lnTo>
                  <a:lnTo>
                    <a:pt x="974" y="203"/>
                  </a:lnTo>
                  <a:lnTo>
                    <a:pt x="979" y="191"/>
                  </a:lnTo>
                  <a:lnTo>
                    <a:pt x="982" y="177"/>
                  </a:lnTo>
                  <a:lnTo>
                    <a:pt x="985" y="166"/>
                  </a:lnTo>
                  <a:lnTo>
                    <a:pt x="985" y="160"/>
                  </a:lnTo>
                  <a:lnTo>
                    <a:pt x="985" y="160"/>
                  </a:lnTo>
                  <a:lnTo>
                    <a:pt x="983" y="155"/>
                  </a:lnTo>
                  <a:lnTo>
                    <a:pt x="980" y="152"/>
                  </a:lnTo>
                  <a:lnTo>
                    <a:pt x="971" y="143"/>
                  </a:lnTo>
                  <a:lnTo>
                    <a:pt x="971" y="143"/>
                  </a:lnTo>
                  <a:lnTo>
                    <a:pt x="951" y="114"/>
                  </a:lnTo>
                  <a:lnTo>
                    <a:pt x="951" y="114"/>
                  </a:lnTo>
                  <a:lnTo>
                    <a:pt x="951" y="111"/>
                  </a:lnTo>
                  <a:lnTo>
                    <a:pt x="952" y="108"/>
                  </a:lnTo>
                  <a:lnTo>
                    <a:pt x="955" y="103"/>
                  </a:lnTo>
                  <a:lnTo>
                    <a:pt x="961" y="102"/>
                  </a:lnTo>
                  <a:lnTo>
                    <a:pt x="961" y="102"/>
                  </a:lnTo>
                  <a:lnTo>
                    <a:pt x="967" y="99"/>
                  </a:lnTo>
                  <a:lnTo>
                    <a:pt x="971" y="96"/>
                  </a:lnTo>
                  <a:lnTo>
                    <a:pt x="976" y="94"/>
                  </a:lnTo>
                  <a:lnTo>
                    <a:pt x="980" y="96"/>
                  </a:lnTo>
                  <a:lnTo>
                    <a:pt x="980" y="96"/>
                  </a:lnTo>
                  <a:lnTo>
                    <a:pt x="983" y="96"/>
                  </a:lnTo>
                  <a:lnTo>
                    <a:pt x="986" y="96"/>
                  </a:lnTo>
                  <a:lnTo>
                    <a:pt x="992" y="92"/>
                  </a:lnTo>
                  <a:lnTo>
                    <a:pt x="997" y="84"/>
                  </a:lnTo>
                  <a:lnTo>
                    <a:pt x="1000" y="75"/>
                  </a:lnTo>
                  <a:lnTo>
                    <a:pt x="1000" y="75"/>
                  </a:lnTo>
                  <a:lnTo>
                    <a:pt x="1003" y="66"/>
                  </a:lnTo>
                  <a:lnTo>
                    <a:pt x="1003" y="57"/>
                  </a:lnTo>
                  <a:lnTo>
                    <a:pt x="1000" y="52"/>
                  </a:lnTo>
                  <a:lnTo>
                    <a:pt x="997" y="47"/>
                  </a:lnTo>
                  <a:lnTo>
                    <a:pt x="997" y="47"/>
                  </a:lnTo>
                  <a:lnTo>
                    <a:pt x="991" y="46"/>
                  </a:lnTo>
                  <a:lnTo>
                    <a:pt x="986" y="44"/>
                  </a:lnTo>
                  <a:lnTo>
                    <a:pt x="982" y="43"/>
                  </a:lnTo>
                  <a:lnTo>
                    <a:pt x="977" y="40"/>
                  </a:lnTo>
                  <a:lnTo>
                    <a:pt x="977" y="40"/>
                  </a:lnTo>
                  <a:lnTo>
                    <a:pt x="976" y="37"/>
                  </a:lnTo>
                  <a:lnTo>
                    <a:pt x="974" y="31"/>
                  </a:lnTo>
                  <a:lnTo>
                    <a:pt x="974" y="20"/>
                  </a:lnTo>
                  <a:lnTo>
                    <a:pt x="974" y="20"/>
                  </a:lnTo>
                  <a:lnTo>
                    <a:pt x="973" y="15"/>
                  </a:lnTo>
                  <a:lnTo>
                    <a:pt x="970" y="7"/>
                  </a:lnTo>
                  <a:lnTo>
                    <a:pt x="966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7648575" y="3935413"/>
              <a:ext cx="188913" cy="280987"/>
            </a:xfrm>
            <a:custGeom>
              <a:avLst/>
              <a:gdLst>
                <a:gd name="T0" fmla="*/ 0 w 119"/>
                <a:gd name="T1" fmla="*/ 0 h 177"/>
                <a:gd name="T2" fmla="*/ 0 w 119"/>
                <a:gd name="T3" fmla="*/ 0 h 177"/>
                <a:gd name="T4" fmla="*/ 1 w 119"/>
                <a:gd name="T5" fmla="*/ 7 h 177"/>
                <a:gd name="T6" fmla="*/ 2 w 119"/>
                <a:gd name="T7" fmla="*/ 22 h 177"/>
                <a:gd name="T8" fmla="*/ 2 w 119"/>
                <a:gd name="T9" fmla="*/ 22 h 177"/>
                <a:gd name="T10" fmla="*/ 5 w 119"/>
                <a:gd name="T11" fmla="*/ 47 h 177"/>
                <a:gd name="T12" fmla="*/ 8 w 119"/>
                <a:gd name="T13" fmla="*/ 60 h 177"/>
                <a:gd name="T14" fmla="*/ 10 w 119"/>
                <a:gd name="T15" fmla="*/ 66 h 177"/>
                <a:gd name="T16" fmla="*/ 13 w 119"/>
                <a:gd name="T17" fmla="*/ 71 h 177"/>
                <a:gd name="T18" fmla="*/ 13 w 119"/>
                <a:gd name="T19" fmla="*/ 71 h 177"/>
                <a:gd name="T20" fmla="*/ 19 w 119"/>
                <a:gd name="T21" fmla="*/ 75 h 177"/>
                <a:gd name="T22" fmla="*/ 23 w 119"/>
                <a:gd name="T23" fmla="*/ 80 h 177"/>
                <a:gd name="T24" fmla="*/ 29 w 119"/>
                <a:gd name="T25" fmla="*/ 84 h 177"/>
                <a:gd name="T26" fmla="*/ 32 w 119"/>
                <a:gd name="T27" fmla="*/ 90 h 177"/>
                <a:gd name="T28" fmla="*/ 32 w 119"/>
                <a:gd name="T29" fmla="*/ 90 h 177"/>
                <a:gd name="T30" fmla="*/ 35 w 119"/>
                <a:gd name="T31" fmla="*/ 99 h 177"/>
                <a:gd name="T32" fmla="*/ 35 w 119"/>
                <a:gd name="T33" fmla="*/ 109 h 177"/>
                <a:gd name="T34" fmla="*/ 35 w 119"/>
                <a:gd name="T35" fmla="*/ 120 h 177"/>
                <a:gd name="T36" fmla="*/ 37 w 119"/>
                <a:gd name="T37" fmla="*/ 129 h 177"/>
                <a:gd name="T38" fmla="*/ 37 w 119"/>
                <a:gd name="T39" fmla="*/ 129 h 177"/>
                <a:gd name="T40" fmla="*/ 40 w 119"/>
                <a:gd name="T41" fmla="*/ 134 h 177"/>
                <a:gd name="T42" fmla="*/ 42 w 119"/>
                <a:gd name="T43" fmla="*/ 139 h 177"/>
                <a:gd name="T44" fmla="*/ 48 w 119"/>
                <a:gd name="T45" fmla="*/ 146 h 177"/>
                <a:gd name="T46" fmla="*/ 48 w 119"/>
                <a:gd name="T47" fmla="*/ 146 h 177"/>
                <a:gd name="T48" fmla="*/ 53 w 119"/>
                <a:gd name="T49" fmla="*/ 154 h 177"/>
                <a:gd name="T50" fmla="*/ 56 w 119"/>
                <a:gd name="T51" fmla="*/ 155 h 177"/>
                <a:gd name="T52" fmla="*/ 60 w 119"/>
                <a:gd name="T53" fmla="*/ 157 h 177"/>
                <a:gd name="T54" fmla="*/ 60 w 119"/>
                <a:gd name="T55" fmla="*/ 157 h 177"/>
                <a:gd name="T56" fmla="*/ 65 w 119"/>
                <a:gd name="T57" fmla="*/ 157 h 177"/>
                <a:gd name="T58" fmla="*/ 71 w 119"/>
                <a:gd name="T59" fmla="*/ 154 h 177"/>
                <a:gd name="T60" fmla="*/ 77 w 119"/>
                <a:gd name="T61" fmla="*/ 152 h 177"/>
                <a:gd name="T62" fmla="*/ 84 w 119"/>
                <a:gd name="T63" fmla="*/ 152 h 177"/>
                <a:gd name="T64" fmla="*/ 84 w 119"/>
                <a:gd name="T65" fmla="*/ 152 h 177"/>
                <a:gd name="T66" fmla="*/ 97 w 119"/>
                <a:gd name="T67" fmla="*/ 154 h 177"/>
                <a:gd name="T68" fmla="*/ 102 w 119"/>
                <a:gd name="T69" fmla="*/ 157 h 177"/>
                <a:gd name="T70" fmla="*/ 106 w 119"/>
                <a:gd name="T71" fmla="*/ 161 h 177"/>
                <a:gd name="T72" fmla="*/ 106 w 119"/>
                <a:gd name="T73" fmla="*/ 161 h 177"/>
                <a:gd name="T74" fmla="*/ 119 w 119"/>
                <a:gd name="T7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77">
                  <a:moveTo>
                    <a:pt x="0" y="0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47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9" y="75"/>
                  </a:lnTo>
                  <a:lnTo>
                    <a:pt x="23" y="80"/>
                  </a:lnTo>
                  <a:lnTo>
                    <a:pt x="29" y="84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5" y="99"/>
                  </a:lnTo>
                  <a:lnTo>
                    <a:pt x="35" y="109"/>
                  </a:lnTo>
                  <a:lnTo>
                    <a:pt x="35" y="120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40" y="134"/>
                  </a:lnTo>
                  <a:lnTo>
                    <a:pt x="42" y="139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53" y="154"/>
                  </a:lnTo>
                  <a:lnTo>
                    <a:pt x="56" y="155"/>
                  </a:lnTo>
                  <a:lnTo>
                    <a:pt x="60" y="157"/>
                  </a:lnTo>
                  <a:lnTo>
                    <a:pt x="60" y="157"/>
                  </a:lnTo>
                  <a:lnTo>
                    <a:pt x="65" y="157"/>
                  </a:lnTo>
                  <a:lnTo>
                    <a:pt x="71" y="154"/>
                  </a:lnTo>
                  <a:lnTo>
                    <a:pt x="77" y="152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97" y="154"/>
                  </a:lnTo>
                  <a:lnTo>
                    <a:pt x="102" y="157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19" y="177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7967663" y="4597400"/>
              <a:ext cx="1008063" cy="703262"/>
            </a:xfrm>
            <a:custGeom>
              <a:avLst/>
              <a:gdLst>
                <a:gd name="T0" fmla="*/ 622 w 635"/>
                <a:gd name="T1" fmla="*/ 9 h 443"/>
                <a:gd name="T2" fmla="*/ 608 w 635"/>
                <a:gd name="T3" fmla="*/ 23 h 443"/>
                <a:gd name="T4" fmla="*/ 603 w 635"/>
                <a:gd name="T5" fmla="*/ 33 h 443"/>
                <a:gd name="T6" fmla="*/ 601 w 635"/>
                <a:gd name="T7" fmla="*/ 43 h 443"/>
                <a:gd name="T8" fmla="*/ 610 w 635"/>
                <a:gd name="T9" fmla="*/ 43 h 443"/>
                <a:gd name="T10" fmla="*/ 620 w 635"/>
                <a:gd name="T11" fmla="*/ 42 h 443"/>
                <a:gd name="T12" fmla="*/ 620 w 635"/>
                <a:gd name="T13" fmla="*/ 55 h 443"/>
                <a:gd name="T14" fmla="*/ 619 w 635"/>
                <a:gd name="T15" fmla="*/ 70 h 443"/>
                <a:gd name="T16" fmla="*/ 617 w 635"/>
                <a:gd name="T17" fmla="*/ 80 h 443"/>
                <a:gd name="T18" fmla="*/ 610 w 635"/>
                <a:gd name="T19" fmla="*/ 86 h 443"/>
                <a:gd name="T20" fmla="*/ 606 w 635"/>
                <a:gd name="T21" fmla="*/ 79 h 443"/>
                <a:gd name="T22" fmla="*/ 600 w 635"/>
                <a:gd name="T23" fmla="*/ 74 h 443"/>
                <a:gd name="T24" fmla="*/ 589 w 635"/>
                <a:gd name="T25" fmla="*/ 83 h 443"/>
                <a:gd name="T26" fmla="*/ 588 w 635"/>
                <a:gd name="T27" fmla="*/ 91 h 443"/>
                <a:gd name="T28" fmla="*/ 595 w 635"/>
                <a:gd name="T29" fmla="*/ 97 h 443"/>
                <a:gd name="T30" fmla="*/ 595 w 635"/>
                <a:gd name="T31" fmla="*/ 101 h 443"/>
                <a:gd name="T32" fmla="*/ 579 w 635"/>
                <a:gd name="T33" fmla="*/ 116 h 443"/>
                <a:gd name="T34" fmla="*/ 561 w 635"/>
                <a:gd name="T35" fmla="*/ 122 h 443"/>
                <a:gd name="T36" fmla="*/ 546 w 635"/>
                <a:gd name="T37" fmla="*/ 128 h 443"/>
                <a:gd name="T38" fmla="*/ 524 w 635"/>
                <a:gd name="T39" fmla="*/ 141 h 443"/>
                <a:gd name="T40" fmla="*/ 490 w 635"/>
                <a:gd name="T41" fmla="*/ 141 h 443"/>
                <a:gd name="T42" fmla="*/ 462 w 635"/>
                <a:gd name="T43" fmla="*/ 144 h 443"/>
                <a:gd name="T44" fmla="*/ 449 w 635"/>
                <a:gd name="T45" fmla="*/ 153 h 443"/>
                <a:gd name="T46" fmla="*/ 434 w 635"/>
                <a:gd name="T47" fmla="*/ 150 h 443"/>
                <a:gd name="T48" fmla="*/ 426 w 635"/>
                <a:gd name="T49" fmla="*/ 159 h 443"/>
                <a:gd name="T50" fmla="*/ 417 w 635"/>
                <a:gd name="T51" fmla="*/ 162 h 443"/>
                <a:gd name="T52" fmla="*/ 401 w 635"/>
                <a:gd name="T53" fmla="*/ 166 h 443"/>
                <a:gd name="T54" fmla="*/ 394 w 635"/>
                <a:gd name="T55" fmla="*/ 171 h 443"/>
                <a:gd name="T56" fmla="*/ 367 w 635"/>
                <a:gd name="T57" fmla="*/ 171 h 443"/>
                <a:gd name="T58" fmla="*/ 330 w 635"/>
                <a:gd name="T59" fmla="*/ 177 h 443"/>
                <a:gd name="T60" fmla="*/ 298 w 635"/>
                <a:gd name="T61" fmla="*/ 180 h 443"/>
                <a:gd name="T62" fmla="*/ 289 w 635"/>
                <a:gd name="T63" fmla="*/ 185 h 443"/>
                <a:gd name="T64" fmla="*/ 280 w 635"/>
                <a:gd name="T65" fmla="*/ 199 h 443"/>
                <a:gd name="T66" fmla="*/ 271 w 635"/>
                <a:gd name="T67" fmla="*/ 206 h 443"/>
                <a:gd name="T68" fmla="*/ 243 w 635"/>
                <a:gd name="T69" fmla="*/ 218 h 443"/>
                <a:gd name="T70" fmla="*/ 237 w 635"/>
                <a:gd name="T71" fmla="*/ 214 h 443"/>
                <a:gd name="T72" fmla="*/ 235 w 635"/>
                <a:gd name="T73" fmla="*/ 199 h 443"/>
                <a:gd name="T74" fmla="*/ 229 w 635"/>
                <a:gd name="T75" fmla="*/ 187 h 443"/>
                <a:gd name="T76" fmla="*/ 209 w 635"/>
                <a:gd name="T77" fmla="*/ 188 h 443"/>
                <a:gd name="T78" fmla="*/ 188 w 635"/>
                <a:gd name="T79" fmla="*/ 193 h 443"/>
                <a:gd name="T80" fmla="*/ 184 w 635"/>
                <a:gd name="T81" fmla="*/ 206 h 443"/>
                <a:gd name="T82" fmla="*/ 173 w 635"/>
                <a:gd name="T83" fmla="*/ 211 h 443"/>
                <a:gd name="T84" fmla="*/ 161 w 635"/>
                <a:gd name="T85" fmla="*/ 227 h 443"/>
                <a:gd name="T86" fmla="*/ 155 w 635"/>
                <a:gd name="T87" fmla="*/ 243 h 443"/>
                <a:gd name="T88" fmla="*/ 149 w 635"/>
                <a:gd name="T89" fmla="*/ 261 h 443"/>
                <a:gd name="T90" fmla="*/ 133 w 635"/>
                <a:gd name="T91" fmla="*/ 273 h 443"/>
                <a:gd name="T92" fmla="*/ 96 w 635"/>
                <a:gd name="T93" fmla="*/ 307 h 443"/>
                <a:gd name="T94" fmla="*/ 83 w 635"/>
                <a:gd name="T95" fmla="*/ 325 h 443"/>
                <a:gd name="T96" fmla="*/ 72 w 635"/>
                <a:gd name="T97" fmla="*/ 328 h 443"/>
                <a:gd name="T98" fmla="*/ 58 w 635"/>
                <a:gd name="T99" fmla="*/ 332 h 443"/>
                <a:gd name="T100" fmla="*/ 58 w 635"/>
                <a:gd name="T101" fmla="*/ 347 h 443"/>
                <a:gd name="T102" fmla="*/ 53 w 635"/>
                <a:gd name="T103" fmla="*/ 363 h 443"/>
                <a:gd name="T104" fmla="*/ 49 w 635"/>
                <a:gd name="T105" fmla="*/ 385 h 443"/>
                <a:gd name="T106" fmla="*/ 49 w 635"/>
                <a:gd name="T107" fmla="*/ 393 h 443"/>
                <a:gd name="T108" fmla="*/ 41 w 635"/>
                <a:gd name="T109" fmla="*/ 402 h 443"/>
                <a:gd name="T110" fmla="*/ 35 w 635"/>
                <a:gd name="T111" fmla="*/ 406 h 443"/>
                <a:gd name="T112" fmla="*/ 24 w 635"/>
                <a:gd name="T113" fmla="*/ 419 h 443"/>
                <a:gd name="T114" fmla="*/ 13 w 635"/>
                <a:gd name="T115" fmla="*/ 43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5" h="443">
                  <a:moveTo>
                    <a:pt x="635" y="0"/>
                  </a:moveTo>
                  <a:lnTo>
                    <a:pt x="635" y="0"/>
                  </a:lnTo>
                  <a:lnTo>
                    <a:pt x="622" y="9"/>
                  </a:lnTo>
                  <a:lnTo>
                    <a:pt x="613" y="17"/>
                  </a:lnTo>
                  <a:lnTo>
                    <a:pt x="610" y="20"/>
                  </a:lnTo>
                  <a:lnTo>
                    <a:pt x="608" y="23"/>
                  </a:lnTo>
                  <a:lnTo>
                    <a:pt x="608" y="23"/>
                  </a:lnTo>
                  <a:lnTo>
                    <a:pt x="607" y="27"/>
                  </a:lnTo>
                  <a:lnTo>
                    <a:pt x="603" y="33"/>
                  </a:lnTo>
                  <a:lnTo>
                    <a:pt x="600" y="39"/>
                  </a:lnTo>
                  <a:lnTo>
                    <a:pt x="600" y="42"/>
                  </a:lnTo>
                  <a:lnTo>
                    <a:pt x="601" y="43"/>
                  </a:lnTo>
                  <a:lnTo>
                    <a:pt x="601" y="43"/>
                  </a:lnTo>
                  <a:lnTo>
                    <a:pt x="606" y="45"/>
                  </a:lnTo>
                  <a:lnTo>
                    <a:pt x="610" y="43"/>
                  </a:lnTo>
                  <a:lnTo>
                    <a:pt x="617" y="42"/>
                  </a:lnTo>
                  <a:lnTo>
                    <a:pt x="617" y="42"/>
                  </a:lnTo>
                  <a:lnTo>
                    <a:pt x="620" y="42"/>
                  </a:lnTo>
                  <a:lnTo>
                    <a:pt x="622" y="43"/>
                  </a:lnTo>
                  <a:lnTo>
                    <a:pt x="622" y="46"/>
                  </a:lnTo>
                  <a:lnTo>
                    <a:pt x="620" y="55"/>
                  </a:lnTo>
                  <a:lnTo>
                    <a:pt x="620" y="55"/>
                  </a:lnTo>
                  <a:lnTo>
                    <a:pt x="619" y="64"/>
                  </a:lnTo>
                  <a:lnTo>
                    <a:pt x="619" y="70"/>
                  </a:lnTo>
                  <a:lnTo>
                    <a:pt x="619" y="76"/>
                  </a:lnTo>
                  <a:lnTo>
                    <a:pt x="617" y="80"/>
                  </a:lnTo>
                  <a:lnTo>
                    <a:pt x="617" y="80"/>
                  </a:lnTo>
                  <a:lnTo>
                    <a:pt x="616" y="85"/>
                  </a:lnTo>
                  <a:lnTo>
                    <a:pt x="613" y="86"/>
                  </a:lnTo>
                  <a:lnTo>
                    <a:pt x="610" y="86"/>
                  </a:lnTo>
                  <a:lnTo>
                    <a:pt x="607" y="83"/>
                  </a:lnTo>
                  <a:lnTo>
                    <a:pt x="607" y="83"/>
                  </a:lnTo>
                  <a:lnTo>
                    <a:pt x="606" y="79"/>
                  </a:lnTo>
                  <a:lnTo>
                    <a:pt x="606" y="74"/>
                  </a:lnTo>
                  <a:lnTo>
                    <a:pt x="604" y="71"/>
                  </a:lnTo>
                  <a:lnTo>
                    <a:pt x="600" y="74"/>
                  </a:lnTo>
                  <a:lnTo>
                    <a:pt x="600" y="74"/>
                  </a:lnTo>
                  <a:lnTo>
                    <a:pt x="594" y="79"/>
                  </a:lnTo>
                  <a:lnTo>
                    <a:pt x="589" y="83"/>
                  </a:lnTo>
                  <a:lnTo>
                    <a:pt x="588" y="88"/>
                  </a:lnTo>
                  <a:lnTo>
                    <a:pt x="588" y="89"/>
                  </a:lnTo>
                  <a:lnTo>
                    <a:pt x="588" y="91"/>
                  </a:lnTo>
                  <a:lnTo>
                    <a:pt x="588" y="91"/>
                  </a:lnTo>
                  <a:lnTo>
                    <a:pt x="594" y="95"/>
                  </a:lnTo>
                  <a:lnTo>
                    <a:pt x="595" y="97"/>
                  </a:lnTo>
                  <a:lnTo>
                    <a:pt x="597" y="98"/>
                  </a:lnTo>
                  <a:lnTo>
                    <a:pt x="597" y="98"/>
                  </a:lnTo>
                  <a:lnTo>
                    <a:pt x="595" y="101"/>
                  </a:lnTo>
                  <a:lnTo>
                    <a:pt x="592" y="105"/>
                  </a:lnTo>
                  <a:lnTo>
                    <a:pt x="579" y="116"/>
                  </a:lnTo>
                  <a:lnTo>
                    <a:pt x="579" y="116"/>
                  </a:lnTo>
                  <a:lnTo>
                    <a:pt x="573" y="120"/>
                  </a:lnTo>
                  <a:lnTo>
                    <a:pt x="567" y="120"/>
                  </a:lnTo>
                  <a:lnTo>
                    <a:pt x="561" y="122"/>
                  </a:lnTo>
                  <a:lnTo>
                    <a:pt x="554" y="123"/>
                  </a:lnTo>
                  <a:lnTo>
                    <a:pt x="554" y="123"/>
                  </a:lnTo>
                  <a:lnTo>
                    <a:pt x="546" y="128"/>
                  </a:lnTo>
                  <a:lnTo>
                    <a:pt x="537" y="134"/>
                  </a:lnTo>
                  <a:lnTo>
                    <a:pt x="529" y="138"/>
                  </a:lnTo>
                  <a:lnTo>
                    <a:pt x="524" y="141"/>
                  </a:lnTo>
                  <a:lnTo>
                    <a:pt x="520" y="141"/>
                  </a:lnTo>
                  <a:lnTo>
                    <a:pt x="520" y="141"/>
                  </a:lnTo>
                  <a:lnTo>
                    <a:pt x="490" y="141"/>
                  </a:lnTo>
                  <a:lnTo>
                    <a:pt x="466" y="141"/>
                  </a:lnTo>
                  <a:lnTo>
                    <a:pt x="466" y="141"/>
                  </a:lnTo>
                  <a:lnTo>
                    <a:pt x="462" y="144"/>
                  </a:lnTo>
                  <a:lnTo>
                    <a:pt x="457" y="148"/>
                  </a:lnTo>
                  <a:lnTo>
                    <a:pt x="453" y="151"/>
                  </a:lnTo>
                  <a:lnTo>
                    <a:pt x="449" y="153"/>
                  </a:lnTo>
                  <a:lnTo>
                    <a:pt x="449" y="153"/>
                  </a:lnTo>
                  <a:lnTo>
                    <a:pt x="438" y="151"/>
                  </a:lnTo>
                  <a:lnTo>
                    <a:pt x="434" y="150"/>
                  </a:lnTo>
                  <a:lnTo>
                    <a:pt x="431" y="151"/>
                  </a:lnTo>
                  <a:lnTo>
                    <a:pt x="431" y="151"/>
                  </a:lnTo>
                  <a:lnTo>
                    <a:pt x="426" y="159"/>
                  </a:lnTo>
                  <a:lnTo>
                    <a:pt x="422" y="160"/>
                  </a:lnTo>
                  <a:lnTo>
                    <a:pt x="417" y="162"/>
                  </a:lnTo>
                  <a:lnTo>
                    <a:pt x="417" y="162"/>
                  </a:lnTo>
                  <a:lnTo>
                    <a:pt x="412" y="162"/>
                  </a:lnTo>
                  <a:lnTo>
                    <a:pt x="406" y="163"/>
                  </a:lnTo>
                  <a:lnTo>
                    <a:pt x="401" y="166"/>
                  </a:lnTo>
                  <a:lnTo>
                    <a:pt x="397" y="169"/>
                  </a:lnTo>
                  <a:lnTo>
                    <a:pt x="397" y="169"/>
                  </a:lnTo>
                  <a:lnTo>
                    <a:pt x="394" y="171"/>
                  </a:lnTo>
                  <a:lnTo>
                    <a:pt x="389" y="172"/>
                  </a:lnTo>
                  <a:lnTo>
                    <a:pt x="379" y="172"/>
                  </a:lnTo>
                  <a:lnTo>
                    <a:pt x="367" y="171"/>
                  </a:lnTo>
                  <a:lnTo>
                    <a:pt x="355" y="172"/>
                  </a:lnTo>
                  <a:lnTo>
                    <a:pt x="355" y="172"/>
                  </a:lnTo>
                  <a:lnTo>
                    <a:pt x="330" y="177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298" y="180"/>
                  </a:lnTo>
                  <a:lnTo>
                    <a:pt x="292" y="181"/>
                  </a:lnTo>
                  <a:lnTo>
                    <a:pt x="290" y="182"/>
                  </a:lnTo>
                  <a:lnTo>
                    <a:pt x="289" y="185"/>
                  </a:lnTo>
                  <a:lnTo>
                    <a:pt x="289" y="185"/>
                  </a:lnTo>
                  <a:lnTo>
                    <a:pt x="286" y="191"/>
                  </a:lnTo>
                  <a:lnTo>
                    <a:pt x="280" y="199"/>
                  </a:lnTo>
                  <a:lnTo>
                    <a:pt x="275" y="205"/>
                  </a:lnTo>
                  <a:lnTo>
                    <a:pt x="271" y="206"/>
                  </a:lnTo>
                  <a:lnTo>
                    <a:pt x="271" y="206"/>
                  </a:lnTo>
                  <a:lnTo>
                    <a:pt x="256" y="214"/>
                  </a:lnTo>
                  <a:lnTo>
                    <a:pt x="246" y="218"/>
                  </a:lnTo>
                  <a:lnTo>
                    <a:pt x="243" y="218"/>
                  </a:lnTo>
                  <a:lnTo>
                    <a:pt x="240" y="218"/>
                  </a:lnTo>
                  <a:lnTo>
                    <a:pt x="240" y="218"/>
                  </a:lnTo>
                  <a:lnTo>
                    <a:pt x="237" y="214"/>
                  </a:lnTo>
                  <a:lnTo>
                    <a:pt x="235" y="209"/>
                  </a:lnTo>
                  <a:lnTo>
                    <a:pt x="235" y="199"/>
                  </a:lnTo>
                  <a:lnTo>
                    <a:pt x="235" y="199"/>
                  </a:lnTo>
                  <a:lnTo>
                    <a:pt x="234" y="193"/>
                  </a:lnTo>
                  <a:lnTo>
                    <a:pt x="232" y="190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7"/>
                  </a:lnTo>
                  <a:lnTo>
                    <a:pt x="209" y="188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4" y="206"/>
                  </a:lnTo>
                  <a:lnTo>
                    <a:pt x="184" y="206"/>
                  </a:lnTo>
                  <a:lnTo>
                    <a:pt x="182" y="208"/>
                  </a:lnTo>
                  <a:lnTo>
                    <a:pt x="178" y="209"/>
                  </a:lnTo>
                  <a:lnTo>
                    <a:pt x="173" y="211"/>
                  </a:lnTo>
                  <a:lnTo>
                    <a:pt x="169" y="214"/>
                  </a:lnTo>
                  <a:lnTo>
                    <a:pt x="169" y="214"/>
                  </a:lnTo>
                  <a:lnTo>
                    <a:pt x="161" y="227"/>
                  </a:lnTo>
                  <a:lnTo>
                    <a:pt x="158" y="236"/>
                  </a:lnTo>
                  <a:lnTo>
                    <a:pt x="155" y="243"/>
                  </a:lnTo>
                  <a:lnTo>
                    <a:pt x="155" y="243"/>
                  </a:lnTo>
                  <a:lnTo>
                    <a:pt x="155" y="249"/>
                  </a:lnTo>
                  <a:lnTo>
                    <a:pt x="152" y="255"/>
                  </a:lnTo>
                  <a:lnTo>
                    <a:pt x="149" y="261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33" y="273"/>
                  </a:lnTo>
                  <a:lnTo>
                    <a:pt x="118" y="283"/>
                  </a:lnTo>
                  <a:lnTo>
                    <a:pt x="105" y="297"/>
                  </a:lnTo>
                  <a:lnTo>
                    <a:pt x="96" y="307"/>
                  </a:lnTo>
                  <a:lnTo>
                    <a:pt x="96" y="307"/>
                  </a:lnTo>
                  <a:lnTo>
                    <a:pt x="87" y="320"/>
                  </a:lnTo>
                  <a:lnTo>
                    <a:pt x="83" y="325"/>
                  </a:lnTo>
                  <a:lnTo>
                    <a:pt x="78" y="326"/>
                  </a:lnTo>
                  <a:lnTo>
                    <a:pt x="78" y="326"/>
                  </a:lnTo>
                  <a:lnTo>
                    <a:pt x="72" y="328"/>
                  </a:lnTo>
                  <a:lnTo>
                    <a:pt x="65" y="328"/>
                  </a:lnTo>
                  <a:lnTo>
                    <a:pt x="59" y="329"/>
                  </a:lnTo>
                  <a:lnTo>
                    <a:pt x="58" y="332"/>
                  </a:lnTo>
                  <a:lnTo>
                    <a:pt x="56" y="335"/>
                  </a:lnTo>
                  <a:lnTo>
                    <a:pt x="56" y="335"/>
                  </a:lnTo>
                  <a:lnTo>
                    <a:pt x="58" y="347"/>
                  </a:lnTo>
                  <a:lnTo>
                    <a:pt x="56" y="353"/>
                  </a:lnTo>
                  <a:lnTo>
                    <a:pt x="53" y="363"/>
                  </a:lnTo>
                  <a:lnTo>
                    <a:pt x="53" y="363"/>
                  </a:lnTo>
                  <a:lnTo>
                    <a:pt x="50" y="372"/>
                  </a:lnTo>
                  <a:lnTo>
                    <a:pt x="49" y="379"/>
                  </a:lnTo>
                  <a:lnTo>
                    <a:pt x="49" y="38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49" y="393"/>
                  </a:lnTo>
                  <a:lnTo>
                    <a:pt x="47" y="396"/>
                  </a:lnTo>
                  <a:lnTo>
                    <a:pt x="46" y="399"/>
                  </a:lnTo>
                  <a:lnTo>
                    <a:pt x="41" y="402"/>
                  </a:lnTo>
                  <a:lnTo>
                    <a:pt x="41" y="402"/>
                  </a:lnTo>
                  <a:lnTo>
                    <a:pt x="38" y="403"/>
                  </a:lnTo>
                  <a:lnTo>
                    <a:pt x="35" y="406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4" y="419"/>
                  </a:lnTo>
                  <a:lnTo>
                    <a:pt x="21" y="424"/>
                  </a:lnTo>
                  <a:lnTo>
                    <a:pt x="18" y="428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0" y="443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7878763" y="5299075"/>
              <a:ext cx="236538" cy="1036637"/>
            </a:xfrm>
            <a:custGeom>
              <a:avLst/>
              <a:gdLst>
                <a:gd name="T0" fmla="*/ 4 w 149"/>
                <a:gd name="T1" fmla="*/ 648 h 653"/>
                <a:gd name="T2" fmla="*/ 17 w 149"/>
                <a:gd name="T3" fmla="*/ 626 h 653"/>
                <a:gd name="T4" fmla="*/ 28 w 149"/>
                <a:gd name="T5" fmla="*/ 610 h 653"/>
                <a:gd name="T6" fmla="*/ 32 w 149"/>
                <a:gd name="T7" fmla="*/ 591 h 653"/>
                <a:gd name="T8" fmla="*/ 40 w 149"/>
                <a:gd name="T9" fmla="*/ 585 h 653"/>
                <a:gd name="T10" fmla="*/ 44 w 149"/>
                <a:gd name="T11" fmla="*/ 576 h 653"/>
                <a:gd name="T12" fmla="*/ 57 w 149"/>
                <a:gd name="T13" fmla="*/ 567 h 653"/>
                <a:gd name="T14" fmla="*/ 74 w 149"/>
                <a:gd name="T15" fmla="*/ 568 h 653"/>
                <a:gd name="T16" fmla="*/ 77 w 149"/>
                <a:gd name="T17" fmla="*/ 573 h 653"/>
                <a:gd name="T18" fmla="*/ 80 w 149"/>
                <a:gd name="T19" fmla="*/ 577 h 653"/>
                <a:gd name="T20" fmla="*/ 103 w 149"/>
                <a:gd name="T21" fmla="*/ 576 h 653"/>
                <a:gd name="T22" fmla="*/ 127 w 149"/>
                <a:gd name="T23" fmla="*/ 565 h 653"/>
                <a:gd name="T24" fmla="*/ 133 w 149"/>
                <a:gd name="T25" fmla="*/ 555 h 653"/>
                <a:gd name="T26" fmla="*/ 139 w 149"/>
                <a:gd name="T27" fmla="*/ 530 h 653"/>
                <a:gd name="T28" fmla="*/ 145 w 149"/>
                <a:gd name="T29" fmla="*/ 512 h 653"/>
                <a:gd name="T30" fmla="*/ 145 w 149"/>
                <a:gd name="T31" fmla="*/ 497 h 653"/>
                <a:gd name="T32" fmla="*/ 140 w 149"/>
                <a:gd name="T33" fmla="*/ 477 h 653"/>
                <a:gd name="T34" fmla="*/ 145 w 149"/>
                <a:gd name="T35" fmla="*/ 457 h 653"/>
                <a:gd name="T36" fmla="*/ 149 w 149"/>
                <a:gd name="T37" fmla="*/ 435 h 653"/>
                <a:gd name="T38" fmla="*/ 145 w 149"/>
                <a:gd name="T39" fmla="*/ 413 h 653"/>
                <a:gd name="T40" fmla="*/ 120 w 149"/>
                <a:gd name="T41" fmla="*/ 395 h 653"/>
                <a:gd name="T42" fmla="*/ 99 w 149"/>
                <a:gd name="T43" fmla="*/ 374 h 653"/>
                <a:gd name="T44" fmla="*/ 100 w 149"/>
                <a:gd name="T45" fmla="*/ 354 h 653"/>
                <a:gd name="T46" fmla="*/ 108 w 149"/>
                <a:gd name="T47" fmla="*/ 336 h 653"/>
                <a:gd name="T48" fmla="*/ 120 w 149"/>
                <a:gd name="T49" fmla="*/ 306 h 653"/>
                <a:gd name="T50" fmla="*/ 124 w 149"/>
                <a:gd name="T51" fmla="*/ 299 h 653"/>
                <a:gd name="T52" fmla="*/ 123 w 149"/>
                <a:gd name="T53" fmla="*/ 287 h 653"/>
                <a:gd name="T54" fmla="*/ 120 w 149"/>
                <a:gd name="T55" fmla="*/ 269 h 653"/>
                <a:gd name="T56" fmla="*/ 124 w 149"/>
                <a:gd name="T57" fmla="*/ 263 h 653"/>
                <a:gd name="T58" fmla="*/ 127 w 149"/>
                <a:gd name="T59" fmla="*/ 241 h 653"/>
                <a:gd name="T60" fmla="*/ 136 w 149"/>
                <a:gd name="T61" fmla="*/ 201 h 653"/>
                <a:gd name="T62" fmla="*/ 142 w 149"/>
                <a:gd name="T63" fmla="*/ 194 h 653"/>
                <a:gd name="T64" fmla="*/ 148 w 149"/>
                <a:gd name="T65" fmla="*/ 170 h 653"/>
                <a:gd name="T66" fmla="*/ 145 w 149"/>
                <a:gd name="T67" fmla="*/ 154 h 653"/>
                <a:gd name="T68" fmla="*/ 133 w 149"/>
                <a:gd name="T69" fmla="*/ 131 h 653"/>
                <a:gd name="T70" fmla="*/ 128 w 149"/>
                <a:gd name="T71" fmla="*/ 102 h 653"/>
                <a:gd name="T72" fmla="*/ 121 w 149"/>
                <a:gd name="T73" fmla="*/ 72 h 653"/>
                <a:gd name="T74" fmla="*/ 97 w 149"/>
                <a:gd name="T75" fmla="*/ 56 h 653"/>
                <a:gd name="T76" fmla="*/ 78 w 149"/>
                <a:gd name="T77" fmla="*/ 43 h 653"/>
                <a:gd name="T78" fmla="*/ 75 w 149"/>
                <a:gd name="T79" fmla="*/ 28 h 653"/>
                <a:gd name="T80" fmla="*/ 72 w 149"/>
                <a:gd name="T81" fmla="*/ 14 h 653"/>
                <a:gd name="T82" fmla="*/ 59 w 149"/>
                <a:gd name="T83" fmla="*/ 1 h 653"/>
                <a:gd name="T84" fmla="*/ 49 w 149"/>
                <a:gd name="T85" fmla="*/ 4 h 653"/>
                <a:gd name="T86" fmla="*/ 37 w 149"/>
                <a:gd name="T87" fmla="*/ 2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653">
                  <a:moveTo>
                    <a:pt x="0" y="653"/>
                  </a:moveTo>
                  <a:lnTo>
                    <a:pt x="0" y="653"/>
                  </a:lnTo>
                  <a:lnTo>
                    <a:pt x="4" y="648"/>
                  </a:lnTo>
                  <a:lnTo>
                    <a:pt x="9" y="639"/>
                  </a:lnTo>
                  <a:lnTo>
                    <a:pt x="17" y="626"/>
                  </a:lnTo>
                  <a:lnTo>
                    <a:pt x="17" y="626"/>
                  </a:lnTo>
                  <a:lnTo>
                    <a:pt x="23" y="620"/>
                  </a:lnTo>
                  <a:lnTo>
                    <a:pt x="26" y="616"/>
                  </a:lnTo>
                  <a:lnTo>
                    <a:pt x="28" y="610"/>
                  </a:lnTo>
                  <a:lnTo>
                    <a:pt x="28" y="610"/>
                  </a:lnTo>
                  <a:lnTo>
                    <a:pt x="31" y="596"/>
                  </a:lnTo>
                  <a:lnTo>
                    <a:pt x="32" y="591"/>
                  </a:lnTo>
                  <a:lnTo>
                    <a:pt x="37" y="588"/>
                  </a:lnTo>
                  <a:lnTo>
                    <a:pt x="37" y="588"/>
                  </a:lnTo>
                  <a:lnTo>
                    <a:pt x="40" y="585"/>
                  </a:lnTo>
                  <a:lnTo>
                    <a:pt x="43" y="582"/>
                  </a:lnTo>
                  <a:lnTo>
                    <a:pt x="44" y="576"/>
                  </a:lnTo>
                  <a:lnTo>
                    <a:pt x="44" y="576"/>
                  </a:lnTo>
                  <a:lnTo>
                    <a:pt x="47" y="571"/>
                  </a:lnTo>
                  <a:lnTo>
                    <a:pt x="51" y="570"/>
                  </a:lnTo>
                  <a:lnTo>
                    <a:pt x="57" y="567"/>
                  </a:lnTo>
                  <a:lnTo>
                    <a:pt x="63" y="567"/>
                  </a:lnTo>
                  <a:lnTo>
                    <a:pt x="63" y="567"/>
                  </a:lnTo>
                  <a:lnTo>
                    <a:pt x="74" y="568"/>
                  </a:lnTo>
                  <a:lnTo>
                    <a:pt x="75" y="570"/>
                  </a:lnTo>
                  <a:lnTo>
                    <a:pt x="77" y="573"/>
                  </a:lnTo>
                  <a:lnTo>
                    <a:pt x="77" y="573"/>
                  </a:lnTo>
                  <a:lnTo>
                    <a:pt x="77" y="574"/>
                  </a:lnTo>
                  <a:lnTo>
                    <a:pt x="77" y="576"/>
                  </a:lnTo>
                  <a:lnTo>
                    <a:pt x="80" y="577"/>
                  </a:lnTo>
                  <a:lnTo>
                    <a:pt x="90" y="577"/>
                  </a:lnTo>
                  <a:lnTo>
                    <a:pt x="90" y="577"/>
                  </a:lnTo>
                  <a:lnTo>
                    <a:pt x="103" y="576"/>
                  </a:lnTo>
                  <a:lnTo>
                    <a:pt x="115" y="573"/>
                  </a:lnTo>
                  <a:lnTo>
                    <a:pt x="124" y="568"/>
                  </a:lnTo>
                  <a:lnTo>
                    <a:pt x="127" y="565"/>
                  </a:lnTo>
                  <a:lnTo>
                    <a:pt x="130" y="562"/>
                  </a:lnTo>
                  <a:lnTo>
                    <a:pt x="130" y="562"/>
                  </a:lnTo>
                  <a:lnTo>
                    <a:pt x="133" y="555"/>
                  </a:lnTo>
                  <a:lnTo>
                    <a:pt x="136" y="546"/>
                  </a:lnTo>
                  <a:lnTo>
                    <a:pt x="137" y="537"/>
                  </a:lnTo>
                  <a:lnTo>
                    <a:pt x="139" y="530"/>
                  </a:lnTo>
                  <a:lnTo>
                    <a:pt x="139" y="530"/>
                  </a:lnTo>
                  <a:lnTo>
                    <a:pt x="143" y="518"/>
                  </a:lnTo>
                  <a:lnTo>
                    <a:pt x="145" y="512"/>
                  </a:lnTo>
                  <a:lnTo>
                    <a:pt x="145" y="505"/>
                  </a:lnTo>
                  <a:lnTo>
                    <a:pt x="145" y="505"/>
                  </a:lnTo>
                  <a:lnTo>
                    <a:pt x="145" y="497"/>
                  </a:lnTo>
                  <a:lnTo>
                    <a:pt x="145" y="497"/>
                  </a:lnTo>
                  <a:lnTo>
                    <a:pt x="142" y="488"/>
                  </a:lnTo>
                  <a:lnTo>
                    <a:pt x="140" y="477"/>
                  </a:lnTo>
                  <a:lnTo>
                    <a:pt x="142" y="466"/>
                  </a:lnTo>
                  <a:lnTo>
                    <a:pt x="143" y="460"/>
                  </a:lnTo>
                  <a:lnTo>
                    <a:pt x="145" y="457"/>
                  </a:lnTo>
                  <a:lnTo>
                    <a:pt x="145" y="457"/>
                  </a:lnTo>
                  <a:lnTo>
                    <a:pt x="148" y="448"/>
                  </a:lnTo>
                  <a:lnTo>
                    <a:pt x="149" y="435"/>
                  </a:lnTo>
                  <a:lnTo>
                    <a:pt x="148" y="422"/>
                  </a:lnTo>
                  <a:lnTo>
                    <a:pt x="148" y="417"/>
                  </a:lnTo>
                  <a:lnTo>
                    <a:pt x="145" y="413"/>
                  </a:lnTo>
                  <a:lnTo>
                    <a:pt x="145" y="413"/>
                  </a:lnTo>
                  <a:lnTo>
                    <a:pt x="134" y="405"/>
                  </a:lnTo>
                  <a:lnTo>
                    <a:pt x="120" y="395"/>
                  </a:lnTo>
                  <a:lnTo>
                    <a:pt x="105" y="385"/>
                  </a:lnTo>
                  <a:lnTo>
                    <a:pt x="100" y="379"/>
                  </a:lnTo>
                  <a:lnTo>
                    <a:pt x="99" y="374"/>
                  </a:lnTo>
                  <a:lnTo>
                    <a:pt x="99" y="374"/>
                  </a:lnTo>
                  <a:lnTo>
                    <a:pt x="99" y="360"/>
                  </a:lnTo>
                  <a:lnTo>
                    <a:pt x="100" y="354"/>
                  </a:lnTo>
                  <a:lnTo>
                    <a:pt x="103" y="346"/>
                  </a:lnTo>
                  <a:lnTo>
                    <a:pt x="103" y="346"/>
                  </a:lnTo>
                  <a:lnTo>
                    <a:pt x="108" y="336"/>
                  </a:lnTo>
                  <a:lnTo>
                    <a:pt x="112" y="324"/>
                  </a:lnTo>
                  <a:lnTo>
                    <a:pt x="117" y="314"/>
                  </a:lnTo>
                  <a:lnTo>
                    <a:pt x="120" y="306"/>
                  </a:lnTo>
                  <a:lnTo>
                    <a:pt x="120" y="306"/>
                  </a:lnTo>
                  <a:lnTo>
                    <a:pt x="123" y="302"/>
                  </a:lnTo>
                  <a:lnTo>
                    <a:pt x="124" y="299"/>
                  </a:lnTo>
                  <a:lnTo>
                    <a:pt x="124" y="293"/>
                  </a:lnTo>
                  <a:lnTo>
                    <a:pt x="123" y="287"/>
                  </a:lnTo>
                  <a:lnTo>
                    <a:pt x="123" y="287"/>
                  </a:lnTo>
                  <a:lnTo>
                    <a:pt x="118" y="277"/>
                  </a:lnTo>
                  <a:lnTo>
                    <a:pt x="118" y="272"/>
                  </a:lnTo>
                  <a:lnTo>
                    <a:pt x="120" y="269"/>
                  </a:lnTo>
                  <a:lnTo>
                    <a:pt x="120" y="269"/>
                  </a:lnTo>
                  <a:lnTo>
                    <a:pt x="123" y="265"/>
                  </a:lnTo>
                  <a:lnTo>
                    <a:pt x="124" y="263"/>
                  </a:lnTo>
                  <a:lnTo>
                    <a:pt x="126" y="253"/>
                  </a:lnTo>
                  <a:lnTo>
                    <a:pt x="126" y="253"/>
                  </a:lnTo>
                  <a:lnTo>
                    <a:pt x="127" y="241"/>
                  </a:lnTo>
                  <a:lnTo>
                    <a:pt x="128" y="225"/>
                  </a:lnTo>
                  <a:lnTo>
                    <a:pt x="133" y="207"/>
                  </a:lnTo>
                  <a:lnTo>
                    <a:pt x="136" y="201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2" y="194"/>
                  </a:lnTo>
                  <a:lnTo>
                    <a:pt x="143" y="191"/>
                  </a:lnTo>
                  <a:lnTo>
                    <a:pt x="146" y="180"/>
                  </a:lnTo>
                  <a:lnTo>
                    <a:pt x="148" y="170"/>
                  </a:lnTo>
                  <a:lnTo>
                    <a:pt x="148" y="161"/>
                  </a:lnTo>
                  <a:lnTo>
                    <a:pt x="148" y="161"/>
                  </a:lnTo>
                  <a:lnTo>
                    <a:pt x="145" y="154"/>
                  </a:lnTo>
                  <a:lnTo>
                    <a:pt x="140" y="146"/>
                  </a:lnTo>
                  <a:lnTo>
                    <a:pt x="136" y="139"/>
                  </a:lnTo>
                  <a:lnTo>
                    <a:pt x="133" y="131"/>
                  </a:lnTo>
                  <a:lnTo>
                    <a:pt x="133" y="131"/>
                  </a:lnTo>
                  <a:lnTo>
                    <a:pt x="131" y="120"/>
                  </a:lnTo>
                  <a:lnTo>
                    <a:pt x="128" y="102"/>
                  </a:lnTo>
                  <a:lnTo>
                    <a:pt x="126" y="86"/>
                  </a:lnTo>
                  <a:lnTo>
                    <a:pt x="124" y="78"/>
                  </a:lnTo>
                  <a:lnTo>
                    <a:pt x="121" y="72"/>
                  </a:lnTo>
                  <a:lnTo>
                    <a:pt x="121" y="72"/>
                  </a:lnTo>
                  <a:lnTo>
                    <a:pt x="111" y="65"/>
                  </a:lnTo>
                  <a:lnTo>
                    <a:pt x="97" y="56"/>
                  </a:lnTo>
                  <a:lnTo>
                    <a:pt x="86" y="49"/>
                  </a:lnTo>
                  <a:lnTo>
                    <a:pt x="81" y="46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5" y="35"/>
                  </a:lnTo>
                  <a:lnTo>
                    <a:pt x="75" y="28"/>
                  </a:lnTo>
                  <a:lnTo>
                    <a:pt x="74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69" y="9"/>
                  </a:lnTo>
                  <a:lnTo>
                    <a:pt x="62" y="3"/>
                  </a:lnTo>
                  <a:lnTo>
                    <a:pt x="59" y="1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0" y="17"/>
                  </a:lnTo>
                  <a:lnTo>
                    <a:pt x="37" y="23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7581900" y="6237288"/>
              <a:ext cx="493713" cy="534987"/>
            </a:xfrm>
            <a:custGeom>
              <a:avLst/>
              <a:gdLst>
                <a:gd name="T0" fmla="*/ 2 w 311"/>
                <a:gd name="T1" fmla="*/ 28 h 337"/>
                <a:gd name="T2" fmla="*/ 5 w 311"/>
                <a:gd name="T3" fmla="*/ 20 h 337"/>
                <a:gd name="T4" fmla="*/ 19 w 311"/>
                <a:gd name="T5" fmla="*/ 20 h 337"/>
                <a:gd name="T6" fmla="*/ 22 w 311"/>
                <a:gd name="T7" fmla="*/ 17 h 337"/>
                <a:gd name="T8" fmla="*/ 39 w 311"/>
                <a:gd name="T9" fmla="*/ 1 h 337"/>
                <a:gd name="T10" fmla="*/ 46 w 311"/>
                <a:gd name="T11" fmla="*/ 0 h 337"/>
                <a:gd name="T12" fmla="*/ 55 w 311"/>
                <a:gd name="T13" fmla="*/ 10 h 337"/>
                <a:gd name="T14" fmla="*/ 74 w 311"/>
                <a:gd name="T15" fmla="*/ 8 h 337"/>
                <a:gd name="T16" fmla="*/ 80 w 311"/>
                <a:gd name="T17" fmla="*/ 8 h 337"/>
                <a:gd name="T18" fmla="*/ 83 w 311"/>
                <a:gd name="T19" fmla="*/ 16 h 337"/>
                <a:gd name="T20" fmla="*/ 87 w 311"/>
                <a:gd name="T21" fmla="*/ 32 h 337"/>
                <a:gd name="T22" fmla="*/ 98 w 311"/>
                <a:gd name="T23" fmla="*/ 28 h 337"/>
                <a:gd name="T24" fmla="*/ 102 w 311"/>
                <a:gd name="T25" fmla="*/ 29 h 337"/>
                <a:gd name="T26" fmla="*/ 102 w 311"/>
                <a:gd name="T27" fmla="*/ 45 h 337"/>
                <a:gd name="T28" fmla="*/ 105 w 311"/>
                <a:gd name="T29" fmla="*/ 51 h 337"/>
                <a:gd name="T30" fmla="*/ 126 w 311"/>
                <a:gd name="T31" fmla="*/ 59 h 337"/>
                <a:gd name="T32" fmla="*/ 135 w 311"/>
                <a:gd name="T33" fmla="*/ 59 h 337"/>
                <a:gd name="T34" fmla="*/ 144 w 311"/>
                <a:gd name="T35" fmla="*/ 53 h 337"/>
                <a:gd name="T36" fmla="*/ 156 w 311"/>
                <a:gd name="T37" fmla="*/ 53 h 337"/>
                <a:gd name="T38" fmla="*/ 160 w 311"/>
                <a:gd name="T39" fmla="*/ 47 h 337"/>
                <a:gd name="T40" fmla="*/ 167 w 311"/>
                <a:gd name="T41" fmla="*/ 43 h 337"/>
                <a:gd name="T42" fmla="*/ 182 w 311"/>
                <a:gd name="T43" fmla="*/ 47 h 337"/>
                <a:gd name="T44" fmla="*/ 187 w 311"/>
                <a:gd name="T45" fmla="*/ 57 h 337"/>
                <a:gd name="T46" fmla="*/ 185 w 311"/>
                <a:gd name="T47" fmla="*/ 69 h 337"/>
                <a:gd name="T48" fmla="*/ 178 w 311"/>
                <a:gd name="T49" fmla="*/ 88 h 337"/>
                <a:gd name="T50" fmla="*/ 172 w 311"/>
                <a:gd name="T51" fmla="*/ 114 h 337"/>
                <a:gd name="T52" fmla="*/ 175 w 311"/>
                <a:gd name="T53" fmla="*/ 122 h 337"/>
                <a:gd name="T54" fmla="*/ 188 w 311"/>
                <a:gd name="T55" fmla="*/ 130 h 337"/>
                <a:gd name="T56" fmla="*/ 194 w 311"/>
                <a:gd name="T57" fmla="*/ 140 h 337"/>
                <a:gd name="T58" fmla="*/ 193 w 311"/>
                <a:gd name="T59" fmla="*/ 154 h 337"/>
                <a:gd name="T60" fmla="*/ 193 w 311"/>
                <a:gd name="T61" fmla="*/ 162 h 337"/>
                <a:gd name="T62" fmla="*/ 213 w 311"/>
                <a:gd name="T63" fmla="*/ 179 h 337"/>
                <a:gd name="T64" fmla="*/ 252 w 311"/>
                <a:gd name="T65" fmla="*/ 202 h 337"/>
                <a:gd name="T66" fmla="*/ 259 w 311"/>
                <a:gd name="T67" fmla="*/ 226 h 337"/>
                <a:gd name="T68" fmla="*/ 264 w 311"/>
                <a:gd name="T69" fmla="*/ 245 h 337"/>
                <a:gd name="T70" fmla="*/ 274 w 311"/>
                <a:gd name="T71" fmla="*/ 260 h 337"/>
                <a:gd name="T72" fmla="*/ 278 w 311"/>
                <a:gd name="T73" fmla="*/ 266 h 337"/>
                <a:gd name="T74" fmla="*/ 286 w 311"/>
                <a:gd name="T75" fmla="*/ 265 h 337"/>
                <a:gd name="T76" fmla="*/ 293 w 311"/>
                <a:gd name="T77" fmla="*/ 263 h 337"/>
                <a:gd name="T78" fmla="*/ 295 w 311"/>
                <a:gd name="T79" fmla="*/ 271 h 337"/>
                <a:gd name="T80" fmla="*/ 292 w 311"/>
                <a:gd name="T81" fmla="*/ 287 h 337"/>
                <a:gd name="T82" fmla="*/ 296 w 311"/>
                <a:gd name="T83" fmla="*/ 308 h 337"/>
                <a:gd name="T84" fmla="*/ 304 w 311"/>
                <a:gd name="T85" fmla="*/ 314 h 337"/>
                <a:gd name="T86" fmla="*/ 307 w 311"/>
                <a:gd name="T87" fmla="*/ 324 h 337"/>
                <a:gd name="T88" fmla="*/ 310 w 311"/>
                <a:gd name="T89" fmla="*/ 33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1" h="337">
                  <a:moveTo>
                    <a:pt x="0" y="34"/>
                  </a:moveTo>
                  <a:lnTo>
                    <a:pt x="0" y="34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1" y="19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7" y="11"/>
                  </a:lnTo>
                  <a:lnTo>
                    <a:pt x="33" y="5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50" y="4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11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4" y="28"/>
                  </a:lnTo>
                  <a:lnTo>
                    <a:pt x="86" y="32"/>
                  </a:lnTo>
                  <a:lnTo>
                    <a:pt x="87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8" y="28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2" y="35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2" y="48"/>
                  </a:lnTo>
                  <a:lnTo>
                    <a:pt x="105" y="51"/>
                  </a:lnTo>
                  <a:lnTo>
                    <a:pt x="105" y="51"/>
                  </a:lnTo>
                  <a:lnTo>
                    <a:pt x="111" y="54"/>
                  </a:lnTo>
                  <a:lnTo>
                    <a:pt x="116" y="56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32" y="60"/>
                  </a:lnTo>
                  <a:lnTo>
                    <a:pt x="135" y="59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4" y="53"/>
                  </a:lnTo>
                  <a:lnTo>
                    <a:pt x="148" y="53"/>
                  </a:lnTo>
                  <a:lnTo>
                    <a:pt x="153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9" y="50"/>
                  </a:lnTo>
                  <a:lnTo>
                    <a:pt x="160" y="47"/>
                  </a:lnTo>
                  <a:lnTo>
                    <a:pt x="163" y="44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72" y="43"/>
                  </a:lnTo>
                  <a:lnTo>
                    <a:pt x="178" y="44"/>
                  </a:lnTo>
                  <a:lnTo>
                    <a:pt x="182" y="47"/>
                  </a:lnTo>
                  <a:lnTo>
                    <a:pt x="187" y="53"/>
                  </a:lnTo>
                  <a:lnTo>
                    <a:pt x="187" y="53"/>
                  </a:lnTo>
                  <a:lnTo>
                    <a:pt x="187" y="57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5" y="69"/>
                  </a:lnTo>
                  <a:lnTo>
                    <a:pt x="184" y="75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3" y="97"/>
                  </a:lnTo>
                  <a:lnTo>
                    <a:pt x="172" y="106"/>
                  </a:lnTo>
                  <a:lnTo>
                    <a:pt x="172" y="114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75" y="122"/>
                  </a:lnTo>
                  <a:lnTo>
                    <a:pt x="179" y="125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91" y="131"/>
                  </a:lnTo>
                  <a:lnTo>
                    <a:pt x="193" y="136"/>
                  </a:lnTo>
                  <a:lnTo>
                    <a:pt x="194" y="14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3" y="154"/>
                  </a:lnTo>
                  <a:lnTo>
                    <a:pt x="191" y="158"/>
                  </a:lnTo>
                  <a:lnTo>
                    <a:pt x="191" y="160"/>
                  </a:lnTo>
                  <a:lnTo>
                    <a:pt x="193" y="162"/>
                  </a:lnTo>
                  <a:lnTo>
                    <a:pt x="198" y="170"/>
                  </a:lnTo>
                  <a:lnTo>
                    <a:pt x="198" y="170"/>
                  </a:lnTo>
                  <a:lnTo>
                    <a:pt x="213" y="179"/>
                  </a:lnTo>
                  <a:lnTo>
                    <a:pt x="230" y="189"/>
                  </a:lnTo>
                  <a:lnTo>
                    <a:pt x="252" y="202"/>
                  </a:lnTo>
                  <a:lnTo>
                    <a:pt x="252" y="202"/>
                  </a:lnTo>
                  <a:lnTo>
                    <a:pt x="255" y="205"/>
                  </a:lnTo>
                  <a:lnTo>
                    <a:pt x="256" y="211"/>
                  </a:lnTo>
                  <a:lnTo>
                    <a:pt x="259" y="226"/>
                  </a:lnTo>
                  <a:lnTo>
                    <a:pt x="259" y="226"/>
                  </a:lnTo>
                  <a:lnTo>
                    <a:pt x="262" y="239"/>
                  </a:lnTo>
                  <a:lnTo>
                    <a:pt x="264" y="245"/>
                  </a:lnTo>
                  <a:lnTo>
                    <a:pt x="268" y="251"/>
                  </a:lnTo>
                  <a:lnTo>
                    <a:pt x="268" y="251"/>
                  </a:lnTo>
                  <a:lnTo>
                    <a:pt x="274" y="260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8" y="266"/>
                  </a:lnTo>
                  <a:lnTo>
                    <a:pt x="280" y="266"/>
                  </a:lnTo>
                  <a:lnTo>
                    <a:pt x="281" y="265"/>
                  </a:lnTo>
                  <a:lnTo>
                    <a:pt x="286" y="265"/>
                  </a:lnTo>
                  <a:lnTo>
                    <a:pt x="286" y="265"/>
                  </a:lnTo>
                  <a:lnTo>
                    <a:pt x="292" y="263"/>
                  </a:lnTo>
                  <a:lnTo>
                    <a:pt x="293" y="263"/>
                  </a:lnTo>
                  <a:lnTo>
                    <a:pt x="295" y="266"/>
                  </a:lnTo>
                  <a:lnTo>
                    <a:pt x="295" y="266"/>
                  </a:lnTo>
                  <a:lnTo>
                    <a:pt x="295" y="271"/>
                  </a:lnTo>
                  <a:lnTo>
                    <a:pt x="293" y="275"/>
                  </a:lnTo>
                  <a:lnTo>
                    <a:pt x="292" y="281"/>
                  </a:lnTo>
                  <a:lnTo>
                    <a:pt x="292" y="287"/>
                  </a:lnTo>
                  <a:lnTo>
                    <a:pt x="292" y="287"/>
                  </a:lnTo>
                  <a:lnTo>
                    <a:pt x="295" y="302"/>
                  </a:lnTo>
                  <a:lnTo>
                    <a:pt x="296" y="308"/>
                  </a:lnTo>
                  <a:lnTo>
                    <a:pt x="299" y="311"/>
                  </a:lnTo>
                  <a:lnTo>
                    <a:pt x="299" y="311"/>
                  </a:lnTo>
                  <a:lnTo>
                    <a:pt x="304" y="314"/>
                  </a:lnTo>
                  <a:lnTo>
                    <a:pt x="305" y="317"/>
                  </a:lnTo>
                  <a:lnTo>
                    <a:pt x="307" y="319"/>
                  </a:lnTo>
                  <a:lnTo>
                    <a:pt x="307" y="324"/>
                  </a:lnTo>
                  <a:lnTo>
                    <a:pt x="307" y="324"/>
                  </a:lnTo>
                  <a:lnTo>
                    <a:pt x="308" y="328"/>
                  </a:lnTo>
                  <a:lnTo>
                    <a:pt x="310" y="333"/>
                  </a:lnTo>
                  <a:lnTo>
                    <a:pt x="311" y="337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7223125" y="5202238"/>
              <a:ext cx="714375" cy="795337"/>
            </a:xfrm>
            <a:custGeom>
              <a:avLst/>
              <a:gdLst>
                <a:gd name="T0" fmla="*/ 222 w 450"/>
                <a:gd name="T1" fmla="*/ 0 h 501"/>
                <a:gd name="T2" fmla="*/ 231 w 450"/>
                <a:gd name="T3" fmla="*/ 3 h 501"/>
                <a:gd name="T4" fmla="*/ 241 w 450"/>
                <a:gd name="T5" fmla="*/ 0 h 501"/>
                <a:gd name="T6" fmla="*/ 250 w 450"/>
                <a:gd name="T7" fmla="*/ 4 h 501"/>
                <a:gd name="T8" fmla="*/ 260 w 450"/>
                <a:gd name="T9" fmla="*/ 12 h 501"/>
                <a:gd name="T10" fmla="*/ 268 w 450"/>
                <a:gd name="T11" fmla="*/ 4 h 501"/>
                <a:gd name="T12" fmla="*/ 273 w 450"/>
                <a:gd name="T13" fmla="*/ 10 h 501"/>
                <a:gd name="T14" fmla="*/ 291 w 450"/>
                <a:gd name="T15" fmla="*/ 16 h 501"/>
                <a:gd name="T16" fmla="*/ 300 w 450"/>
                <a:gd name="T17" fmla="*/ 10 h 501"/>
                <a:gd name="T18" fmla="*/ 315 w 450"/>
                <a:gd name="T19" fmla="*/ 4 h 501"/>
                <a:gd name="T20" fmla="*/ 325 w 450"/>
                <a:gd name="T21" fmla="*/ 16 h 501"/>
                <a:gd name="T22" fmla="*/ 337 w 450"/>
                <a:gd name="T23" fmla="*/ 25 h 501"/>
                <a:gd name="T24" fmla="*/ 362 w 450"/>
                <a:gd name="T25" fmla="*/ 43 h 501"/>
                <a:gd name="T26" fmla="*/ 413 w 450"/>
                <a:gd name="T27" fmla="*/ 77 h 501"/>
                <a:gd name="T28" fmla="*/ 442 w 450"/>
                <a:gd name="T29" fmla="*/ 78 h 501"/>
                <a:gd name="T30" fmla="*/ 450 w 450"/>
                <a:gd name="T31" fmla="*/ 86 h 501"/>
                <a:gd name="T32" fmla="*/ 439 w 450"/>
                <a:gd name="T33" fmla="*/ 99 h 501"/>
                <a:gd name="T34" fmla="*/ 427 w 450"/>
                <a:gd name="T35" fmla="*/ 110 h 501"/>
                <a:gd name="T36" fmla="*/ 416 w 450"/>
                <a:gd name="T37" fmla="*/ 138 h 501"/>
                <a:gd name="T38" fmla="*/ 411 w 450"/>
                <a:gd name="T39" fmla="*/ 152 h 501"/>
                <a:gd name="T40" fmla="*/ 396 w 450"/>
                <a:gd name="T41" fmla="*/ 173 h 501"/>
                <a:gd name="T42" fmla="*/ 359 w 450"/>
                <a:gd name="T43" fmla="*/ 194 h 501"/>
                <a:gd name="T44" fmla="*/ 328 w 450"/>
                <a:gd name="T45" fmla="*/ 218 h 501"/>
                <a:gd name="T46" fmla="*/ 312 w 450"/>
                <a:gd name="T47" fmla="*/ 227 h 501"/>
                <a:gd name="T48" fmla="*/ 287 w 450"/>
                <a:gd name="T49" fmla="*/ 228 h 501"/>
                <a:gd name="T50" fmla="*/ 269 w 450"/>
                <a:gd name="T51" fmla="*/ 235 h 501"/>
                <a:gd name="T52" fmla="*/ 268 w 450"/>
                <a:gd name="T53" fmla="*/ 241 h 501"/>
                <a:gd name="T54" fmla="*/ 278 w 450"/>
                <a:gd name="T55" fmla="*/ 256 h 501"/>
                <a:gd name="T56" fmla="*/ 265 w 450"/>
                <a:gd name="T57" fmla="*/ 269 h 501"/>
                <a:gd name="T58" fmla="*/ 268 w 450"/>
                <a:gd name="T59" fmla="*/ 281 h 501"/>
                <a:gd name="T60" fmla="*/ 278 w 450"/>
                <a:gd name="T61" fmla="*/ 298 h 501"/>
                <a:gd name="T62" fmla="*/ 266 w 450"/>
                <a:gd name="T63" fmla="*/ 324 h 501"/>
                <a:gd name="T64" fmla="*/ 253 w 450"/>
                <a:gd name="T65" fmla="*/ 330 h 501"/>
                <a:gd name="T66" fmla="*/ 247 w 450"/>
                <a:gd name="T67" fmla="*/ 341 h 501"/>
                <a:gd name="T68" fmla="*/ 254 w 450"/>
                <a:gd name="T69" fmla="*/ 357 h 501"/>
                <a:gd name="T70" fmla="*/ 232 w 450"/>
                <a:gd name="T71" fmla="*/ 373 h 501"/>
                <a:gd name="T72" fmla="*/ 219 w 450"/>
                <a:gd name="T73" fmla="*/ 378 h 501"/>
                <a:gd name="T74" fmla="*/ 208 w 450"/>
                <a:gd name="T75" fmla="*/ 373 h 501"/>
                <a:gd name="T76" fmla="*/ 186 w 450"/>
                <a:gd name="T77" fmla="*/ 372 h 501"/>
                <a:gd name="T78" fmla="*/ 177 w 450"/>
                <a:gd name="T79" fmla="*/ 379 h 501"/>
                <a:gd name="T80" fmla="*/ 176 w 450"/>
                <a:gd name="T81" fmla="*/ 404 h 501"/>
                <a:gd name="T82" fmla="*/ 167 w 450"/>
                <a:gd name="T83" fmla="*/ 422 h 501"/>
                <a:gd name="T84" fmla="*/ 143 w 450"/>
                <a:gd name="T85" fmla="*/ 423 h 501"/>
                <a:gd name="T86" fmla="*/ 137 w 450"/>
                <a:gd name="T87" fmla="*/ 410 h 501"/>
                <a:gd name="T88" fmla="*/ 133 w 450"/>
                <a:gd name="T89" fmla="*/ 404 h 501"/>
                <a:gd name="T90" fmla="*/ 114 w 450"/>
                <a:gd name="T91" fmla="*/ 415 h 501"/>
                <a:gd name="T92" fmla="*/ 109 w 450"/>
                <a:gd name="T93" fmla="*/ 437 h 501"/>
                <a:gd name="T94" fmla="*/ 99 w 450"/>
                <a:gd name="T95" fmla="*/ 444 h 501"/>
                <a:gd name="T96" fmla="*/ 93 w 450"/>
                <a:gd name="T97" fmla="*/ 458 h 501"/>
                <a:gd name="T98" fmla="*/ 84 w 450"/>
                <a:gd name="T99" fmla="*/ 453 h 501"/>
                <a:gd name="T100" fmla="*/ 48 w 450"/>
                <a:gd name="T101" fmla="*/ 441 h 501"/>
                <a:gd name="T102" fmla="*/ 39 w 450"/>
                <a:gd name="T103" fmla="*/ 441 h 501"/>
                <a:gd name="T104" fmla="*/ 31 w 450"/>
                <a:gd name="T105" fmla="*/ 458 h 501"/>
                <a:gd name="T106" fmla="*/ 0 w 450"/>
                <a:gd name="T107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0" h="501">
                  <a:moveTo>
                    <a:pt x="213" y="4"/>
                  </a:moveTo>
                  <a:lnTo>
                    <a:pt x="213" y="4"/>
                  </a:lnTo>
                  <a:lnTo>
                    <a:pt x="217" y="1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9" y="1"/>
                  </a:lnTo>
                  <a:lnTo>
                    <a:pt x="231" y="3"/>
                  </a:lnTo>
                  <a:lnTo>
                    <a:pt x="233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50" y="4"/>
                  </a:lnTo>
                  <a:lnTo>
                    <a:pt x="254" y="9"/>
                  </a:lnTo>
                  <a:lnTo>
                    <a:pt x="257" y="12"/>
                  </a:lnTo>
                  <a:lnTo>
                    <a:pt x="259" y="13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3" y="10"/>
                  </a:lnTo>
                  <a:lnTo>
                    <a:pt x="265" y="7"/>
                  </a:lnTo>
                  <a:lnTo>
                    <a:pt x="268" y="4"/>
                  </a:lnTo>
                  <a:lnTo>
                    <a:pt x="270" y="4"/>
                  </a:lnTo>
                  <a:lnTo>
                    <a:pt x="270" y="4"/>
                  </a:lnTo>
                  <a:lnTo>
                    <a:pt x="272" y="7"/>
                  </a:lnTo>
                  <a:lnTo>
                    <a:pt x="273" y="10"/>
                  </a:lnTo>
                  <a:lnTo>
                    <a:pt x="276" y="13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91" y="16"/>
                  </a:lnTo>
                  <a:lnTo>
                    <a:pt x="294" y="16"/>
                  </a:lnTo>
                  <a:lnTo>
                    <a:pt x="297" y="13"/>
                  </a:lnTo>
                  <a:lnTo>
                    <a:pt x="297" y="13"/>
                  </a:lnTo>
                  <a:lnTo>
                    <a:pt x="300" y="10"/>
                  </a:lnTo>
                  <a:lnTo>
                    <a:pt x="305" y="7"/>
                  </a:lnTo>
                  <a:lnTo>
                    <a:pt x="310" y="4"/>
                  </a:lnTo>
                  <a:lnTo>
                    <a:pt x="315" y="4"/>
                  </a:lnTo>
                  <a:lnTo>
                    <a:pt x="315" y="4"/>
                  </a:lnTo>
                  <a:lnTo>
                    <a:pt x="319" y="6"/>
                  </a:lnTo>
                  <a:lnTo>
                    <a:pt x="321" y="9"/>
                  </a:lnTo>
                  <a:lnTo>
                    <a:pt x="322" y="12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30" y="21"/>
                  </a:lnTo>
                  <a:lnTo>
                    <a:pt x="333" y="24"/>
                  </a:lnTo>
                  <a:lnTo>
                    <a:pt x="337" y="25"/>
                  </a:lnTo>
                  <a:lnTo>
                    <a:pt x="337" y="25"/>
                  </a:lnTo>
                  <a:lnTo>
                    <a:pt x="352" y="27"/>
                  </a:lnTo>
                  <a:lnTo>
                    <a:pt x="361" y="28"/>
                  </a:lnTo>
                  <a:lnTo>
                    <a:pt x="362" y="43"/>
                  </a:lnTo>
                  <a:lnTo>
                    <a:pt x="362" y="43"/>
                  </a:lnTo>
                  <a:lnTo>
                    <a:pt x="383" y="58"/>
                  </a:lnTo>
                  <a:lnTo>
                    <a:pt x="399" y="70"/>
                  </a:lnTo>
                  <a:lnTo>
                    <a:pt x="413" y="77"/>
                  </a:lnTo>
                  <a:lnTo>
                    <a:pt x="413" y="77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8"/>
                  </a:lnTo>
                  <a:lnTo>
                    <a:pt x="442" y="78"/>
                  </a:lnTo>
                  <a:lnTo>
                    <a:pt x="445" y="78"/>
                  </a:lnTo>
                  <a:lnTo>
                    <a:pt x="448" y="81"/>
                  </a:lnTo>
                  <a:lnTo>
                    <a:pt x="450" y="86"/>
                  </a:lnTo>
                  <a:lnTo>
                    <a:pt x="448" y="92"/>
                  </a:lnTo>
                  <a:lnTo>
                    <a:pt x="448" y="92"/>
                  </a:lnTo>
                  <a:lnTo>
                    <a:pt x="445" y="96"/>
                  </a:lnTo>
                  <a:lnTo>
                    <a:pt x="439" y="99"/>
                  </a:lnTo>
                  <a:lnTo>
                    <a:pt x="435" y="102"/>
                  </a:lnTo>
                  <a:lnTo>
                    <a:pt x="430" y="105"/>
                  </a:lnTo>
                  <a:lnTo>
                    <a:pt x="430" y="105"/>
                  </a:lnTo>
                  <a:lnTo>
                    <a:pt x="427" y="110"/>
                  </a:lnTo>
                  <a:lnTo>
                    <a:pt x="424" y="114"/>
                  </a:lnTo>
                  <a:lnTo>
                    <a:pt x="420" y="126"/>
                  </a:lnTo>
                  <a:lnTo>
                    <a:pt x="420" y="126"/>
                  </a:lnTo>
                  <a:lnTo>
                    <a:pt x="416" y="138"/>
                  </a:lnTo>
                  <a:lnTo>
                    <a:pt x="413" y="142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11" y="152"/>
                  </a:lnTo>
                  <a:lnTo>
                    <a:pt x="408" y="158"/>
                  </a:lnTo>
                  <a:lnTo>
                    <a:pt x="404" y="166"/>
                  </a:lnTo>
                  <a:lnTo>
                    <a:pt x="396" y="173"/>
                  </a:lnTo>
                  <a:lnTo>
                    <a:pt x="396" y="173"/>
                  </a:lnTo>
                  <a:lnTo>
                    <a:pt x="386" y="181"/>
                  </a:lnTo>
                  <a:lnTo>
                    <a:pt x="376" y="187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52" y="198"/>
                  </a:lnTo>
                  <a:lnTo>
                    <a:pt x="343" y="204"/>
                  </a:lnTo>
                  <a:lnTo>
                    <a:pt x="334" y="212"/>
                  </a:lnTo>
                  <a:lnTo>
                    <a:pt x="328" y="218"/>
                  </a:lnTo>
                  <a:lnTo>
                    <a:pt x="328" y="218"/>
                  </a:lnTo>
                  <a:lnTo>
                    <a:pt x="324" y="222"/>
                  </a:lnTo>
                  <a:lnTo>
                    <a:pt x="318" y="225"/>
                  </a:lnTo>
                  <a:lnTo>
                    <a:pt x="312" y="227"/>
                  </a:lnTo>
                  <a:lnTo>
                    <a:pt x="305" y="227"/>
                  </a:lnTo>
                  <a:lnTo>
                    <a:pt x="305" y="227"/>
                  </a:lnTo>
                  <a:lnTo>
                    <a:pt x="296" y="227"/>
                  </a:lnTo>
                  <a:lnTo>
                    <a:pt x="287" y="228"/>
                  </a:lnTo>
                  <a:lnTo>
                    <a:pt x="278" y="231"/>
                  </a:lnTo>
                  <a:lnTo>
                    <a:pt x="272" y="234"/>
                  </a:lnTo>
                  <a:lnTo>
                    <a:pt x="272" y="234"/>
                  </a:lnTo>
                  <a:lnTo>
                    <a:pt x="269" y="235"/>
                  </a:lnTo>
                  <a:lnTo>
                    <a:pt x="265" y="237"/>
                  </a:lnTo>
                  <a:lnTo>
                    <a:pt x="265" y="237"/>
                  </a:lnTo>
                  <a:lnTo>
                    <a:pt x="265" y="238"/>
                  </a:lnTo>
                  <a:lnTo>
                    <a:pt x="268" y="241"/>
                  </a:lnTo>
                  <a:lnTo>
                    <a:pt x="268" y="241"/>
                  </a:lnTo>
                  <a:lnTo>
                    <a:pt x="273" y="247"/>
                  </a:lnTo>
                  <a:lnTo>
                    <a:pt x="276" y="252"/>
                  </a:lnTo>
                  <a:lnTo>
                    <a:pt x="278" y="256"/>
                  </a:lnTo>
                  <a:lnTo>
                    <a:pt x="275" y="261"/>
                  </a:lnTo>
                  <a:lnTo>
                    <a:pt x="275" y="261"/>
                  </a:lnTo>
                  <a:lnTo>
                    <a:pt x="268" y="265"/>
                  </a:lnTo>
                  <a:lnTo>
                    <a:pt x="265" y="269"/>
                  </a:lnTo>
                  <a:lnTo>
                    <a:pt x="265" y="272"/>
                  </a:lnTo>
                  <a:lnTo>
                    <a:pt x="265" y="275"/>
                  </a:lnTo>
                  <a:lnTo>
                    <a:pt x="265" y="275"/>
                  </a:lnTo>
                  <a:lnTo>
                    <a:pt x="268" y="281"/>
                  </a:lnTo>
                  <a:lnTo>
                    <a:pt x="272" y="287"/>
                  </a:lnTo>
                  <a:lnTo>
                    <a:pt x="275" y="292"/>
                  </a:lnTo>
                  <a:lnTo>
                    <a:pt x="278" y="298"/>
                  </a:lnTo>
                  <a:lnTo>
                    <a:pt x="278" y="298"/>
                  </a:lnTo>
                  <a:lnTo>
                    <a:pt x="278" y="301"/>
                  </a:lnTo>
                  <a:lnTo>
                    <a:pt x="276" y="306"/>
                  </a:lnTo>
                  <a:lnTo>
                    <a:pt x="272" y="315"/>
                  </a:lnTo>
                  <a:lnTo>
                    <a:pt x="266" y="324"/>
                  </a:lnTo>
                  <a:lnTo>
                    <a:pt x="262" y="327"/>
                  </a:lnTo>
                  <a:lnTo>
                    <a:pt x="259" y="329"/>
                  </a:lnTo>
                  <a:lnTo>
                    <a:pt x="259" y="329"/>
                  </a:lnTo>
                  <a:lnTo>
                    <a:pt x="253" y="330"/>
                  </a:lnTo>
                  <a:lnTo>
                    <a:pt x="248" y="332"/>
                  </a:lnTo>
                  <a:lnTo>
                    <a:pt x="247" y="336"/>
                  </a:lnTo>
                  <a:lnTo>
                    <a:pt x="247" y="341"/>
                  </a:lnTo>
                  <a:lnTo>
                    <a:pt x="247" y="341"/>
                  </a:lnTo>
                  <a:lnTo>
                    <a:pt x="250" y="348"/>
                  </a:lnTo>
                  <a:lnTo>
                    <a:pt x="254" y="354"/>
                  </a:lnTo>
                  <a:lnTo>
                    <a:pt x="254" y="354"/>
                  </a:lnTo>
                  <a:lnTo>
                    <a:pt x="254" y="357"/>
                  </a:lnTo>
                  <a:lnTo>
                    <a:pt x="253" y="360"/>
                  </a:lnTo>
                  <a:lnTo>
                    <a:pt x="248" y="366"/>
                  </a:lnTo>
                  <a:lnTo>
                    <a:pt x="241" y="370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26" y="375"/>
                  </a:lnTo>
                  <a:lnTo>
                    <a:pt x="222" y="376"/>
                  </a:lnTo>
                  <a:lnTo>
                    <a:pt x="219" y="378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211" y="376"/>
                  </a:lnTo>
                  <a:lnTo>
                    <a:pt x="208" y="373"/>
                  </a:lnTo>
                  <a:lnTo>
                    <a:pt x="207" y="372"/>
                  </a:lnTo>
                  <a:lnTo>
                    <a:pt x="204" y="370"/>
                  </a:lnTo>
                  <a:lnTo>
                    <a:pt x="204" y="370"/>
                  </a:lnTo>
                  <a:lnTo>
                    <a:pt x="186" y="372"/>
                  </a:lnTo>
                  <a:lnTo>
                    <a:pt x="186" y="372"/>
                  </a:lnTo>
                  <a:lnTo>
                    <a:pt x="182" y="373"/>
                  </a:lnTo>
                  <a:lnTo>
                    <a:pt x="179" y="376"/>
                  </a:lnTo>
                  <a:lnTo>
                    <a:pt x="177" y="379"/>
                  </a:lnTo>
                  <a:lnTo>
                    <a:pt x="176" y="385"/>
                  </a:lnTo>
                  <a:lnTo>
                    <a:pt x="174" y="395"/>
                  </a:lnTo>
                  <a:lnTo>
                    <a:pt x="176" y="404"/>
                  </a:lnTo>
                  <a:lnTo>
                    <a:pt x="176" y="404"/>
                  </a:lnTo>
                  <a:lnTo>
                    <a:pt x="177" y="410"/>
                  </a:lnTo>
                  <a:lnTo>
                    <a:pt x="176" y="416"/>
                  </a:lnTo>
                  <a:lnTo>
                    <a:pt x="173" y="421"/>
                  </a:lnTo>
                  <a:lnTo>
                    <a:pt x="167" y="422"/>
                  </a:lnTo>
                  <a:lnTo>
                    <a:pt x="167" y="422"/>
                  </a:lnTo>
                  <a:lnTo>
                    <a:pt x="159" y="423"/>
                  </a:lnTo>
                  <a:lnTo>
                    <a:pt x="151" y="425"/>
                  </a:lnTo>
                  <a:lnTo>
                    <a:pt x="143" y="423"/>
                  </a:lnTo>
                  <a:lnTo>
                    <a:pt x="142" y="422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37" y="410"/>
                  </a:lnTo>
                  <a:lnTo>
                    <a:pt x="136" y="406"/>
                  </a:lnTo>
                  <a:lnTo>
                    <a:pt x="134" y="406"/>
                  </a:lnTo>
                  <a:lnTo>
                    <a:pt x="133" y="404"/>
                  </a:lnTo>
                  <a:lnTo>
                    <a:pt x="133" y="404"/>
                  </a:lnTo>
                  <a:lnTo>
                    <a:pt x="127" y="406"/>
                  </a:lnTo>
                  <a:lnTo>
                    <a:pt x="121" y="409"/>
                  </a:lnTo>
                  <a:lnTo>
                    <a:pt x="115" y="412"/>
                  </a:lnTo>
                  <a:lnTo>
                    <a:pt x="114" y="415"/>
                  </a:lnTo>
                  <a:lnTo>
                    <a:pt x="114" y="415"/>
                  </a:lnTo>
                  <a:lnTo>
                    <a:pt x="114" y="421"/>
                  </a:lnTo>
                  <a:lnTo>
                    <a:pt x="112" y="428"/>
                  </a:lnTo>
                  <a:lnTo>
                    <a:pt x="109" y="437"/>
                  </a:lnTo>
                  <a:lnTo>
                    <a:pt x="106" y="440"/>
                  </a:lnTo>
                  <a:lnTo>
                    <a:pt x="103" y="443"/>
                  </a:lnTo>
                  <a:lnTo>
                    <a:pt x="103" y="443"/>
                  </a:lnTo>
                  <a:lnTo>
                    <a:pt x="99" y="444"/>
                  </a:lnTo>
                  <a:lnTo>
                    <a:pt x="97" y="447"/>
                  </a:lnTo>
                  <a:lnTo>
                    <a:pt x="96" y="453"/>
                  </a:lnTo>
                  <a:lnTo>
                    <a:pt x="94" y="456"/>
                  </a:lnTo>
                  <a:lnTo>
                    <a:pt x="93" y="458"/>
                  </a:lnTo>
                  <a:lnTo>
                    <a:pt x="91" y="458"/>
                  </a:lnTo>
                  <a:lnTo>
                    <a:pt x="91" y="458"/>
                  </a:lnTo>
                  <a:lnTo>
                    <a:pt x="87" y="455"/>
                  </a:lnTo>
                  <a:lnTo>
                    <a:pt x="84" y="453"/>
                  </a:lnTo>
                  <a:lnTo>
                    <a:pt x="79" y="450"/>
                  </a:lnTo>
                  <a:lnTo>
                    <a:pt x="74" y="449"/>
                  </a:lnTo>
                  <a:lnTo>
                    <a:pt x="74" y="449"/>
                  </a:lnTo>
                  <a:lnTo>
                    <a:pt x="48" y="441"/>
                  </a:lnTo>
                  <a:lnTo>
                    <a:pt x="48" y="441"/>
                  </a:lnTo>
                  <a:lnTo>
                    <a:pt x="45" y="440"/>
                  </a:lnTo>
                  <a:lnTo>
                    <a:pt x="42" y="440"/>
                  </a:lnTo>
                  <a:lnTo>
                    <a:pt x="39" y="441"/>
                  </a:lnTo>
                  <a:lnTo>
                    <a:pt x="38" y="446"/>
                  </a:lnTo>
                  <a:lnTo>
                    <a:pt x="38" y="446"/>
                  </a:lnTo>
                  <a:lnTo>
                    <a:pt x="35" y="452"/>
                  </a:lnTo>
                  <a:lnTo>
                    <a:pt x="31" y="458"/>
                  </a:lnTo>
                  <a:lnTo>
                    <a:pt x="22" y="471"/>
                  </a:lnTo>
                  <a:lnTo>
                    <a:pt x="22" y="471"/>
                  </a:lnTo>
                  <a:lnTo>
                    <a:pt x="2" y="496"/>
                  </a:lnTo>
                  <a:lnTo>
                    <a:pt x="0" y="50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7316788" y="5041900"/>
              <a:ext cx="244475" cy="166687"/>
            </a:xfrm>
            <a:custGeom>
              <a:avLst/>
              <a:gdLst>
                <a:gd name="T0" fmla="*/ 0 w 154"/>
                <a:gd name="T1" fmla="*/ 65 h 105"/>
                <a:gd name="T2" fmla="*/ 0 w 154"/>
                <a:gd name="T3" fmla="*/ 65 h 105"/>
                <a:gd name="T4" fmla="*/ 6 w 154"/>
                <a:gd name="T5" fmla="*/ 62 h 105"/>
                <a:gd name="T6" fmla="*/ 9 w 154"/>
                <a:gd name="T7" fmla="*/ 59 h 105"/>
                <a:gd name="T8" fmla="*/ 10 w 154"/>
                <a:gd name="T9" fmla="*/ 55 h 105"/>
                <a:gd name="T10" fmla="*/ 10 w 154"/>
                <a:gd name="T11" fmla="*/ 55 h 105"/>
                <a:gd name="T12" fmla="*/ 12 w 154"/>
                <a:gd name="T13" fmla="*/ 52 h 105"/>
                <a:gd name="T14" fmla="*/ 10 w 154"/>
                <a:gd name="T15" fmla="*/ 48 h 105"/>
                <a:gd name="T16" fmla="*/ 10 w 154"/>
                <a:gd name="T17" fmla="*/ 45 h 105"/>
                <a:gd name="T18" fmla="*/ 10 w 154"/>
                <a:gd name="T19" fmla="*/ 40 h 105"/>
                <a:gd name="T20" fmla="*/ 10 w 154"/>
                <a:gd name="T21" fmla="*/ 40 h 105"/>
                <a:gd name="T22" fmla="*/ 12 w 154"/>
                <a:gd name="T23" fmla="*/ 37 h 105"/>
                <a:gd name="T24" fmla="*/ 13 w 154"/>
                <a:gd name="T25" fmla="*/ 36 h 105"/>
                <a:gd name="T26" fmla="*/ 15 w 154"/>
                <a:gd name="T27" fmla="*/ 34 h 105"/>
                <a:gd name="T28" fmla="*/ 13 w 154"/>
                <a:gd name="T29" fmla="*/ 30 h 105"/>
                <a:gd name="T30" fmla="*/ 13 w 154"/>
                <a:gd name="T31" fmla="*/ 30 h 105"/>
                <a:gd name="T32" fmla="*/ 7 w 154"/>
                <a:gd name="T33" fmla="*/ 19 h 105"/>
                <a:gd name="T34" fmla="*/ 4 w 154"/>
                <a:gd name="T35" fmla="*/ 17 h 105"/>
                <a:gd name="T36" fmla="*/ 6 w 154"/>
                <a:gd name="T37" fmla="*/ 14 h 105"/>
                <a:gd name="T38" fmla="*/ 6 w 154"/>
                <a:gd name="T39" fmla="*/ 14 h 105"/>
                <a:gd name="T40" fmla="*/ 26 w 154"/>
                <a:gd name="T41" fmla="*/ 0 h 105"/>
                <a:gd name="T42" fmla="*/ 26 w 154"/>
                <a:gd name="T43" fmla="*/ 0 h 105"/>
                <a:gd name="T44" fmla="*/ 50 w 154"/>
                <a:gd name="T45" fmla="*/ 19 h 105"/>
                <a:gd name="T46" fmla="*/ 50 w 154"/>
                <a:gd name="T47" fmla="*/ 19 h 105"/>
                <a:gd name="T48" fmla="*/ 52 w 154"/>
                <a:gd name="T49" fmla="*/ 21 h 105"/>
                <a:gd name="T50" fmla="*/ 53 w 154"/>
                <a:gd name="T51" fmla="*/ 19 h 105"/>
                <a:gd name="T52" fmla="*/ 56 w 154"/>
                <a:gd name="T53" fmla="*/ 18 h 105"/>
                <a:gd name="T54" fmla="*/ 60 w 154"/>
                <a:gd name="T55" fmla="*/ 19 h 105"/>
                <a:gd name="T56" fmla="*/ 60 w 154"/>
                <a:gd name="T57" fmla="*/ 19 h 105"/>
                <a:gd name="T58" fmla="*/ 63 w 154"/>
                <a:gd name="T59" fmla="*/ 22 h 105"/>
                <a:gd name="T60" fmla="*/ 66 w 154"/>
                <a:gd name="T61" fmla="*/ 25 h 105"/>
                <a:gd name="T62" fmla="*/ 68 w 154"/>
                <a:gd name="T63" fmla="*/ 27 h 105"/>
                <a:gd name="T64" fmla="*/ 71 w 154"/>
                <a:gd name="T65" fmla="*/ 27 h 105"/>
                <a:gd name="T66" fmla="*/ 71 w 154"/>
                <a:gd name="T67" fmla="*/ 27 h 105"/>
                <a:gd name="T68" fmla="*/ 75 w 154"/>
                <a:gd name="T69" fmla="*/ 25 h 105"/>
                <a:gd name="T70" fmla="*/ 81 w 154"/>
                <a:gd name="T71" fmla="*/ 25 h 105"/>
                <a:gd name="T72" fmla="*/ 81 w 154"/>
                <a:gd name="T73" fmla="*/ 25 h 105"/>
                <a:gd name="T74" fmla="*/ 86 w 154"/>
                <a:gd name="T75" fmla="*/ 28 h 105"/>
                <a:gd name="T76" fmla="*/ 93 w 154"/>
                <a:gd name="T77" fmla="*/ 34 h 105"/>
                <a:gd name="T78" fmla="*/ 100 w 154"/>
                <a:gd name="T79" fmla="*/ 40 h 105"/>
                <a:gd name="T80" fmla="*/ 102 w 154"/>
                <a:gd name="T81" fmla="*/ 43 h 105"/>
                <a:gd name="T82" fmla="*/ 102 w 154"/>
                <a:gd name="T83" fmla="*/ 43 h 105"/>
                <a:gd name="T84" fmla="*/ 95 w 154"/>
                <a:gd name="T85" fmla="*/ 51 h 105"/>
                <a:gd name="T86" fmla="*/ 90 w 154"/>
                <a:gd name="T87" fmla="*/ 55 h 105"/>
                <a:gd name="T88" fmla="*/ 90 w 154"/>
                <a:gd name="T89" fmla="*/ 56 h 105"/>
                <a:gd name="T90" fmla="*/ 90 w 154"/>
                <a:gd name="T91" fmla="*/ 59 h 105"/>
                <a:gd name="T92" fmla="*/ 90 w 154"/>
                <a:gd name="T93" fmla="*/ 59 h 105"/>
                <a:gd name="T94" fmla="*/ 97 w 154"/>
                <a:gd name="T95" fmla="*/ 67 h 105"/>
                <a:gd name="T96" fmla="*/ 102 w 154"/>
                <a:gd name="T97" fmla="*/ 70 h 105"/>
                <a:gd name="T98" fmla="*/ 103 w 154"/>
                <a:gd name="T99" fmla="*/ 70 h 105"/>
                <a:gd name="T100" fmla="*/ 106 w 154"/>
                <a:gd name="T101" fmla="*/ 70 h 105"/>
                <a:gd name="T102" fmla="*/ 106 w 154"/>
                <a:gd name="T103" fmla="*/ 70 h 105"/>
                <a:gd name="T104" fmla="*/ 112 w 154"/>
                <a:gd name="T105" fmla="*/ 64 h 105"/>
                <a:gd name="T106" fmla="*/ 114 w 154"/>
                <a:gd name="T107" fmla="*/ 64 h 105"/>
                <a:gd name="T108" fmla="*/ 117 w 154"/>
                <a:gd name="T109" fmla="*/ 65 h 105"/>
                <a:gd name="T110" fmla="*/ 117 w 154"/>
                <a:gd name="T111" fmla="*/ 65 h 105"/>
                <a:gd name="T112" fmla="*/ 133 w 154"/>
                <a:gd name="T113" fmla="*/ 82 h 105"/>
                <a:gd name="T114" fmla="*/ 149 w 154"/>
                <a:gd name="T115" fmla="*/ 101 h 105"/>
                <a:gd name="T116" fmla="*/ 149 w 154"/>
                <a:gd name="T117" fmla="*/ 101 h 105"/>
                <a:gd name="T118" fmla="*/ 154 w 154"/>
                <a:gd name="T1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105">
                  <a:moveTo>
                    <a:pt x="0" y="65"/>
                  </a:moveTo>
                  <a:lnTo>
                    <a:pt x="0" y="65"/>
                  </a:lnTo>
                  <a:lnTo>
                    <a:pt x="6" y="62"/>
                  </a:lnTo>
                  <a:lnTo>
                    <a:pt x="9" y="59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2" y="52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5" y="3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2" y="21"/>
                  </a:lnTo>
                  <a:lnTo>
                    <a:pt x="53" y="19"/>
                  </a:lnTo>
                  <a:lnTo>
                    <a:pt x="56" y="18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3" y="22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5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6" y="28"/>
                  </a:lnTo>
                  <a:lnTo>
                    <a:pt x="93" y="34"/>
                  </a:lnTo>
                  <a:lnTo>
                    <a:pt x="100" y="40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95" y="51"/>
                  </a:lnTo>
                  <a:lnTo>
                    <a:pt x="90" y="55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7" y="67"/>
                  </a:lnTo>
                  <a:lnTo>
                    <a:pt x="102" y="70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33" y="82"/>
                  </a:lnTo>
                  <a:lnTo>
                    <a:pt x="149" y="101"/>
                  </a:lnTo>
                  <a:lnTo>
                    <a:pt x="149" y="101"/>
                  </a:lnTo>
                  <a:lnTo>
                    <a:pt x="154" y="105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6999288" y="4827588"/>
              <a:ext cx="392113" cy="647700"/>
            </a:xfrm>
            <a:custGeom>
              <a:avLst/>
              <a:gdLst>
                <a:gd name="T0" fmla="*/ 127 w 247"/>
                <a:gd name="T1" fmla="*/ 402 h 408"/>
                <a:gd name="T2" fmla="*/ 141 w 247"/>
                <a:gd name="T3" fmla="*/ 391 h 408"/>
                <a:gd name="T4" fmla="*/ 158 w 247"/>
                <a:gd name="T5" fmla="*/ 384 h 408"/>
                <a:gd name="T6" fmla="*/ 158 w 247"/>
                <a:gd name="T7" fmla="*/ 375 h 408"/>
                <a:gd name="T8" fmla="*/ 163 w 247"/>
                <a:gd name="T9" fmla="*/ 362 h 408"/>
                <a:gd name="T10" fmla="*/ 179 w 247"/>
                <a:gd name="T11" fmla="*/ 357 h 408"/>
                <a:gd name="T12" fmla="*/ 180 w 247"/>
                <a:gd name="T13" fmla="*/ 351 h 408"/>
                <a:gd name="T14" fmla="*/ 164 w 247"/>
                <a:gd name="T15" fmla="*/ 331 h 408"/>
                <a:gd name="T16" fmla="*/ 164 w 247"/>
                <a:gd name="T17" fmla="*/ 325 h 408"/>
                <a:gd name="T18" fmla="*/ 176 w 247"/>
                <a:gd name="T19" fmla="*/ 310 h 408"/>
                <a:gd name="T20" fmla="*/ 188 w 247"/>
                <a:gd name="T21" fmla="*/ 304 h 408"/>
                <a:gd name="T22" fmla="*/ 200 w 247"/>
                <a:gd name="T23" fmla="*/ 295 h 408"/>
                <a:gd name="T24" fmla="*/ 223 w 247"/>
                <a:gd name="T25" fmla="*/ 292 h 408"/>
                <a:gd name="T26" fmla="*/ 229 w 247"/>
                <a:gd name="T27" fmla="*/ 288 h 408"/>
                <a:gd name="T28" fmla="*/ 241 w 247"/>
                <a:gd name="T29" fmla="*/ 264 h 408"/>
                <a:gd name="T30" fmla="*/ 244 w 247"/>
                <a:gd name="T31" fmla="*/ 252 h 408"/>
                <a:gd name="T32" fmla="*/ 244 w 247"/>
                <a:gd name="T33" fmla="*/ 243 h 408"/>
                <a:gd name="T34" fmla="*/ 226 w 247"/>
                <a:gd name="T35" fmla="*/ 237 h 408"/>
                <a:gd name="T36" fmla="*/ 207 w 247"/>
                <a:gd name="T37" fmla="*/ 223 h 408"/>
                <a:gd name="T38" fmla="*/ 201 w 247"/>
                <a:gd name="T39" fmla="*/ 200 h 408"/>
                <a:gd name="T40" fmla="*/ 197 w 247"/>
                <a:gd name="T41" fmla="*/ 187 h 408"/>
                <a:gd name="T42" fmla="*/ 175 w 247"/>
                <a:gd name="T43" fmla="*/ 194 h 408"/>
                <a:gd name="T44" fmla="*/ 161 w 247"/>
                <a:gd name="T45" fmla="*/ 196 h 408"/>
                <a:gd name="T46" fmla="*/ 145 w 247"/>
                <a:gd name="T47" fmla="*/ 200 h 408"/>
                <a:gd name="T48" fmla="*/ 135 w 247"/>
                <a:gd name="T49" fmla="*/ 187 h 408"/>
                <a:gd name="T50" fmla="*/ 129 w 247"/>
                <a:gd name="T51" fmla="*/ 181 h 408"/>
                <a:gd name="T52" fmla="*/ 115 w 247"/>
                <a:gd name="T53" fmla="*/ 177 h 408"/>
                <a:gd name="T54" fmla="*/ 90 w 247"/>
                <a:gd name="T55" fmla="*/ 171 h 408"/>
                <a:gd name="T56" fmla="*/ 83 w 247"/>
                <a:gd name="T57" fmla="*/ 166 h 408"/>
                <a:gd name="T58" fmla="*/ 64 w 247"/>
                <a:gd name="T59" fmla="*/ 160 h 408"/>
                <a:gd name="T60" fmla="*/ 43 w 247"/>
                <a:gd name="T61" fmla="*/ 168 h 408"/>
                <a:gd name="T62" fmla="*/ 34 w 247"/>
                <a:gd name="T63" fmla="*/ 180 h 408"/>
                <a:gd name="T64" fmla="*/ 21 w 247"/>
                <a:gd name="T65" fmla="*/ 184 h 408"/>
                <a:gd name="T66" fmla="*/ 9 w 247"/>
                <a:gd name="T67" fmla="*/ 178 h 408"/>
                <a:gd name="T68" fmla="*/ 13 w 247"/>
                <a:gd name="T69" fmla="*/ 168 h 408"/>
                <a:gd name="T70" fmla="*/ 13 w 247"/>
                <a:gd name="T71" fmla="*/ 157 h 408"/>
                <a:gd name="T72" fmla="*/ 6 w 247"/>
                <a:gd name="T73" fmla="*/ 141 h 408"/>
                <a:gd name="T74" fmla="*/ 6 w 247"/>
                <a:gd name="T75" fmla="*/ 137 h 408"/>
                <a:gd name="T76" fmla="*/ 18 w 247"/>
                <a:gd name="T77" fmla="*/ 131 h 408"/>
                <a:gd name="T78" fmla="*/ 15 w 247"/>
                <a:gd name="T79" fmla="*/ 123 h 408"/>
                <a:gd name="T80" fmla="*/ 0 w 247"/>
                <a:gd name="T81" fmla="*/ 113 h 408"/>
                <a:gd name="T82" fmla="*/ 3 w 247"/>
                <a:gd name="T83" fmla="*/ 106 h 408"/>
                <a:gd name="T84" fmla="*/ 18 w 247"/>
                <a:gd name="T85" fmla="*/ 95 h 408"/>
                <a:gd name="T86" fmla="*/ 29 w 247"/>
                <a:gd name="T87" fmla="*/ 74 h 408"/>
                <a:gd name="T88" fmla="*/ 40 w 247"/>
                <a:gd name="T89" fmla="*/ 63 h 408"/>
                <a:gd name="T90" fmla="*/ 52 w 247"/>
                <a:gd name="T91" fmla="*/ 64 h 408"/>
                <a:gd name="T92" fmla="*/ 56 w 247"/>
                <a:gd name="T93" fmla="*/ 60 h 408"/>
                <a:gd name="T94" fmla="*/ 58 w 247"/>
                <a:gd name="T95" fmla="*/ 45 h 408"/>
                <a:gd name="T96" fmla="*/ 83 w 247"/>
                <a:gd name="T97" fmla="*/ 14 h 408"/>
                <a:gd name="T98" fmla="*/ 87 w 247"/>
                <a:gd name="T99" fmla="*/ 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408">
                  <a:moveTo>
                    <a:pt x="121" y="408"/>
                  </a:moveTo>
                  <a:lnTo>
                    <a:pt x="121" y="408"/>
                  </a:lnTo>
                  <a:lnTo>
                    <a:pt x="127" y="402"/>
                  </a:lnTo>
                  <a:lnTo>
                    <a:pt x="135" y="396"/>
                  </a:lnTo>
                  <a:lnTo>
                    <a:pt x="141" y="391"/>
                  </a:lnTo>
                  <a:lnTo>
                    <a:pt x="141" y="391"/>
                  </a:lnTo>
                  <a:lnTo>
                    <a:pt x="154" y="387"/>
                  </a:lnTo>
                  <a:lnTo>
                    <a:pt x="154" y="387"/>
                  </a:lnTo>
                  <a:lnTo>
                    <a:pt x="158" y="384"/>
                  </a:lnTo>
                  <a:lnTo>
                    <a:pt x="160" y="381"/>
                  </a:lnTo>
                  <a:lnTo>
                    <a:pt x="160" y="381"/>
                  </a:lnTo>
                  <a:lnTo>
                    <a:pt x="158" y="375"/>
                  </a:lnTo>
                  <a:lnTo>
                    <a:pt x="160" y="369"/>
                  </a:lnTo>
                  <a:lnTo>
                    <a:pt x="161" y="365"/>
                  </a:lnTo>
                  <a:lnTo>
                    <a:pt x="163" y="362"/>
                  </a:lnTo>
                  <a:lnTo>
                    <a:pt x="167" y="360"/>
                  </a:lnTo>
                  <a:lnTo>
                    <a:pt x="167" y="360"/>
                  </a:lnTo>
                  <a:lnTo>
                    <a:pt x="179" y="357"/>
                  </a:lnTo>
                  <a:lnTo>
                    <a:pt x="180" y="356"/>
                  </a:lnTo>
                  <a:lnTo>
                    <a:pt x="180" y="351"/>
                  </a:lnTo>
                  <a:lnTo>
                    <a:pt x="180" y="351"/>
                  </a:lnTo>
                  <a:lnTo>
                    <a:pt x="176" y="346"/>
                  </a:lnTo>
                  <a:lnTo>
                    <a:pt x="169" y="338"/>
                  </a:lnTo>
                  <a:lnTo>
                    <a:pt x="164" y="331"/>
                  </a:lnTo>
                  <a:lnTo>
                    <a:pt x="163" y="328"/>
                  </a:lnTo>
                  <a:lnTo>
                    <a:pt x="164" y="325"/>
                  </a:lnTo>
                  <a:lnTo>
                    <a:pt x="164" y="325"/>
                  </a:lnTo>
                  <a:lnTo>
                    <a:pt x="167" y="319"/>
                  </a:lnTo>
                  <a:lnTo>
                    <a:pt x="172" y="314"/>
                  </a:lnTo>
                  <a:lnTo>
                    <a:pt x="176" y="310"/>
                  </a:lnTo>
                  <a:lnTo>
                    <a:pt x="183" y="307"/>
                  </a:lnTo>
                  <a:lnTo>
                    <a:pt x="183" y="307"/>
                  </a:lnTo>
                  <a:lnTo>
                    <a:pt x="188" y="304"/>
                  </a:lnTo>
                  <a:lnTo>
                    <a:pt x="192" y="300"/>
                  </a:lnTo>
                  <a:lnTo>
                    <a:pt x="197" y="297"/>
                  </a:lnTo>
                  <a:lnTo>
                    <a:pt x="200" y="295"/>
                  </a:lnTo>
                  <a:lnTo>
                    <a:pt x="200" y="295"/>
                  </a:lnTo>
                  <a:lnTo>
                    <a:pt x="215" y="294"/>
                  </a:lnTo>
                  <a:lnTo>
                    <a:pt x="223" y="292"/>
                  </a:lnTo>
                  <a:lnTo>
                    <a:pt x="228" y="289"/>
                  </a:lnTo>
                  <a:lnTo>
                    <a:pt x="229" y="288"/>
                  </a:lnTo>
                  <a:lnTo>
                    <a:pt x="229" y="288"/>
                  </a:lnTo>
                  <a:lnTo>
                    <a:pt x="234" y="282"/>
                  </a:lnTo>
                  <a:lnTo>
                    <a:pt x="238" y="273"/>
                  </a:lnTo>
                  <a:lnTo>
                    <a:pt x="241" y="264"/>
                  </a:lnTo>
                  <a:lnTo>
                    <a:pt x="243" y="257"/>
                  </a:lnTo>
                  <a:lnTo>
                    <a:pt x="243" y="257"/>
                  </a:lnTo>
                  <a:lnTo>
                    <a:pt x="244" y="252"/>
                  </a:lnTo>
                  <a:lnTo>
                    <a:pt x="246" y="248"/>
                  </a:lnTo>
                  <a:lnTo>
                    <a:pt x="247" y="245"/>
                  </a:lnTo>
                  <a:lnTo>
                    <a:pt x="244" y="243"/>
                  </a:lnTo>
                  <a:lnTo>
                    <a:pt x="244" y="243"/>
                  </a:lnTo>
                  <a:lnTo>
                    <a:pt x="238" y="242"/>
                  </a:lnTo>
                  <a:lnTo>
                    <a:pt x="226" y="237"/>
                  </a:lnTo>
                  <a:lnTo>
                    <a:pt x="215" y="230"/>
                  </a:lnTo>
                  <a:lnTo>
                    <a:pt x="210" y="227"/>
                  </a:lnTo>
                  <a:lnTo>
                    <a:pt x="207" y="223"/>
                  </a:lnTo>
                  <a:lnTo>
                    <a:pt x="207" y="223"/>
                  </a:lnTo>
                  <a:lnTo>
                    <a:pt x="204" y="212"/>
                  </a:lnTo>
                  <a:lnTo>
                    <a:pt x="201" y="200"/>
                  </a:lnTo>
                  <a:lnTo>
                    <a:pt x="198" y="191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192" y="189"/>
                  </a:lnTo>
                  <a:lnTo>
                    <a:pt x="183" y="191"/>
                  </a:lnTo>
                  <a:lnTo>
                    <a:pt x="175" y="194"/>
                  </a:lnTo>
                  <a:lnTo>
                    <a:pt x="167" y="196"/>
                  </a:lnTo>
                  <a:lnTo>
                    <a:pt x="167" y="196"/>
                  </a:lnTo>
                  <a:lnTo>
                    <a:pt x="161" y="196"/>
                  </a:lnTo>
                  <a:lnTo>
                    <a:pt x="155" y="197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2" y="199"/>
                  </a:lnTo>
                  <a:lnTo>
                    <a:pt x="139" y="194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3" y="184"/>
                  </a:lnTo>
                  <a:lnTo>
                    <a:pt x="129" y="181"/>
                  </a:lnTo>
                  <a:lnTo>
                    <a:pt x="123" y="178"/>
                  </a:lnTo>
                  <a:lnTo>
                    <a:pt x="115" y="177"/>
                  </a:lnTo>
                  <a:lnTo>
                    <a:pt x="115" y="177"/>
                  </a:lnTo>
                  <a:lnTo>
                    <a:pt x="99" y="175"/>
                  </a:lnTo>
                  <a:lnTo>
                    <a:pt x="93" y="174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87" y="168"/>
                  </a:lnTo>
                  <a:lnTo>
                    <a:pt x="83" y="166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64" y="160"/>
                  </a:lnTo>
                  <a:lnTo>
                    <a:pt x="55" y="162"/>
                  </a:lnTo>
                  <a:lnTo>
                    <a:pt x="47" y="163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37" y="177"/>
                  </a:lnTo>
                  <a:lnTo>
                    <a:pt x="34" y="180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1" y="184"/>
                  </a:lnTo>
                  <a:lnTo>
                    <a:pt x="13" y="183"/>
                  </a:lnTo>
                  <a:lnTo>
                    <a:pt x="10" y="180"/>
                  </a:lnTo>
                  <a:lnTo>
                    <a:pt x="9" y="178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3" y="168"/>
                  </a:lnTo>
                  <a:lnTo>
                    <a:pt x="13" y="163"/>
                  </a:lnTo>
                  <a:lnTo>
                    <a:pt x="13" y="157"/>
                  </a:lnTo>
                  <a:lnTo>
                    <a:pt x="13" y="157"/>
                  </a:lnTo>
                  <a:lnTo>
                    <a:pt x="10" y="152"/>
                  </a:lnTo>
                  <a:lnTo>
                    <a:pt x="7" y="146"/>
                  </a:lnTo>
                  <a:lnTo>
                    <a:pt x="6" y="141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10" y="134"/>
                  </a:lnTo>
                  <a:lnTo>
                    <a:pt x="16" y="131"/>
                  </a:lnTo>
                  <a:lnTo>
                    <a:pt x="18" y="131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9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13" y="98"/>
                  </a:lnTo>
                  <a:lnTo>
                    <a:pt x="18" y="95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9" y="74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7" y="64"/>
                  </a:lnTo>
                  <a:lnTo>
                    <a:pt x="52" y="64"/>
                  </a:lnTo>
                  <a:lnTo>
                    <a:pt x="53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58" y="49"/>
                  </a:lnTo>
                  <a:lnTo>
                    <a:pt x="58" y="45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9"/>
                  </a:lnTo>
                  <a:lnTo>
                    <a:pt x="87" y="6"/>
                  </a:lnTo>
                  <a:lnTo>
                    <a:pt x="89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47"/>
            <p:cNvSpPr>
              <a:spLocks/>
            </p:cNvSpPr>
            <p:nvPr/>
          </p:nvSpPr>
          <p:spPr bwMode="auto">
            <a:xfrm>
              <a:off x="6769100" y="5353050"/>
              <a:ext cx="431800" cy="439737"/>
            </a:xfrm>
            <a:custGeom>
              <a:avLst/>
              <a:gdLst>
                <a:gd name="T0" fmla="*/ 0 w 272"/>
                <a:gd name="T1" fmla="*/ 161 h 277"/>
                <a:gd name="T2" fmla="*/ 4 w 272"/>
                <a:gd name="T3" fmla="*/ 151 h 277"/>
                <a:gd name="T4" fmla="*/ 13 w 272"/>
                <a:gd name="T5" fmla="*/ 142 h 277"/>
                <a:gd name="T6" fmla="*/ 15 w 272"/>
                <a:gd name="T7" fmla="*/ 134 h 277"/>
                <a:gd name="T8" fmla="*/ 25 w 272"/>
                <a:gd name="T9" fmla="*/ 123 h 277"/>
                <a:gd name="T10" fmla="*/ 43 w 272"/>
                <a:gd name="T11" fmla="*/ 118 h 277"/>
                <a:gd name="T12" fmla="*/ 50 w 272"/>
                <a:gd name="T13" fmla="*/ 109 h 277"/>
                <a:gd name="T14" fmla="*/ 57 w 272"/>
                <a:gd name="T15" fmla="*/ 92 h 277"/>
                <a:gd name="T16" fmla="*/ 69 w 272"/>
                <a:gd name="T17" fmla="*/ 66 h 277"/>
                <a:gd name="T18" fmla="*/ 78 w 272"/>
                <a:gd name="T19" fmla="*/ 59 h 277"/>
                <a:gd name="T20" fmla="*/ 89 w 272"/>
                <a:gd name="T21" fmla="*/ 59 h 277"/>
                <a:gd name="T22" fmla="*/ 90 w 272"/>
                <a:gd name="T23" fmla="*/ 66 h 277"/>
                <a:gd name="T24" fmla="*/ 102 w 272"/>
                <a:gd name="T25" fmla="*/ 77 h 277"/>
                <a:gd name="T26" fmla="*/ 111 w 272"/>
                <a:gd name="T27" fmla="*/ 74 h 277"/>
                <a:gd name="T28" fmla="*/ 126 w 272"/>
                <a:gd name="T29" fmla="*/ 63 h 277"/>
                <a:gd name="T30" fmla="*/ 132 w 272"/>
                <a:gd name="T31" fmla="*/ 63 h 277"/>
                <a:gd name="T32" fmla="*/ 136 w 272"/>
                <a:gd name="T33" fmla="*/ 60 h 277"/>
                <a:gd name="T34" fmla="*/ 140 w 272"/>
                <a:gd name="T35" fmla="*/ 46 h 277"/>
                <a:gd name="T36" fmla="*/ 148 w 272"/>
                <a:gd name="T37" fmla="*/ 38 h 277"/>
                <a:gd name="T38" fmla="*/ 155 w 272"/>
                <a:gd name="T39" fmla="*/ 32 h 277"/>
                <a:gd name="T40" fmla="*/ 157 w 272"/>
                <a:gd name="T41" fmla="*/ 23 h 277"/>
                <a:gd name="T42" fmla="*/ 158 w 272"/>
                <a:gd name="T43" fmla="*/ 15 h 277"/>
                <a:gd name="T44" fmla="*/ 170 w 272"/>
                <a:gd name="T45" fmla="*/ 15 h 277"/>
                <a:gd name="T46" fmla="*/ 176 w 272"/>
                <a:gd name="T47" fmla="*/ 12 h 277"/>
                <a:gd name="T48" fmla="*/ 192 w 272"/>
                <a:gd name="T49" fmla="*/ 0 h 277"/>
                <a:gd name="T50" fmla="*/ 200 w 272"/>
                <a:gd name="T51" fmla="*/ 1 h 277"/>
                <a:gd name="T52" fmla="*/ 206 w 272"/>
                <a:gd name="T53" fmla="*/ 13 h 277"/>
                <a:gd name="T54" fmla="*/ 211 w 272"/>
                <a:gd name="T55" fmla="*/ 17 h 277"/>
                <a:gd name="T56" fmla="*/ 219 w 272"/>
                <a:gd name="T57" fmla="*/ 22 h 277"/>
                <a:gd name="T58" fmla="*/ 222 w 272"/>
                <a:gd name="T59" fmla="*/ 31 h 277"/>
                <a:gd name="T60" fmla="*/ 232 w 272"/>
                <a:gd name="T61" fmla="*/ 29 h 277"/>
                <a:gd name="T62" fmla="*/ 241 w 272"/>
                <a:gd name="T63" fmla="*/ 29 h 277"/>
                <a:gd name="T64" fmla="*/ 244 w 272"/>
                <a:gd name="T65" fmla="*/ 34 h 277"/>
                <a:gd name="T66" fmla="*/ 240 w 272"/>
                <a:gd name="T67" fmla="*/ 56 h 277"/>
                <a:gd name="T68" fmla="*/ 243 w 272"/>
                <a:gd name="T69" fmla="*/ 63 h 277"/>
                <a:gd name="T70" fmla="*/ 251 w 272"/>
                <a:gd name="T71" fmla="*/ 60 h 277"/>
                <a:gd name="T72" fmla="*/ 257 w 272"/>
                <a:gd name="T73" fmla="*/ 62 h 277"/>
                <a:gd name="T74" fmla="*/ 266 w 272"/>
                <a:gd name="T75" fmla="*/ 77 h 277"/>
                <a:gd name="T76" fmla="*/ 272 w 272"/>
                <a:gd name="T77" fmla="*/ 86 h 277"/>
                <a:gd name="T78" fmla="*/ 266 w 272"/>
                <a:gd name="T79" fmla="*/ 94 h 277"/>
                <a:gd name="T80" fmla="*/ 257 w 272"/>
                <a:gd name="T81" fmla="*/ 111 h 277"/>
                <a:gd name="T82" fmla="*/ 256 w 272"/>
                <a:gd name="T83" fmla="*/ 130 h 277"/>
                <a:gd name="T84" fmla="*/ 243 w 272"/>
                <a:gd name="T85" fmla="*/ 149 h 277"/>
                <a:gd name="T86" fmla="*/ 231 w 272"/>
                <a:gd name="T87" fmla="*/ 163 h 277"/>
                <a:gd name="T88" fmla="*/ 228 w 272"/>
                <a:gd name="T89" fmla="*/ 173 h 277"/>
                <a:gd name="T90" fmla="*/ 217 w 272"/>
                <a:gd name="T91" fmla="*/ 177 h 277"/>
                <a:gd name="T92" fmla="*/ 207 w 272"/>
                <a:gd name="T93" fmla="*/ 180 h 277"/>
                <a:gd name="T94" fmla="*/ 209 w 272"/>
                <a:gd name="T95" fmla="*/ 194 h 277"/>
                <a:gd name="T96" fmla="*/ 209 w 272"/>
                <a:gd name="T97" fmla="*/ 213 h 277"/>
                <a:gd name="T98" fmla="*/ 206 w 272"/>
                <a:gd name="T99" fmla="*/ 216 h 277"/>
                <a:gd name="T100" fmla="*/ 180 w 272"/>
                <a:gd name="T101" fmla="*/ 219 h 277"/>
                <a:gd name="T102" fmla="*/ 163 w 272"/>
                <a:gd name="T103" fmla="*/ 223 h 277"/>
                <a:gd name="T104" fmla="*/ 161 w 272"/>
                <a:gd name="T105" fmla="*/ 220 h 277"/>
                <a:gd name="T106" fmla="*/ 157 w 272"/>
                <a:gd name="T107" fmla="*/ 214 h 277"/>
                <a:gd name="T108" fmla="*/ 152 w 272"/>
                <a:gd name="T109" fmla="*/ 220 h 277"/>
                <a:gd name="T110" fmla="*/ 155 w 272"/>
                <a:gd name="T111" fmla="*/ 238 h 277"/>
                <a:gd name="T112" fmla="*/ 154 w 272"/>
                <a:gd name="T113" fmla="*/ 26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277">
                  <a:moveTo>
                    <a:pt x="0" y="170"/>
                  </a:moveTo>
                  <a:lnTo>
                    <a:pt x="0" y="170"/>
                  </a:lnTo>
                  <a:lnTo>
                    <a:pt x="0" y="161"/>
                  </a:lnTo>
                  <a:lnTo>
                    <a:pt x="1" y="155"/>
                  </a:lnTo>
                  <a:lnTo>
                    <a:pt x="3" y="152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12" y="145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5" y="134"/>
                  </a:lnTo>
                  <a:lnTo>
                    <a:pt x="17" y="129"/>
                  </a:lnTo>
                  <a:lnTo>
                    <a:pt x="22" y="126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35" y="121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6" y="115"/>
                  </a:lnTo>
                  <a:lnTo>
                    <a:pt x="50" y="109"/>
                  </a:lnTo>
                  <a:lnTo>
                    <a:pt x="55" y="100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0" y="83"/>
                  </a:lnTo>
                  <a:lnTo>
                    <a:pt x="65" y="74"/>
                  </a:lnTo>
                  <a:lnTo>
                    <a:pt x="69" y="66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8" y="59"/>
                  </a:lnTo>
                  <a:lnTo>
                    <a:pt x="83" y="57"/>
                  </a:lnTo>
                  <a:lnTo>
                    <a:pt x="87" y="57"/>
                  </a:lnTo>
                  <a:lnTo>
                    <a:pt x="89" y="59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90" y="66"/>
                  </a:lnTo>
                  <a:lnTo>
                    <a:pt x="94" y="71"/>
                  </a:lnTo>
                  <a:lnTo>
                    <a:pt x="99" y="75"/>
                  </a:lnTo>
                  <a:lnTo>
                    <a:pt x="102" y="77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11" y="74"/>
                  </a:lnTo>
                  <a:lnTo>
                    <a:pt x="117" y="71"/>
                  </a:lnTo>
                  <a:lnTo>
                    <a:pt x="121" y="66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9" y="62"/>
                  </a:lnTo>
                  <a:lnTo>
                    <a:pt x="132" y="63"/>
                  </a:lnTo>
                  <a:lnTo>
                    <a:pt x="133" y="63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39" y="52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40" y="43"/>
                  </a:lnTo>
                  <a:lnTo>
                    <a:pt x="142" y="41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2" y="37"/>
                  </a:lnTo>
                  <a:lnTo>
                    <a:pt x="155" y="32"/>
                  </a:lnTo>
                  <a:lnTo>
                    <a:pt x="157" y="28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5" y="19"/>
                  </a:lnTo>
                  <a:lnTo>
                    <a:pt x="157" y="16"/>
                  </a:lnTo>
                  <a:lnTo>
                    <a:pt x="158" y="15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85" y="4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200" y="1"/>
                  </a:lnTo>
                  <a:lnTo>
                    <a:pt x="201" y="4"/>
                  </a:lnTo>
                  <a:lnTo>
                    <a:pt x="203" y="9"/>
                  </a:lnTo>
                  <a:lnTo>
                    <a:pt x="206" y="13"/>
                  </a:lnTo>
                  <a:lnTo>
                    <a:pt x="206" y="13"/>
                  </a:lnTo>
                  <a:lnTo>
                    <a:pt x="209" y="16"/>
                  </a:lnTo>
                  <a:lnTo>
                    <a:pt x="211" y="17"/>
                  </a:lnTo>
                  <a:lnTo>
                    <a:pt x="216" y="19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0" y="25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2" y="32"/>
                  </a:lnTo>
                  <a:lnTo>
                    <a:pt x="222" y="32"/>
                  </a:lnTo>
                  <a:lnTo>
                    <a:pt x="232" y="29"/>
                  </a:lnTo>
                  <a:lnTo>
                    <a:pt x="237" y="28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3" y="32"/>
                  </a:lnTo>
                  <a:lnTo>
                    <a:pt x="244" y="34"/>
                  </a:lnTo>
                  <a:lnTo>
                    <a:pt x="241" y="43"/>
                  </a:lnTo>
                  <a:lnTo>
                    <a:pt x="241" y="43"/>
                  </a:lnTo>
                  <a:lnTo>
                    <a:pt x="240" y="56"/>
                  </a:lnTo>
                  <a:lnTo>
                    <a:pt x="240" y="60"/>
                  </a:lnTo>
                  <a:lnTo>
                    <a:pt x="241" y="62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7" y="62"/>
                  </a:lnTo>
                  <a:lnTo>
                    <a:pt x="251" y="60"/>
                  </a:lnTo>
                  <a:lnTo>
                    <a:pt x="254" y="60"/>
                  </a:lnTo>
                  <a:lnTo>
                    <a:pt x="256" y="60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63" y="71"/>
                  </a:lnTo>
                  <a:lnTo>
                    <a:pt x="266" y="77"/>
                  </a:lnTo>
                  <a:lnTo>
                    <a:pt x="266" y="77"/>
                  </a:lnTo>
                  <a:lnTo>
                    <a:pt x="271" y="83"/>
                  </a:lnTo>
                  <a:lnTo>
                    <a:pt x="272" y="86"/>
                  </a:lnTo>
                  <a:lnTo>
                    <a:pt x="271" y="90"/>
                  </a:lnTo>
                  <a:lnTo>
                    <a:pt x="271" y="90"/>
                  </a:lnTo>
                  <a:lnTo>
                    <a:pt x="266" y="94"/>
                  </a:lnTo>
                  <a:lnTo>
                    <a:pt x="262" y="100"/>
                  </a:lnTo>
                  <a:lnTo>
                    <a:pt x="259" y="105"/>
                  </a:lnTo>
                  <a:lnTo>
                    <a:pt x="257" y="111"/>
                  </a:lnTo>
                  <a:lnTo>
                    <a:pt x="257" y="111"/>
                  </a:lnTo>
                  <a:lnTo>
                    <a:pt x="257" y="124"/>
                  </a:lnTo>
                  <a:lnTo>
                    <a:pt x="256" y="130"/>
                  </a:lnTo>
                  <a:lnTo>
                    <a:pt x="253" y="136"/>
                  </a:lnTo>
                  <a:lnTo>
                    <a:pt x="253" y="136"/>
                  </a:lnTo>
                  <a:lnTo>
                    <a:pt x="243" y="149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1" y="163"/>
                  </a:lnTo>
                  <a:lnTo>
                    <a:pt x="229" y="166"/>
                  </a:lnTo>
                  <a:lnTo>
                    <a:pt x="228" y="173"/>
                  </a:lnTo>
                  <a:lnTo>
                    <a:pt x="228" y="173"/>
                  </a:lnTo>
                  <a:lnTo>
                    <a:pt x="226" y="174"/>
                  </a:lnTo>
                  <a:lnTo>
                    <a:pt x="223" y="176"/>
                  </a:lnTo>
                  <a:lnTo>
                    <a:pt x="217" y="177"/>
                  </a:lnTo>
                  <a:lnTo>
                    <a:pt x="210" y="179"/>
                  </a:lnTo>
                  <a:lnTo>
                    <a:pt x="207" y="180"/>
                  </a:lnTo>
                  <a:lnTo>
                    <a:pt x="207" y="180"/>
                  </a:lnTo>
                  <a:lnTo>
                    <a:pt x="206" y="183"/>
                  </a:lnTo>
                  <a:lnTo>
                    <a:pt x="207" y="186"/>
                  </a:lnTo>
                  <a:lnTo>
                    <a:pt x="209" y="194"/>
                  </a:lnTo>
                  <a:lnTo>
                    <a:pt x="209" y="194"/>
                  </a:lnTo>
                  <a:lnTo>
                    <a:pt x="210" y="207"/>
                  </a:lnTo>
                  <a:lnTo>
                    <a:pt x="209" y="213"/>
                  </a:lnTo>
                  <a:lnTo>
                    <a:pt x="207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195" y="217"/>
                  </a:lnTo>
                  <a:lnTo>
                    <a:pt x="188" y="217"/>
                  </a:lnTo>
                  <a:lnTo>
                    <a:pt x="180" y="219"/>
                  </a:lnTo>
                  <a:lnTo>
                    <a:pt x="180" y="219"/>
                  </a:lnTo>
                  <a:lnTo>
                    <a:pt x="169" y="223"/>
                  </a:lnTo>
                  <a:lnTo>
                    <a:pt x="163" y="223"/>
                  </a:lnTo>
                  <a:lnTo>
                    <a:pt x="161" y="222"/>
                  </a:lnTo>
                  <a:lnTo>
                    <a:pt x="161" y="220"/>
                  </a:lnTo>
                  <a:lnTo>
                    <a:pt x="161" y="220"/>
                  </a:lnTo>
                  <a:lnTo>
                    <a:pt x="160" y="217"/>
                  </a:lnTo>
                  <a:lnTo>
                    <a:pt x="160" y="214"/>
                  </a:lnTo>
                  <a:lnTo>
                    <a:pt x="157" y="214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2" y="220"/>
                  </a:lnTo>
                  <a:lnTo>
                    <a:pt x="152" y="223"/>
                  </a:lnTo>
                  <a:lnTo>
                    <a:pt x="154" y="231"/>
                  </a:lnTo>
                  <a:lnTo>
                    <a:pt x="155" y="238"/>
                  </a:lnTo>
                  <a:lnTo>
                    <a:pt x="155" y="249"/>
                  </a:lnTo>
                  <a:lnTo>
                    <a:pt x="155" y="249"/>
                  </a:lnTo>
                  <a:lnTo>
                    <a:pt x="154" y="266"/>
                  </a:lnTo>
                  <a:lnTo>
                    <a:pt x="155" y="277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48"/>
            <p:cNvSpPr>
              <a:spLocks/>
            </p:cNvSpPr>
            <p:nvPr/>
          </p:nvSpPr>
          <p:spPr bwMode="auto">
            <a:xfrm>
              <a:off x="5537200" y="5594350"/>
              <a:ext cx="222250" cy="479425"/>
            </a:xfrm>
            <a:custGeom>
              <a:avLst/>
              <a:gdLst>
                <a:gd name="T0" fmla="*/ 0 w 140"/>
                <a:gd name="T1" fmla="*/ 40 h 302"/>
                <a:gd name="T2" fmla="*/ 6 w 140"/>
                <a:gd name="T3" fmla="*/ 39 h 302"/>
                <a:gd name="T4" fmla="*/ 18 w 140"/>
                <a:gd name="T5" fmla="*/ 45 h 302"/>
                <a:gd name="T6" fmla="*/ 23 w 140"/>
                <a:gd name="T7" fmla="*/ 48 h 302"/>
                <a:gd name="T8" fmla="*/ 37 w 140"/>
                <a:gd name="T9" fmla="*/ 52 h 302"/>
                <a:gd name="T10" fmla="*/ 41 w 140"/>
                <a:gd name="T11" fmla="*/ 54 h 302"/>
                <a:gd name="T12" fmla="*/ 49 w 140"/>
                <a:gd name="T13" fmla="*/ 62 h 302"/>
                <a:gd name="T14" fmla="*/ 53 w 140"/>
                <a:gd name="T15" fmla="*/ 67 h 302"/>
                <a:gd name="T16" fmla="*/ 59 w 140"/>
                <a:gd name="T17" fmla="*/ 70 h 302"/>
                <a:gd name="T18" fmla="*/ 75 w 140"/>
                <a:gd name="T19" fmla="*/ 82 h 302"/>
                <a:gd name="T20" fmla="*/ 84 w 140"/>
                <a:gd name="T21" fmla="*/ 94 h 302"/>
                <a:gd name="T22" fmla="*/ 93 w 140"/>
                <a:gd name="T23" fmla="*/ 113 h 302"/>
                <a:gd name="T24" fmla="*/ 93 w 140"/>
                <a:gd name="T25" fmla="*/ 117 h 302"/>
                <a:gd name="T26" fmla="*/ 89 w 140"/>
                <a:gd name="T27" fmla="*/ 135 h 302"/>
                <a:gd name="T28" fmla="*/ 81 w 140"/>
                <a:gd name="T29" fmla="*/ 153 h 302"/>
                <a:gd name="T30" fmla="*/ 74 w 140"/>
                <a:gd name="T31" fmla="*/ 159 h 302"/>
                <a:gd name="T32" fmla="*/ 65 w 140"/>
                <a:gd name="T33" fmla="*/ 165 h 302"/>
                <a:gd name="T34" fmla="*/ 53 w 140"/>
                <a:gd name="T35" fmla="*/ 171 h 302"/>
                <a:gd name="T36" fmla="*/ 52 w 140"/>
                <a:gd name="T37" fmla="*/ 175 h 302"/>
                <a:gd name="T38" fmla="*/ 55 w 140"/>
                <a:gd name="T39" fmla="*/ 184 h 302"/>
                <a:gd name="T40" fmla="*/ 62 w 140"/>
                <a:gd name="T41" fmla="*/ 190 h 302"/>
                <a:gd name="T42" fmla="*/ 75 w 140"/>
                <a:gd name="T43" fmla="*/ 200 h 302"/>
                <a:gd name="T44" fmla="*/ 83 w 140"/>
                <a:gd name="T45" fmla="*/ 205 h 302"/>
                <a:gd name="T46" fmla="*/ 86 w 140"/>
                <a:gd name="T47" fmla="*/ 202 h 302"/>
                <a:gd name="T48" fmla="*/ 93 w 140"/>
                <a:gd name="T49" fmla="*/ 191 h 302"/>
                <a:gd name="T50" fmla="*/ 99 w 140"/>
                <a:gd name="T51" fmla="*/ 190 h 302"/>
                <a:gd name="T52" fmla="*/ 100 w 140"/>
                <a:gd name="T53" fmla="*/ 190 h 302"/>
                <a:gd name="T54" fmla="*/ 109 w 140"/>
                <a:gd name="T55" fmla="*/ 197 h 302"/>
                <a:gd name="T56" fmla="*/ 108 w 140"/>
                <a:gd name="T57" fmla="*/ 205 h 302"/>
                <a:gd name="T58" fmla="*/ 98 w 140"/>
                <a:gd name="T59" fmla="*/ 211 h 302"/>
                <a:gd name="T60" fmla="*/ 93 w 140"/>
                <a:gd name="T61" fmla="*/ 218 h 302"/>
                <a:gd name="T62" fmla="*/ 93 w 140"/>
                <a:gd name="T63" fmla="*/ 221 h 302"/>
                <a:gd name="T64" fmla="*/ 98 w 140"/>
                <a:gd name="T65" fmla="*/ 227 h 302"/>
                <a:gd name="T66" fmla="*/ 105 w 140"/>
                <a:gd name="T67" fmla="*/ 233 h 302"/>
                <a:gd name="T68" fmla="*/ 108 w 140"/>
                <a:gd name="T69" fmla="*/ 236 h 302"/>
                <a:gd name="T70" fmla="*/ 114 w 140"/>
                <a:gd name="T71" fmla="*/ 237 h 302"/>
                <a:gd name="T72" fmla="*/ 117 w 140"/>
                <a:gd name="T73" fmla="*/ 237 h 302"/>
                <a:gd name="T74" fmla="*/ 127 w 140"/>
                <a:gd name="T75" fmla="*/ 233 h 302"/>
                <a:gd name="T76" fmla="*/ 132 w 140"/>
                <a:gd name="T77" fmla="*/ 236 h 302"/>
                <a:gd name="T78" fmla="*/ 139 w 140"/>
                <a:gd name="T79" fmla="*/ 248 h 302"/>
                <a:gd name="T80" fmla="*/ 138 w 140"/>
                <a:gd name="T81" fmla="*/ 252 h 302"/>
                <a:gd name="T82" fmla="*/ 127 w 140"/>
                <a:gd name="T83" fmla="*/ 265 h 302"/>
                <a:gd name="T84" fmla="*/ 127 w 140"/>
                <a:gd name="T85" fmla="*/ 268 h 302"/>
                <a:gd name="T86" fmla="*/ 135 w 140"/>
                <a:gd name="T87" fmla="*/ 271 h 302"/>
                <a:gd name="T88" fmla="*/ 140 w 140"/>
                <a:gd name="T89" fmla="*/ 274 h 302"/>
                <a:gd name="T90" fmla="*/ 140 w 140"/>
                <a:gd name="T91" fmla="*/ 277 h 302"/>
                <a:gd name="T92" fmla="*/ 136 w 140"/>
                <a:gd name="T93" fmla="*/ 285 h 302"/>
                <a:gd name="T94" fmla="*/ 135 w 140"/>
                <a:gd name="T95" fmla="*/ 289 h 302"/>
                <a:gd name="T96" fmla="*/ 133 w 140"/>
                <a:gd name="T9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302">
                  <a:moveTo>
                    <a:pt x="0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3" y="48"/>
                  </a:lnTo>
                  <a:lnTo>
                    <a:pt x="28" y="51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1" y="54"/>
                  </a:lnTo>
                  <a:lnTo>
                    <a:pt x="44" y="57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53" y="67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9" y="76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84" y="94"/>
                  </a:lnTo>
                  <a:lnTo>
                    <a:pt x="90" y="102"/>
                  </a:lnTo>
                  <a:lnTo>
                    <a:pt x="93" y="113"/>
                  </a:lnTo>
                  <a:lnTo>
                    <a:pt x="93" y="113"/>
                  </a:lnTo>
                  <a:lnTo>
                    <a:pt x="93" y="117"/>
                  </a:lnTo>
                  <a:lnTo>
                    <a:pt x="92" y="123"/>
                  </a:lnTo>
                  <a:lnTo>
                    <a:pt x="89" y="135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78" y="156"/>
                  </a:lnTo>
                  <a:lnTo>
                    <a:pt x="74" y="159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58" y="168"/>
                  </a:lnTo>
                  <a:lnTo>
                    <a:pt x="53" y="171"/>
                  </a:lnTo>
                  <a:lnTo>
                    <a:pt x="52" y="175"/>
                  </a:lnTo>
                  <a:lnTo>
                    <a:pt x="52" y="175"/>
                  </a:lnTo>
                  <a:lnTo>
                    <a:pt x="52" y="181"/>
                  </a:lnTo>
                  <a:lnTo>
                    <a:pt x="55" y="184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80" y="205"/>
                  </a:lnTo>
                  <a:lnTo>
                    <a:pt x="83" y="205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90" y="196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9" y="190"/>
                  </a:lnTo>
                  <a:lnTo>
                    <a:pt x="100" y="190"/>
                  </a:lnTo>
                  <a:lnTo>
                    <a:pt x="100" y="190"/>
                  </a:lnTo>
                  <a:lnTo>
                    <a:pt x="106" y="194"/>
                  </a:lnTo>
                  <a:lnTo>
                    <a:pt x="109" y="197"/>
                  </a:lnTo>
                  <a:lnTo>
                    <a:pt x="109" y="200"/>
                  </a:lnTo>
                  <a:lnTo>
                    <a:pt x="108" y="205"/>
                  </a:lnTo>
                  <a:lnTo>
                    <a:pt x="108" y="205"/>
                  </a:lnTo>
                  <a:lnTo>
                    <a:pt x="98" y="211"/>
                  </a:lnTo>
                  <a:lnTo>
                    <a:pt x="95" y="215"/>
                  </a:lnTo>
                  <a:lnTo>
                    <a:pt x="93" y="218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5" y="224"/>
                  </a:lnTo>
                  <a:lnTo>
                    <a:pt x="98" y="227"/>
                  </a:lnTo>
                  <a:lnTo>
                    <a:pt x="100" y="23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08" y="236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7" y="237"/>
                  </a:lnTo>
                  <a:lnTo>
                    <a:pt x="117" y="237"/>
                  </a:lnTo>
                  <a:lnTo>
                    <a:pt x="124" y="233"/>
                  </a:lnTo>
                  <a:lnTo>
                    <a:pt x="127" y="233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8" y="245"/>
                  </a:lnTo>
                  <a:lnTo>
                    <a:pt x="139" y="248"/>
                  </a:lnTo>
                  <a:lnTo>
                    <a:pt x="138" y="252"/>
                  </a:lnTo>
                  <a:lnTo>
                    <a:pt x="138" y="252"/>
                  </a:lnTo>
                  <a:lnTo>
                    <a:pt x="129" y="261"/>
                  </a:lnTo>
                  <a:lnTo>
                    <a:pt x="127" y="265"/>
                  </a:lnTo>
                  <a:lnTo>
                    <a:pt x="127" y="268"/>
                  </a:lnTo>
                  <a:lnTo>
                    <a:pt x="127" y="268"/>
                  </a:lnTo>
                  <a:lnTo>
                    <a:pt x="127" y="268"/>
                  </a:lnTo>
                  <a:lnTo>
                    <a:pt x="135" y="271"/>
                  </a:lnTo>
                  <a:lnTo>
                    <a:pt x="139" y="273"/>
                  </a:lnTo>
                  <a:lnTo>
                    <a:pt x="140" y="274"/>
                  </a:lnTo>
                  <a:lnTo>
                    <a:pt x="140" y="274"/>
                  </a:lnTo>
                  <a:lnTo>
                    <a:pt x="140" y="277"/>
                  </a:lnTo>
                  <a:lnTo>
                    <a:pt x="140" y="279"/>
                  </a:lnTo>
                  <a:lnTo>
                    <a:pt x="136" y="285"/>
                  </a:lnTo>
                  <a:lnTo>
                    <a:pt x="136" y="285"/>
                  </a:lnTo>
                  <a:lnTo>
                    <a:pt x="135" y="289"/>
                  </a:lnTo>
                  <a:lnTo>
                    <a:pt x="135" y="295"/>
                  </a:lnTo>
                  <a:lnTo>
                    <a:pt x="133" y="302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149"/>
            <p:cNvSpPr>
              <a:spLocks/>
            </p:cNvSpPr>
            <p:nvPr/>
          </p:nvSpPr>
          <p:spPr bwMode="auto">
            <a:xfrm>
              <a:off x="5299075" y="6096000"/>
              <a:ext cx="180975" cy="123825"/>
            </a:xfrm>
            <a:custGeom>
              <a:avLst/>
              <a:gdLst>
                <a:gd name="T0" fmla="*/ 0 w 114"/>
                <a:gd name="T1" fmla="*/ 22 h 78"/>
                <a:gd name="T2" fmla="*/ 0 w 114"/>
                <a:gd name="T3" fmla="*/ 22 h 78"/>
                <a:gd name="T4" fmla="*/ 14 w 114"/>
                <a:gd name="T5" fmla="*/ 7 h 78"/>
                <a:gd name="T6" fmla="*/ 14 w 114"/>
                <a:gd name="T7" fmla="*/ 7 h 78"/>
                <a:gd name="T8" fmla="*/ 19 w 114"/>
                <a:gd name="T9" fmla="*/ 1 h 78"/>
                <a:gd name="T10" fmla="*/ 22 w 114"/>
                <a:gd name="T11" fmla="*/ 0 h 78"/>
                <a:gd name="T12" fmla="*/ 25 w 114"/>
                <a:gd name="T13" fmla="*/ 0 h 78"/>
                <a:gd name="T14" fmla="*/ 27 w 114"/>
                <a:gd name="T15" fmla="*/ 3 h 78"/>
                <a:gd name="T16" fmla="*/ 27 w 114"/>
                <a:gd name="T17" fmla="*/ 3 h 78"/>
                <a:gd name="T18" fmla="*/ 34 w 114"/>
                <a:gd name="T19" fmla="*/ 10 h 78"/>
                <a:gd name="T20" fmla="*/ 36 w 114"/>
                <a:gd name="T21" fmla="*/ 12 h 78"/>
                <a:gd name="T22" fmla="*/ 39 w 114"/>
                <a:gd name="T23" fmla="*/ 12 h 78"/>
                <a:gd name="T24" fmla="*/ 39 w 114"/>
                <a:gd name="T25" fmla="*/ 12 h 78"/>
                <a:gd name="T26" fmla="*/ 42 w 114"/>
                <a:gd name="T27" fmla="*/ 9 h 78"/>
                <a:gd name="T28" fmla="*/ 43 w 114"/>
                <a:gd name="T29" fmla="*/ 7 h 78"/>
                <a:gd name="T30" fmla="*/ 45 w 114"/>
                <a:gd name="T31" fmla="*/ 6 h 78"/>
                <a:gd name="T32" fmla="*/ 48 w 114"/>
                <a:gd name="T33" fmla="*/ 6 h 78"/>
                <a:gd name="T34" fmla="*/ 48 w 114"/>
                <a:gd name="T35" fmla="*/ 6 h 78"/>
                <a:gd name="T36" fmla="*/ 52 w 114"/>
                <a:gd name="T37" fmla="*/ 9 h 78"/>
                <a:gd name="T38" fmla="*/ 57 w 114"/>
                <a:gd name="T39" fmla="*/ 13 h 78"/>
                <a:gd name="T40" fmla="*/ 59 w 114"/>
                <a:gd name="T41" fmla="*/ 16 h 78"/>
                <a:gd name="T42" fmla="*/ 65 w 114"/>
                <a:gd name="T43" fmla="*/ 19 h 78"/>
                <a:gd name="T44" fmla="*/ 65 w 114"/>
                <a:gd name="T45" fmla="*/ 19 h 78"/>
                <a:gd name="T46" fmla="*/ 83 w 114"/>
                <a:gd name="T47" fmla="*/ 19 h 78"/>
                <a:gd name="T48" fmla="*/ 96 w 114"/>
                <a:gd name="T49" fmla="*/ 19 h 78"/>
                <a:gd name="T50" fmla="*/ 96 w 114"/>
                <a:gd name="T51" fmla="*/ 19 h 78"/>
                <a:gd name="T52" fmla="*/ 99 w 114"/>
                <a:gd name="T53" fmla="*/ 28 h 78"/>
                <a:gd name="T54" fmla="*/ 105 w 114"/>
                <a:gd name="T55" fmla="*/ 49 h 78"/>
                <a:gd name="T56" fmla="*/ 114 w 114"/>
                <a:gd name="T5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78">
                  <a:moveTo>
                    <a:pt x="0" y="22"/>
                  </a:moveTo>
                  <a:lnTo>
                    <a:pt x="0" y="2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2" y="9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9"/>
                  </a:lnTo>
                  <a:lnTo>
                    <a:pt x="57" y="13"/>
                  </a:lnTo>
                  <a:lnTo>
                    <a:pt x="59" y="1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83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9" y="28"/>
                  </a:lnTo>
                  <a:lnTo>
                    <a:pt x="105" y="49"/>
                  </a:lnTo>
                  <a:lnTo>
                    <a:pt x="114" y="7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5089525" y="6064250"/>
              <a:ext cx="252413" cy="598487"/>
            </a:xfrm>
            <a:custGeom>
              <a:avLst/>
              <a:gdLst>
                <a:gd name="T0" fmla="*/ 9 w 159"/>
                <a:gd name="T1" fmla="*/ 8 h 377"/>
                <a:gd name="T2" fmla="*/ 23 w 159"/>
                <a:gd name="T3" fmla="*/ 3 h 377"/>
                <a:gd name="T4" fmla="*/ 39 w 159"/>
                <a:gd name="T5" fmla="*/ 0 h 377"/>
                <a:gd name="T6" fmla="*/ 51 w 159"/>
                <a:gd name="T7" fmla="*/ 5 h 377"/>
                <a:gd name="T8" fmla="*/ 57 w 159"/>
                <a:gd name="T9" fmla="*/ 6 h 377"/>
                <a:gd name="T10" fmla="*/ 67 w 159"/>
                <a:gd name="T11" fmla="*/ 5 h 377"/>
                <a:gd name="T12" fmla="*/ 70 w 159"/>
                <a:gd name="T13" fmla="*/ 15 h 377"/>
                <a:gd name="T14" fmla="*/ 72 w 159"/>
                <a:gd name="T15" fmla="*/ 24 h 377"/>
                <a:gd name="T16" fmla="*/ 79 w 159"/>
                <a:gd name="T17" fmla="*/ 26 h 377"/>
                <a:gd name="T18" fmla="*/ 97 w 159"/>
                <a:gd name="T19" fmla="*/ 20 h 377"/>
                <a:gd name="T20" fmla="*/ 98 w 159"/>
                <a:gd name="T21" fmla="*/ 14 h 377"/>
                <a:gd name="T22" fmla="*/ 106 w 159"/>
                <a:gd name="T23" fmla="*/ 3 h 377"/>
                <a:gd name="T24" fmla="*/ 112 w 159"/>
                <a:gd name="T25" fmla="*/ 6 h 377"/>
                <a:gd name="T26" fmla="*/ 112 w 159"/>
                <a:gd name="T27" fmla="*/ 21 h 377"/>
                <a:gd name="T28" fmla="*/ 113 w 159"/>
                <a:gd name="T29" fmla="*/ 33 h 377"/>
                <a:gd name="T30" fmla="*/ 119 w 159"/>
                <a:gd name="T31" fmla="*/ 39 h 377"/>
                <a:gd name="T32" fmla="*/ 131 w 159"/>
                <a:gd name="T33" fmla="*/ 39 h 377"/>
                <a:gd name="T34" fmla="*/ 135 w 159"/>
                <a:gd name="T35" fmla="*/ 48 h 377"/>
                <a:gd name="T36" fmla="*/ 138 w 159"/>
                <a:gd name="T37" fmla="*/ 70 h 377"/>
                <a:gd name="T38" fmla="*/ 147 w 159"/>
                <a:gd name="T39" fmla="*/ 83 h 377"/>
                <a:gd name="T40" fmla="*/ 147 w 159"/>
                <a:gd name="T41" fmla="*/ 89 h 377"/>
                <a:gd name="T42" fmla="*/ 132 w 159"/>
                <a:gd name="T43" fmla="*/ 104 h 377"/>
                <a:gd name="T44" fmla="*/ 123 w 159"/>
                <a:gd name="T45" fmla="*/ 122 h 377"/>
                <a:gd name="T46" fmla="*/ 119 w 159"/>
                <a:gd name="T47" fmla="*/ 140 h 377"/>
                <a:gd name="T48" fmla="*/ 120 w 159"/>
                <a:gd name="T49" fmla="*/ 154 h 377"/>
                <a:gd name="T50" fmla="*/ 122 w 159"/>
                <a:gd name="T51" fmla="*/ 160 h 377"/>
                <a:gd name="T52" fmla="*/ 129 w 159"/>
                <a:gd name="T53" fmla="*/ 174 h 377"/>
                <a:gd name="T54" fmla="*/ 149 w 159"/>
                <a:gd name="T55" fmla="*/ 186 h 377"/>
                <a:gd name="T56" fmla="*/ 156 w 159"/>
                <a:gd name="T57" fmla="*/ 192 h 377"/>
                <a:gd name="T58" fmla="*/ 128 w 159"/>
                <a:gd name="T59" fmla="*/ 192 h 377"/>
                <a:gd name="T60" fmla="*/ 125 w 159"/>
                <a:gd name="T61" fmla="*/ 209 h 377"/>
                <a:gd name="T62" fmla="*/ 123 w 159"/>
                <a:gd name="T63" fmla="*/ 236 h 377"/>
                <a:gd name="T64" fmla="*/ 122 w 159"/>
                <a:gd name="T65" fmla="*/ 270 h 377"/>
                <a:gd name="T66" fmla="*/ 119 w 159"/>
                <a:gd name="T67" fmla="*/ 274 h 377"/>
                <a:gd name="T68" fmla="*/ 100 w 159"/>
                <a:gd name="T69" fmla="*/ 276 h 377"/>
                <a:gd name="T70" fmla="*/ 92 w 159"/>
                <a:gd name="T71" fmla="*/ 269 h 377"/>
                <a:gd name="T72" fmla="*/ 77 w 159"/>
                <a:gd name="T73" fmla="*/ 276 h 377"/>
                <a:gd name="T74" fmla="*/ 72 w 159"/>
                <a:gd name="T75" fmla="*/ 274 h 377"/>
                <a:gd name="T76" fmla="*/ 63 w 159"/>
                <a:gd name="T77" fmla="*/ 266 h 377"/>
                <a:gd name="T78" fmla="*/ 60 w 159"/>
                <a:gd name="T79" fmla="*/ 267 h 377"/>
                <a:gd name="T80" fmla="*/ 60 w 159"/>
                <a:gd name="T81" fmla="*/ 280 h 377"/>
                <a:gd name="T82" fmla="*/ 58 w 159"/>
                <a:gd name="T83" fmla="*/ 294 h 377"/>
                <a:gd name="T84" fmla="*/ 64 w 159"/>
                <a:gd name="T85" fmla="*/ 307 h 377"/>
                <a:gd name="T86" fmla="*/ 70 w 159"/>
                <a:gd name="T87" fmla="*/ 313 h 377"/>
                <a:gd name="T88" fmla="*/ 63 w 159"/>
                <a:gd name="T89" fmla="*/ 317 h 377"/>
                <a:gd name="T90" fmla="*/ 36 w 159"/>
                <a:gd name="T91" fmla="*/ 322 h 377"/>
                <a:gd name="T92" fmla="*/ 14 w 159"/>
                <a:gd name="T93" fmla="*/ 332 h 377"/>
                <a:gd name="T94" fmla="*/ 9 w 159"/>
                <a:gd name="T95" fmla="*/ 343 h 377"/>
                <a:gd name="T96" fmla="*/ 15 w 159"/>
                <a:gd name="T97" fmla="*/ 34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377">
                  <a:moveTo>
                    <a:pt x="0" y="12"/>
                  </a:moveTo>
                  <a:lnTo>
                    <a:pt x="0" y="12"/>
                  </a:lnTo>
                  <a:lnTo>
                    <a:pt x="9" y="8"/>
                  </a:lnTo>
                  <a:lnTo>
                    <a:pt x="17" y="5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0" y="9"/>
                  </a:lnTo>
                  <a:lnTo>
                    <a:pt x="70" y="15"/>
                  </a:lnTo>
                  <a:lnTo>
                    <a:pt x="70" y="20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9" y="26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97" y="20"/>
                  </a:lnTo>
                  <a:lnTo>
                    <a:pt x="98" y="17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00" y="9"/>
                  </a:lnTo>
                  <a:lnTo>
                    <a:pt x="103" y="6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12" y="6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9"/>
                  </a:lnTo>
                  <a:lnTo>
                    <a:pt x="113" y="33"/>
                  </a:lnTo>
                  <a:lnTo>
                    <a:pt x="116" y="37"/>
                  </a:lnTo>
                  <a:lnTo>
                    <a:pt x="119" y="39"/>
                  </a:lnTo>
                  <a:lnTo>
                    <a:pt x="119" y="39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31" y="39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5" y="48"/>
                  </a:lnTo>
                  <a:lnTo>
                    <a:pt x="137" y="55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1" y="76"/>
                  </a:lnTo>
                  <a:lnTo>
                    <a:pt x="144" y="80"/>
                  </a:lnTo>
                  <a:lnTo>
                    <a:pt x="147" y="83"/>
                  </a:lnTo>
                  <a:lnTo>
                    <a:pt x="150" y="85"/>
                  </a:lnTo>
                  <a:lnTo>
                    <a:pt x="150" y="85"/>
                  </a:lnTo>
                  <a:lnTo>
                    <a:pt x="147" y="89"/>
                  </a:lnTo>
                  <a:lnTo>
                    <a:pt x="141" y="94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28" y="109"/>
                  </a:lnTo>
                  <a:lnTo>
                    <a:pt x="126" y="113"/>
                  </a:lnTo>
                  <a:lnTo>
                    <a:pt x="123" y="122"/>
                  </a:lnTo>
                  <a:lnTo>
                    <a:pt x="123" y="122"/>
                  </a:lnTo>
                  <a:lnTo>
                    <a:pt x="122" y="132"/>
                  </a:lnTo>
                  <a:lnTo>
                    <a:pt x="119" y="140"/>
                  </a:lnTo>
                  <a:lnTo>
                    <a:pt x="117" y="147"/>
                  </a:lnTo>
                  <a:lnTo>
                    <a:pt x="119" y="150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2" y="163"/>
                  </a:lnTo>
                  <a:lnTo>
                    <a:pt x="122" y="16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8" y="181"/>
                  </a:lnTo>
                  <a:lnTo>
                    <a:pt x="149" y="186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6" y="192"/>
                  </a:lnTo>
                  <a:lnTo>
                    <a:pt x="146" y="192"/>
                  </a:lnTo>
                  <a:lnTo>
                    <a:pt x="134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6" y="197"/>
                  </a:lnTo>
                  <a:lnTo>
                    <a:pt x="125" y="209"/>
                  </a:lnTo>
                  <a:lnTo>
                    <a:pt x="122" y="223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5" y="249"/>
                  </a:lnTo>
                  <a:lnTo>
                    <a:pt x="123" y="261"/>
                  </a:lnTo>
                  <a:lnTo>
                    <a:pt x="122" y="270"/>
                  </a:lnTo>
                  <a:lnTo>
                    <a:pt x="120" y="273"/>
                  </a:lnTo>
                  <a:lnTo>
                    <a:pt x="119" y="274"/>
                  </a:lnTo>
                  <a:lnTo>
                    <a:pt x="119" y="274"/>
                  </a:lnTo>
                  <a:lnTo>
                    <a:pt x="110" y="277"/>
                  </a:lnTo>
                  <a:lnTo>
                    <a:pt x="104" y="277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5" y="270"/>
                  </a:lnTo>
                  <a:lnTo>
                    <a:pt x="92" y="269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77" y="276"/>
                  </a:lnTo>
                  <a:lnTo>
                    <a:pt x="74" y="276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67" y="269"/>
                  </a:lnTo>
                  <a:lnTo>
                    <a:pt x="64" y="266"/>
                  </a:lnTo>
                  <a:lnTo>
                    <a:pt x="63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0" y="267"/>
                  </a:lnTo>
                  <a:lnTo>
                    <a:pt x="58" y="270"/>
                  </a:lnTo>
                  <a:lnTo>
                    <a:pt x="58" y="274"/>
                  </a:lnTo>
                  <a:lnTo>
                    <a:pt x="60" y="280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58" y="294"/>
                  </a:lnTo>
                  <a:lnTo>
                    <a:pt x="58" y="300"/>
                  </a:lnTo>
                  <a:lnTo>
                    <a:pt x="60" y="304"/>
                  </a:lnTo>
                  <a:lnTo>
                    <a:pt x="64" y="307"/>
                  </a:lnTo>
                  <a:lnTo>
                    <a:pt x="64" y="307"/>
                  </a:lnTo>
                  <a:lnTo>
                    <a:pt x="67" y="310"/>
                  </a:lnTo>
                  <a:lnTo>
                    <a:pt x="70" y="313"/>
                  </a:lnTo>
                  <a:lnTo>
                    <a:pt x="70" y="314"/>
                  </a:lnTo>
                  <a:lnTo>
                    <a:pt x="69" y="314"/>
                  </a:lnTo>
                  <a:lnTo>
                    <a:pt x="63" y="317"/>
                  </a:lnTo>
                  <a:lnTo>
                    <a:pt x="63" y="317"/>
                  </a:lnTo>
                  <a:lnTo>
                    <a:pt x="51" y="319"/>
                  </a:lnTo>
                  <a:lnTo>
                    <a:pt x="36" y="322"/>
                  </a:lnTo>
                  <a:lnTo>
                    <a:pt x="21" y="328"/>
                  </a:lnTo>
                  <a:lnTo>
                    <a:pt x="17" y="329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1" y="337"/>
                  </a:lnTo>
                  <a:lnTo>
                    <a:pt x="9" y="343"/>
                  </a:lnTo>
                  <a:lnTo>
                    <a:pt x="12" y="346"/>
                  </a:lnTo>
                  <a:lnTo>
                    <a:pt x="15" y="348"/>
                  </a:lnTo>
                  <a:lnTo>
                    <a:pt x="15" y="348"/>
                  </a:lnTo>
                  <a:lnTo>
                    <a:pt x="36" y="359"/>
                  </a:lnTo>
                  <a:lnTo>
                    <a:pt x="39" y="377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4624388" y="5564188"/>
              <a:ext cx="660400" cy="674687"/>
            </a:xfrm>
            <a:custGeom>
              <a:avLst/>
              <a:gdLst>
                <a:gd name="T0" fmla="*/ 413 w 416"/>
                <a:gd name="T1" fmla="*/ 13 h 425"/>
                <a:gd name="T2" fmla="*/ 415 w 416"/>
                <a:gd name="T3" fmla="*/ 28 h 425"/>
                <a:gd name="T4" fmla="*/ 410 w 416"/>
                <a:gd name="T5" fmla="*/ 41 h 425"/>
                <a:gd name="T6" fmla="*/ 412 w 416"/>
                <a:gd name="T7" fmla="*/ 56 h 425"/>
                <a:gd name="T8" fmla="*/ 412 w 416"/>
                <a:gd name="T9" fmla="*/ 81 h 425"/>
                <a:gd name="T10" fmla="*/ 396 w 416"/>
                <a:gd name="T11" fmla="*/ 92 h 425"/>
                <a:gd name="T12" fmla="*/ 375 w 416"/>
                <a:gd name="T13" fmla="*/ 110 h 425"/>
                <a:gd name="T14" fmla="*/ 367 w 416"/>
                <a:gd name="T15" fmla="*/ 126 h 425"/>
                <a:gd name="T16" fmla="*/ 370 w 416"/>
                <a:gd name="T17" fmla="*/ 141 h 425"/>
                <a:gd name="T18" fmla="*/ 367 w 416"/>
                <a:gd name="T19" fmla="*/ 163 h 425"/>
                <a:gd name="T20" fmla="*/ 351 w 416"/>
                <a:gd name="T21" fmla="*/ 187 h 425"/>
                <a:gd name="T22" fmla="*/ 335 w 416"/>
                <a:gd name="T23" fmla="*/ 187 h 425"/>
                <a:gd name="T24" fmla="*/ 320 w 416"/>
                <a:gd name="T25" fmla="*/ 178 h 425"/>
                <a:gd name="T26" fmla="*/ 296 w 416"/>
                <a:gd name="T27" fmla="*/ 176 h 425"/>
                <a:gd name="T28" fmla="*/ 271 w 416"/>
                <a:gd name="T29" fmla="*/ 188 h 425"/>
                <a:gd name="T30" fmla="*/ 271 w 416"/>
                <a:gd name="T31" fmla="*/ 204 h 425"/>
                <a:gd name="T32" fmla="*/ 283 w 416"/>
                <a:gd name="T33" fmla="*/ 218 h 425"/>
                <a:gd name="T34" fmla="*/ 283 w 416"/>
                <a:gd name="T35" fmla="*/ 228 h 425"/>
                <a:gd name="T36" fmla="*/ 273 w 416"/>
                <a:gd name="T37" fmla="*/ 255 h 425"/>
                <a:gd name="T38" fmla="*/ 271 w 416"/>
                <a:gd name="T39" fmla="*/ 280 h 425"/>
                <a:gd name="T40" fmla="*/ 273 w 416"/>
                <a:gd name="T41" fmla="*/ 299 h 425"/>
                <a:gd name="T42" fmla="*/ 285 w 416"/>
                <a:gd name="T43" fmla="*/ 318 h 425"/>
                <a:gd name="T44" fmla="*/ 293 w 416"/>
                <a:gd name="T45" fmla="*/ 327 h 425"/>
                <a:gd name="T46" fmla="*/ 293 w 416"/>
                <a:gd name="T47" fmla="*/ 348 h 425"/>
                <a:gd name="T48" fmla="*/ 293 w 416"/>
                <a:gd name="T49" fmla="*/ 364 h 425"/>
                <a:gd name="T50" fmla="*/ 310 w 416"/>
                <a:gd name="T51" fmla="*/ 358 h 425"/>
                <a:gd name="T52" fmla="*/ 323 w 416"/>
                <a:gd name="T53" fmla="*/ 351 h 425"/>
                <a:gd name="T54" fmla="*/ 329 w 416"/>
                <a:gd name="T55" fmla="*/ 355 h 425"/>
                <a:gd name="T56" fmla="*/ 304 w 416"/>
                <a:gd name="T57" fmla="*/ 382 h 425"/>
                <a:gd name="T58" fmla="*/ 267 w 416"/>
                <a:gd name="T59" fmla="*/ 407 h 425"/>
                <a:gd name="T60" fmla="*/ 239 w 416"/>
                <a:gd name="T61" fmla="*/ 397 h 425"/>
                <a:gd name="T62" fmla="*/ 231 w 416"/>
                <a:gd name="T63" fmla="*/ 410 h 425"/>
                <a:gd name="T64" fmla="*/ 218 w 416"/>
                <a:gd name="T65" fmla="*/ 425 h 425"/>
                <a:gd name="T66" fmla="*/ 197 w 416"/>
                <a:gd name="T67" fmla="*/ 421 h 425"/>
                <a:gd name="T68" fmla="*/ 184 w 416"/>
                <a:gd name="T69" fmla="*/ 401 h 425"/>
                <a:gd name="T70" fmla="*/ 179 w 416"/>
                <a:gd name="T71" fmla="*/ 372 h 425"/>
                <a:gd name="T72" fmla="*/ 169 w 416"/>
                <a:gd name="T73" fmla="*/ 360 h 425"/>
                <a:gd name="T74" fmla="*/ 165 w 416"/>
                <a:gd name="T75" fmla="*/ 361 h 425"/>
                <a:gd name="T76" fmla="*/ 157 w 416"/>
                <a:gd name="T77" fmla="*/ 351 h 425"/>
                <a:gd name="T78" fmla="*/ 159 w 416"/>
                <a:gd name="T79" fmla="*/ 326 h 425"/>
                <a:gd name="T80" fmla="*/ 159 w 416"/>
                <a:gd name="T81" fmla="*/ 311 h 425"/>
                <a:gd name="T82" fmla="*/ 117 w 416"/>
                <a:gd name="T83" fmla="*/ 317 h 425"/>
                <a:gd name="T84" fmla="*/ 110 w 416"/>
                <a:gd name="T85" fmla="*/ 320 h 425"/>
                <a:gd name="T86" fmla="*/ 86 w 416"/>
                <a:gd name="T87" fmla="*/ 310 h 425"/>
                <a:gd name="T88" fmla="*/ 76 w 416"/>
                <a:gd name="T89" fmla="*/ 311 h 425"/>
                <a:gd name="T90" fmla="*/ 43 w 416"/>
                <a:gd name="T91" fmla="*/ 280 h 425"/>
                <a:gd name="T92" fmla="*/ 54 w 416"/>
                <a:gd name="T93" fmla="*/ 264 h 425"/>
                <a:gd name="T94" fmla="*/ 70 w 416"/>
                <a:gd name="T95" fmla="*/ 240 h 425"/>
                <a:gd name="T96" fmla="*/ 70 w 416"/>
                <a:gd name="T97" fmla="*/ 234 h 425"/>
                <a:gd name="T98" fmla="*/ 51 w 416"/>
                <a:gd name="T99" fmla="*/ 233 h 425"/>
                <a:gd name="T100" fmla="*/ 34 w 416"/>
                <a:gd name="T101" fmla="*/ 209 h 425"/>
                <a:gd name="T102" fmla="*/ 39 w 416"/>
                <a:gd name="T103" fmla="*/ 198 h 425"/>
                <a:gd name="T104" fmla="*/ 55 w 416"/>
                <a:gd name="T105" fmla="*/ 182 h 425"/>
                <a:gd name="T106" fmla="*/ 61 w 416"/>
                <a:gd name="T107" fmla="*/ 163 h 425"/>
                <a:gd name="T108" fmla="*/ 65 w 416"/>
                <a:gd name="T109" fmla="*/ 153 h 425"/>
                <a:gd name="T110" fmla="*/ 40 w 416"/>
                <a:gd name="T111" fmla="*/ 121 h 425"/>
                <a:gd name="T112" fmla="*/ 24 w 416"/>
                <a:gd name="T113" fmla="*/ 108 h 425"/>
                <a:gd name="T114" fmla="*/ 15 w 416"/>
                <a:gd name="T115" fmla="*/ 116 h 425"/>
                <a:gd name="T116" fmla="*/ 5 w 416"/>
                <a:gd name="T117" fmla="*/ 105 h 425"/>
                <a:gd name="T118" fmla="*/ 2 w 416"/>
                <a:gd name="T119" fmla="*/ 93 h 425"/>
                <a:gd name="T120" fmla="*/ 12 w 416"/>
                <a:gd name="T121" fmla="*/ 86 h 425"/>
                <a:gd name="T122" fmla="*/ 6 w 416"/>
                <a:gd name="T123" fmla="*/ 7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6" h="425">
                  <a:moveTo>
                    <a:pt x="416" y="0"/>
                  </a:moveTo>
                  <a:lnTo>
                    <a:pt x="416" y="0"/>
                  </a:lnTo>
                  <a:lnTo>
                    <a:pt x="415" y="7"/>
                  </a:lnTo>
                  <a:lnTo>
                    <a:pt x="413" y="13"/>
                  </a:lnTo>
                  <a:lnTo>
                    <a:pt x="413" y="19"/>
                  </a:lnTo>
                  <a:lnTo>
                    <a:pt x="413" y="19"/>
                  </a:lnTo>
                  <a:lnTo>
                    <a:pt x="415" y="24"/>
                  </a:lnTo>
                  <a:lnTo>
                    <a:pt x="415" y="28"/>
                  </a:lnTo>
                  <a:lnTo>
                    <a:pt x="415" y="33"/>
                  </a:lnTo>
                  <a:lnTo>
                    <a:pt x="413" y="37"/>
                  </a:lnTo>
                  <a:lnTo>
                    <a:pt x="413" y="37"/>
                  </a:lnTo>
                  <a:lnTo>
                    <a:pt x="410" y="41"/>
                  </a:lnTo>
                  <a:lnTo>
                    <a:pt x="409" y="44"/>
                  </a:lnTo>
                  <a:lnTo>
                    <a:pt x="409" y="49"/>
                  </a:lnTo>
                  <a:lnTo>
                    <a:pt x="412" y="56"/>
                  </a:lnTo>
                  <a:lnTo>
                    <a:pt x="412" y="56"/>
                  </a:lnTo>
                  <a:lnTo>
                    <a:pt x="413" y="65"/>
                  </a:lnTo>
                  <a:lnTo>
                    <a:pt x="415" y="74"/>
                  </a:lnTo>
                  <a:lnTo>
                    <a:pt x="415" y="78"/>
                  </a:lnTo>
                  <a:lnTo>
                    <a:pt x="412" y="81"/>
                  </a:lnTo>
                  <a:lnTo>
                    <a:pt x="410" y="84"/>
                  </a:lnTo>
                  <a:lnTo>
                    <a:pt x="406" y="87"/>
                  </a:lnTo>
                  <a:lnTo>
                    <a:pt x="406" y="87"/>
                  </a:lnTo>
                  <a:lnTo>
                    <a:pt x="396" y="92"/>
                  </a:lnTo>
                  <a:lnTo>
                    <a:pt x="387" y="98"/>
                  </a:lnTo>
                  <a:lnTo>
                    <a:pt x="379" y="105"/>
                  </a:lnTo>
                  <a:lnTo>
                    <a:pt x="375" y="110"/>
                  </a:lnTo>
                  <a:lnTo>
                    <a:pt x="375" y="110"/>
                  </a:lnTo>
                  <a:lnTo>
                    <a:pt x="373" y="114"/>
                  </a:lnTo>
                  <a:lnTo>
                    <a:pt x="370" y="118"/>
                  </a:lnTo>
                  <a:lnTo>
                    <a:pt x="369" y="123"/>
                  </a:lnTo>
                  <a:lnTo>
                    <a:pt x="367" y="126"/>
                  </a:lnTo>
                  <a:lnTo>
                    <a:pt x="367" y="126"/>
                  </a:lnTo>
                  <a:lnTo>
                    <a:pt x="370" y="132"/>
                  </a:lnTo>
                  <a:lnTo>
                    <a:pt x="372" y="135"/>
                  </a:lnTo>
                  <a:lnTo>
                    <a:pt x="370" y="141"/>
                  </a:lnTo>
                  <a:lnTo>
                    <a:pt x="370" y="141"/>
                  </a:lnTo>
                  <a:lnTo>
                    <a:pt x="369" y="151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72"/>
                  </a:lnTo>
                  <a:lnTo>
                    <a:pt x="359" y="181"/>
                  </a:lnTo>
                  <a:lnTo>
                    <a:pt x="356" y="185"/>
                  </a:lnTo>
                  <a:lnTo>
                    <a:pt x="351" y="187"/>
                  </a:lnTo>
                  <a:lnTo>
                    <a:pt x="347" y="190"/>
                  </a:lnTo>
                  <a:lnTo>
                    <a:pt x="342" y="190"/>
                  </a:lnTo>
                  <a:lnTo>
                    <a:pt x="342" y="190"/>
                  </a:lnTo>
                  <a:lnTo>
                    <a:pt x="335" y="187"/>
                  </a:lnTo>
                  <a:lnTo>
                    <a:pt x="329" y="184"/>
                  </a:lnTo>
                  <a:lnTo>
                    <a:pt x="325" y="181"/>
                  </a:lnTo>
                  <a:lnTo>
                    <a:pt x="320" y="178"/>
                  </a:lnTo>
                  <a:lnTo>
                    <a:pt x="320" y="178"/>
                  </a:lnTo>
                  <a:lnTo>
                    <a:pt x="314" y="175"/>
                  </a:lnTo>
                  <a:lnTo>
                    <a:pt x="310" y="173"/>
                  </a:lnTo>
                  <a:lnTo>
                    <a:pt x="304" y="173"/>
                  </a:lnTo>
                  <a:lnTo>
                    <a:pt x="296" y="176"/>
                  </a:lnTo>
                  <a:lnTo>
                    <a:pt x="296" y="176"/>
                  </a:lnTo>
                  <a:lnTo>
                    <a:pt x="280" y="182"/>
                  </a:lnTo>
                  <a:lnTo>
                    <a:pt x="274" y="184"/>
                  </a:lnTo>
                  <a:lnTo>
                    <a:pt x="271" y="188"/>
                  </a:lnTo>
                  <a:lnTo>
                    <a:pt x="271" y="188"/>
                  </a:lnTo>
                  <a:lnTo>
                    <a:pt x="270" y="193"/>
                  </a:lnTo>
                  <a:lnTo>
                    <a:pt x="270" y="200"/>
                  </a:lnTo>
                  <a:lnTo>
                    <a:pt x="271" y="204"/>
                  </a:lnTo>
                  <a:lnTo>
                    <a:pt x="274" y="209"/>
                  </a:lnTo>
                  <a:lnTo>
                    <a:pt x="274" y="209"/>
                  </a:lnTo>
                  <a:lnTo>
                    <a:pt x="279" y="213"/>
                  </a:lnTo>
                  <a:lnTo>
                    <a:pt x="283" y="218"/>
                  </a:lnTo>
                  <a:lnTo>
                    <a:pt x="285" y="222"/>
                  </a:lnTo>
                  <a:lnTo>
                    <a:pt x="285" y="225"/>
                  </a:lnTo>
                  <a:lnTo>
                    <a:pt x="283" y="228"/>
                  </a:lnTo>
                  <a:lnTo>
                    <a:pt x="283" y="228"/>
                  </a:lnTo>
                  <a:lnTo>
                    <a:pt x="277" y="237"/>
                  </a:lnTo>
                  <a:lnTo>
                    <a:pt x="276" y="243"/>
                  </a:lnTo>
                  <a:lnTo>
                    <a:pt x="276" y="243"/>
                  </a:lnTo>
                  <a:lnTo>
                    <a:pt x="273" y="255"/>
                  </a:lnTo>
                  <a:lnTo>
                    <a:pt x="271" y="264"/>
                  </a:lnTo>
                  <a:lnTo>
                    <a:pt x="270" y="273"/>
                  </a:lnTo>
                  <a:lnTo>
                    <a:pt x="270" y="273"/>
                  </a:lnTo>
                  <a:lnTo>
                    <a:pt x="271" y="280"/>
                  </a:lnTo>
                  <a:lnTo>
                    <a:pt x="273" y="287"/>
                  </a:lnTo>
                  <a:lnTo>
                    <a:pt x="273" y="293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304"/>
                  </a:lnTo>
                  <a:lnTo>
                    <a:pt x="274" y="310"/>
                  </a:lnTo>
                  <a:lnTo>
                    <a:pt x="279" y="314"/>
                  </a:lnTo>
                  <a:lnTo>
                    <a:pt x="285" y="318"/>
                  </a:lnTo>
                  <a:lnTo>
                    <a:pt x="285" y="318"/>
                  </a:lnTo>
                  <a:lnTo>
                    <a:pt x="290" y="323"/>
                  </a:lnTo>
                  <a:lnTo>
                    <a:pt x="293" y="327"/>
                  </a:lnTo>
                  <a:lnTo>
                    <a:pt x="293" y="327"/>
                  </a:lnTo>
                  <a:lnTo>
                    <a:pt x="295" y="333"/>
                  </a:lnTo>
                  <a:lnTo>
                    <a:pt x="295" y="339"/>
                  </a:lnTo>
                  <a:lnTo>
                    <a:pt x="295" y="339"/>
                  </a:lnTo>
                  <a:lnTo>
                    <a:pt x="293" y="348"/>
                  </a:lnTo>
                  <a:lnTo>
                    <a:pt x="292" y="355"/>
                  </a:lnTo>
                  <a:lnTo>
                    <a:pt x="292" y="361"/>
                  </a:lnTo>
                  <a:lnTo>
                    <a:pt x="292" y="363"/>
                  </a:lnTo>
                  <a:lnTo>
                    <a:pt x="293" y="364"/>
                  </a:lnTo>
                  <a:lnTo>
                    <a:pt x="293" y="364"/>
                  </a:lnTo>
                  <a:lnTo>
                    <a:pt x="298" y="366"/>
                  </a:lnTo>
                  <a:lnTo>
                    <a:pt x="302" y="364"/>
                  </a:lnTo>
                  <a:lnTo>
                    <a:pt x="310" y="358"/>
                  </a:lnTo>
                  <a:lnTo>
                    <a:pt x="310" y="358"/>
                  </a:lnTo>
                  <a:lnTo>
                    <a:pt x="314" y="355"/>
                  </a:lnTo>
                  <a:lnTo>
                    <a:pt x="320" y="352"/>
                  </a:lnTo>
                  <a:lnTo>
                    <a:pt x="323" y="351"/>
                  </a:lnTo>
                  <a:lnTo>
                    <a:pt x="326" y="351"/>
                  </a:lnTo>
                  <a:lnTo>
                    <a:pt x="328" y="352"/>
                  </a:lnTo>
                  <a:lnTo>
                    <a:pt x="329" y="355"/>
                  </a:lnTo>
                  <a:lnTo>
                    <a:pt x="329" y="355"/>
                  </a:lnTo>
                  <a:lnTo>
                    <a:pt x="329" y="357"/>
                  </a:lnTo>
                  <a:lnTo>
                    <a:pt x="328" y="360"/>
                  </a:lnTo>
                  <a:lnTo>
                    <a:pt x="322" y="367"/>
                  </a:lnTo>
                  <a:lnTo>
                    <a:pt x="304" y="382"/>
                  </a:lnTo>
                  <a:lnTo>
                    <a:pt x="285" y="397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67" y="407"/>
                  </a:lnTo>
                  <a:lnTo>
                    <a:pt x="259" y="406"/>
                  </a:lnTo>
                  <a:lnTo>
                    <a:pt x="248" y="400"/>
                  </a:lnTo>
                  <a:lnTo>
                    <a:pt x="243" y="398"/>
                  </a:lnTo>
                  <a:lnTo>
                    <a:pt x="239" y="397"/>
                  </a:lnTo>
                  <a:lnTo>
                    <a:pt x="236" y="398"/>
                  </a:lnTo>
                  <a:lnTo>
                    <a:pt x="233" y="403"/>
                  </a:lnTo>
                  <a:lnTo>
                    <a:pt x="233" y="403"/>
                  </a:lnTo>
                  <a:lnTo>
                    <a:pt x="231" y="410"/>
                  </a:lnTo>
                  <a:lnTo>
                    <a:pt x="227" y="416"/>
                  </a:lnTo>
                  <a:lnTo>
                    <a:pt x="222" y="422"/>
                  </a:lnTo>
                  <a:lnTo>
                    <a:pt x="218" y="425"/>
                  </a:lnTo>
                  <a:lnTo>
                    <a:pt x="218" y="425"/>
                  </a:lnTo>
                  <a:lnTo>
                    <a:pt x="213" y="425"/>
                  </a:lnTo>
                  <a:lnTo>
                    <a:pt x="209" y="425"/>
                  </a:lnTo>
                  <a:lnTo>
                    <a:pt x="203" y="424"/>
                  </a:lnTo>
                  <a:lnTo>
                    <a:pt x="197" y="421"/>
                  </a:lnTo>
                  <a:lnTo>
                    <a:pt x="193" y="418"/>
                  </a:lnTo>
                  <a:lnTo>
                    <a:pt x="188" y="413"/>
                  </a:lnTo>
                  <a:lnTo>
                    <a:pt x="185" y="407"/>
                  </a:lnTo>
                  <a:lnTo>
                    <a:pt x="184" y="401"/>
                  </a:lnTo>
                  <a:lnTo>
                    <a:pt x="184" y="401"/>
                  </a:lnTo>
                  <a:lnTo>
                    <a:pt x="184" y="391"/>
                  </a:lnTo>
                  <a:lnTo>
                    <a:pt x="182" y="381"/>
                  </a:lnTo>
                  <a:lnTo>
                    <a:pt x="179" y="372"/>
                  </a:lnTo>
                  <a:lnTo>
                    <a:pt x="176" y="366"/>
                  </a:lnTo>
                  <a:lnTo>
                    <a:pt x="176" y="366"/>
                  </a:lnTo>
                  <a:lnTo>
                    <a:pt x="174" y="363"/>
                  </a:lnTo>
                  <a:lnTo>
                    <a:pt x="169" y="360"/>
                  </a:lnTo>
                  <a:lnTo>
                    <a:pt x="166" y="360"/>
                  </a:lnTo>
                  <a:lnTo>
                    <a:pt x="165" y="360"/>
                  </a:lnTo>
                  <a:lnTo>
                    <a:pt x="165" y="361"/>
                  </a:lnTo>
                  <a:lnTo>
                    <a:pt x="165" y="361"/>
                  </a:lnTo>
                  <a:lnTo>
                    <a:pt x="165" y="364"/>
                  </a:lnTo>
                  <a:lnTo>
                    <a:pt x="163" y="363"/>
                  </a:lnTo>
                  <a:lnTo>
                    <a:pt x="160" y="358"/>
                  </a:lnTo>
                  <a:lnTo>
                    <a:pt x="157" y="351"/>
                  </a:lnTo>
                  <a:lnTo>
                    <a:pt x="156" y="344"/>
                  </a:lnTo>
                  <a:lnTo>
                    <a:pt x="156" y="344"/>
                  </a:lnTo>
                  <a:lnTo>
                    <a:pt x="157" y="336"/>
                  </a:lnTo>
                  <a:lnTo>
                    <a:pt x="159" y="326"/>
                  </a:lnTo>
                  <a:lnTo>
                    <a:pt x="160" y="317"/>
                  </a:lnTo>
                  <a:lnTo>
                    <a:pt x="160" y="312"/>
                  </a:lnTo>
                  <a:lnTo>
                    <a:pt x="159" y="311"/>
                  </a:lnTo>
                  <a:lnTo>
                    <a:pt x="159" y="311"/>
                  </a:lnTo>
                  <a:lnTo>
                    <a:pt x="141" y="287"/>
                  </a:lnTo>
                  <a:lnTo>
                    <a:pt x="141" y="287"/>
                  </a:lnTo>
                  <a:lnTo>
                    <a:pt x="128" y="305"/>
                  </a:lnTo>
                  <a:lnTo>
                    <a:pt x="117" y="317"/>
                  </a:lnTo>
                  <a:lnTo>
                    <a:pt x="113" y="320"/>
                  </a:lnTo>
                  <a:lnTo>
                    <a:pt x="111" y="320"/>
                  </a:lnTo>
                  <a:lnTo>
                    <a:pt x="110" y="320"/>
                  </a:lnTo>
                  <a:lnTo>
                    <a:pt x="110" y="320"/>
                  </a:lnTo>
                  <a:lnTo>
                    <a:pt x="99" y="311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86" y="310"/>
                  </a:lnTo>
                  <a:lnTo>
                    <a:pt x="82" y="312"/>
                  </a:lnTo>
                  <a:lnTo>
                    <a:pt x="79" y="312"/>
                  </a:lnTo>
                  <a:lnTo>
                    <a:pt x="76" y="311"/>
                  </a:lnTo>
                  <a:lnTo>
                    <a:pt x="76" y="311"/>
                  </a:lnTo>
                  <a:lnTo>
                    <a:pt x="65" y="305"/>
                  </a:lnTo>
                  <a:lnTo>
                    <a:pt x="55" y="295"/>
                  </a:lnTo>
                  <a:lnTo>
                    <a:pt x="43" y="280"/>
                  </a:lnTo>
                  <a:lnTo>
                    <a:pt x="43" y="280"/>
                  </a:lnTo>
                  <a:lnTo>
                    <a:pt x="43" y="278"/>
                  </a:lnTo>
                  <a:lnTo>
                    <a:pt x="45" y="275"/>
                  </a:lnTo>
                  <a:lnTo>
                    <a:pt x="48" y="270"/>
                  </a:lnTo>
                  <a:lnTo>
                    <a:pt x="54" y="264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67" y="244"/>
                  </a:lnTo>
                  <a:lnTo>
                    <a:pt x="70" y="240"/>
                  </a:lnTo>
                  <a:lnTo>
                    <a:pt x="71" y="237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4"/>
                  </a:lnTo>
                  <a:lnTo>
                    <a:pt x="67" y="234"/>
                  </a:lnTo>
                  <a:lnTo>
                    <a:pt x="62" y="234"/>
                  </a:lnTo>
                  <a:lnTo>
                    <a:pt x="57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6" y="228"/>
                  </a:lnTo>
                  <a:lnTo>
                    <a:pt x="42" y="222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6"/>
                  </a:lnTo>
                  <a:lnTo>
                    <a:pt x="34" y="203"/>
                  </a:lnTo>
                  <a:lnTo>
                    <a:pt x="39" y="198"/>
                  </a:lnTo>
                  <a:lnTo>
                    <a:pt x="51" y="191"/>
                  </a:lnTo>
                  <a:lnTo>
                    <a:pt x="51" y="191"/>
                  </a:lnTo>
                  <a:lnTo>
                    <a:pt x="54" y="187"/>
                  </a:lnTo>
                  <a:lnTo>
                    <a:pt x="55" y="182"/>
                  </a:lnTo>
                  <a:lnTo>
                    <a:pt x="57" y="172"/>
                  </a:lnTo>
                  <a:lnTo>
                    <a:pt x="57" y="172"/>
                  </a:lnTo>
                  <a:lnTo>
                    <a:pt x="58" y="166"/>
                  </a:lnTo>
                  <a:lnTo>
                    <a:pt x="61" y="163"/>
                  </a:lnTo>
                  <a:lnTo>
                    <a:pt x="64" y="160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65" y="153"/>
                  </a:lnTo>
                  <a:lnTo>
                    <a:pt x="62" y="14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40" y="121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25" y="108"/>
                  </a:lnTo>
                  <a:lnTo>
                    <a:pt x="24" y="108"/>
                  </a:lnTo>
                  <a:lnTo>
                    <a:pt x="22" y="110"/>
                  </a:lnTo>
                  <a:lnTo>
                    <a:pt x="20" y="113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2" y="116"/>
                  </a:lnTo>
                  <a:lnTo>
                    <a:pt x="11" y="116"/>
                  </a:lnTo>
                  <a:lnTo>
                    <a:pt x="8" y="111"/>
                  </a:lnTo>
                  <a:lnTo>
                    <a:pt x="5" y="10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6" y="90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1" y="80"/>
                  </a:lnTo>
                  <a:lnTo>
                    <a:pt x="8" y="76"/>
                  </a:lnTo>
                  <a:lnTo>
                    <a:pt x="6" y="73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6129338" y="5822950"/>
              <a:ext cx="519113" cy="333375"/>
            </a:xfrm>
            <a:custGeom>
              <a:avLst/>
              <a:gdLst>
                <a:gd name="T0" fmla="*/ 3 w 327"/>
                <a:gd name="T1" fmla="*/ 1 h 210"/>
                <a:gd name="T2" fmla="*/ 0 w 327"/>
                <a:gd name="T3" fmla="*/ 22 h 210"/>
                <a:gd name="T4" fmla="*/ 7 w 327"/>
                <a:gd name="T5" fmla="*/ 32 h 210"/>
                <a:gd name="T6" fmla="*/ 12 w 327"/>
                <a:gd name="T7" fmla="*/ 46 h 210"/>
                <a:gd name="T8" fmla="*/ 1 w 327"/>
                <a:gd name="T9" fmla="*/ 55 h 210"/>
                <a:gd name="T10" fmla="*/ 3 w 327"/>
                <a:gd name="T11" fmla="*/ 62 h 210"/>
                <a:gd name="T12" fmla="*/ 12 w 327"/>
                <a:gd name="T13" fmla="*/ 65 h 210"/>
                <a:gd name="T14" fmla="*/ 18 w 327"/>
                <a:gd name="T15" fmla="*/ 70 h 210"/>
                <a:gd name="T16" fmla="*/ 15 w 327"/>
                <a:gd name="T17" fmla="*/ 75 h 210"/>
                <a:gd name="T18" fmla="*/ 18 w 327"/>
                <a:gd name="T19" fmla="*/ 83 h 210"/>
                <a:gd name="T20" fmla="*/ 31 w 327"/>
                <a:gd name="T21" fmla="*/ 95 h 210"/>
                <a:gd name="T22" fmla="*/ 40 w 327"/>
                <a:gd name="T23" fmla="*/ 104 h 210"/>
                <a:gd name="T24" fmla="*/ 30 w 327"/>
                <a:gd name="T25" fmla="*/ 114 h 210"/>
                <a:gd name="T26" fmla="*/ 30 w 327"/>
                <a:gd name="T27" fmla="*/ 120 h 210"/>
                <a:gd name="T28" fmla="*/ 31 w 327"/>
                <a:gd name="T29" fmla="*/ 135 h 210"/>
                <a:gd name="T30" fmla="*/ 41 w 327"/>
                <a:gd name="T31" fmla="*/ 147 h 210"/>
                <a:gd name="T32" fmla="*/ 41 w 327"/>
                <a:gd name="T33" fmla="*/ 149 h 210"/>
                <a:gd name="T34" fmla="*/ 33 w 327"/>
                <a:gd name="T35" fmla="*/ 158 h 210"/>
                <a:gd name="T36" fmla="*/ 38 w 327"/>
                <a:gd name="T37" fmla="*/ 161 h 210"/>
                <a:gd name="T38" fmla="*/ 47 w 327"/>
                <a:gd name="T39" fmla="*/ 166 h 210"/>
                <a:gd name="T40" fmla="*/ 52 w 327"/>
                <a:gd name="T41" fmla="*/ 179 h 210"/>
                <a:gd name="T42" fmla="*/ 52 w 327"/>
                <a:gd name="T43" fmla="*/ 189 h 210"/>
                <a:gd name="T44" fmla="*/ 43 w 327"/>
                <a:gd name="T45" fmla="*/ 203 h 210"/>
                <a:gd name="T46" fmla="*/ 44 w 327"/>
                <a:gd name="T47" fmla="*/ 206 h 210"/>
                <a:gd name="T48" fmla="*/ 65 w 327"/>
                <a:gd name="T49" fmla="*/ 209 h 210"/>
                <a:gd name="T50" fmla="*/ 89 w 327"/>
                <a:gd name="T51" fmla="*/ 210 h 210"/>
                <a:gd name="T52" fmla="*/ 110 w 327"/>
                <a:gd name="T53" fmla="*/ 201 h 210"/>
                <a:gd name="T54" fmla="*/ 115 w 327"/>
                <a:gd name="T55" fmla="*/ 191 h 210"/>
                <a:gd name="T56" fmla="*/ 129 w 327"/>
                <a:gd name="T57" fmla="*/ 184 h 210"/>
                <a:gd name="T58" fmla="*/ 133 w 327"/>
                <a:gd name="T59" fmla="*/ 170 h 210"/>
                <a:gd name="T60" fmla="*/ 138 w 327"/>
                <a:gd name="T61" fmla="*/ 164 h 210"/>
                <a:gd name="T62" fmla="*/ 142 w 327"/>
                <a:gd name="T63" fmla="*/ 167 h 210"/>
                <a:gd name="T64" fmla="*/ 154 w 327"/>
                <a:gd name="T65" fmla="*/ 175 h 210"/>
                <a:gd name="T66" fmla="*/ 160 w 327"/>
                <a:gd name="T67" fmla="*/ 172 h 210"/>
                <a:gd name="T68" fmla="*/ 172 w 327"/>
                <a:gd name="T69" fmla="*/ 161 h 210"/>
                <a:gd name="T70" fmla="*/ 181 w 327"/>
                <a:gd name="T71" fmla="*/ 164 h 210"/>
                <a:gd name="T72" fmla="*/ 195 w 327"/>
                <a:gd name="T73" fmla="*/ 166 h 210"/>
                <a:gd name="T74" fmla="*/ 207 w 327"/>
                <a:gd name="T75" fmla="*/ 169 h 210"/>
                <a:gd name="T76" fmla="*/ 209 w 327"/>
                <a:gd name="T77" fmla="*/ 163 h 210"/>
                <a:gd name="T78" fmla="*/ 209 w 327"/>
                <a:gd name="T79" fmla="*/ 151 h 210"/>
                <a:gd name="T80" fmla="*/ 215 w 327"/>
                <a:gd name="T81" fmla="*/ 147 h 210"/>
                <a:gd name="T82" fmla="*/ 225 w 327"/>
                <a:gd name="T83" fmla="*/ 138 h 210"/>
                <a:gd name="T84" fmla="*/ 229 w 327"/>
                <a:gd name="T85" fmla="*/ 126 h 210"/>
                <a:gd name="T86" fmla="*/ 241 w 327"/>
                <a:gd name="T87" fmla="*/ 120 h 210"/>
                <a:gd name="T88" fmla="*/ 268 w 327"/>
                <a:gd name="T89" fmla="*/ 112 h 210"/>
                <a:gd name="T90" fmla="*/ 281 w 327"/>
                <a:gd name="T91" fmla="*/ 105 h 210"/>
                <a:gd name="T92" fmla="*/ 292 w 327"/>
                <a:gd name="T93" fmla="*/ 96 h 210"/>
                <a:gd name="T94" fmla="*/ 308 w 327"/>
                <a:gd name="T95" fmla="*/ 83 h 210"/>
                <a:gd name="T96" fmla="*/ 320 w 327"/>
                <a:gd name="T97" fmla="*/ 81 h 210"/>
                <a:gd name="T98" fmla="*/ 327 w 327"/>
                <a:gd name="T99" fmla="*/ 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" h="210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7" y="32"/>
                  </a:lnTo>
                  <a:lnTo>
                    <a:pt x="12" y="38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5" y="67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15" y="75"/>
                  </a:lnTo>
                  <a:lnTo>
                    <a:pt x="15" y="78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24" y="90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40" y="99"/>
                  </a:lnTo>
                  <a:lnTo>
                    <a:pt x="41" y="101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3" y="110"/>
                  </a:lnTo>
                  <a:lnTo>
                    <a:pt x="30" y="114"/>
                  </a:lnTo>
                  <a:lnTo>
                    <a:pt x="30" y="117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1" y="126"/>
                  </a:lnTo>
                  <a:lnTo>
                    <a:pt x="30" y="130"/>
                  </a:lnTo>
                  <a:lnTo>
                    <a:pt x="31" y="135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1" y="147"/>
                  </a:lnTo>
                  <a:lnTo>
                    <a:pt x="43" y="148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35" y="155"/>
                  </a:lnTo>
                  <a:lnTo>
                    <a:pt x="33" y="157"/>
                  </a:lnTo>
                  <a:lnTo>
                    <a:pt x="33" y="158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38" y="161"/>
                  </a:lnTo>
                  <a:lnTo>
                    <a:pt x="41" y="161"/>
                  </a:lnTo>
                  <a:lnTo>
                    <a:pt x="44" y="163"/>
                  </a:lnTo>
                  <a:lnTo>
                    <a:pt x="47" y="166"/>
                  </a:lnTo>
                  <a:lnTo>
                    <a:pt x="47" y="166"/>
                  </a:lnTo>
                  <a:lnTo>
                    <a:pt x="50" y="172"/>
                  </a:lnTo>
                  <a:lnTo>
                    <a:pt x="52" y="179"/>
                  </a:lnTo>
                  <a:lnTo>
                    <a:pt x="52" y="185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9" y="192"/>
                  </a:lnTo>
                  <a:lnTo>
                    <a:pt x="46" y="198"/>
                  </a:lnTo>
                  <a:lnTo>
                    <a:pt x="43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44" y="206"/>
                  </a:lnTo>
                  <a:lnTo>
                    <a:pt x="52" y="206"/>
                  </a:lnTo>
                  <a:lnTo>
                    <a:pt x="59" y="207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74" y="210"/>
                  </a:lnTo>
                  <a:lnTo>
                    <a:pt x="89" y="210"/>
                  </a:lnTo>
                  <a:lnTo>
                    <a:pt x="110" y="209"/>
                  </a:lnTo>
                  <a:lnTo>
                    <a:pt x="110" y="209"/>
                  </a:lnTo>
                  <a:lnTo>
                    <a:pt x="110" y="201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23" y="187"/>
                  </a:lnTo>
                  <a:lnTo>
                    <a:pt x="129" y="184"/>
                  </a:lnTo>
                  <a:lnTo>
                    <a:pt x="129" y="184"/>
                  </a:lnTo>
                  <a:lnTo>
                    <a:pt x="130" y="181"/>
                  </a:lnTo>
                  <a:lnTo>
                    <a:pt x="130" y="178"/>
                  </a:lnTo>
                  <a:lnTo>
                    <a:pt x="133" y="170"/>
                  </a:lnTo>
                  <a:lnTo>
                    <a:pt x="133" y="170"/>
                  </a:lnTo>
                  <a:lnTo>
                    <a:pt x="136" y="167"/>
                  </a:lnTo>
                  <a:lnTo>
                    <a:pt x="138" y="164"/>
                  </a:lnTo>
                  <a:lnTo>
                    <a:pt x="139" y="164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4" y="170"/>
                  </a:lnTo>
                  <a:lnTo>
                    <a:pt x="150" y="173"/>
                  </a:lnTo>
                  <a:lnTo>
                    <a:pt x="154" y="175"/>
                  </a:lnTo>
                  <a:lnTo>
                    <a:pt x="157" y="173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67" y="163"/>
                  </a:lnTo>
                  <a:lnTo>
                    <a:pt x="170" y="161"/>
                  </a:lnTo>
                  <a:lnTo>
                    <a:pt x="172" y="161"/>
                  </a:lnTo>
                  <a:lnTo>
                    <a:pt x="172" y="161"/>
                  </a:lnTo>
                  <a:lnTo>
                    <a:pt x="176" y="163"/>
                  </a:lnTo>
                  <a:lnTo>
                    <a:pt x="181" y="164"/>
                  </a:lnTo>
                  <a:lnTo>
                    <a:pt x="191" y="164"/>
                  </a:lnTo>
                  <a:lnTo>
                    <a:pt x="191" y="164"/>
                  </a:lnTo>
                  <a:lnTo>
                    <a:pt x="195" y="166"/>
                  </a:lnTo>
                  <a:lnTo>
                    <a:pt x="201" y="167"/>
                  </a:lnTo>
                  <a:lnTo>
                    <a:pt x="204" y="169"/>
                  </a:lnTo>
                  <a:lnTo>
                    <a:pt x="207" y="169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09" y="163"/>
                  </a:lnTo>
                  <a:lnTo>
                    <a:pt x="207" y="160"/>
                  </a:lnTo>
                  <a:lnTo>
                    <a:pt x="207" y="155"/>
                  </a:lnTo>
                  <a:lnTo>
                    <a:pt x="209" y="151"/>
                  </a:lnTo>
                  <a:lnTo>
                    <a:pt x="209" y="151"/>
                  </a:lnTo>
                  <a:lnTo>
                    <a:pt x="212" y="148"/>
                  </a:lnTo>
                  <a:lnTo>
                    <a:pt x="215" y="147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25" y="138"/>
                  </a:lnTo>
                  <a:lnTo>
                    <a:pt x="228" y="133"/>
                  </a:lnTo>
                  <a:lnTo>
                    <a:pt x="229" y="126"/>
                  </a:lnTo>
                  <a:lnTo>
                    <a:pt x="229" y="126"/>
                  </a:lnTo>
                  <a:lnTo>
                    <a:pt x="234" y="123"/>
                  </a:lnTo>
                  <a:lnTo>
                    <a:pt x="237" y="121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52" y="117"/>
                  </a:lnTo>
                  <a:lnTo>
                    <a:pt x="268" y="112"/>
                  </a:lnTo>
                  <a:lnTo>
                    <a:pt x="268" y="112"/>
                  </a:lnTo>
                  <a:lnTo>
                    <a:pt x="275" y="110"/>
                  </a:lnTo>
                  <a:lnTo>
                    <a:pt x="281" y="105"/>
                  </a:lnTo>
                  <a:lnTo>
                    <a:pt x="287" y="101"/>
                  </a:lnTo>
                  <a:lnTo>
                    <a:pt x="292" y="96"/>
                  </a:lnTo>
                  <a:lnTo>
                    <a:pt x="292" y="96"/>
                  </a:lnTo>
                  <a:lnTo>
                    <a:pt x="301" y="87"/>
                  </a:lnTo>
                  <a:lnTo>
                    <a:pt x="304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17" y="81"/>
                  </a:lnTo>
                  <a:lnTo>
                    <a:pt x="320" y="81"/>
                  </a:lnTo>
                  <a:lnTo>
                    <a:pt x="323" y="78"/>
                  </a:lnTo>
                  <a:lnTo>
                    <a:pt x="323" y="78"/>
                  </a:lnTo>
                  <a:lnTo>
                    <a:pt x="327" y="74"/>
                  </a:lnTo>
                  <a:lnTo>
                    <a:pt x="327" y="72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6481763" y="5486400"/>
              <a:ext cx="488950" cy="566737"/>
            </a:xfrm>
            <a:custGeom>
              <a:avLst/>
              <a:gdLst>
                <a:gd name="T0" fmla="*/ 9 w 308"/>
                <a:gd name="T1" fmla="*/ 166 h 357"/>
                <a:gd name="T2" fmla="*/ 15 w 308"/>
                <a:gd name="T3" fmla="*/ 193 h 357"/>
                <a:gd name="T4" fmla="*/ 22 w 308"/>
                <a:gd name="T5" fmla="*/ 212 h 357"/>
                <a:gd name="T6" fmla="*/ 34 w 308"/>
                <a:gd name="T7" fmla="*/ 202 h 357"/>
                <a:gd name="T8" fmla="*/ 49 w 308"/>
                <a:gd name="T9" fmla="*/ 197 h 357"/>
                <a:gd name="T10" fmla="*/ 62 w 308"/>
                <a:gd name="T11" fmla="*/ 203 h 357"/>
                <a:gd name="T12" fmla="*/ 70 w 308"/>
                <a:gd name="T13" fmla="*/ 239 h 357"/>
                <a:gd name="T14" fmla="*/ 83 w 308"/>
                <a:gd name="T15" fmla="*/ 252 h 357"/>
                <a:gd name="T16" fmla="*/ 93 w 308"/>
                <a:gd name="T17" fmla="*/ 268 h 357"/>
                <a:gd name="T18" fmla="*/ 105 w 308"/>
                <a:gd name="T19" fmla="*/ 284 h 357"/>
                <a:gd name="T20" fmla="*/ 111 w 308"/>
                <a:gd name="T21" fmla="*/ 304 h 357"/>
                <a:gd name="T22" fmla="*/ 111 w 308"/>
                <a:gd name="T23" fmla="*/ 324 h 357"/>
                <a:gd name="T24" fmla="*/ 110 w 308"/>
                <a:gd name="T25" fmla="*/ 336 h 357"/>
                <a:gd name="T26" fmla="*/ 114 w 308"/>
                <a:gd name="T27" fmla="*/ 350 h 357"/>
                <a:gd name="T28" fmla="*/ 117 w 308"/>
                <a:gd name="T29" fmla="*/ 357 h 357"/>
                <a:gd name="T30" fmla="*/ 159 w 308"/>
                <a:gd name="T31" fmla="*/ 302 h 357"/>
                <a:gd name="T32" fmla="*/ 185 w 308"/>
                <a:gd name="T33" fmla="*/ 293 h 357"/>
                <a:gd name="T34" fmla="*/ 187 w 308"/>
                <a:gd name="T35" fmla="*/ 265 h 357"/>
                <a:gd name="T36" fmla="*/ 193 w 308"/>
                <a:gd name="T37" fmla="*/ 252 h 357"/>
                <a:gd name="T38" fmla="*/ 213 w 308"/>
                <a:gd name="T39" fmla="*/ 262 h 357"/>
                <a:gd name="T40" fmla="*/ 227 w 308"/>
                <a:gd name="T41" fmla="*/ 262 h 357"/>
                <a:gd name="T42" fmla="*/ 249 w 308"/>
                <a:gd name="T43" fmla="*/ 264 h 357"/>
                <a:gd name="T44" fmla="*/ 261 w 308"/>
                <a:gd name="T45" fmla="*/ 250 h 357"/>
                <a:gd name="T46" fmla="*/ 274 w 308"/>
                <a:gd name="T47" fmla="*/ 234 h 357"/>
                <a:gd name="T48" fmla="*/ 273 w 308"/>
                <a:gd name="T49" fmla="*/ 210 h 357"/>
                <a:gd name="T50" fmla="*/ 280 w 308"/>
                <a:gd name="T51" fmla="*/ 200 h 357"/>
                <a:gd name="T52" fmla="*/ 308 w 308"/>
                <a:gd name="T53" fmla="*/ 196 h 357"/>
                <a:gd name="T54" fmla="*/ 304 w 308"/>
                <a:gd name="T55" fmla="*/ 188 h 357"/>
                <a:gd name="T56" fmla="*/ 287 w 308"/>
                <a:gd name="T57" fmla="*/ 182 h 357"/>
                <a:gd name="T58" fmla="*/ 286 w 308"/>
                <a:gd name="T59" fmla="*/ 170 h 357"/>
                <a:gd name="T60" fmla="*/ 280 w 308"/>
                <a:gd name="T61" fmla="*/ 165 h 357"/>
                <a:gd name="T62" fmla="*/ 271 w 308"/>
                <a:gd name="T63" fmla="*/ 176 h 357"/>
                <a:gd name="T64" fmla="*/ 265 w 308"/>
                <a:gd name="T65" fmla="*/ 173 h 357"/>
                <a:gd name="T66" fmla="*/ 261 w 308"/>
                <a:gd name="T67" fmla="*/ 150 h 357"/>
                <a:gd name="T68" fmla="*/ 274 w 308"/>
                <a:gd name="T69" fmla="*/ 136 h 357"/>
                <a:gd name="T70" fmla="*/ 280 w 308"/>
                <a:gd name="T71" fmla="*/ 122 h 357"/>
                <a:gd name="T72" fmla="*/ 268 w 308"/>
                <a:gd name="T73" fmla="*/ 125 h 357"/>
                <a:gd name="T74" fmla="*/ 253 w 308"/>
                <a:gd name="T75" fmla="*/ 125 h 357"/>
                <a:gd name="T76" fmla="*/ 243 w 308"/>
                <a:gd name="T77" fmla="*/ 123 h 357"/>
                <a:gd name="T78" fmla="*/ 238 w 308"/>
                <a:gd name="T79" fmla="*/ 135 h 357"/>
                <a:gd name="T80" fmla="*/ 236 w 308"/>
                <a:gd name="T81" fmla="*/ 141 h 357"/>
                <a:gd name="T82" fmla="*/ 212 w 308"/>
                <a:gd name="T83" fmla="*/ 138 h 357"/>
                <a:gd name="T84" fmla="*/ 194 w 308"/>
                <a:gd name="T85" fmla="*/ 138 h 357"/>
                <a:gd name="T86" fmla="*/ 185 w 308"/>
                <a:gd name="T87" fmla="*/ 129 h 357"/>
                <a:gd name="T88" fmla="*/ 169 w 308"/>
                <a:gd name="T89" fmla="*/ 117 h 357"/>
                <a:gd name="T90" fmla="*/ 166 w 308"/>
                <a:gd name="T91" fmla="*/ 104 h 357"/>
                <a:gd name="T92" fmla="*/ 175 w 308"/>
                <a:gd name="T93" fmla="*/ 99 h 357"/>
                <a:gd name="T94" fmla="*/ 184 w 308"/>
                <a:gd name="T95" fmla="*/ 95 h 357"/>
                <a:gd name="T96" fmla="*/ 170 w 308"/>
                <a:gd name="T97" fmla="*/ 83 h 357"/>
                <a:gd name="T98" fmla="*/ 157 w 308"/>
                <a:gd name="T99" fmla="*/ 82 h 357"/>
                <a:gd name="T100" fmla="*/ 157 w 308"/>
                <a:gd name="T101" fmla="*/ 74 h 357"/>
                <a:gd name="T102" fmla="*/ 159 w 308"/>
                <a:gd name="T103" fmla="*/ 43 h 357"/>
                <a:gd name="T104" fmla="*/ 154 w 308"/>
                <a:gd name="T105" fmla="*/ 33 h 357"/>
                <a:gd name="T106" fmla="*/ 170 w 308"/>
                <a:gd name="T107" fmla="*/ 13 h 357"/>
                <a:gd name="T108" fmla="*/ 167 w 308"/>
                <a:gd name="T109" fmla="*/ 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8" h="357">
                  <a:moveTo>
                    <a:pt x="0" y="159"/>
                  </a:moveTo>
                  <a:lnTo>
                    <a:pt x="0" y="159"/>
                  </a:lnTo>
                  <a:lnTo>
                    <a:pt x="5" y="163"/>
                  </a:lnTo>
                  <a:lnTo>
                    <a:pt x="9" y="166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2" y="181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8" y="206"/>
                  </a:lnTo>
                  <a:lnTo>
                    <a:pt x="21" y="209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5" y="210"/>
                  </a:lnTo>
                  <a:lnTo>
                    <a:pt x="27" y="209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36" y="200"/>
                  </a:lnTo>
                  <a:lnTo>
                    <a:pt x="40" y="199"/>
                  </a:lnTo>
                  <a:lnTo>
                    <a:pt x="49" y="197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2" y="203"/>
                  </a:lnTo>
                  <a:lnTo>
                    <a:pt x="62" y="203"/>
                  </a:lnTo>
                  <a:lnTo>
                    <a:pt x="65" y="212"/>
                  </a:lnTo>
                  <a:lnTo>
                    <a:pt x="67" y="222"/>
                  </a:lnTo>
                  <a:lnTo>
                    <a:pt x="68" y="231"/>
                  </a:lnTo>
                  <a:lnTo>
                    <a:pt x="70" y="239"/>
                  </a:lnTo>
                  <a:lnTo>
                    <a:pt x="70" y="239"/>
                  </a:lnTo>
                  <a:lnTo>
                    <a:pt x="74" y="244"/>
                  </a:lnTo>
                  <a:lnTo>
                    <a:pt x="79" y="247"/>
                  </a:lnTo>
                  <a:lnTo>
                    <a:pt x="83" y="252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90" y="264"/>
                  </a:lnTo>
                  <a:lnTo>
                    <a:pt x="93" y="268"/>
                  </a:lnTo>
                  <a:lnTo>
                    <a:pt x="101" y="276"/>
                  </a:lnTo>
                  <a:lnTo>
                    <a:pt x="101" y="276"/>
                  </a:lnTo>
                  <a:lnTo>
                    <a:pt x="104" y="280"/>
                  </a:lnTo>
                  <a:lnTo>
                    <a:pt x="105" y="284"/>
                  </a:lnTo>
                  <a:lnTo>
                    <a:pt x="105" y="284"/>
                  </a:lnTo>
                  <a:lnTo>
                    <a:pt x="107" y="289"/>
                  </a:lnTo>
                  <a:lnTo>
                    <a:pt x="107" y="289"/>
                  </a:lnTo>
                  <a:lnTo>
                    <a:pt x="111" y="304"/>
                  </a:lnTo>
                  <a:lnTo>
                    <a:pt x="113" y="311"/>
                  </a:lnTo>
                  <a:lnTo>
                    <a:pt x="113" y="319"/>
                  </a:lnTo>
                  <a:lnTo>
                    <a:pt x="113" y="319"/>
                  </a:lnTo>
                  <a:lnTo>
                    <a:pt x="111" y="324"/>
                  </a:lnTo>
                  <a:lnTo>
                    <a:pt x="108" y="329"/>
                  </a:lnTo>
                  <a:lnTo>
                    <a:pt x="108" y="332"/>
                  </a:lnTo>
                  <a:lnTo>
                    <a:pt x="110" y="336"/>
                  </a:lnTo>
                  <a:lnTo>
                    <a:pt x="110" y="336"/>
                  </a:lnTo>
                  <a:lnTo>
                    <a:pt x="113" y="339"/>
                  </a:lnTo>
                  <a:lnTo>
                    <a:pt x="114" y="342"/>
                  </a:lnTo>
                  <a:lnTo>
                    <a:pt x="114" y="350"/>
                  </a:lnTo>
                  <a:lnTo>
                    <a:pt x="114" y="350"/>
                  </a:lnTo>
                  <a:lnTo>
                    <a:pt x="114" y="356"/>
                  </a:lnTo>
                  <a:lnTo>
                    <a:pt x="114" y="357"/>
                  </a:lnTo>
                  <a:lnTo>
                    <a:pt x="117" y="357"/>
                  </a:lnTo>
                  <a:lnTo>
                    <a:pt x="117" y="357"/>
                  </a:lnTo>
                  <a:lnTo>
                    <a:pt x="138" y="329"/>
                  </a:lnTo>
                  <a:lnTo>
                    <a:pt x="153" y="310"/>
                  </a:lnTo>
                  <a:lnTo>
                    <a:pt x="159" y="302"/>
                  </a:lnTo>
                  <a:lnTo>
                    <a:pt x="159" y="302"/>
                  </a:lnTo>
                  <a:lnTo>
                    <a:pt x="172" y="301"/>
                  </a:lnTo>
                  <a:lnTo>
                    <a:pt x="181" y="298"/>
                  </a:lnTo>
                  <a:lnTo>
                    <a:pt x="184" y="295"/>
                  </a:lnTo>
                  <a:lnTo>
                    <a:pt x="185" y="293"/>
                  </a:lnTo>
                  <a:lnTo>
                    <a:pt x="185" y="293"/>
                  </a:lnTo>
                  <a:lnTo>
                    <a:pt x="188" y="287"/>
                  </a:lnTo>
                  <a:lnTo>
                    <a:pt x="188" y="282"/>
                  </a:lnTo>
                  <a:lnTo>
                    <a:pt x="187" y="265"/>
                  </a:lnTo>
                  <a:lnTo>
                    <a:pt x="187" y="265"/>
                  </a:lnTo>
                  <a:lnTo>
                    <a:pt x="187" y="258"/>
                  </a:lnTo>
                  <a:lnTo>
                    <a:pt x="190" y="253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197" y="253"/>
                  </a:lnTo>
                  <a:lnTo>
                    <a:pt x="204" y="258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8" y="265"/>
                  </a:lnTo>
                  <a:lnTo>
                    <a:pt x="222" y="264"/>
                  </a:lnTo>
                  <a:lnTo>
                    <a:pt x="227" y="262"/>
                  </a:lnTo>
                  <a:lnTo>
                    <a:pt x="227" y="262"/>
                  </a:lnTo>
                  <a:lnTo>
                    <a:pt x="237" y="264"/>
                  </a:lnTo>
                  <a:lnTo>
                    <a:pt x="244" y="265"/>
                  </a:lnTo>
                  <a:lnTo>
                    <a:pt x="249" y="264"/>
                  </a:lnTo>
                  <a:lnTo>
                    <a:pt x="249" y="264"/>
                  </a:lnTo>
                  <a:lnTo>
                    <a:pt x="253" y="259"/>
                  </a:lnTo>
                  <a:lnTo>
                    <a:pt x="261" y="250"/>
                  </a:lnTo>
                  <a:lnTo>
                    <a:pt x="261" y="250"/>
                  </a:lnTo>
                  <a:lnTo>
                    <a:pt x="268" y="240"/>
                  </a:lnTo>
                  <a:lnTo>
                    <a:pt x="274" y="236"/>
                  </a:lnTo>
                  <a:lnTo>
                    <a:pt x="274" y="236"/>
                  </a:lnTo>
                  <a:lnTo>
                    <a:pt x="274" y="234"/>
                  </a:lnTo>
                  <a:lnTo>
                    <a:pt x="275" y="231"/>
                  </a:lnTo>
                  <a:lnTo>
                    <a:pt x="274" y="224"/>
                  </a:lnTo>
                  <a:lnTo>
                    <a:pt x="273" y="210"/>
                  </a:lnTo>
                  <a:lnTo>
                    <a:pt x="273" y="210"/>
                  </a:lnTo>
                  <a:lnTo>
                    <a:pt x="273" y="205"/>
                  </a:lnTo>
                  <a:lnTo>
                    <a:pt x="274" y="202"/>
                  </a:lnTo>
                  <a:lnTo>
                    <a:pt x="280" y="200"/>
                  </a:lnTo>
                  <a:lnTo>
                    <a:pt x="280" y="200"/>
                  </a:lnTo>
                  <a:lnTo>
                    <a:pt x="289" y="200"/>
                  </a:lnTo>
                  <a:lnTo>
                    <a:pt x="299" y="199"/>
                  </a:lnTo>
                  <a:lnTo>
                    <a:pt x="307" y="197"/>
                  </a:lnTo>
                  <a:lnTo>
                    <a:pt x="308" y="196"/>
                  </a:lnTo>
                  <a:lnTo>
                    <a:pt x="308" y="196"/>
                  </a:lnTo>
                  <a:lnTo>
                    <a:pt x="308" y="191"/>
                  </a:lnTo>
                  <a:lnTo>
                    <a:pt x="307" y="190"/>
                  </a:lnTo>
                  <a:lnTo>
                    <a:pt x="304" y="188"/>
                  </a:lnTo>
                  <a:lnTo>
                    <a:pt x="304" y="188"/>
                  </a:lnTo>
                  <a:lnTo>
                    <a:pt x="293" y="185"/>
                  </a:lnTo>
                  <a:lnTo>
                    <a:pt x="287" y="184"/>
                  </a:lnTo>
                  <a:lnTo>
                    <a:pt x="287" y="182"/>
                  </a:lnTo>
                  <a:lnTo>
                    <a:pt x="287" y="181"/>
                  </a:lnTo>
                  <a:lnTo>
                    <a:pt x="287" y="181"/>
                  </a:lnTo>
                  <a:lnTo>
                    <a:pt x="287" y="178"/>
                  </a:lnTo>
                  <a:lnTo>
                    <a:pt x="286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1" y="162"/>
                  </a:lnTo>
                  <a:lnTo>
                    <a:pt x="280" y="165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5" y="173"/>
                  </a:lnTo>
                  <a:lnTo>
                    <a:pt x="271" y="176"/>
                  </a:lnTo>
                  <a:lnTo>
                    <a:pt x="267" y="178"/>
                  </a:lnTo>
                  <a:lnTo>
                    <a:pt x="265" y="176"/>
                  </a:lnTo>
                  <a:lnTo>
                    <a:pt x="265" y="173"/>
                  </a:lnTo>
                  <a:lnTo>
                    <a:pt x="265" y="173"/>
                  </a:lnTo>
                  <a:lnTo>
                    <a:pt x="259" y="160"/>
                  </a:lnTo>
                  <a:lnTo>
                    <a:pt x="259" y="157"/>
                  </a:lnTo>
                  <a:lnTo>
                    <a:pt x="259" y="153"/>
                  </a:lnTo>
                  <a:lnTo>
                    <a:pt x="261" y="150"/>
                  </a:lnTo>
                  <a:lnTo>
                    <a:pt x="262" y="145"/>
                  </a:lnTo>
                  <a:lnTo>
                    <a:pt x="262" y="145"/>
                  </a:lnTo>
                  <a:lnTo>
                    <a:pt x="270" y="141"/>
                  </a:lnTo>
                  <a:lnTo>
                    <a:pt x="274" y="136"/>
                  </a:lnTo>
                  <a:lnTo>
                    <a:pt x="277" y="135"/>
                  </a:lnTo>
                  <a:lnTo>
                    <a:pt x="278" y="130"/>
                  </a:lnTo>
                  <a:lnTo>
                    <a:pt x="278" y="130"/>
                  </a:lnTo>
                  <a:lnTo>
                    <a:pt x="280" y="122"/>
                  </a:lnTo>
                  <a:lnTo>
                    <a:pt x="278" y="120"/>
                  </a:lnTo>
                  <a:lnTo>
                    <a:pt x="275" y="120"/>
                  </a:lnTo>
                  <a:lnTo>
                    <a:pt x="275" y="120"/>
                  </a:lnTo>
                  <a:lnTo>
                    <a:pt x="268" y="125"/>
                  </a:lnTo>
                  <a:lnTo>
                    <a:pt x="262" y="127"/>
                  </a:lnTo>
                  <a:lnTo>
                    <a:pt x="258" y="127"/>
                  </a:lnTo>
                  <a:lnTo>
                    <a:pt x="258" y="127"/>
                  </a:lnTo>
                  <a:lnTo>
                    <a:pt x="253" y="125"/>
                  </a:lnTo>
                  <a:lnTo>
                    <a:pt x="249" y="123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38" y="130"/>
                  </a:lnTo>
                  <a:lnTo>
                    <a:pt x="237" y="133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0" y="136"/>
                  </a:lnTo>
                  <a:lnTo>
                    <a:pt x="240" y="138"/>
                  </a:lnTo>
                  <a:lnTo>
                    <a:pt x="236" y="141"/>
                  </a:lnTo>
                  <a:lnTo>
                    <a:pt x="230" y="144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12" y="138"/>
                  </a:lnTo>
                  <a:lnTo>
                    <a:pt x="207" y="138"/>
                  </a:lnTo>
                  <a:lnTo>
                    <a:pt x="200" y="138"/>
                  </a:lnTo>
                  <a:lnTo>
                    <a:pt x="200" y="138"/>
                  </a:lnTo>
                  <a:lnTo>
                    <a:pt x="194" y="138"/>
                  </a:lnTo>
                  <a:lnTo>
                    <a:pt x="190" y="136"/>
                  </a:lnTo>
                  <a:lnTo>
                    <a:pt x="187" y="133"/>
                  </a:lnTo>
                  <a:lnTo>
                    <a:pt x="185" y="129"/>
                  </a:lnTo>
                  <a:lnTo>
                    <a:pt x="185" y="129"/>
                  </a:lnTo>
                  <a:lnTo>
                    <a:pt x="184" y="126"/>
                  </a:lnTo>
                  <a:lnTo>
                    <a:pt x="181" y="125"/>
                  </a:lnTo>
                  <a:lnTo>
                    <a:pt x="175" y="120"/>
                  </a:lnTo>
                  <a:lnTo>
                    <a:pt x="169" y="11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6" y="104"/>
                  </a:lnTo>
                  <a:lnTo>
                    <a:pt x="167" y="101"/>
                  </a:lnTo>
                  <a:lnTo>
                    <a:pt x="170" y="99"/>
                  </a:lnTo>
                  <a:lnTo>
                    <a:pt x="170" y="99"/>
                  </a:lnTo>
                  <a:lnTo>
                    <a:pt x="175" y="99"/>
                  </a:lnTo>
                  <a:lnTo>
                    <a:pt x="179" y="101"/>
                  </a:lnTo>
                  <a:lnTo>
                    <a:pt x="182" y="99"/>
                  </a:lnTo>
                  <a:lnTo>
                    <a:pt x="184" y="95"/>
                  </a:lnTo>
                  <a:lnTo>
                    <a:pt x="184" y="95"/>
                  </a:lnTo>
                  <a:lnTo>
                    <a:pt x="184" y="89"/>
                  </a:lnTo>
                  <a:lnTo>
                    <a:pt x="181" y="86"/>
                  </a:lnTo>
                  <a:lnTo>
                    <a:pt x="176" y="85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4" y="83"/>
                  </a:lnTo>
                  <a:lnTo>
                    <a:pt x="160" y="82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56" y="77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60" y="58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6" y="40"/>
                  </a:lnTo>
                  <a:lnTo>
                    <a:pt x="153" y="39"/>
                  </a:lnTo>
                  <a:lnTo>
                    <a:pt x="151" y="37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64" y="25"/>
                  </a:lnTo>
                  <a:lnTo>
                    <a:pt x="169" y="19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0"/>
                  </a:lnTo>
                  <a:lnTo>
                    <a:pt x="170" y="8"/>
                  </a:lnTo>
                  <a:lnTo>
                    <a:pt x="167" y="5"/>
                  </a:lnTo>
                  <a:lnTo>
                    <a:pt x="163" y="0"/>
                  </a:lnTo>
                  <a:lnTo>
                    <a:pt x="156" y="2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6011863" y="5524500"/>
              <a:ext cx="473075" cy="298450"/>
            </a:xfrm>
            <a:custGeom>
              <a:avLst/>
              <a:gdLst>
                <a:gd name="T0" fmla="*/ 1 w 298"/>
                <a:gd name="T1" fmla="*/ 142 h 188"/>
                <a:gd name="T2" fmla="*/ 9 w 298"/>
                <a:gd name="T3" fmla="*/ 155 h 188"/>
                <a:gd name="T4" fmla="*/ 34 w 298"/>
                <a:gd name="T5" fmla="*/ 172 h 188"/>
                <a:gd name="T6" fmla="*/ 41 w 298"/>
                <a:gd name="T7" fmla="*/ 170 h 188"/>
                <a:gd name="T8" fmla="*/ 52 w 298"/>
                <a:gd name="T9" fmla="*/ 164 h 188"/>
                <a:gd name="T10" fmla="*/ 56 w 298"/>
                <a:gd name="T11" fmla="*/ 170 h 188"/>
                <a:gd name="T12" fmla="*/ 67 w 298"/>
                <a:gd name="T13" fmla="*/ 183 h 188"/>
                <a:gd name="T14" fmla="*/ 78 w 298"/>
                <a:gd name="T15" fmla="*/ 188 h 188"/>
                <a:gd name="T16" fmla="*/ 84 w 298"/>
                <a:gd name="T17" fmla="*/ 186 h 188"/>
                <a:gd name="T18" fmla="*/ 83 w 298"/>
                <a:gd name="T19" fmla="*/ 178 h 188"/>
                <a:gd name="T20" fmla="*/ 81 w 298"/>
                <a:gd name="T21" fmla="*/ 166 h 188"/>
                <a:gd name="T22" fmla="*/ 89 w 298"/>
                <a:gd name="T23" fmla="*/ 154 h 188"/>
                <a:gd name="T24" fmla="*/ 99 w 298"/>
                <a:gd name="T25" fmla="*/ 136 h 188"/>
                <a:gd name="T26" fmla="*/ 112 w 298"/>
                <a:gd name="T27" fmla="*/ 132 h 188"/>
                <a:gd name="T28" fmla="*/ 124 w 298"/>
                <a:gd name="T29" fmla="*/ 135 h 188"/>
                <a:gd name="T30" fmla="*/ 149 w 298"/>
                <a:gd name="T31" fmla="*/ 129 h 188"/>
                <a:gd name="T32" fmla="*/ 157 w 298"/>
                <a:gd name="T33" fmla="*/ 118 h 188"/>
                <a:gd name="T34" fmla="*/ 163 w 298"/>
                <a:gd name="T35" fmla="*/ 117 h 188"/>
                <a:gd name="T36" fmla="*/ 169 w 298"/>
                <a:gd name="T37" fmla="*/ 123 h 188"/>
                <a:gd name="T38" fmla="*/ 176 w 298"/>
                <a:gd name="T39" fmla="*/ 136 h 188"/>
                <a:gd name="T40" fmla="*/ 185 w 298"/>
                <a:gd name="T41" fmla="*/ 141 h 188"/>
                <a:gd name="T42" fmla="*/ 200 w 298"/>
                <a:gd name="T43" fmla="*/ 145 h 188"/>
                <a:gd name="T44" fmla="*/ 204 w 298"/>
                <a:gd name="T45" fmla="*/ 152 h 188"/>
                <a:gd name="T46" fmla="*/ 216 w 298"/>
                <a:gd name="T47" fmla="*/ 172 h 188"/>
                <a:gd name="T48" fmla="*/ 221 w 298"/>
                <a:gd name="T49" fmla="*/ 181 h 188"/>
                <a:gd name="T50" fmla="*/ 224 w 298"/>
                <a:gd name="T51" fmla="*/ 188 h 188"/>
                <a:gd name="T52" fmla="*/ 232 w 298"/>
                <a:gd name="T53" fmla="*/ 186 h 188"/>
                <a:gd name="T54" fmla="*/ 238 w 298"/>
                <a:gd name="T55" fmla="*/ 181 h 188"/>
                <a:gd name="T56" fmla="*/ 250 w 298"/>
                <a:gd name="T57" fmla="*/ 186 h 188"/>
                <a:gd name="T58" fmla="*/ 256 w 298"/>
                <a:gd name="T59" fmla="*/ 183 h 188"/>
                <a:gd name="T60" fmla="*/ 272 w 298"/>
                <a:gd name="T61" fmla="*/ 169 h 188"/>
                <a:gd name="T62" fmla="*/ 283 w 298"/>
                <a:gd name="T63" fmla="*/ 163 h 188"/>
                <a:gd name="T64" fmla="*/ 292 w 298"/>
                <a:gd name="T65" fmla="*/ 149 h 188"/>
                <a:gd name="T66" fmla="*/ 298 w 298"/>
                <a:gd name="T67" fmla="*/ 139 h 188"/>
                <a:gd name="T68" fmla="*/ 293 w 298"/>
                <a:gd name="T69" fmla="*/ 130 h 188"/>
                <a:gd name="T70" fmla="*/ 286 w 298"/>
                <a:gd name="T71" fmla="*/ 121 h 188"/>
                <a:gd name="T72" fmla="*/ 280 w 298"/>
                <a:gd name="T73" fmla="*/ 102 h 188"/>
                <a:gd name="T74" fmla="*/ 283 w 298"/>
                <a:gd name="T75" fmla="*/ 98 h 188"/>
                <a:gd name="T76" fmla="*/ 295 w 298"/>
                <a:gd name="T77" fmla="*/ 87 h 188"/>
                <a:gd name="T78" fmla="*/ 289 w 298"/>
                <a:gd name="T79" fmla="*/ 81 h 188"/>
                <a:gd name="T80" fmla="*/ 269 w 298"/>
                <a:gd name="T81" fmla="*/ 66 h 188"/>
                <a:gd name="T82" fmla="*/ 256 w 298"/>
                <a:gd name="T83" fmla="*/ 65 h 188"/>
                <a:gd name="T84" fmla="*/ 235 w 298"/>
                <a:gd name="T85" fmla="*/ 59 h 188"/>
                <a:gd name="T86" fmla="*/ 229 w 298"/>
                <a:gd name="T87" fmla="*/ 55 h 188"/>
                <a:gd name="T88" fmla="*/ 218 w 298"/>
                <a:gd name="T89" fmla="*/ 32 h 188"/>
                <a:gd name="T90" fmla="*/ 212 w 298"/>
                <a:gd name="T91" fmla="*/ 26 h 188"/>
                <a:gd name="T92" fmla="*/ 189 w 298"/>
                <a:gd name="T93" fmla="*/ 18 h 188"/>
                <a:gd name="T94" fmla="*/ 178 w 298"/>
                <a:gd name="T95" fmla="*/ 16 h 188"/>
                <a:gd name="T96" fmla="*/ 175 w 298"/>
                <a:gd name="T97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8" h="188">
                  <a:moveTo>
                    <a:pt x="0" y="132"/>
                  </a:moveTo>
                  <a:lnTo>
                    <a:pt x="0" y="132"/>
                  </a:lnTo>
                  <a:lnTo>
                    <a:pt x="1" y="142"/>
                  </a:lnTo>
                  <a:lnTo>
                    <a:pt x="4" y="149"/>
                  </a:lnTo>
                  <a:lnTo>
                    <a:pt x="6" y="152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25" y="167"/>
                  </a:lnTo>
                  <a:lnTo>
                    <a:pt x="34" y="172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41" y="170"/>
                  </a:lnTo>
                  <a:lnTo>
                    <a:pt x="46" y="167"/>
                  </a:lnTo>
                  <a:lnTo>
                    <a:pt x="49" y="164"/>
                  </a:lnTo>
                  <a:lnTo>
                    <a:pt x="52" y="164"/>
                  </a:lnTo>
                  <a:lnTo>
                    <a:pt x="53" y="166"/>
                  </a:lnTo>
                  <a:lnTo>
                    <a:pt x="53" y="166"/>
                  </a:lnTo>
                  <a:lnTo>
                    <a:pt x="56" y="170"/>
                  </a:lnTo>
                  <a:lnTo>
                    <a:pt x="59" y="176"/>
                  </a:lnTo>
                  <a:lnTo>
                    <a:pt x="62" y="181"/>
                  </a:lnTo>
                  <a:lnTo>
                    <a:pt x="67" y="183"/>
                  </a:lnTo>
                  <a:lnTo>
                    <a:pt x="67" y="183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81" y="188"/>
                  </a:lnTo>
                  <a:lnTo>
                    <a:pt x="83" y="188"/>
                  </a:lnTo>
                  <a:lnTo>
                    <a:pt x="84" y="186"/>
                  </a:lnTo>
                  <a:lnTo>
                    <a:pt x="84" y="183"/>
                  </a:lnTo>
                  <a:lnTo>
                    <a:pt x="84" y="183"/>
                  </a:lnTo>
                  <a:lnTo>
                    <a:pt x="83" y="178"/>
                  </a:lnTo>
                  <a:lnTo>
                    <a:pt x="81" y="173"/>
                  </a:lnTo>
                  <a:lnTo>
                    <a:pt x="80" y="169"/>
                  </a:lnTo>
                  <a:lnTo>
                    <a:pt x="81" y="166"/>
                  </a:lnTo>
                  <a:lnTo>
                    <a:pt x="81" y="166"/>
                  </a:lnTo>
                  <a:lnTo>
                    <a:pt x="86" y="161"/>
                  </a:lnTo>
                  <a:lnTo>
                    <a:pt x="89" y="154"/>
                  </a:lnTo>
                  <a:lnTo>
                    <a:pt x="96" y="141"/>
                  </a:lnTo>
                  <a:lnTo>
                    <a:pt x="96" y="141"/>
                  </a:lnTo>
                  <a:lnTo>
                    <a:pt x="99" y="136"/>
                  </a:lnTo>
                  <a:lnTo>
                    <a:pt x="104" y="132"/>
                  </a:lnTo>
                  <a:lnTo>
                    <a:pt x="109" y="130"/>
                  </a:lnTo>
                  <a:lnTo>
                    <a:pt x="112" y="132"/>
                  </a:lnTo>
                  <a:lnTo>
                    <a:pt x="115" y="132"/>
                  </a:lnTo>
                  <a:lnTo>
                    <a:pt x="115" y="132"/>
                  </a:lnTo>
                  <a:lnTo>
                    <a:pt x="124" y="135"/>
                  </a:lnTo>
                  <a:lnTo>
                    <a:pt x="133" y="135"/>
                  </a:lnTo>
                  <a:lnTo>
                    <a:pt x="142" y="132"/>
                  </a:lnTo>
                  <a:lnTo>
                    <a:pt x="149" y="129"/>
                  </a:lnTo>
                  <a:lnTo>
                    <a:pt x="149" y="129"/>
                  </a:lnTo>
                  <a:lnTo>
                    <a:pt x="152" y="124"/>
                  </a:lnTo>
                  <a:lnTo>
                    <a:pt x="157" y="118"/>
                  </a:lnTo>
                  <a:lnTo>
                    <a:pt x="158" y="117"/>
                  </a:lnTo>
                  <a:lnTo>
                    <a:pt x="161" y="115"/>
                  </a:lnTo>
                  <a:lnTo>
                    <a:pt x="163" y="117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9" y="123"/>
                  </a:lnTo>
                  <a:lnTo>
                    <a:pt x="169" y="127"/>
                  </a:lnTo>
                  <a:lnTo>
                    <a:pt x="170" y="132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81" y="139"/>
                  </a:lnTo>
                  <a:lnTo>
                    <a:pt x="185" y="141"/>
                  </a:lnTo>
                  <a:lnTo>
                    <a:pt x="192" y="142"/>
                  </a:lnTo>
                  <a:lnTo>
                    <a:pt x="197" y="143"/>
                  </a:lnTo>
                  <a:lnTo>
                    <a:pt x="200" y="145"/>
                  </a:lnTo>
                  <a:lnTo>
                    <a:pt x="201" y="148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7" y="161"/>
                  </a:lnTo>
                  <a:lnTo>
                    <a:pt x="212" y="167"/>
                  </a:lnTo>
                  <a:lnTo>
                    <a:pt x="216" y="172"/>
                  </a:lnTo>
                  <a:lnTo>
                    <a:pt x="219" y="176"/>
                  </a:lnTo>
                  <a:lnTo>
                    <a:pt x="219" y="176"/>
                  </a:lnTo>
                  <a:lnTo>
                    <a:pt x="221" y="181"/>
                  </a:lnTo>
                  <a:lnTo>
                    <a:pt x="221" y="183"/>
                  </a:lnTo>
                  <a:lnTo>
                    <a:pt x="221" y="186"/>
                  </a:lnTo>
                  <a:lnTo>
                    <a:pt x="224" y="188"/>
                  </a:lnTo>
                  <a:lnTo>
                    <a:pt x="224" y="188"/>
                  </a:lnTo>
                  <a:lnTo>
                    <a:pt x="228" y="188"/>
                  </a:lnTo>
                  <a:lnTo>
                    <a:pt x="232" y="186"/>
                  </a:lnTo>
                  <a:lnTo>
                    <a:pt x="237" y="181"/>
                  </a:lnTo>
                  <a:lnTo>
                    <a:pt x="237" y="181"/>
                  </a:lnTo>
                  <a:lnTo>
                    <a:pt x="238" y="181"/>
                  </a:lnTo>
                  <a:lnTo>
                    <a:pt x="241" y="183"/>
                  </a:lnTo>
                  <a:lnTo>
                    <a:pt x="246" y="185"/>
                  </a:lnTo>
                  <a:lnTo>
                    <a:pt x="250" y="186"/>
                  </a:lnTo>
                  <a:lnTo>
                    <a:pt x="250" y="186"/>
                  </a:lnTo>
                  <a:lnTo>
                    <a:pt x="253" y="185"/>
                  </a:lnTo>
                  <a:lnTo>
                    <a:pt x="256" y="183"/>
                  </a:lnTo>
                  <a:lnTo>
                    <a:pt x="262" y="179"/>
                  </a:lnTo>
                  <a:lnTo>
                    <a:pt x="272" y="169"/>
                  </a:lnTo>
                  <a:lnTo>
                    <a:pt x="272" y="169"/>
                  </a:lnTo>
                  <a:lnTo>
                    <a:pt x="277" y="166"/>
                  </a:lnTo>
                  <a:lnTo>
                    <a:pt x="280" y="164"/>
                  </a:lnTo>
                  <a:lnTo>
                    <a:pt x="283" y="163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92" y="149"/>
                  </a:lnTo>
                  <a:lnTo>
                    <a:pt x="296" y="143"/>
                  </a:lnTo>
                  <a:lnTo>
                    <a:pt x="296" y="143"/>
                  </a:lnTo>
                  <a:lnTo>
                    <a:pt x="298" y="139"/>
                  </a:lnTo>
                  <a:lnTo>
                    <a:pt x="296" y="135"/>
                  </a:lnTo>
                  <a:lnTo>
                    <a:pt x="296" y="135"/>
                  </a:lnTo>
                  <a:lnTo>
                    <a:pt x="293" y="130"/>
                  </a:lnTo>
                  <a:lnTo>
                    <a:pt x="290" y="126"/>
                  </a:lnTo>
                  <a:lnTo>
                    <a:pt x="290" y="126"/>
                  </a:lnTo>
                  <a:lnTo>
                    <a:pt x="286" y="121"/>
                  </a:lnTo>
                  <a:lnTo>
                    <a:pt x="281" y="115"/>
                  </a:lnTo>
                  <a:lnTo>
                    <a:pt x="280" y="108"/>
                  </a:lnTo>
                  <a:lnTo>
                    <a:pt x="280" y="102"/>
                  </a:lnTo>
                  <a:lnTo>
                    <a:pt x="280" y="102"/>
                  </a:lnTo>
                  <a:lnTo>
                    <a:pt x="281" y="99"/>
                  </a:lnTo>
                  <a:lnTo>
                    <a:pt x="283" y="98"/>
                  </a:lnTo>
                  <a:lnTo>
                    <a:pt x="289" y="93"/>
                  </a:lnTo>
                  <a:lnTo>
                    <a:pt x="293" y="89"/>
                  </a:lnTo>
                  <a:lnTo>
                    <a:pt x="295" y="87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89" y="81"/>
                  </a:lnTo>
                  <a:lnTo>
                    <a:pt x="281" y="75"/>
                  </a:lnTo>
                  <a:lnTo>
                    <a:pt x="269" y="66"/>
                  </a:lnTo>
                  <a:lnTo>
                    <a:pt x="269" y="66"/>
                  </a:lnTo>
                  <a:lnTo>
                    <a:pt x="266" y="66"/>
                  </a:lnTo>
                  <a:lnTo>
                    <a:pt x="262" y="66"/>
                  </a:lnTo>
                  <a:lnTo>
                    <a:pt x="256" y="65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35" y="59"/>
                  </a:lnTo>
                  <a:lnTo>
                    <a:pt x="231" y="58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26" y="49"/>
                  </a:lnTo>
                  <a:lnTo>
                    <a:pt x="224" y="40"/>
                  </a:lnTo>
                  <a:lnTo>
                    <a:pt x="218" y="32"/>
                  </a:lnTo>
                  <a:lnTo>
                    <a:pt x="215" y="29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198" y="21"/>
                  </a:lnTo>
                  <a:lnTo>
                    <a:pt x="194" y="18"/>
                  </a:lnTo>
                  <a:lnTo>
                    <a:pt x="189" y="18"/>
                  </a:lnTo>
                  <a:lnTo>
                    <a:pt x="189" y="18"/>
                  </a:lnTo>
                  <a:lnTo>
                    <a:pt x="181" y="18"/>
                  </a:lnTo>
                  <a:lnTo>
                    <a:pt x="178" y="16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5" y="6"/>
                  </a:lnTo>
                  <a:lnTo>
                    <a:pt x="176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6510338" y="5187950"/>
              <a:ext cx="250825" cy="312737"/>
            </a:xfrm>
            <a:custGeom>
              <a:avLst/>
              <a:gdLst>
                <a:gd name="T0" fmla="*/ 0 w 158"/>
                <a:gd name="T1" fmla="*/ 159 h 197"/>
                <a:gd name="T2" fmla="*/ 19 w 158"/>
                <a:gd name="T3" fmla="*/ 166 h 197"/>
                <a:gd name="T4" fmla="*/ 24 w 158"/>
                <a:gd name="T5" fmla="*/ 167 h 197"/>
                <a:gd name="T6" fmla="*/ 29 w 158"/>
                <a:gd name="T7" fmla="*/ 172 h 197"/>
                <a:gd name="T8" fmla="*/ 38 w 158"/>
                <a:gd name="T9" fmla="*/ 172 h 197"/>
                <a:gd name="T10" fmla="*/ 75 w 158"/>
                <a:gd name="T11" fmla="*/ 167 h 197"/>
                <a:gd name="T12" fmla="*/ 92 w 158"/>
                <a:gd name="T13" fmla="*/ 169 h 197"/>
                <a:gd name="T14" fmla="*/ 106 w 158"/>
                <a:gd name="T15" fmla="*/ 172 h 197"/>
                <a:gd name="T16" fmla="*/ 109 w 158"/>
                <a:gd name="T17" fmla="*/ 175 h 197"/>
                <a:gd name="T18" fmla="*/ 111 w 158"/>
                <a:gd name="T19" fmla="*/ 184 h 197"/>
                <a:gd name="T20" fmla="*/ 118 w 158"/>
                <a:gd name="T21" fmla="*/ 196 h 197"/>
                <a:gd name="T22" fmla="*/ 126 w 158"/>
                <a:gd name="T23" fmla="*/ 197 h 197"/>
                <a:gd name="T24" fmla="*/ 129 w 158"/>
                <a:gd name="T25" fmla="*/ 196 h 197"/>
                <a:gd name="T26" fmla="*/ 136 w 158"/>
                <a:gd name="T27" fmla="*/ 190 h 197"/>
                <a:gd name="T28" fmla="*/ 142 w 158"/>
                <a:gd name="T29" fmla="*/ 179 h 197"/>
                <a:gd name="T30" fmla="*/ 151 w 158"/>
                <a:gd name="T31" fmla="*/ 150 h 197"/>
                <a:gd name="T32" fmla="*/ 155 w 158"/>
                <a:gd name="T33" fmla="*/ 138 h 197"/>
                <a:gd name="T34" fmla="*/ 155 w 158"/>
                <a:gd name="T35" fmla="*/ 132 h 197"/>
                <a:gd name="T36" fmla="*/ 142 w 158"/>
                <a:gd name="T37" fmla="*/ 120 h 197"/>
                <a:gd name="T38" fmla="*/ 136 w 158"/>
                <a:gd name="T39" fmla="*/ 116 h 197"/>
                <a:gd name="T40" fmla="*/ 133 w 158"/>
                <a:gd name="T41" fmla="*/ 107 h 197"/>
                <a:gd name="T42" fmla="*/ 136 w 158"/>
                <a:gd name="T43" fmla="*/ 102 h 197"/>
                <a:gd name="T44" fmla="*/ 146 w 158"/>
                <a:gd name="T45" fmla="*/ 96 h 197"/>
                <a:gd name="T46" fmla="*/ 155 w 158"/>
                <a:gd name="T47" fmla="*/ 87 h 197"/>
                <a:gd name="T48" fmla="*/ 157 w 158"/>
                <a:gd name="T49" fmla="*/ 81 h 197"/>
                <a:gd name="T50" fmla="*/ 157 w 158"/>
                <a:gd name="T51" fmla="*/ 76 h 197"/>
                <a:gd name="T52" fmla="*/ 154 w 158"/>
                <a:gd name="T53" fmla="*/ 79 h 197"/>
                <a:gd name="T54" fmla="*/ 136 w 158"/>
                <a:gd name="T55" fmla="*/ 92 h 197"/>
                <a:gd name="T56" fmla="*/ 132 w 158"/>
                <a:gd name="T57" fmla="*/ 93 h 197"/>
                <a:gd name="T58" fmla="*/ 126 w 158"/>
                <a:gd name="T59" fmla="*/ 87 h 197"/>
                <a:gd name="T60" fmla="*/ 121 w 158"/>
                <a:gd name="T61" fmla="*/ 77 h 197"/>
                <a:gd name="T62" fmla="*/ 115 w 158"/>
                <a:gd name="T63" fmla="*/ 71 h 197"/>
                <a:gd name="T64" fmla="*/ 105 w 158"/>
                <a:gd name="T65" fmla="*/ 65 h 197"/>
                <a:gd name="T66" fmla="*/ 93 w 158"/>
                <a:gd name="T67" fmla="*/ 59 h 197"/>
                <a:gd name="T68" fmla="*/ 84 w 158"/>
                <a:gd name="T69" fmla="*/ 59 h 197"/>
                <a:gd name="T70" fmla="*/ 83 w 158"/>
                <a:gd name="T71" fmla="*/ 61 h 197"/>
                <a:gd name="T72" fmla="*/ 81 w 158"/>
                <a:gd name="T73" fmla="*/ 62 h 197"/>
                <a:gd name="T74" fmla="*/ 74 w 158"/>
                <a:gd name="T75" fmla="*/ 50 h 197"/>
                <a:gd name="T76" fmla="*/ 74 w 158"/>
                <a:gd name="T77" fmla="*/ 46 h 197"/>
                <a:gd name="T78" fmla="*/ 68 w 158"/>
                <a:gd name="T79" fmla="*/ 43 h 197"/>
                <a:gd name="T80" fmla="*/ 59 w 158"/>
                <a:gd name="T81" fmla="*/ 43 h 197"/>
                <a:gd name="T82" fmla="*/ 37 w 158"/>
                <a:gd name="T83" fmla="*/ 46 h 197"/>
                <a:gd name="T84" fmla="*/ 32 w 158"/>
                <a:gd name="T85" fmla="*/ 44 h 197"/>
                <a:gd name="T86" fmla="*/ 22 w 158"/>
                <a:gd name="T87" fmla="*/ 36 h 197"/>
                <a:gd name="T88" fmla="*/ 24 w 158"/>
                <a:gd name="T89" fmla="*/ 31 h 197"/>
                <a:gd name="T90" fmla="*/ 28 w 158"/>
                <a:gd name="T91" fmla="*/ 24 h 197"/>
                <a:gd name="T92" fmla="*/ 26 w 158"/>
                <a:gd name="T93" fmla="*/ 18 h 197"/>
                <a:gd name="T94" fmla="*/ 21 w 158"/>
                <a:gd name="T95" fmla="*/ 10 h 197"/>
                <a:gd name="T96" fmla="*/ 19 w 158"/>
                <a:gd name="T97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97">
                  <a:moveTo>
                    <a:pt x="0" y="159"/>
                  </a:moveTo>
                  <a:lnTo>
                    <a:pt x="0" y="159"/>
                  </a:lnTo>
                  <a:lnTo>
                    <a:pt x="7" y="161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24" y="167"/>
                  </a:lnTo>
                  <a:lnTo>
                    <a:pt x="25" y="169"/>
                  </a:lnTo>
                  <a:lnTo>
                    <a:pt x="29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5" y="167"/>
                  </a:lnTo>
                  <a:lnTo>
                    <a:pt x="75" y="167"/>
                  </a:lnTo>
                  <a:lnTo>
                    <a:pt x="83" y="167"/>
                  </a:lnTo>
                  <a:lnTo>
                    <a:pt x="92" y="169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8" y="172"/>
                  </a:lnTo>
                  <a:lnTo>
                    <a:pt x="109" y="175"/>
                  </a:lnTo>
                  <a:lnTo>
                    <a:pt x="111" y="184"/>
                  </a:lnTo>
                  <a:lnTo>
                    <a:pt x="111" y="184"/>
                  </a:lnTo>
                  <a:lnTo>
                    <a:pt x="114" y="191"/>
                  </a:lnTo>
                  <a:lnTo>
                    <a:pt x="118" y="196"/>
                  </a:lnTo>
                  <a:lnTo>
                    <a:pt x="123" y="197"/>
                  </a:lnTo>
                  <a:lnTo>
                    <a:pt x="126" y="197"/>
                  </a:lnTo>
                  <a:lnTo>
                    <a:pt x="129" y="196"/>
                  </a:lnTo>
                  <a:lnTo>
                    <a:pt x="129" y="196"/>
                  </a:lnTo>
                  <a:lnTo>
                    <a:pt x="133" y="193"/>
                  </a:lnTo>
                  <a:lnTo>
                    <a:pt x="136" y="190"/>
                  </a:lnTo>
                  <a:lnTo>
                    <a:pt x="139" y="185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51" y="150"/>
                  </a:lnTo>
                  <a:lnTo>
                    <a:pt x="151" y="150"/>
                  </a:lnTo>
                  <a:lnTo>
                    <a:pt x="155" y="138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1" y="126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36" y="116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6" y="102"/>
                  </a:lnTo>
                  <a:lnTo>
                    <a:pt x="136" y="102"/>
                  </a:lnTo>
                  <a:lnTo>
                    <a:pt x="141" y="99"/>
                  </a:lnTo>
                  <a:lnTo>
                    <a:pt x="146" y="96"/>
                  </a:lnTo>
                  <a:lnTo>
                    <a:pt x="151" y="92"/>
                  </a:lnTo>
                  <a:lnTo>
                    <a:pt x="155" y="87"/>
                  </a:lnTo>
                  <a:lnTo>
                    <a:pt x="155" y="87"/>
                  </a:lnTo>
                  <a:lnTo>
                    <a:pt x="157" y="81"/>
                  </a:lnTo>
                  <a:lnTo>
                    <a:pt x="158" y="77"/>
                  </a:lnTo>
                  <a:lnTo>
                    <a:pt x="157" y="76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42" y="87"/>
                  </a:lnTo>
                  <a:lnTo>
                    <a:pt x="136" y="92"/>
                  </a:lnTo>
                  <a:lnTo>
                    <a:pt x="132" y="93"/>
                  </a:lnTo>
                  <a:lnTo>
                    <a:pt x="132" y="93"/>
                  </a:lnTo>
                  <a:lnTo>
                    <a:pt x="127" y="90"/>
                  </a:lnTo>
                  <a:lnTo>
                    <a:pt x="126" y="87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8" y="73"/>
                  </a:lnTo>
                  <a:lnTo>
                    <a:pt x="115" y="71"/>
                  </a:lnTo>
                  <a:lnTo>
                    <a:pt x="105" y="65"/>
                  </a:lnTo>
                  <a:lnTo>
                    <a:pt x="105" y="65"/>
                  </a:lnTo>
                  <a:lnTo>
                    <a:pt x="99" y="62"/>
                  </a:lnTo>
                  <a:lnTo>
                    <a:pt x="93" y="59"/>
                  </a:lnTo>
                  <a:lnTo>
                    <a:pt x="87" y="59"/>
                  </a:lnTo>
                  <a:lnTo>
                    <a:pt x="84" y="59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46"/>
                  </a:lnTo>
                  <a:lnTo>
                    <a:pt x="71" y="44"/>
                  </a:lnTo>
                  <a:lnTo>
                    <a:pt x="68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4" y="39"/>
                  </a:lnTo>
                  <a:lnTo>
                    <a:pt x="22" y="36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8" y="24"/>
                  </a:lnTo>
                  <a:lnTo>
                    <a:pt x="28" y="21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1" y="1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6240463" y="5272088"/>
              <a:ext cx="274638" cy="252412"/>
            </a:xfrm>
            <a:custGeom>
              <a:avLst/>
              <a:gdLst>
                <a:gd name="T0" fmla="*/ 0 w 173"/>
                <a:gd name="T1" fmla="*/ 117 h 159"/>
                <a:gd name="T2" fmla="*/ 3 w 173"/>
                <a:gd name="T3" fmla="*/ 135 h 159"/>
                <a:gd name="T4" fmla="*/ 8 w 173"/>
                <a:gd name="T5" fmla="*/ 141 h 159"/>
                <a:gd name="T6" fmla="*/ 23 w 173"/>
                <a:gd name="T7" fmla="*/ 154 h 159"/>
                <a:gd name="T8" fmla="*/ 34 w 173"/>
                <a:gd name="T9" fmla="*/ 159 h 159"/>
                <a:gd name="T10" fmla="*/ 35 w 173"/>
                <a:gd name="T11" fmla="*/ 159 h 159"/>
                <a:gd name="T12" fmla="*/ 44 w 173"/>
                <a:gd name="T13" fmla="*/ 147 h 159"/>
                <a:gd name="T14" fmla="*/ 48 w 173"/>
                <a:gd name="T15" fmla="*/ 143 h 159"/>
                <a:gd name="T16" fmla="*/ 56 w 173"/>
                <a:gd name="T17" fmla="*/ 144 h 159"/>
                <a:gd name="T18" fmla="*/ 62 w 173"/>
                <a:gd name="T19" fmla="*/ 148 h 159"/>
                <a:gd name="T20" fmla="*/ 65 w 173"/>
                <a:gd name="T21" fmla="*/ 154 h 159"/>
                <a:gd name="T22" fmla="*/ 69 w 173"/>
                <a:gd name="T23" fmla="*/ 156 h 159"/>
                <a:gd name="T24" fmla="*/ 77 w 173"/>
                <a:gd name="T25" fmla="*/ 154 h 159"/>
                <a:gd name="T26" fmla="*/ 88 w 173"/>
                <a:gd name="T27" fmla="*/ 153 h 159"/>
                <a:gd name="T28" fmla="*/ 96 w 173"/>
                <a:gd name="T29" fmla="*/ 154 h 159"/>
                <a:gd name="T30" fmla="*/ 108 w 173"/>
                <a:gd name="T31" fmla="*/ 157 h 159"/>
                <a:gd name="T32" fmla="*/ 111 w 173"/>
                <a:gd name="T33" fmla="*/ 154 h 159"/>
                <a:gd name="T34" fmla="*/ 112 w 173"/>
                <a:gd name="T35" fmla="*/ 150 h 159"/>
                <a:gd name="T36" fmla="*/ 114 w 173"/>
                <a:gd name="T37" fmla="*/ 144 h 159"/>
                <a:gd name="T38" fmla="*/ 108 w 173"/>
                <a:gd name="T39" fmla="*/ 141 h 159"/>
                <a:gd name="T40" fmla="*/ 94 w 173"/>
                <a:gd name="T41" fmla="*/ 137 h 159"/>
                <a:gd name="T42" fmla="*/ 90 w 173"/>
                <a:gd name="T43" fmla="*/ 134 h 159"/>
                <a:gd name="T44" fmla="*/ 91 w 173"/>
                <a:gd name="T45" fmla="*/ 132 h 159"/>
                <a:gd name="T46" fmla="*/ 99 w 173"/>
                <a:gd name="T47" fmla="*/ 126 h 159"/>
                <a:gd name="T48" fmla="*/ 105 w 173"/>
                <a:gd name="T49" fmla="*/ 125 h 159"/>
                <a:gd name="T50" fmla="*/ 108 w 173"/>
                <a:gd name="T51" fmla="*/ 125 h 159"/>
                <a:gd name="T52" fmla="*/ 112 w 173"/>
                <a:gd name="T53" fmla="*/ 126 h 159"/>
                <a:gd name="T54" fmla="*/ 127 w 173"/>
                <a:gd name="T55" fmla="*/ 120 h 159"/>
                <a:gd name="T56" fmla="*/ 131 w 173"/>
                <a:gd name="T57" fmla="*/ 119 h 159"/>
                <a:gd name="T58" fmla="*/ 140 w 173"/>
                <a:gd name="T59" fmla="*/ 117 h 159"/>
                <a:gd name="T60" fmla="*/ 155 w 173"/>
                <a:gd name="T61" fmla="*/ 117 h 159"/>
                <a:gd name="T62" fmla="*/ 164 w 173"/>
                <a:gd name="T63" fmla="*/ 113 h 159"/>
                <a:gd name="T64" fmla="*/ 171 w 173"/>
                <a:gd name="T65" fmla="*/ 108 h 159"/>
                <a:gd name="T66" fmla="*/ 173 w 173"/>
                <a:gd name="T67" fmla="*/ 103 h 159"/>
                <a:gd name="T68" fmla="*/ 173 w 173"/>
                <a:gd name="T69" fmla="*/ 91 h 159"/>
                <a:gd name="T70" fmla="*/ 168 w 173"/>
                <a:gd name="T71" fmla="*/ 76 h 159"/>
                <a:gd name="T72" fmla="*/ 162 w 173"/>
                <a:gd name="T73" fmla="*/ 61 h 159"/>
                <a:gd name="T74" fmla="*/ 158 w 173"/>
                <a:gd name="T75" fmla="*/ 49 h 159"/>
                <a:gd name="T76" fmla="*/ 155 w 173"/>
                <a:gd name="T77" fmla="*/ 43 h 159"/>
                <a:gd name="T78" fmla="*/ 143 w 173"/>
                <a:gd name="T79" fmla="*/ 31 h 159"/>
                <a:gd name="T80" fmla="*/ 130 w 173"/>
                <a:gd name="T81" fmla="*/ 24 h 159"/>
                <a:gd name="T82" fmla="*/ 117 w 173"/>
                <a:gd name="T83" fmla="*/ 11 h 159"/>
                <a:gd name="T84" fmla="*/ 111 w 173"/>
                <a:gd name="T85" fmla="*/ 6 h 159"/>
                <a:gd name="T86" fmla="*/ 99 w 173"/>
                <a:gd name="T8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" h="159">
                  <a:moveTo>
                    <a:pt x="0" y="117"/>
                  </a:moveTo>
                  <a:lnTo>
                    <a:pt x="0" y="117"/>
                  </a:lnTo>
                  <a:lnTo>
                    <a:pt x="0" y="128"/>
                  </a:lnTo>
                  <a:lnTo>
                    <a:pt x="3" y="135"/>
                  </a:lnTo>
                  <a:lnTo>
                    <a:pt x="4" y="13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3" y="154"/>
                  </a:lnTo>
                  <a:lnTo>
                    <a:pt x="31" y="159"/>
                  </a:lnTo>
                  <a:lnTo>
                    <a:pt x="34" y="159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40" y="153"/>
                  </a:lnTo>
                  <a:lnTo>
                    <a:pt x="44" y="147"/>
                  </a:lnTo>
                  <a:lnTo>
                    <a:pt x="45" y="144"/>
                  </a:lnTo>
                  <a:lnTo>
                    <a:pt x="48" y="143"/>
                  </a:lnTo>
                  <a:lnTo>
                    <a:pt x="51" y="143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2" y="148"/>
                  </a:lnTo>
                  <a:lnTo>
                    <a:pt x="63" y="153"/>
                  </a:lnTo>
                  <a:lnTo>
                    <a:pt x="65" y="154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4" y="156"/>
                  </a:lnTo>
                  <a:lnTo>
                    <a:pt x="77" y="154"/>
                  </a:lnTo>
                  <a:lnTo>
                    <a:pt x="81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96" y="154"/>
                  </a:lnTo>
                  <a:lnTo>
                    <a:pt x="102" y="156"/>
                  </a:lnTo>
                  <a:lnTo>
                    <a:pt x="108" y="157"/>
                  </a:lnTo>
                  <a:lnTo>
                    <a:pt x="109" y="156"/>
                  </a:lnTo>
                  <a:lnTo>
                    <a:pt x="111" y="154"/>
                  </a:lnTo>
                  <a:lnTo>
                    <a:pt x="111" y="154"/>
                  </a:lnTo>
                  <a:lnTo>
                    <a:pt x="112" y="150"/>
                  </a:lnTo>
                  <a:lnTo>
                    <a:pt x="114" y="145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94" y="137"/>
                  </a:lnTo>
                  <a:lnTo>
                    <a:pt x="91" y="135"/>
                  </a:lnTo>
                  <a:lnTo>
                    <a:pt x="90" y="134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3" y="125"/>
                  </a:lnTo>
                  <a:lnTo>
                    <a:pt x="105" y="12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9" y="126"/>
                  </a:lnTo>
                  <a:lnTo>
                    <a:pt x="112" y="126"/>
                  </a:lnTo>
                  <a:lnTo>
                    <a:pt x="119" y="123"/>
                  </a:lnTo>
                  <a:lnTo>
                    <a:pt x="127" y="120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4" y="117"/>
                  </a:lnTo>
                  <a:lnTo>
                    <a:pt x="140" y="117"/>
                  </a:lnTo>
                  <a:lnTo>
                    <a:pt x="155" y="117"/>
                  </a:lnTo>
                  <a:lnTo>
                    <a:pt x="155" y="117"/>
                  </a:lnTo>
                  <a:lnTo>
                    <a:pt x="159" y="116"/>
                  </a:lnTo>
                  <a:lnTo>
                    <a:pt x="164" y="113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3" y="107"/>
                  </a:lnTo>
                  <a:lnTo>
                    <a:pt x="173" y="103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1" y="85"/>
                  </a:lnTo>
                  <a:lnTo>
                    <a:pt x="168" y="76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9" y="54"/>
                  </a:lnTo>
                  <a:lnTo>
                    <a:pt x="158" y="49"/>
                  </a:lnTo>
                  <a:lnTo>
                    <a:pt x="155" y="43"/>
                  </a:lnTo>
                  <a:lnTo>
                    <a:pt x="155" y="43"/>
                  </a:lnTo>
                  <a:lnTo>
                    <a:pt x="149" y="37"/>
                  </a:lnTo>
                  <a:lnTo>
                    <a:pt x="143" y="31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2" y="17"/>
                  </a:lnTo>
                  <a:lnTo>
                    <a:pt x="117" y="11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03" y="3"/>
                  </a:lnTo>
                  <a:lnTo>
                    <a:pt x="99" y="0"/>
                  </a:lnTo>
                  <a:lnTo>
                    <a:pt x="94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6113463" y="5378450"/>
              <a:ext cx="147638" cy="141287"/>
            </a:xfrm>
            <a:custGeom>
              <a:avLst/>
              <a:gdLst>
                <a:gd name="T0" fmla="*/ 0 w 93"/>
                <a:gd name="T1" fmla="*/ 78 h 89"/>
                <a:gd name="T2" fmla="*/ 0 w 93"/>
                <a:gd name="T3" fmla="*/ 78 h 89"/>
                <a:gd name="T4" fmla="*/ 7 w 93"/>
                <a:gd name="T5" fmla="*/ 77 h 89"/>
                <a:gd name="T6" fmla="*/ 14 w 93"/>
                <a:gd name="T7" fmla="*/ 78 h 89"/>
                <a:gd name="T8" fmla="*/ 17 w 93"/>
                <a:gd name="T9" fmla="*/ 80 h 89"/>
                <a:gd name="T10" fmla="*/ 20 w 93"/>
                <a:gd name="T11" fmla="*/ 81 h 89"/>
                <a:gd name="T12" fmla="*/ 20 w 93"/>
                <a:gd name="T13" fmla="*/ 81 h 89"/>
                <a:gd name="T14" fmla="*/ 28 w 93"/>
                <a:gd name="T15" fmla="*/ 86 h 89"/>
                <a:gd name="T16" fmla="*/ 38 w 93"/>
                <a:gd name="T17" fmla="*/ 87 h 89"/>
                <a:gd name="T18" fmla="*/ 47 w 93"/>
                <a:gd name="T19" fmla="*/ 89 h 89"/>
                <a:gd name="T20" fmla="*/ 53 w 93"/>
                <a:gd name="T21" fmla="*/ 87 h 89"/>
                <a:gd name="T22" fmla="*/ 53 w 93"/>
                <a:gd name="T23" fmla="*/ 87 h 89"/>
                <a:gd name="T24" fmla="*/ 57 w 93"/>
                <a:gd name="T25" fmla="*/ 83 h 89"/>
                <a:gd name="T26" fmla="*/ 60 w 93"/>
                <a:gd name="T27" fmla="*/ 78 h 89"/>
                <a:gd name="T28" fmla="*/ 65 w 93"/>
                <a:gd name="T29" fmla="*/ 68 h 89"/>
                <a:gd name="T30" fmla="*/ 65 w 93"/>
                <a:gd name="T31" fmla="*/ 68 h 89"/>
                <a:gd name="T32" fmla="*/ 71 w 93"/>
                <a:gd name="T33" fmla="*/ 59 h 89"/>
                <a:gd name="T34" fmla="*/ 80 w 93"/>
                <a:gd name="T35" fmla="*/ 50 h 89"/>
                <a:gd name="T36" fmla="*/ 80 w 93"/>
                <a:gd name="T37" fmla="*/ 50 h 89"/>
                <a:gd name="T38" fmla="*/ 84 w 93"/>
                <a:gd name="T39" fmla="*/ 46 h 89"/>
                <a:gd name="T40" fmla="*/ 85 w 93"/>
                <a:gd name="T41" fmla="*/ 39 h 89"/>
                <a:gd name="T42" fmla="*/ 85 w 93"/>
                <a:gd name="T43" fmla="*/ 27 h 89"/>
                <a:gd name="T44" fmla="*/ 85 w 93"/>
                <a:gd name="T45" fmla="*/ 27 h 89"/>
                <a:gd name="T46" fmla="*/ 88 w 93"/>
                <a:gd name="T47" fmla="*/ 24 h 89"/>
                <a:gd name="T48" fmla="*/ 90 w 93"/>
                <a:gd name="T49" fmla="*/ 21 h 89"/>
                <a:gd name="T50" fmla="*/ 93 w 93"/>
                <a:gd name="T51" fmla="*/ 18 h 89"/>
                <a:gd name="T52" fmla="*/ 91 w 93"/>
                <a:gd name="T53" fmla="*/ 15 h 89"/>
                <a:gd name="T54" fmla="*/ 91 w 93"/>
                <a:gd name="T55" fmla="*/ 15 h 89"/>
                <a:gd name="T56" fmla="*/ 84 w 93"/>
                <a:gd name="T5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89">
                  <a:moveTo>
                    <a:pt x="0" y="78"/>
                  </a:moveTo>
                  <a:lnTo>
                    <a:pt x="0" y="78"/>
                  </a:lnTo>
                  <a:lnTo>
                    <a:pt x="7" y="77"/>
                  </a:lnTo>
                  <a:lnTo>
                    <a:pt x="14" y="78"/>
                  </a:lnTo>
                  <a:lnTo>
                    <a:pt x="17" y="80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8" y="86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3" y="87"/>
                  </a:lnTo>
                  <a:lnTo>
                    <a:pt x="53" y="87"/>
                  </a:lnTo>
                  <a:lnTo>
                    <a:pt x="57" y="83"/>
                  </a:lnTo>
                  <a:lnTo>
                    <a:pt x="60" y="7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4" y="46"/>
                  </a:lnTo>
                  <a:lnTo>
                    <a:pt x="85" y="39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8" y="24"/>
                  </a:lnTo>
                  <a:lnTo>
                    <a:pt x="90" y="21"/>
                  </a:lnTo>
                  <a:lnTo>
                    <a:pt x="93" y="18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84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5699125" y="5240338"/>
              <a:ext cx="425450" cy="495300"/>
            </a:xfrm>
            <a:custGeom>
              <a:avLst/>
              <a:gdLst>
                <a:gd name="T0" fmla="*/ 95 w 268"/>
                <a:gd name="T1" fmla="*/ 1 h 312"/>
                <a:gd name="T2" fmla="*/ 92 w 268"/>
                <a:gd name="T3" fmla="*/ 7 h 312"/>
                <a:gd name="T4" fmla="*/ 96 w 268"/>
                <a:gd name="T5" fmla="*/ 11 h 312"/>
                <a:gd name="T6" fmla="*/ 105 w 268"/>
                <a:gd name="T7" fmla="*/ 25 h 312"/>
                <a:gd name="T8" fmla="*/ 127 w 268"/>
                <a:gd name="T9" fmla="*/ 38 h 312"/>
                <a:gd name="T10" fmla="*/ 135 w 268"/>
                <a:gd name="T11" fmla="*/ 40 h 312"/>
                <a:gd name="T12" fmla="*/ 144 w 268"/>
                <a:gd name="T13" fmla="*/ 37 h 312"/>
                <a:gd name="T14" fmla="*/ 150 w 268"/>
                <a:gd name="T15" fmla="*/ 44 h 312"/>
                <a:gd name="T16" fmla="*/ 163 w 268"/>
                <a:gd name="T17" fmla="*/ 74 h 312"/>
                <a:gd name="T18" fmla="*/ 157 w 268"/>
                <a:gd name="T19" fmla="*/ 87 h 312"/>
                <a:gd name="T20" fmla="*/ 158 w 268"/>
                <a:gd name="T21" fmla="*/ 93 h 312"/>
                <a:gd name="T22" fmla="*/ 164 w 268"/>
                <a:gd name="T23" fmla="*/ 99 h 312"/>
                <a:gd name="T24" fmla="*/ 170 w 268"/>
                <a:gd name="T25" fmla="*/ 114 h 312"/>
                <a:gd name="T26" fmla="*/ 173 w 268"/>
                <a:gd name="T27" fmla="*/ 120 h 312"/>
                <a:gd name="T28" fmla="*/ 185 w 268"/>
                <a:gd name="T29" fmla="*/ 115 h 312"/>
                <a:gd name="T30" fmla="*/ 195 w 268"/>
                <a:gd name="T31" fmla="*/ 111 h 312"/>
                <a:gd name="T32" fmla="*/ 206 w 268"/>
                <a:gd name="T33" fmla="*/ 117 h 312"/>
                <a:gd name="T34" fmla="*/ 222 w 268"/>
                <a:gd name="T35" fmla="*/ 133 h 312"/>
                <a:gd name="T36" fmla="*/ 234 w 268"/>
                <a:gd name="T37" fmla="*/ 145 h 312"/>
                <a:gd name="T38" fmla="*/ 250 w 268"/>
                <a:gd name="T39" fmla="*/ 158 h 312"/>
                <a:gd name="T40" fmla="*/ 265 w 268"/>
                <a:gd name="T41" fmla="*/ 171 h 312"/>
                <a:gd name="T42" fmla="*/ 268 w 268"/>
                <a:gd name="T43" fmla="*/ 176 h 312"/>
                <a:gd name="T44" fmla="*/ 261 w 268"/>
                <a:gd name="T45" fmla="*/ 183 h 312"/>
                <a:gd name="T46" fmla="*/ 255 w 268"/>
                <a:gd name="T47" fmla="*/ 192 h 312"/>
                <a:gd name="T48" fmla="*/ 253 w 268"/>
                <a:gd name="T49" fmla="*/ 207 h 312"/>
                <a:gd name="T50" fmla="*/ 246 w 268"/>
                <a:gd name="T51" fmla="*/ 226 h 312"/>
                <a:gd name="T52" fmla="*/ 247 w 268"/>
                <a:gd name="T53" fmla="*/ 248 h 312"/>
                <a:gd name="T54" fmla="*/ 252 w 268"/>
                <a:gd name="T55" fmla="*/ 259 h 312"/>
                <a:gd name="T56" fmla="*/ 252 w 268"/>
                <a:gd name="T57" fmla="*/ 272 h 312"/>
                <a:gd name="T58" fmla="*/ 247 w 268"/>
                <a:gd name="T59" fmla="*/ 277 h 312"/>
                <a:gd name="T60" fmla="*/ 238 w 268"/>
                <a:gd name="T61" fmla="*/ 290 h 312"/>
                <a:gd name="T62" fmla="*/ 227 w 268"/>
                <a:gd name="T63" fmla="*/ 294 h 312"/>
                <a:gd name="T64" fmla="*/ 218 w 268"/>
                <a:gd name="T65" fmla="*/ 300 h 312"/>
                <a:gd name="T66" fmla="*/ 212 w 268"/>
                <a:gd name="T67" fmla="*/ 311 h 312"/>
                <a:gd name="T68" fmla="*/ 201 w 268"/>
                <a:gd name="T69" fmla="*/ 312 h 312"/>
                <a:gd name="T70" fmla="*/ 194 w 268"/>
                <a:gd name="T71" fmla="*/ 309 h 312"/>
                <a:gd name="T72" fmla="*/ 179 w 268"/>
                <a:gd name="T73" fmla="*/ 293 h 312"/>
                <a:gd name="T74" fmla="*/ 167 w 268"/>
                <a:gd name="T75" fmla="*/ 285 h 312"/>
                <a:gd name="T76" fmla="*/ 157 w 268"/>
                <a:gd name="T77" fmla="*/ 288 h 312"/>
                <a:gd name="T78" fmla="*/ 147 w 268"/>
                <a:gd name="T79" fmla="*/ 291 h 312"/>
                <a:gd name="T80" fmla="*/ 123 w 268"/>
                <a:gd name="T81" fmla="*/ 280 h 312"/>
                <a:gd name="T82" fmla="*/ 123 w 268"/>
                <a:gd name="T83" fmla="*/ 275 h 312"/>
                <a:gd name="T84" fmla="*/ 132 w 268"/>
                <a:gd name="T85" fmla="*/ 269 h 312"/>
                <a:gd name="T86" fmla="*/ 108 w 268"/>
                <a:gd name="T87" fmla="*/ 257 h 312"/>
                <a:gd name="T88" fmla="*/ 96 w 268"/>
                <a:gd name="T89" fmla="*/ 250 h 312"/>
                <a:gd name="T90" fmla="*/ 87 w 268"/>
                <a:gd name="T91" fmla="*/ 243 h 312"/>
                <a:gd name="T92" fmla="*/ 89 w 268"/>
                <a:gd name="T93" fmla="*/ 231 h 312"/>
                <a:gd name="T94" fmla="*/ 86 w 268"/>
                <a:gd name="T95" fmla="*/ 219 h 312"/>
                <a:gd name="T96" fmla="*/ 80 w 268"/>
                <a:gd name="T97" fmla="*/ 217 h 312"/>
                <a:gd name="T98" fmla="*/ 62 w 268"/>
                <a:gd name="T99" fmla="*/ 222 h 312"/>
                <a:gd name="T100" fmla="*/ 59 w 268"/>
                <a:gd name="T101" fmla="*/ 220 h 312"/>
                <a:gd name="T102" fmla="*/ 50 w 268"/>
                <a:gd name="T103" fmla="*/ 205 h 312"/>
                <a:gd name="T104" fmla="*/ 30 w 268"/>
                <a:gd name="T105" fmla="*/ 180 h 312"/>
                <a:gd name="T106" fmla="*/ 15 w 268"/>
                <a:gd name="T107" fmla="*/ 167 h 312"/>
                <a:gd name="T108" fmla="*/ 16 w 268"/>
                <a:gd name="T109" fmla="*/ 154 h 312"/>
                <a:gd name="T110" fmla="*/ 12 w 268"/>
                <a:gd name="T111" fmla="*/ 151 h 312"/>
                <a:gd name="T112" fmla="*/ 1 w 268"/>
                <a:gd name="T113" fmla="*/ 14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" h="312">
                  <a:moveTo>
                    <a:pt x="96" y="0"/>
                  </a:moveTo>
                  <a:lnTo>
                    <a:pt x="96" y="0"/>
                  </a:lnTo>
                  <a:lnTo>
                    <a:pt x="95" y="1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105" y="25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27" y="38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9" y="38"/>
                  </a:lnTo>
                  <a:lnTo>
                    <a:pt x="142" y="37"/>
                  </a:lnTo>
                  <a:lnTo>
                    <a:pt x="144" y="37"/>
                  </a:lnTo>
                  <a:lnTo>
                    <a:pt x="145" y="38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8" y="59"/>
                  </a:lnTo>
                  <a:lnTo>
                    <a:pt x="161" y="66"/>
                  </a:lnTo>
                  <a:lnTo>
                    <a:pt x="163" y="74"/>
                  </a:lnTo>
                  <a:lnTo>
                    <a:pt x="163" y="74"/>
                  </a:lnTo>
                  <a:lnTo>
                    <a:pt x="160" y="81"/>
                  </a:lnTo>
                  <a:lnTo>
                    <a:pt x="157" y="87"/>
                  </a:lnTo>
                  <a:lnTo>
                    <a:pt x="157" y="88"/>
                  </a:lnTo>
                  <a:lnTo>
                    <a:pt x="157" y="90"/>
                  </a:lnTo>
                  <a:lnTo>
                    <a:pt x="158" y="93"/>
                  </a:lnTo>
                  <a:lnTo>
                    <a:pt x="161" y="96"/>
                  </a:lnTo>
                  <a:lnTo>
                    <a:pt x="161" y="96"/>
                  </a:lnTo>
                  <a:lnTo>
                    <a:pt x="164" y="99"/>
                  </a:lnTo>
                  <a:lnTo>
                    <a:pt x="166" y="102"/>
                  </a:lnTo>
                  <a:lnTo>
                    <a:pt x="167" y="108"/>
                  </a:lnTo>
                  <a:lnTo>
                    <a:pt x="170" y="114"/>
                  </a:lnTo>
                  <a:lnTo>
                    <a:pt x="172" y="117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78" y="123"/>
                  </a:lnTo>
                  <a:lnTo>
                    <a:pt x="181" y="123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90" y="112"/>
                  </a:lnTo>
                  <a:lnTo>
                    <a:pt x="195" y="111"/>
                  </a:lnTo>
                  <a:lnTo>
                    <a:pt x="200" y="112"/>
                  </a:lnTo>
                  <a:lnTo>
                    <a:pt x="206" y="117"/>
                  </a:lnTo>
                  <a:lnTo>
                    <a:pt x="206" y="117"/>
                  </a:lnTo>
                  <a:lnTo>
                    <a:pt x="212" y="123"/>
                  </a:lnTo>
                  <a:lnTo>
                    <a:pt x="216" y="127"/>
                  </a:lnTo>
                  <a:lnTo>
                    <a:pt x="222" y="133"/>
                  </a:lnTo>
                  <a:lnTo>
                    <a:pt x="228" y="139"/>
                  </a:lnTo>
                  <a:lnTo>
                    <a:pt x="228" y="139"/>
                  </a:lnTo>
                  <a:lnTo>
                    <a:pt x="234" y="145"/>
                  </a:lnTo>
                  <a:lnTo>
                    <a:pt x="240" y="149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5" y="171"/>
                  </a:lnTo>
                  <a:lnTo>
                    <a:pt x="267" y="173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67" y="177"/>
                  </a:lnTo>
                  <a:lnTo>
                    <a:pt x="265" y="179"/>
                  </a:lnTo>
                  <a:lnTo>
                    <a:pt x="261" y="183"/>
                  </a:lnTo>
                  <a:lnTo>
                    <a:pt x="256" y="188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6" y="198"/>
                  </a:lnTo>
                  <a:lnTo>
                    <a:pt x="256" y="203"/>
                  </a:lnTo>
                  <a:lnTo>
                    <a:pt x="253" y="207"/>
                  </a:lnTo>
                  <a:lnTo>
                    <a:pt x="253" y="207"/>
                  </a:lnTo>
                  <a:lnTo>
                    <a:pt x="249" y="217"/>
                  </a:lnTo>
                  <a:lnTo>
                    <a:pt x="246" y="226"/>
                  </a:lnTo>
                  <a:lnTo>
                    <a:pt x="246" y="226"/>
                  </a:lnTo>
                  <a:lnTo>
                    <a:pt x="246" y="241"/>
                  </a:lnTo>
                  <a:lnTo>
                    <a:pt x="247" y="248"/>
                  </a:lnTo>
                  <a:lnTo>
                    <a:pt x="249" y="254"/>
                  </a:lnTo>
                  <a:lnTo>
                    <a:pt x="249" y="254"/>
                  </a:lnTo>
                  <a:lnTo>
                    <a:pt x="252" y="259"/>
                  </a:lnTo>
                  <a:lnTo>
                    <a:pt x="253" y="265"/>
                  </a:lnTo>
                  <a:lnTo>
                    <a:pt x="252" y="271"/>
                  </a:lnTo>
                  <a:lnTo>
                    <a:pt x="252" y="272"/>
                  </a:lnTo>
                  <a:lnTo>
                    <a:pt x="250" y="274"/>
                  </a:lnTo>
                  <a:lnTo>
                    <a:pt x="250" y="274"/>
                  </a:lnTo>
                  <a:lnTo>
                    <a:pt x="247" y="277"/>
                  </a:lnTo>
                  <a:lnTo>
                    <a:pt x="244" y="281"/>
                  </a:lnTo>
                  <a:lnTo>
                    <a:pt x="241" y="285"/>
                  </a:lnTo>
                  <a:lnTo>
                    <a:pt x="238" y="290"/>
                  </a:lnTo>
                  <a:lnTo>
                    <a:pt x="238" y="290"/>
                  </a:lnTo>
                  <a:lnTo>
                    <a:pt x="232" y="293"/>
                  </a:lnTo>
                  <a:lnTo>
                    <a:pt x="227" y="294"/>
                  </a:lnTo>
                  <a:lnTo>
                    <a:pt x="221" y="297"/>
                  </a:lnTo>
                  <a:lnTo>
                    <a:pt x="219" y="299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6" y="306"/>
                  </a:lnTo>
                  <a:lnTo>
                    <a:pt x="212" y="311"/>
                  </a:lnTo>
                  <a:lnTo>
                    <a:pt x="209" y="312"/>
                  </a:lnTo>
                  <a:lnTo>
                    <a:pt x="206" y="312"/>
                  </a:lnTo>
                  <a:lnTo>
                    <a:pt x="201" y="312"/>
                  </a:lnTo>
                  <a:lnTo>
                    <a:pt x="197" y="311"/>
                  </a:lnTo>
                  <a:lnTo>
                    <a:pt x="197" y="311"/>
                  </a:lnTo>
                  <a:lnTo>
                    <a:pt x="194" y="309"/>
                  </a:lnTo>
                  <a:lnTo>
                    <a:pt x="194" y="309"/>
                  </a:lnTo>
                  <a:lnTo>
                    <a:pt x="187" y="300"/>
                  </a:lnTo>
                  <a:lnTo>
                    <a:pt x="179" y="293"/>
                  </a:lnTo>
                  <a:lnTo>
                    <a:pt x="173" y="288"/>
                  </a:lnTo>
                  <a:lnTo>
                    <a:pt x="170" y="287"/>
                  </a:lnTo>
                  <a:lnTo>
                    <a:pt x="167" y="285"/>
                  </a:lnTo>
                  <a:lnTo>
                    <a:pt x="167" y="285"/>
                  </a:lnTo>
                  <a:lnTo>
                    <a:pt x="161" y="287"/>
                  </a:lnTo>
                  <a:lnTo>
                    <a:pt x="157" y="288"/>
                  </a:lnTo>
                  <a:lnTo>
                    <a:pt x="152" y="291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39" y="290"/>
                  </a:lnTo>
                  <a:lnTo>
                    <a:pt x="130" y="284"/>
                  </a:lnTo>
                  <a:lnTo>
                    <a:pt x="123" y="280"/>
                  </a:lnTo>
                  <a:lnTo>
                    <a:pt x="123" y="278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32" y="272"/>
                  </a:lnTo>
                  <a:lnTo>
                    <a:pt x="133" y="271"/>
                  </a:lnTo>
                  <a:lnTo>
                    <a:pt x="132" y="269"/>
                  </a:lnTo>
                  <a:lnTo>
                    <a:pt x="127" y="265"/>
                  </a:lnTo>
                  <a:lnTo>
                    <a:pt x="127" y="265"/>
                  </a:lnTo>
                  <a:lnTo>
                    <a:pt x="108" y="257"/>
                  </a:lnTo>
                  <a:lnTo>
                    <a:pt x="102" y="254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2" y="247"/>
                  </a:lnTo>
                  <a:lnTo>
                    <a:pt x="89" y="245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9" y="231"/>
                  </a:lnTo>
                  <a:lnTo>
                    <a:pt x="89" y="223"/>
                  </a:lnTo>
                  <a:lnTo>
                    <a:pt x="87" y="222"/>
                  </a:lnTo>
                  <a:lnTo>
                    <a:pt x="86" y="219"/>
                  </a:lnTo>
                  <a:lnTo>
                    <a:pt x="84" y="219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73" y="219"/>
                  </a:lnTo>
                  <a:lnTo>
                    <a:pt x="67" y="220"/>
                  </a:lnTo>
                  <a:lnTo>
                    <a:pt x="62" y="222"/>
                  </a:lnTo>
                  <a:lnTo>
                    <a:pt x="61" y="222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6" y="213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40" y="192"/>
                  </a:lnTo>
                  <a:lnTo>
                    <a:pt x="30" y="180"/>
                  </a:lnTo>
                  <a:lnTo>
                    <a:pt x="30" y="180"/>
                  </a:lnTo>
                  <a:lnTo>
                    <a:pt x="19" y="174"/>
                  </a:lnTo>
                  <a:lnTo>
                    <a:pt x="16" y="171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8" y="158"/>
                  </a:lnTo>
                  <a:lnTo>
                    <a:pt x="16" y="154"/>
                  </a:lnTo>
                  <a:lnTo>
                    <a:pt x="15" y="152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4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5830888" y="5148263"/>
              <a:ext cx="155575" cy="93662"/>
            </a:xfrm>
            <a:custGeom>
              <a:avLst/>
              <a:gdLst>
                <a:gd name="T0" fmla="*/ 98 w 98"/>
                <a:gd name="T1" fmla="*/ 0 h 59"/>
                <a:gd name="T2" fmla="*/ 98 w 98"/>
                <a:gd name="T3" fmla="*/ 0 h 59"/>
                <a:gd name="T4" fmla="*/ 93 w 98"/>
                <a:gd name="T5" fmla="*/ 0 h 59"/>
                <a:gd name="T6" fmla="*/ 90 w 98"/>
                <a:gd name="T7" fmla="*/ 1 h 59"/>
                <a:gd name="T8" fmla="*/ 89 w 98"/>
                <a:gd name="T9" fmla="*/ 6 h 59"/>
                <a:gd name="T10" fmla="*/ 89 w 98"/>
                <a:gd name="T11" fmla="*/ 6 h 59"/>
                <a:gd name="T12" fmla="*/ 89 w 98"/>
                <a:gd name="T13" fmla="*/ 16 h 59"/>
                <a:gd name="T14" fmla="*/ 87 w 98"/>
                <a:gd name="T15" fmla="*/ 22 h 59"/>
                <a:gd name="T16" fmla="*/ 84 w 98"/>
                <a:gd name="T17" fmla="*/ 24 h 59"/>
                <a:gd name="T18" fmla="*/ 84 w 98"/>
                <a:gd name="T19" fmla="*/ 24 h 59"/>
                <a:gd name="T20" fmla="*/ 80 w 98"/>
                <a:gd name="T21" fmla="*/ 27 h 59"/>
                <a:gd name="T22" fmla="*/ 75 w 98"/>
                <a:gd name="T23" fmla="*/ 31 h 59"/>
                <a:gd name="T24" fmla="*/ 71 w 98"/>
                <a:gd name="T25" fmla="*/ 34 h 59"/>
                <a:gd name="T26" fmla="*/ 65 w 98"/>
                <a:gd name="T27" fmla="*/ 35 h 59"/>
                <a:gd name="T28" fmla="*/ 65 w 98"/>
                <a:gd name="T29" fmla="*/ 35 h 59"/>
                <a:gd name="T30" fmla="*/ 55 w 98"/>
                <a:gd name="T31" fmla="*/ 35 h 59"/>
                <a:gd name="T32" fmla="*/ 50 w 98"/>
                <a:gd name="T33" fmla="*/ 35 h 59"/>
                <a:gd name="T34" fmla="*/ 47 w 98"/>
                <a:gd name="T35" fmla="*/ 38 h 59"/>
                <a:gd name="T36" fmla="*/ 47 w 98"/>
                <a:gd name="T37" fmla="*/ 38 h 59"/>
                <a:gd name="T38" fmla="*/ 46 w 98"/>
                <a:gd name="T39" fmla="*/ 44 h 59"/>
                <a:gd name="T40" fmla="*/ 43 w 98"/>
                <a:gd name="T41" fmla="*/ 49 h 59"/>
                <a:gd name="T42" fmla="*/ 40 w 98"/>
                <a:gd name="T43" fmla="*/ 50 h 59"/>
                <a:gd name="T44" fmla="*/ 37 w 98"/>
                <a:gd name="T45" fmla="*/ 52 h 59"/>
                <a:gd name="T46" fmla="*/ 34 w 98"/>
                <a:gd name="T47" fmla="*/ 50 h 59"/>
                <a:gd name="T48" fmla="*/ 34 w 98"/>
                <a:gd name="T49" fmla="*/ 50 h 59"/>
                <a:gd name="T50" fmla="*/ 32 w 98"/>
                <a:gd name="T51" fmla="*/ 49 h 59"/>
                <a:gd name="T52" fmla="*/ 30 w 98"/>
                <a:gd name="T53" fmla="*/ 49 h 59"/>
                <a:gd name="T54" fmla="*/ 25 w 98"/>
                <a:gd name="T55" fmla="*/ 52 h 59"/>
                <a:gd name="T56" fmla="*/ 21 w 98"/>
                <a:gd name="T57" fmla="*/ 56 h 59"/>
                <a:gd name="T58" fmla="*/ 18 w 98"/>
                <a:gd name="T59" fmla="*/ 59 h 59"/>
                <a:gd name="T60" fmla="*/ 18 w 98"/>
                <a:gd name="T61" fmla="*/ 59 h 59"/>
                <a:gd name="T62" fmla="*/ 16 w 98"/>
                <a:gd name="T63" fmla="*/ 59 h 59"/>
                <a:gd name="T64" fmla="*/ 13 w 98"/>
                <a:gd name="T65" fmla="*/ 58 h 59"/>
                <a:gd name="T66" fmla="*/ 13 w 98"/>
                <a:gd name="T67" fmla="*/ 58 h 59"/>
                <a:gd name="T68" fmla="*/ 6 w 98"/>
                <a:gd name="T69" fmla="*/ 53 h 59"/>
                <a:gd name="T70" fmla="*/ 0 w 98"/>
                <a:gd name="T71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" h="59">
                  <a:moveTo>
                    <a:pt x="98" y="0"/>
                  </a:moveTo>
                  <a:lnTo>
                    <a:pt x="98" y="0"/>
                  </a:lnTo>
                  <a:lnTo>
                    <a:pt x="93" y="0"/>
                  </a:lnTo>
                  <a:lnTo>
                    <a:pt x="90" y="1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16"/>
                  </a:lnTo>
                  <a:lnTo>
                    <a:pt x="87" y="22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0" y="27"/>
                  </a:lnTo>
                  <a:lnTo>
                    <a:pt x="75" y="31"/>
                  </a:lnTo>
                  <a:lnTo>
                    <a:pt x="71" y="34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6" y="44"/>
                  </a:lnTo>
                  <a:lnTo>
                    <a:pt x="43" y="49"/>
                  </a:lnTo>
                  <a:lnTo>
                    <a:pt x="40" y="50"/>
                  </a:lnTo>
                  <a:lnTo>
                    <a:pt x="37" y="52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5" y="52"/>
                  </a:lnTo>
                  <a:lnTo>
                    <a:pt x="21" y="56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6" y="59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6" y="53"/>
                  </a:lnTo>
                  <a:lnTo>
                    <a:pt x="0" y="49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5969000" y="5037138"/>
              <a:ext cx="762000" cy="342900"/>
            </a:xfrm>
            <a:custGeom>
              <a:avLst/>
              <a:gdLst>
                <a:gd name="T0" fmla="*/ 9 w 480"/>
                <a:gd name="T1" fmla="*/ 11 h 216"/>
                <a:gd name="T2" fmla="*/ 0 w 480"/>
                <a:gd name="T3" fmla="*/ 36 h 216"/>
                <a:gd name="T4" fmla="*/ 5 w 480"/>
                <a:gd name="T5" fmla="*/ 57 h 216"/>
                <a:gd name="T6" fmla="*/ 11 w 480"/>
                <a:gd name="T7" fmla="*/ 61 h 216"/>
                <a:gd name="T8" fmla="*/ 14 w 480"/>
                <a:gd name="T9" fmla="*/ 77 h 216"/>
                <a:gd name="T10" fmla="*/ 30 w 480"/>
                <a:gd name="T11" fmla="*/ 92 h 216"/>
                <a:gd name="T12" fmla="*/ 40 w 480"/>
                <a:gd name="T13" fmla="*/ 98 h 216"/>
                <a:gd name="T14" fmla="*/ 52 w 480"/>
                <a:gd name="T15" fmla="*/ 119 h 216"/>
                <a:gd name="T16" fmla="*/ 58 w 480"/>
                <a:gd name="T17" fmla="*/ 138 h 216"/>
                <a:gd name="T18" fmla="*/ 59 w 480"/>
                <a:gd name="T19" fmla="*/ 162 h 216"/>
                <a:gd name="T20" fmla="*/ 67 w 480"/>
                <a:gd name="T21" fmla="*/ 181 h 216"/>
                <a:gd name="T22" fmla="*/ 70 w 480"/>
                <a:gd name="T23" fmla="*/ 187 h 216"/>
                <a:gd name="T24" fmla="*/ 67 w 480"/>
                <a:gd name="T25" fmla="*/ 193 h 216"/>
                <a:gd name="T26" fmla="*/ 71 w 480"/>
                <a:gd name="T27" fmla="*/ 199 h 216"/>
                <a:gd name="T28" fmla="*/ 88 w 480"/>
                <a:gd name="T29" fmla="*/ 212 h 216"/>
                <a:gd name="T30" fmla="*/ 99 w 480"/>
                <a:gd name="T31" fmla="*/ 212 h 216"/>
                <a:gd name="T32" fmla="*/ 108 w 480"/>
                <a:gd name="T33" fmla="*/ 205 h 216"/>
                <a:gd name="T34" fmla="*/ 119 w 480"/>
                <a:gd name="T35" fmla="*/ 200 h 216"/>
                <a:gd name="T36" fmla="*/ 139 w 480"/>
                <a:gd name="T37" fmla="*/ 193 h 216"/>
                <a:gd name="T38" fmla="*/ 147 w 480"/>
                <a:gd name="T39" fmla="*/ 188 h 216"/>
                <a:gd name="T40" fmla="*/ 165 w 480"/>
                <a:gd name="T41" fmla="*/ 188 h 216"/>
                <a:gd name="T42" fmla="*/ 150 w 480"/>
                <a:gd name="T43" fmla="*/ 197 h 216"/>
                <a:gd name="T44" fmla="*/ 148 w 480"/>
                <a:gd name="T45" fmla="*/ 205 h 216"/>
                <a:gd name="T46" fmla="*/ 160 w 480"/>
                <a:gd name="T47" fmla="*/ 215 h 216"/>
                <a:gd name="T48" fmla="*/ 168 w 480"/>
                <a:gd name="T49" fmla="*/ 216 h 216"/>
                <a:gd name="T50" fmla="*/ 185 w 480"/>
                <a:gd name="T51" fmla="*/ 211 h 216"/>
                <a:gd name="T52" fmla="*/ 205 w 480"/>
                <a:gd name="T53" fmla="*/ 208 h 216"/>
                <a:gd name="T54" fmla="*/ 218 w 480"/>
                <a:gd name="T55" fmla="*/ 203 h 216"/>
                <a:gd name="T56" fmla="*/ 218 w 480"/>
                <a:gd name="T57" fmla="*/ 187 h 216"/>
                <a:gd name="T58" fmla="*/ 216 w 480"/>
                <a:gd name="T59" fmla="*/ 172 h 216"/>
                <a:gd name="T60" fmla="*/ 222 w 480"/>
                <a:gd name="T61" fmla="*/ 160 h 216"/>
                <a:gd name="T62" fmla="*/ 231 w 480"/>
                <a:gd name="T63" fmla="*/ 159 h 216"/>
                <a:gd name="T64" fmla="*/ 240 w 480"/>
                <a:gd name="T65" fmla="*/ 157 h 216"/>
                <a:gd name="T66" fmla="*/ 255 w 480"/>
                <a:gd name="T67" fmla="*/ 148 h 216"/>
                <a:gd name="T68" fmla="*/ 265 w 480"/>
                <a:gd name="T69" fmla="*/ 148 h 216"/>
                <a:gd name="T70" fmla="*/ 259 w 480"/>
                <a:gd name="T71" fmla="*/ 123 h 216"/>
                <a:gd name="T72" fmla="*/ 262 w 480"/>
                <a:gd name="T73" fmla="*/ 117 h 216"/>
                <a:gd name="T74" fmla="*/ 276 w 480"/>
                <a:gd name="T75" fmla="*/ 108 h 216"/>
                <a:gd name="T76" fmla="*/ 271 w 480"/>
                <a:gd name="T77" fmla="*/ 99 h 216"/>
                <a:gd name="T78" fmla="*/ 268 w 480"/>
                <a:gd name="T79" fmla="*/ 91 h 216"/>
                <a:gd name="T80" fmla="*/ 279 w 480"/>
                <a:gd name="T81" fmla="*/ 79 h 216"/>
                <a:gd name="T82" fmla="*/ 283 w 480"/>
                <a:gd name="T83" fmla="*/ 79 h 216"/>
                <a:gd name="T84" fmla="*/ 298 w 480"/>
                <a:gd name="T85" fmla="*/ 85 h 216"/>
                <a:gd name="T86" fmla="*/ 310 w 480"/>
                <a:gd name="T87" fmla="*/ 77 h 216"/>
                <a:gd name="T88" fmla="*/ 323 w 480"/>
                <a:gd name="T89" fmla="*/ 77 h 216"/>
                <a:gd name="T90" fmla="*/ 347 w 480"/>
                <a:gd name="T91" fmla="*/ 94 h 216"/>
                <a:gd name="T92" fmla="*/ 360 w 480"/>
                <a:gd name="T93" fmla="*/ 95 h 216"/>
                <a:gd name="T94" fmla="*/ 367 w 480"/>
                <a:gd name="T95" fmla="*/ 94 h 216"/>
                <a:gd name="T96" fmla="*/ 376 w 480"/>
                <a:gd name="T97" fmla="*/ 85 h 216"/>
                <a:gd name="T98" fmla="*/ 388 w 480"/>
                <a:gd name="T99" fmla="*/ 71 h 216"/>
                <a:gd name="T100" fmla="*/ 397 w 480"/>
                <a:gd name="T101" fmla="*/ 61 h 216"/>
                <a:gd name="T102" fmla="*/ 405 w 480"/>
                <a:gd name="T103" fmla="*/ 61 h 216"/>
                <a:gd name="T104" fmla="*/ 409 w 480"/>
                <a:gd name="T105" fmla="*/ 71 h 216"/>
                <a:gd name="T106" fmla="*/ 421 w 480"/>
                <a:gd name="T107" fmla="*/ 76 h 216"/>
                <a:gd name="T108" fmla="*/ 430 w 480"/>
                <a:gd name="T109" fmla="*/ 80 h 216"/>
                <a:gd name="T110" fmla="*/ 442 w 480"/>
                <a:gd name="T111" fmla="*/ 88 h 216"/>
                <a:gd name="T112" fmla="*/ 461 w 480"/>
                <a:gd name="T113" fmla="*/ 79 h 216"/>
                <a:gd name="T114" fmla="*/ 476 w 480"/>
                <a:gd name="T115" fmla="*/ 74 h 216"/>
                <a:gd name="T116" fmla="*/ 477 w 480"/>
                <a:gd name="T117" fmla="*/ 61 h 216"/>
                <a:gd name="T118" fmla="*/ 462 w 480"/>
                <a:gd name="T119" fmla="*/ 42 h 216"/>
                <a:gd name="T120" fmla="*/ 442 w 480"/>
                <a:gd name="T121" fmla="*/ 1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0" h="216">
                  <a:moveTo>
                    <a:pt x="14" y="0"/>
                  </a:moveTo>
                  <a:lnTo>
                    <a:pt x="14" y="0"/>
                  </a:lnTo>
                  <a:lnTo>
                    <a:pt x="9" y="11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21" y="86"/>
                  </a:lnTo>
                  <a:lnTo>
                    <a:pt x="30" y="92"/>
                  </a:lnTo>
                  <a:lnTo>
                    <a:pt x="36" y="97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5" y="102"/>
                  </a:lnTo>
                  <a:lnTo>
                    <a:pt x="49" y="110"/>
                  </a:lnTo>
                  <a:lnTo>
                    <a:pt x="52" y="119"/>
                  </a:lnTo>
                  <a:lnTo>
                    <a:pt x="55" y="128"/>
                  </a:lnTo>
                  <a:lnTo>
                    <a:pt x="55" y="128"/>
                  </a:lnTo>
                  <a:lnTo>
                    <a:pt x="58" y="138"/>
                  </a:lnTo>
                  <a:lnTo>
                    <a:pt x="58" y="151"/>
                  </a:lnTo>
                  <a:lnTo>
                    <a:pt x="58" y="151"/>
                  </a:lnTo>
                  <a:lnTo>
                    <a:pt x="59" y="162"/>
                  </a:lnTo>
                  <a:lnTo>
                    <a:pt x="61" y="171"/>
                  </a:lnTo>
                  <a:lnTo>
                    <a:pt x="64" y="176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70" y="184"/>
                  </a:lnTo>
                  <a:lnTo>
                    <a:pt x="70" y="187"/>
                  </a:lnTo>
                  <a:lnTo>
                    <a:pt x="68" y="190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96"/>
                  </a:lnTo>
                  <a:lnTo>
                    <a:pt x="71" y="199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8" y="212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104" y="208"/>
                  </a:lnTo>
                  <a:lnTo>
                    <a:pt x="108" y="205"/>
                  </a:lnTo>
                  <a:lnTo>
                    <a:pt x="113" y="202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26" y="200"/>
                  </a:lnTo>
                  <a:lnTo>
                    <a:pt x="134" y="197"/>
                  </a:lnTo>
                  <a:lnTo>
                    <a:pt x="139" y="193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7" y="188"/>
                  </a:lnTo>
                  <a:lnTo>
                    <a:pt x="154" y="188"/>
                  </a:lnTo>
                  <a:lnTo>
                    <a:pt x="165" y="188"/>
                  </a:lnTo>
                  <a:lnTo>
                    <a:pt x="165" y="188"/>
                  </a:lnTo>
                  <a:lnTo>
                    <a:pt x="157" y="191"/>
                  </a:lnTo>
                  <a:lnTo>
                    <a:pt x="151" y="196"/>
                  </a:lnTo>
                  <a:lnTo>
                    <a:pt x="150" y="197"/>
                  </a:lnTo>
                  <a:lnTo>
                    <a:pt x="148" y="200"/>
                  </a:lnTo>
                  <a:lnTo>
                    <a:pt x="148" y="200"/>
                  </a:lnTo>
                  <a:lnTo>
                    <a:pt x="148" y="205"/>
                  </a:lnTo>
                  <a:lnTo>
                    <a:pt x="151" y="209"/>
                  </a:lnTo>
                  <a:lnTo>
                    <a:pt x="156" y="214"/>
                  </a:lnTo>
                  <a:lnTo>
                    <a:pt x="160" y="215"/>
                  </a:lnTo>
                  <a:lnTo>
                    <a:pt x="160" y="215"/>
                  </a:lnTo>
                  <a:lnTo>
                    <a:pt x="163" y="216"/>
                  </a:lnTo>
                  <a:lnTo>
                    <a:pt x="168" y="216"/>
                  </a:lnTo>
                  <a:lnTo>
                    <a:pt x="175" y="215"/>
                  </a:lnTo>
                  <a:lnTo>
                    <a:pt x="175" y="215"/>
                  </a:lnTo>
                  <a:lnTo>
                    <a:pt x="185" y="211"/>
                  </a:lnTo>
                  <a:lnTo>
                    <a:pt x="185" y="211"/>
                  </a:lnTo>
                  <a:lnTo>
                    <a:pt x="194" y="209"/>
                  </a:lnTo>
                  <a:lnTo>
                    <a:pt x="205" y="208"/>
                  </a:lnTo>
                  <a:lnTo>
                    <a:pt x="213" y="206"/>
                  </a:lnTo>
                  <a:lnTo>
                    <a:pt x="216" y="205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197"/>
                  </a:lnTo>
                  <a:lnTo>
                    <a:pt x="218" y="187"/>
                  </a:lnTo>
                  <a:lnTo>
                    <a:pt x="218" y="187"/>
                  </a:lnTo>
                  <a:lnTo>
                    <a:pt x="216" y="179"/>
                  </a:lnTo>
                  <a:lnTo>
                    <a:pt x="216" y="172"/>
                  </a:lnTo>
                  <a:lnTo>
                    <a:pt x="218" y="165"/>
                  </a:lnTo>
                  <a:lnTo>
                    <a:pt x="221" y="162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8" y="159"/>
                  </a:lnTo>
                  <a:lnTo>
                    <a:pt x="231" y="159"/>
                  </a:lnTo>
                  <a:lnTo>
                    <a:pt x="236" y="159"/>
                  </a:lnTo>
                  <a:lnTo>
                    <a:pt x="240" y="157"/>
                  </a:lnTo>
                  <a:lnTo>
                    <a:pt x="240" y="157"/>
                  </a:lnTo>
                  <a:lnTo>
                    <a:pt x="246" y="156"/>
                  </a:lnTo>
                  <a:lnTo>
                    <a:pt x="251" y="153"/>
                  </a:lnTo>
                  <a:lnTo>
                    <a:pt x="255" y="148"/>
                  </a:lnTo>
                  <a:lnTo>
                    <a:pt x="255" y="148"/>
                  </a:lnTo>
                  <a:lnTo>
                    <a:pt x="261" y="147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1" y="134"/>
                  </a:lnTo>
                  <a:lnTo>
                    <a:pt x="259" y="123"/>
                  </a:lnTo>
                  <a:lnTo>
                    <a:pt x="261" y="119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73" y="113"/>
                  </a:lnTo>
                  <a:lnTo>
                    <a:pt x="276" y="111"/>
                  </a:lnTo>
                  <a:lnTo>
                    <a:pt x="276" y="108"/>
                  </a:lnTo>
                  <a:lnTo>
                    <a:pt x="276" y="108"/>
                  </a:lnTo>
                  <a:lnTo>
                    <a:pt x="274" y="104"/>
                  </a:lnTo>
                  <a:lnTo>
                    <a:pt x="271" y="99"/>
                  </a:lnTo>
                  <a:lnTo>
                    <a:pt x="268" y="95"/>
                  </a:lnTo>
                  <a:lnTo>
                    <a:pt x="268" y="91"/>
                  </a:lnTo>
                  <a:lnTo>
                    <a:pt x="268" y="91"/>
                  </a:lnTo>
                  <a:lnTo>
                    <a:pt x="271" y="86"/>
                  </a:lnTo>
                  <a:lnTo>
                    <a:pt x="274" y="82"/>
                  </a:lnTo>
                  <a:lnTo>
                    <a:pt x="279" y="79"/>
                  </a:lnTo>
                  <a:lnTo>
                    <a:pt x="282" y="79"/>
                  </a:lnTo>
                  <a:lnTo>
                    <a:pt x="283" y="79"/>
                  </a:lnTo>
                  <a:lnTo>
                    <a:pt x="283" y="79"/>
                  </a:lnTo>
                  <a:lnTo>
                    <a:pt x="290" y="85"/>
                  </a:lnTo>
                  <a:lnTo>
                    <a:pt x="293" y="86"/>
                  </a:lnTo>
                  <a:lnTo>
                    <a:pt x="298" y="85"/>
                  </a:lnTo>
                  <a:lnTo>
                    <a:pt x="298" y="85"/>
                  </a:lnTo>
                  <a:lnTo>
                    <a:pt x="304" y="80"/>
                  </a:lnTo>
                  <a:lnTo>
                    <a:pt x="310" y="77"/>
                  </a:lnTo>
                  <a:lnTo>
                    <a:pt x="316" y="76"/>
                  </a:lnTo>
                  <a:lnTo>
                    <a:pt x="323" y="77"/>
                  </a:lnTo>
                  <a:lnTo>
                    <a:pt x="323" y="77"/>
                  </a:lnTo>
                  <a:lnTo>
                    <a:pt x="336" y="85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50" y="95"/>
                  </a:lnTo>
                  <a:lnTo>
                    <a:pt x="353" y="95"/>
                  </a:lnTo>
                  <a:lnTo>
                    <a:pt x="360" y="95"/>
                  </a:lnTo>
                  <a:lnTo>
                    <a:pt x="360" y="95"/>
                  </a:lnTo>
                  <a:lnTo>
                    <a:pt x="367" y="94"/>
                  </a:lnTo>
                  <a:lnTo>
                    <a:pt x="367" y="94"/>
                  </a:lnTo>
                  <a:lnTo>
                    <a:pt x="370" y="92"/>
                  </a:lnTo>
                  <a:lnTo>
                    <a:pt x="373" y="91"/>
                  </a:lnTo>
                  <a:lnTo>
                    <a:pt x="376" y="85"/>
                  </a:lnTo>
                  <a:lnTo>
                    <a:pt x="376" y="85"/>
                  </a:lnTo>
                  <a:lnTo>
                    <a:pt x="381" y="79"/>
                  </a:lnTo>
                  <a:lnTo>
                    <a:pt x="388" y="71"/>
                  </a:lnTo>
                  <a:lnTo>
                    <a:pt x="388" y="71"/>
                  </a:lnTo>
                  <a:lnTo>
                    <a:pt x="394" y="64"/>
                  </a:lnTo>
                  <a:lnTo>
                    <a:pt x="397" y="61"/>
                  </a:lnTo>
                  <a:lnTo>
                    <a:pt x="402" y="59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5" y="64"/>
                  </a:lnTo>
                  <a:lnTo>
                    <a:pt x="405" y="68"/>
                  </a:lnTo>
                  <a:lnTo>
                    <a:pt x="409" y="71"/>
                  </a:lnTo>
                  <a:lnTo>
                    <a:pt x="409" y="71"/>
                  </a:lnTo>
                  <a:lnTo>
                    <a:pt x="415" y="74"/>
                  </a:lnTo>
                  <a:lnTo>
                    <a:pt x="421" y="76"/>
                  </a:lnTo>
                  <a:lnTo>
                    <a:pt x="425" y="77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34" y="85"/>
                  </a:lnTo>
                  <a:lnTo>
                    <a:pt x="437" y="88"/>
                  </a:lnTo>
                  <a:lnTo>
                    <a:pt x="442" y="88"/>
                  </a:lnTo>
                  <a:lnTo>
                    <a:pt x="447" y="86"/>
                  </a:lnTo>
                  <a:lnTo>
                    <a:pt x="447" y="86"/>
                  </a:lnTo>
                  <a:lnTo>
                    <a:pt x="461" y="79"/>
                  </a:lnTo>
                  <a:lnTo>
                    <a:pt x="473" y="77"/>
                  </a:lnTo>
                  <a:lnTo>
                    <a:pt x="473" y="77"/>
                  </a:lnTo>
                  <a:lnTo>
                    <a:pt x="476" y="74"/>
                  </a:lnTo>
                  <a:lnTo>
                    <a:pt x="479" y="71"/>
                  </a:lnTo>
                  <a:lnTo>
                    <a:pt x="480" y="67"/>
                  </a:lnTo>
                  <a:lnTo>
                    <a:pt x="477" y="61"/>
                  </a:lnTo>
                  <a:lnTo>
                    <a:pt x="477" y="61"/>
                  </a:lnTo>
                  <a:lnTo>
                    <a:pt x="471" y="52"/>
                  </a:lnTo>
                  <a:lnTo>
                    <a:pt x="462" y="42"/>
                  </a:lnTo>
                  <a:lnTo>
                    <a:pt x="446" y="22"/>
                  </a:lnTo>
                  <a:lnTo>
                    <a:pt x="446" y="22"/>
                  </a:lnTo>
                  <a:lnTo>
                    <a:pt x="442" y="17"/>
                  </a:lnTo>
                  <a:lnTo>
                    <a:pt x="440" y="11"/>
                  </a:lnTo>
                  <a:lnTo>
                    <a:pt x="437" y="2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161"/>
            <p:cNvSpPr>
              <a:spLocks/>
            </p:cNvSpPr>
            <p:nvPr/>
          </p:nvSpPr>
          <p:spPr bwMode="auto">
            <a:xfrm>
              <a:off x="5919788" y="4879975"/>
              <a:ext cx="296863" cy="160337"/>
            </a:xfrm>
            <a:custGeom>
              <a:avLst/>
              <a:gdLst>
                <a:gd name="T0" fmla="*/ 0 w 187"/>
                <a:gd name="T1" fmla="*/ 0 h 101"/>
                <a:gd name="T2" fmla="*/ 0 w 187"/>
                <a:gd name="T3" fmla="*/ 0 h 101"/>
                <a:gd name="T4" fmla="*/ 11 w 187"/>
                <a:gd name="T5" fmla="*/ 24 h 101"/>
                <a:gd name="T6" fmla="*/ 11 w 187"/>
                <a:gd name="T7" fmla="*/ 24 h 101"/>
                <a:gd name="T8" fmla="*/ 11 w 187"/>
                <a:gd name="T9" fmla="*/ 28 h 101"/>
                <a:gd name="T10" fmla="*/ 11 w 187"/>
                <a:gd name="T11" fmla="*/ 34 h 101"/>
                <a:gd name="T12" fmla="*/ 11 w 187"/>
                <a:gd name="T13" fmla="*/ 40 h 101"/>
                <a:gd name="T14" fmla="*/ 11 w 187"/>
                <a:gd name="T15" fmla="*/ 43 h 101"/>
                <a:gd name="T16" fmla="*/ 12 w 187"/>
                <a:gd name="T17" fmla="*/ 46 h 101"/>
                <a:gd name="T18" fmla="*/ 12 w 187"/>
                <a:gd name="T19" fmla="*/ 46 h 101"/>
                <a:gd name="T20" fmla="*/ 16 w 187"/>
                <a:gd name="T21" fmla="*/ 49 h 101"/>
                <a:gd name="T22" fmla="*/ 19 w 187"/>
                <a:gd name="T23" fmla="*/ 52 h 101"/>
                <a:gd name="T24" fmla="*/ 22 w 187"/>
                <a:gd name="T25" fmla="*/ 53 h 101"/>
                <a:gd name="T26" fmla="*/ 27 w 187"/>
                <a:gd name="T27" fmla="*/ 58 h 101"/>
                <a:gd name="T28" fmla="*/ 27 w 187"/>
                <a:gd name="T29" fmla="*/ 58 h 101"/>
                <a:gd name="T30" fmla="*/ 33 w 187"/>
                <a:gd name="T31" fmla="*/ 68 h 101"/>
                <a:gd name="T32" fmla="*/ 36 w 187"/>
                <a:gd name="T33" fmla="*/ 77 h 101"/>
                <a:gd name="T34" fmla="*/ 36 w 187"/>
                <a:gd name="T35" fmla="*/ 77 h 101"/>
                <a:gd name="T36" fmla="*/ 39 w 187"/>
                <a:gd name="T37" fmla="*/ 89 h 101"/>
                <a:gd name="T38" fmla="*/ 42 w 187"/>
                <a:gd name="T39" fmla="*/ 95 h 101"/>
                <a:gd name="T40" fmla="*/ 45 w 187"/>
                <a:gd name="T41" fmla="*/ 99 h 101"/>
                <a:gd name="T42" fmla="*/ 45 w 187"/>
                <a:gd name="T43" fmla="*/ 99 h 101"/>
                <a:gd name="T44" fmla="*/ 48 w 187"/>
                <a:gd name="T45" fmla="*/ 101 h 101"/>
                <a:gd name="T46" fmla="*/ 53 w 187"/>
                <a:gd name="T47" fmla="*/ 101 h 101"/>
                <a:gd name="T48" fmla="*/ 70 w 187"/>
                <a:gd name="T49" fmla="*/ 99 h 101"/>
                <a:gd name="T50" fmla="*/ 70 w 187"/>
                <a:gd name="T51" fmla="*/ 99 h 101"/>
                <a:gd name="T52" fmla="*/ 77 w 187"/>
                <a:gd name="T53" fmla="*/ 98 h 101"/>
                <a:gd name="T54" fmla="*/ 83 w 187"/>
                <a:gd name="T55" fmla="*/ 96 h 101"/>
                <a:gd name="T56" fmla="*/ 88 w 187"/>
                <a:gd name="T57" fmla="*/ 93 h 101"/>
                <a:gd name="T58" fmla="*/ 90 w 187"/>
                <a:gd name="T59" fmla="*/ 90 h 101"/>
                <a:gd name="T60" fmla="*/ 90 w 187"/>
                <a:gd name="T61" fmla="*/ 90 h 101"/>
                <a:gd name="T62" fmla="*/ 96 w 187"/>
                <a:gd name="T63" fmla="*/ 87 h 101"/>
                <a:gd name="T64" fmla="*/ 104 w 187"/>
                <a:gd name="T65" fmla="*/ 86 h 101"/>
                <a:gd name="T66" fmla="*/ 113 w 187"/>
                <a:gd name="T67" fmla="*/ 86 h 101"/>
                <a:gd name="T68" fmla="*/ 120 w 187"/>
                <a:gd name="T69" fmla="*/ 87 h 101"/>
                <a:gd name="T70" fmla="*/ 120 w 187"/>
                <a:gd name="T71" fmla="*/ 87 h 101"/>
                <a:gd name="T72" fmla="*/ 128 w 187"/>
                <a:gd name="T73" fmla="*/ 89 h 101"/>
                <a:gd name="T74" fmla="*/ 133 w 187"/>
                <a:gd name="T75" fmla="*/ 89 h 101"/>
                <a:gd name="T76" fmla="*/ 139 w 187"/>
                <a:gd name="T77" fmla="*/ 89 h 101"/>
                <a:gd name="T78" fmla="*/ 144 w 187"/>
                <a:gd name="T79" fmla="*/ 86 h 101"/>
                <a:gd name="T80" fmla="*/ 144 w 187"/>
                <a:gd name="T81" fmla="*/ 86 h 101"/>
                <a:gd name="T82" fmla="*/ 150 w 187"/>
                <a:gd name="T83" fmla="*/ 80 h 101"/>
                <a:gd name="T84" fmla="*/ 153 w 187"/>
                <a:gd name="T85" fmla="*/ 77 h 101"/>
                <a:gd name="T86" fmla="*/ 157 w 187"/>
                <a:gd name="T87" fmla="*/ 76 h 101"/>
                <a:gd name="T88" fmla="*/ 157 w 187"/>
                <a:gd name="T89" fmla="*/ 76 h 101"/>
                <a:gd name="T90" fmla="*/ 162 w 187"/>
                <a:gd name="T91" fmla="*/ 76 h 101"/>
                <a:gd name="T92" fmla="*/ 167 w 187"/>
                <a:gd name="T93" fmla="*/ 77 h 101"/>
                <a:gd name="T94" fmla="*/ 173 w 187"/>
                <a:gd name="T95" fmla="*/ 80 h 101"/>
                <a:gd name="T96" fmla="*/ 187 w 187"/>
                <a:gd name="T97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01">
                  <a:moveTo>
                    <a:pt x="0" y="0"/>
                  </a:moveTo>
                  <a:lnTo>
                    <a:pt x="0" y="0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8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6" y="49"/>
                  </a:lnTo>
                  <a:lnTo>
                    <a:pt x="19" y="52"/>
                  </a:lnTo>
                  <a:lnTo>
                    <a:pt x="22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3" y="68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9" y="89"/>
                  </a:lnTo>
                  <a:lnTo>
                    <a:pt x="42" y="95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7" y="98"/>
                  </a:lnTo>
                  <a:lnTo>
                    <a:pt x="83" y="96"/>
                  </a:lnTo>
                  <a:lnTo>
                    <a:pt x="88" y="93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6" y="87"/>
                  </a:lnTo>
                  <a:lnTo>
                    <a:pt x="104" y="86"/>
                  </a:lnTo>
                  <a:lnTo>
                    <a:pt x="113" y="86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8" y="89"/>
                  </a:lnTo>
                  <a:lnTo>
                    <a:pt x="133" y="89"/>
                  </a:lnTo>
                  <a:lnTo>
                    <a:pt x="139" y="89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50" y="80"/>
                  </a:lnTo>
                  <a:lnTo>
                    <a:pt x="153" y="77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62" y="76"/>
                  </a:lnTo>
                  <a:lnTo>
                    <a:pt x="167" y="77"/>
                  </a:lnTo>
                  <a:lnTo>
                    <a:pt x="173" y="80"/>
                  </a:lnTo>
                  <a:lnTo>
                    <a:pt x="187" y="55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162"/>
            <p:cNvSpPr>
              <a:spLocks/>
            </p:cNvSpPr>
            <p:nvPr/>
          </p:nvSpPr>
          <p:spPr bwMode="auto">
            <a:xfrm>
              <a:off x="6067425" y="4678363"/>
              <a:ext cx="315913" cy="298450"/>
            </a:xfrm>
            <a:custGeom>
              <a:avLst/>
              <a:gdLst>
                <a:gd name="T0" fmla="*/ 0 w 199"/>
                <a:gd name="T1" fmla="*/ 0 h 188"/>
                <a:gd name="T2" fmla="*/ 14 w 199"/>
                <a:gd name="T3" fmla="*/ 12 h 188"/>
                <a:gd name="T4" fmla="*/ 17 w 199"/>
                <a:gd name="T5" fmla="*/ 16 h 188"/>
                <a:gd name="T6" fmla="*/ 12 w 199"/>
                <a:gd name="T7" fmla="*/ 22 h 188"/>
                <a:gd name="T8" fmla="*/ 8 w 199"/>
                <a:gd name="T9" fmla="*/ 28 h 188"/>
                <a:gd name="T10" fmla="*/ 5 w 199"/>
                <a:gd name="T11" fmla="*/ 35 h 188"/>
                <a:gd name="T12" fmla="*/ 3 w 199"/>
                <a:gd name="T13" fmla="*/ 51 h 188"/>
                <a:gd name="T14" fmla="*/ 5 w 199"/>
                <a:gd name="T15" fmla="*/ 60 h 188"/>
                <a:gd name="T16" fmla="*/ 8 w 199"/>
                <a:gd name="T17" fmla="*/ 63 h 188"/>
                <a:gd name="T18" fmla="*/ 21 w 199"/>
                <a:gd name="T19" fmla="*/ 65 h 188"/>
                <a:gd name="T20" fmla="*/ 26 w 199"/>
                <a:gd name="T21" fmla="*/ 68 h 188"/>
                <a:gd name="T22" fmla="*/ 32 w 199"/>
                <a:gd name="T23" fmla="*/ 77 h 188"/>
                <a:gd name="T24" fmla="*/ 37 w 199"/>
                <a:gd name="T25" fmla="*/ 87 h 188"/>
                <a:gd name="T26" fmla="*/ 52 w 199"/>
                <a:gd name="T27" fmla="*/ 108 h 188"/>
                <a:gd name="T28" fmla="*/ 57 w 199"/>
                <a:gd name="T29" fmla="*/ 115 h 188"/>
                <a:gd name="T30" fmla="*/ 58 w 199"/>
                <a:gd name="T31" fmla="*/ 130 h 188"/>
                <a:gd name="T32" fmla="*/ 60 w 199"/>
                <a:gd name="T33" fmla="*/ 142 h 188"/>
                <a:gd name="T34" fmla="*/ 64 w 199"/>
                <a:gd name="T35" fmla="*/ 148 h 188"/>
                <a:gd name="T36" fmla="*/ 79 w 199"/>
                <a:gd name="T37" fmla="*/ 166 h 188"/>
                <a:gd name="T38" fmla="*/ 82 w 199"/>
                <a:gd name="T39" fmla="*/ 170 h 188"/>
                <a:gd name="T40" fmla="*/ 89 w 199"/>
                <a:gd name="T41" fmla="*/ 179 h 188"/>
                <a:gd name="T42" fmla="*/ 97 w 199"/>
                <a:gd name="T43" fmla="*/ 183 h 188"/>
                <a:gd name="T44" fmla="*/ 110 w 199"/>
                <a:gd name="T45" fmla="*/ 188 h 188"/>
                <a:gd name="T46" fmla="*/ 119 w 199"/>
                <a:gd name="T47" fmla="*/ 183 h 188"/>
                <a:gd name="T48" fmla="*/ 129 w 199"/>
                <a:gd name="T49" fmla="*/ 171 h 188"/>
                <a:gd name="T50" fmla="*/ 140 w 199"/>
                <a:gd name="T51" fmla="*/ 167 h 188"/>
                <a:gd name="T52" fmla="*/ 143 w 199"/>
                <a:gd name="T53" fmla="*/ 167 h 188"/>
                <a:gd name="T54" fmla="*/ 149 w 199"/>
                <a:gd name="T55" fmla="*/ 173 h 188"/>
                <a:gd name="T56" fmla="*/ 151 w 199"/>
                <a:gd name="T57" fmla="*/ 171 h 188"/>
                <a:gd name="T58" fmla="*/ 162 w 199"/>
                <a:gd name="T59" fmla="*/ 155 h 188"/>
                <a:gd name="T60" fmla="*/ 174 w 199"/>
                <a:gd name="T61" fmla="*/ 145 h 188"/>
                <a:gd name="T62" fmla="*/ 177 w 199"/>
                <a:gd name="T63" fmla="*/ 143 h 188"/>
                <a:gd name="T64" fmla="*/ 186 w 199"/>
                <a:gd name="T65" fmla="*/ 134 h 188"/>
                <a:gd name="T66" fmla="*/ 193 w 199"/>
                <a:gd name="T67" fmla="*/ 13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188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14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46"/>
                  </a:lnTo>
                  <a:lnTo>
                    <a:pt x="3" y="51"/>
                  </a:lnTo>
                  <a:lnTo>
                    <a:pt x="3" y="56"/>
                  </a:lnTo>
                  <a:lnTo>
                    <a:pt x="5" y="60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5" y="65"/>
                  </a:lnTo>
                  <a:lnTo>
                    <a:pt x="21" y="65"/>
                  </a:lnTo>
                  <a:lnTo>
                    <a:pt x="24" y="66"/>
                  </a:lnTo>
                  <a:lnTo>
                    <a:pt x="26" y="68"/>
                  </a:lnTo>
                  <a:lnTo>
                    <a:pt x="29" y="71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7" y="87"/>
                  </a:lnTo>
                  <a:lnTo>
                    <a:pt x="45" y="97"/>
                  </a:lnTo>
                  <a:lnTo>
                    <a:pt x="52" y="108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23"/>
                  </a:lnTo>
                  <a:lnTo>
                    <a:pt x="58" y="130"/>
                  </a:lnTo>
                  <a:lnTo>
                    <a:pt x="58" y="136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4" y="148"/>
                  </a:lnTo>
                  <a:lnTo>
                    <a:pt x="69" y="155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82" y="170"/>
                  </a:lnTo>
                  <a:lnTo>
                    <a:pt x="85" y="174"/>
                  </a:lnTo>
                  <a:lnTo>
                    <a:pt x="89" y="179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104" y="186"/>
                  </a:lnTo>
                  <a:lnTo>
                    <a:pt x="110" y="188"/>
                  </a:lnTo>
                  <a:lnTo>
                    <a:pt x="114" y="186"/>
                  </a:lnTo>
                  <a:lnTo>
                    <a:pt x="119" y="183"/>
                  </a:lnTo>
                  <a:lnTo>
                    <a:pt x="119" y="183"/>
                  </a:lnTo>
                  <a:lnTo>
                    <a:pt x="129" y="171"/>
                  </a:lnTo>
                  <a:lnTo>
                    <a:pt x="137" y="167"/>
                  </a:lnTo>
                  <a:lnTo>
                    <a:pt x="140" y="167"/>
                  </a:lnTo>
                  <a:lnTo>
                    <a:pt x="143" y="167"/>
                  </a:lnTo>
                  <a:lnTo>
                    <a:pt x="143" y="167"/>
                  </a:lnTo>
                  <a:lnTo>
                    <a:pt x="147" y="170"/>
                  </a:lnTo>
                  <a:lnTo>
                    <a:pt x="149" y="173"/>
                  </a:lnTo>
                  <a:lnTo>
                    <a:pt x="150" y="174"/>
                  </a:lnTo>
                  <a:lnTo>
                    <a:pt x="151" y="171"/>
                  </a:lnTo>
                  <a:lnTo>
                    <a:pt x="151" y="171"/>
                  </a:lnTo>
                  <a:lnTo>
                    <a:pt x="162" y="155"/>
                  </a:lnTo>
                  <a:lnTo>
                    <a:pt x="169" y="148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7" y="143"/>
                  </a:lnTo>
                  <a:lnTo>
                    <a:pt x="181" y="140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93" y="130"/>
                  </a:lnTo>
                  <a:lnTo>
                    <a:pt x="199" y="127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Freeform 163"/>
            <p:cNvSpPr>
              <a:spLocks/>
            </p:cNvSpPr>
            <p:nvPr/>
          </p:nvSpPr>
          <p:spPr bwMode="auto">
            <a:xfrm>
              <a:off x="6000750" y="4357688"/>
              <a:ext cx="206375" cy="336550"/>
            </a:xfrm>
            <a:custGeom>
              <a:avLst/>
              <a:gdLst>
                <a:gd name="T0" fmla="*/ 130 w 130"/>
                <a:gd name="T1" fmla="*/ 0 h 212"/>
                <a:gd name="T2" fmla="*/ 109 w 130"/>
                <a:gd name="T3" fmla="*/ 3 h 212"/>
                <a:gd name="T4" fmla="*/ 105 w 130"/>
                <a:gd name="T5" fmla="*/ 6 h 212"/>
                <a:gd name="T6" fmla="*/ 99 w 130"/>
                <a:gd name="T7" fmla="*/ 14 h 212"/>
                <a:gd name="T8" fmla="*/ 99 w 130"/>
                <a:gd name="T9" fmla="*/ 21 h 212"/>
                <a:gd name="T10" fmla="*/ 93 w 130"/>
                <a:gd name="T11" fmla="*/ 31 h 212"/>
                <a:gd name="T12" fmla="*/ 88 w 130"/>
                <a:gd name="T13" fmla="*/ 31 h 212"/>
                <a:gd name="T14" fmla="*/ 78 w 130"/>
                <a:gd name="T15" fmla="*/ 24 h 212"/>
                <a:gd name="T16" fmla="*/ 72 w 130"/>
                <a:gd name="T17" fmla="*/ 21 h 212"/>
                <a:gd name="T18" fmla="*/ 71 w 130"/>
                <a:gd name="T19" fmla="*/ 22 h 212"/>
                <a:gd name="T20" fmla="*/ 60 w 130"/>
                <a:gd name="T21" fmla="*/ 33 h 212"/>
                <a:gd name="T22" fmla="*/ 54 w 130"/>
                <a:gd name="T23" fmla="*/ 43 h 212"/>
                <a:gd name="T24" fmla="*/ 54 w 130"/>
                <a:gd name="T25" fmla="*/ 48 h 212"/>
                <a:gd name="T26" fmla="*/ 54 w 130"/>
                <a:gd name="T27" fmla="*/ 67 h 212"/>
                <a:gd name="T28" fmla="*/ 50 w 130"/>
                <a:gd name="T29" fmla="*/ 83 h 212"/>
                <a:gd name="T30" fmla="*/ 48 w 130"/>
                <a:gd name="T31" fmla="*/ 88 h 212"/>
                <a:gd name="T32" fmla="*/ 45 w 130"/>
                <a:gd name="T33" fmla="*/ 110 h 212"/>
                <a:gd name="T34" fmla="*/ 44 w 130"/>
                <a:gd name="T35" fmla="*/ 111 h 212"/>
                <a:gd name="T36" fmla="*/ 38 w 130"/>
                <a:gd name="T37" fmla="*/ 117 h 212"/>
                <a:gd name="T38" fmla="*/ 31 w 130"/>
                <a:gd name="T39" fmla="*/ 125 h 212"/>
                <a:gd name="T40" fmla="*/ 29 w 130"/>
                <a:gd name="T41" fmla="*/ 128 h 212"/>
                <a:gd name="T42" fmla="*/ 23 w 130"/>
                <a:gd name="T43" fmla="*/ 138 h 212"/>
                <a:gd name="T44" fmla="*/ 14 w 130"/>
                <a:gd name="T45" fmla="*/ 144 h 212"/>
                <a:gd name="T46" fmla="*/ 10 w 130"/>
                <a:gd name="T47" fmla="*/ 145 h 212"/>
                <a:gd name="T48" fmla="*/ 0 w 130"/>
                <a:gd name="T49" fmla="*/ 154 h 212"/>
                <a:gd name="T50" fmla="*/ 0 w 130"/>
                <a:gd name="T51" fmla="*/ 159 h 212"/>
                <a:gd name="T52" fmla="*/ 2 w 130"/>
                <a:gd name="T53" fmla="*/ 163 h 212"/>
                <a:gd name="T54" fmla="*/ 10 w 130"/>
                <a:gd name="T55" fmla="*/ 176 h 212"/>
                <a:gd name="T56" fmla="*/ 11 w 130"/>
                <a:gd name="T57" fmla="*/ 181 h 212"/>
                <a:gd name="T58" fmla="*/ 7 w 130"/>
                <a:gd name="T59" fmla="*/ 190 h 212"/>
                <a:gd name="T60" fmla="*/ 4 w 130"/>
                <a:gd name="T61" fmla="*/ 197 h 212"/>
                <a:gd name="T62" fmla="*/ 5 w 130"/>
                <a:gd name="T63" fmla="*/ 199 h 212"/>
                <a:gd name="T64" fmla="*/ 16 w 130"/>
                <a:gd name="T65" fmla="*/ 205 h 212"/>
                <a:gd name="T66" fmla="*/ 23 w 130"/>
                <a:gd name="T67" fmla="*/ 206 h 212"/>
                <a:gd name="T68" fmla="*/ 35 w 130"/>
                <a:gd name="T69" fmla="*/ 206 h 212"/>
                <a:gd name="T70" fmla="*/ 42 w 130"/>
                <a:gd name="T71" fmla="*/ 202 h 212"/>
                <a:gd name="T72" fmla="*/ 54 w 130"/>
                <a:gd name="T73" fmla="*/ 202 h 212"/>
                <a:gd name="T74" fmla="*/ 62 w 130"/>
                <a:gd name="T75" fmla="*/ 200 h 212"/>
                <a:gd name="T76" fmla="*/ 63 w 130"/>
                <a:gd name="T77" fmla="*/ 199 h 212"/>
                <a:gd name="T78" fmla="*/ 71 w 130"/>
                <a:gd name="T79" fmla="*/ 191 h 212"/>
                <a:gd name="T80" fmla="*/ 84 w 130"/>
                <a:gd name="T81" fmla="*/ 193 h 212"/>
                <a:gd name="T82" fmla="*/ 96 w 130"/>
                <a:gd name="T83" fmla="*/ 200 h 212"/>
                <a:gd name="T84" fmla="*/ 108 w 130"/>
                <a:gd name="T85" fmla="*/ 209 h 212"/>
                <a:gd name="T86" fmla="*/ 121 w 130"/>
                <a:gd name="T8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212">
                  <a:moveTo>
                    <a:pt x="130" y="0"/>
                  </a:moveTo>
                  <a:lnTo>
                    <a:pt x="130" y="0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5"/>
                  </a:lnTo>
                  <a:lnTo>
                    <a:pt x="105" y="6"/>
                  </a:lnTo>
                  <a:lnTo>
                    <a:pt x="100" y="9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21"/>
                  </a:lnTo>
                  <a:lnTo>
                    <a:pt x="96" y="27"/>
                  </a:lnTo>
                  <a:lnTo>
                    <a:pt x="93" y="31"/>
                  </a:lnTo>
                  <a:lnTo>
                    <a:pt x="91" y="3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78" y="24"/>
                  </a:lnTo>
                  <a:lnTo>
                    <a:pt x="74" y="21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5" y="25"/>
                  </a:lnTo>
                  <a:lnTo>
                    <a:pt x="60" y="33"/>
                  </a:lnTo>
                  <a:lnTo>
                    <a:pt x="56" y="40"/>
                  </a:lnTo>
                  <a:lnTo>
                    <a:pt x="54" y="43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7"/>
                  </a:lnTo>
                  <a:lnTo>
                    <a:pt x="54" y="67"/>
                  </a:lnTo>
                  <a:lnTo>
                    <a:pt x="51" y="77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8" y="88"/>
                  </a:lnTo>
                  <a:lnTo>
                    <a:pt x="47" y="95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4" y="111"/>
                  </a:lnTo>
                  <a:lnTo>
                    <a:pt x="42" y="113"/>
                  </a:lnTo>
                  <a:lnTo>
                    <a:pt x="38" y="117"/>
                  </a:lnTo>
                  <a:lnTo>
                    <a:pt x="32" y="122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6" y="134"/>
                  </a:lnTo>
                  <a:lnTo>
                    <a:pt x="23" y="138"/>
                  </a:lnTo>
                  <a:lnTo>
                    <a:pt x="20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0" y="145"/>
                  </a:lnTo>
                  <a:lnTo>
                    <a:pt x="4" y="150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2" y="163"/>
                  </a:lnTo>
                  <a:lnTo>
                    <a:pt x="5" y="171"/>
                  </a:lnTo>
                  <a:lnTo>
                    <a:pt x="10" y="176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0" y="185"/>
                  </a:lnTo>
                  <a:lnTo>
                    <a:pt x="7" y="190"/>
                  </a:lnTo>
                  <a:lnTo>
                    <a:pt x="4" y="196"/>
                  </a:lnTo>
                  <a:lnTo>
                    <a:pt x="4" y="197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11" y="203"/>
                  </a:lnTo>
                  <a:lnTo>
                    <a:pt x="16" y="205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31" y="206"/>
                  </a:lnTo>
                  <a:lnTo>
                    <a:pt x="35" y="206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7" y="200"/>
                  </a:lnTo>
                  <a:lnTo>
                    <a:pt x="54" y="202"/>
                  </a:lnTo>
                  <a:lnTo>
                    <a:pt x="60" y="202"/>
                  </a:lnTo>
                  <a:lnTo>
                    <a:pt x="62" y="200"/>
                  </a:lnTo>
                  <a:lnTo>
                    <a:pt x="63" y="199"/>
                  </a:lnTo>
                  <a:lnTo>
                    <a:pt x="63" y="199"/>
                  </a:lnTo>
                  <a:lnTo>
                    <a:pt x="66" y="194"/>
                  </a:lnTo>
                  <a:lnTo>
                    <a:pt x="71" y="191"/>
                  </a:lnTo>
                  <a:lnTo>
                    <a:pt x="78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96" y="200"/>
                  </a:lnTo>
                  <a:lnTo>
                    <a:pt x="108" y="209"/>
                  </a:lnTo>
                  <a:lnTo>
                    <a:pt x="108" y="209"/>
                  </a:lnTo>
                  <a:lnTo>
                    <a:pt x="114" y="211"/>
                  </a:lnTo>
                  <a:lnTo>
                    <a:pt x="121" y="212"/>
                  </a:lnTo>
                  <a:lnTo>
                    <a:pt x="130" y="212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Freeform 164"/>
            <p:cNvSpPr>
              <a:spLocks/>
            </p:cNvSpPr>
            <p:nvPr/>
          </p:nvSpPr>
          <p:spPr bwMode="auto">
            <a:xfrm>
              <a:off x="6207125" y="4600575"/>
              <a:ext cx="708025" cy="439737"/>
            </a:xfrm>
            <a:custGeom>
              <a:avLst/>
              <a:gdLst>
                <a:gd name="T0" fmla="*/ 120 w 446"/>
                <a:gd name="T1" fmla="*/ 10 h 277"/>
                <a:gd name="T2" fmla="*/ 109 w 446"/>
                <a:gd name="T3" fmla="*/ 22 h 277"/>
                <a:gd name="T4" fmla="*/ 83 w 446"/>
                <a:gd name="T5" fmla="*/ 34 h 277"/>
                <a:gd name="T6" fmla="*/ 47 w 446"/>
                <a:gd name="T7" fmla="*/ 32 h 277"/>
                <a:gd name="T8" fmla="*/ 25 w 446"/>
                <a:gd name="T9" fmla="*/ 32 h 277"/>
                <a:gd name="T10" fmla="*/ 22 w 446"/>
                <a:gd name="T11" fmla="*/ 43 h 277"/>
                <a:gd name="T12" fmla="*/ 7 w 446"/>
                <a:gd name="T13" fmla="*/ 53 h 277"/>
                <a:gd name="T14" fmla="*/ 7 w 446"/>
                <a:gd name="T15" fmla="*/ 71 h 277"/>
                <a:gd name="T16" fmla="*/ 22 w 446"/>
                <a:gd name="T17" fmla="*/ 89 h 277"/>
                <a:gd name="T18" fmla="*/ 53 w 446"/>
                <a:gd name="T19" fmla="*/ 106 h 277"/>
                <a:gd name="T20" fmla="*/ 61 w 446"/>
                <a:gd name="T21" fmla="*/ 106 h 277"/>
                <a:gd name="T22" fmla="*/ 71 w 446"/>
                <a:gd name="T23" fmla="*/ 95 h 277"/>
                <a:gd name="T24" fmla="*/ 84 w 446"/>
                <a:gd name="T25" fmla="*/ 78 h 277"/>
                <a:gd name="T26" fmla="*/ 87 w 446"/>
                <a:gd name="T27" fmla="*/ 78 h 277"/>
                <a:gd name="T28" fmla="*/ 84 w 446"/>
                <a:gd name="T29" fmla="*/ 117 h 277"/>
                <a:gd name="T30" fmla="*/ 87 w 446"/>
                <a:gd name="T31" fmla="*/ 135 h 277"/>
                <a:gd name="T32" fmla="*/ 115 w 446"/>
                <a:gd name="T33" fmla="*/ 142 h 277"/>
                <a:gd name="T34" fmla="*/ 126 w 446"/>
                <a:gd name="T35" fmla="*/ 148 h 277"/>
                <a:gd name="T36" fmla="*/ 120 w 446"/>
                <a:gd name="T37" fmla="*/ 154 h 277"/>
                <a:gd name="T38" fmla="*/ 103 w 446"/>
                <a:gd name="T39" fmla="*/ 163 h 277"/>
                <a:gd name="T40" fmla="*/ 103 w 446"/>
                <a:gd name="T41" fmla="*/ 166 h 277"/>
                <a:gd name="T42" fmla="*/ 118 w 446"/>
                <a:gd name="T43" fmla="*/ 182 h 277"/>
                <a:gd name="T44" fmla="*/ 133 w 446"/>
                <a:gd name="T45" fmla="*/ 188 h 277"/>
                <a:gd name="T46" fmla="*/ 138 w 446"/>
                <a:gd name="T47" fmla="*/ 192 h 277"/>
                <a:gd name="T48" fmla="*/ 132 w 446"/>
                <a:gd name="T49" fmla="*/ 207 h 277"/>
                <a:gd name="T50" fmla="*/ 138 w 446"/>
                <a:gd name="T51" fmla="*/ 216 h 277"/>
                <a:gd name="T52" fmla="*/ 158 w 446"/>
                <a:gd name="T53" fmla="*/ 223 h 277"/>
                <a:gd name="T54" fmla="*/ 173 w 446"/>
                <a:gd name="T55" fmla="*/ 223 h 277"/>
                <a:gd name="T56" fmla="*/ 188 w 446"/>
                <a:gd name="T57" fmla="*/ 225 h 277"/>
                <a:gd name="T58" fmla="*/ 207 w 446"/>
                <a:gd name="T59" fmla="*/ 220 h 277"/>
                <a:gd name="T60" fmla="*/ 217 w 446"/>
                <a:gd name="T61" fmla="*/ 217 h 277"/>
                <a:gd name="T62" fmla="*/ 238 w 446"/>
                <a:gd name="T63" fmla="*/ 226 h 277"/>
                <a:gd name="T64" fmla="*/ 244 w 446"/>
                <a:gd name="T65" fmla="*/ 238 h 277"/>
                <a:gd name="T66" fmla="*/ 244 w 446"/>
                <a:gd name="T67" fmla="*/ 252 h 277"/>
                <a:gd name="T68" fmla="*/ 255 w 446"/>
                <a:gd name="T69" fmla="*/ 256 h 277"/>
                <a:gd name="T70" fmla="*/ 266 w 446"/>
                <a:gd name="T71" fmla="*/ 259 h 277"/>
                <a:gd name="T72" fmla="*/ 286 w 446"/>
                <a:gd name="T73" fmla="*/ 277 h 277"/>
                <a:gd name="T74" fmla="*/ 289 w 446"/>
                <a:gd name="T75" fmla="*/ 275 h 277"/>
                <a:gd name="T76" fmla="*/ 302 w 446"/>
                <a:gd name="T77" fmla="*/ 262 h 277"/>
                <a:gd name="T78" fmla="*/ 314 w 446"/>
                <a:gd name="T79" fmla="*/ 263 h 277"/>
                <a:gd name="T80" fmla="*/ 323 w 446"/>
                <a:gd name="T81" fmla="*/ 262 h 277"/>
                <a:gd name="T82" fmla="*/ 334 w 446"/>
                <a:gd name="T83" fmla="*/ 250 h 277"/>
                <a:gd name="T84" fmla="*/ 339 w 446"/>
                <a:gd name="T85" fmla="*/ 252 h 277"/>
                <a:gd name="T86" fmla="*/ 361 w 446"/>
                <a:gd name="T87" fmla="*/ 259 h 277"/>
                <a:gd name="T88" fmla="*/ 374 w 446"/>
                <a:gd name="T89" fmla="*/ 268 h 277"/>
                <a:gd name="T90" fmla="*/ 380 w 446"/>
                <a:gd name="T91" fmla="*/ 266 h 277"/>
                <a:gd name="T92" fmla="*/ 386 w 446"/>
                <a:gd name="T93" fmla="*/ 259 h 277"/>
                <a:gd name="T94" fmla="*/ 395 w 446"/>
                <a:gd name="T95" fmla="*/ 260 h 277"/>
                <a:gd name="T96" fmla="*/ 404 w 446"/>
                <a:gd name="T97" fmla="*/ 266 h 277"/>
                <a:gd name="T98" fmla="*/ 410 w 446"/>
                <a:gd name="T99" fmla="*/ 263 h 277"/>
                <a:gd name="T100" fmla="*/ 410 w 446"/>
                <a:gd name="T101" fmla="*/ 234 h 277"/>
                <a:gd name="T102" fmla="*/ 411 w 446"/>
                <a:gd name="T103" fmla="*/ 229 h 277"/>
                <a:gd name="T104" fmla="*/ 417 w 446"/>
                <a:gd name="T105" fmla="*/ 216 h 277"/>
                <a:gd name="T106" fmla="*/ 420 w 446"/>
                <a:gd name="T107" fmla="*/ 207 h 277"/>
                <a:gd name="T108" fmla="*/ 434 w 446"/>
                <a:gd name="T109" fmla="*/ 20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6" h="277">
                  <a:moveTo>
                    <a:pt x="129" y="0"/>
                  </a:moveTo>
                  <a:lnTo>
                    <a:pt x="129" y="0"/>
                  </a:lnTo>
                  <a:lnTo>
                    <a:pt x="120" y="10"/>
                  </a:lnTo>
                  <a:lnTo>
                    <a:pt x="114" y="16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2" y="26"/>
                  </a:lnTo>
                  <a:lnTo>
                    <a:pt x="93" y="31"/>
                  </a:lnTo>
                  <a:lnTo>
                    <a:pt x="83" y="34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7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7" y="71"/>
                  </a:lnTo>
                  <a:lnTo>
                    <a:pt x="13" y="8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37" y="100"/>
                  </a:lnTo>
                  <a:lnTo>
                    <a:pt x="44" y="105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8" y="108"/>
                  </a:lnTo>
                  <a:lnTo>
                    <a:pt x="61" y="106"/>
                  </a:lnTo>
                  <a:lnTo>
                    <a:pt x="63" y="103"/>
                  </a:lnTo>
                  <a:lnTo>
                    <a:pt x="66" y="102"/>
                  </a:lnTo>
                  <a:lnTo>
                    <a:pt x="71" y="95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7" y="84"/>
                  </a:lnTo>
                  <a:lnTo>
                    <a:pt x="87" y="84"/>
                  </a:lnTo>
                  <a:lnTo>
                    <a:pt x="84" y="117"/>
                  </a:lnTo>
                  <a:lnTo>
                    <a:pt x="84" y="129"/>
                  </a:lnTo>
                  <a:lnTo>
                    <a:pt x="84" y="133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20" y="143"/>
                  </a:lnTo>
                  <a:lnTo>
                    <a:pt x="124" y="146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51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06" y="160"/>
                  </a:lnTo>
                  <a:lnTo>
                    <a:pt x="103" y="163"/>
                  </a:lnTo>
                  <a:lnTo>
                    <a:pt x="102" y="164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8" y="182"/>
                  </a:lnTo>
                  <a:lnTo>
                    <a:pt x="123" y="186"/>
                  </a:lnTo>
                  <a:lnTo>
                    <a:pt x="123" y="186"/>
                  </a:lnTo>
                  <a:lnTo>
                    <a:pt x="133" y="188"/>
                  </a:lnTo>
                  <a:lnTo>
                    <a:pt x="136" y="189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6" y="197"/>
                  </a:lnTo>
                  <a:lnTo>
                    <a:pt x="133" y="204"/>
                  </a:lnTo>
                  <a:lnTo>
                    <a:pt x="132" y="207"/>
                  </a:lnTo>
                  <a:lnTo>
                    <a:pt x="133" y="212"/>
                  </a:lnTo>
                  <a:lnTo>
                    <a:pt x="135" y="213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48" y="219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66" y="225"/>
                  </a:lnTo>
                  <a:lnTo>
                    <a:pt x="173" y="223"/>
                  </a:lnTo>
                  <a:lnTo>
                    <a:pt x="180" y="223"/>
                  </a:lnTo>
                  <a:lnTo>
                    <a:pt x="188" y="225"/>
                  </a:lnTo>
                  <a:lnTo>
                    <a:pt x="188" y="225"/>
                  </a:lnTo>
                  <a:lnTo>
                    <a:pt x="195" y="225"/>
                  </a:lnTo>
                  <a:lnTo>
                    <a:pt x="201" y="223"/>
                  </a:lnTo>
                  <a:lnTo>
                    <a:pt x="207" y="220"/>
                  </a:lnTo>
                  <a:lnTo>
                    <a:pt x="215" y="217"/>
                  </a:lnTo>
                  <a:lnTo>
                    <a:pt x="215" y="217"/>
                  </a:lnTo>
                  <a:lnTo>
                    <a:pt x="217" y="217"/>
                  </a:lnTo>
                  <a:lnTo>
                    <a:pt x="222" y="217"/>
                  </a:lnTo>
                  <a:lnTo>
                    <a:pt x="231" y="222"/>
                  </a:lnTo>
                  <a:lnTo>
                    <a:pt x="238" y="226"/>
                  </a:lnTo>
                  <a:lnTo>
                    <a:pt x="244" y="232"/>
                  </a:lnTo>
                  <a:lnTo>
                    <a:pt x="244" y="232"/>
                  </a:lnTo>
                  <a:lnTo>
                    <a:pt x="244" y="238"/>
                  </a:lnTo>
                  <a:lnTo>
                    <a:pt x="243" y="243"/>
                  </a:lnTo>
                  <a:lnTo>
                    <a:pt x="243" y="247"/>
                  </a:lnTo>
                  <a:lnTo>
                    <a:pt x="244" y="252"/>
                  </a:lnTo>
                  <a:lnTo>
                    <a:pt x="244" y="252"/>
                  </a:lnTo>
                  <a:lnTo>
                    <a:pt x="249" y="255"/>
                  </a:lnTo>
                  <a:lnTo>
                    <a:pt x="255" y="256"/>
                  </a:lnTo>
                  <a:lnTo>
                    <a:pt x="260" y="257"/>
                  </a:lnTo>
                  <a:lnTo>
                    <a:pt x="266" y="259"/>
                  </a:lnTo>
                  <a:lnTo>
                    <a:pt x="266" y="259"/>
                  </a:lnTo>
                  <a:lnTo>
                    <a:pt x="272" y="263"/>
                  </a:lnTo>
                  <a:lnTo>
                    <a:pt x="277" y="268"/>
                  </a:lnTo>
                  <a:lnTo>
                    <a:pt x="286" y="277"/>
                  </a:lnTo>
                  <a:lnTo>
                    <a:pt x="286" y="277"/>
                  </a:lnTo>
                  <a:lnTo>
                    <a:pt x="287" y="277"/>
                  </a:lnTo>
                  <a:lnTo>
                    <a:pt x="289" y="275"/>
                  </a:lnTo>
                  <a:lnTo>
                    <a:pt x="294" y="271"/>
                  </a:lnTo>
                  <a:lnTo>
                    <a:pt x="299" y="265"/>
                  </a:lnTo>
                  <a:lnTo>
                    <a:pt x="302" y="262"/>
                  </a:lnTo>
                  <a:lnTo>
                    <a:pt x="302" y="262"/>
                  </a:lnTo>
                  <a:lnTo>
                    <a:pt x="308" y="262"/>
                  </a:lnTo>
                  <a:lnTo>
                    <a:pt x="314" y="263"/>
                  </a:lnTo>
                  <a:lnTo>
                    <a:pt x="320" y="262"/>
                  </a:lnTo>
                  <a:lnTo>
                    <a:pt x="320" y="262"/>
                  </a:lnTo>
                  <a:lnTo>
                    <a:pt x="323" y="262"/>
                  </a:lnTo>
                  <a:lnTo>
                    <a:pt x="326" y="259"/>
                  </a:lnTo>
                  <a:lnTo>
                    <a:pt x="330" y="255"/>
                  </a:lnTo>
                  <a:lnTo>
                    <a:pt x="334" y="250"/>
                  </a:lnTo>
                  <a:lnTo>
                    <a:pt x="337" y="250"/>
                  </a:lnTo>
                  <a:lnTo>
                    <a:pt x="339" y="252"/>
                  </a:lnTo>
                  <a:lnTo>
                    <a:pt x="339" y="252"/>
                  </a:lnTo>
                  <a:lnTo>
                    <a:pt x="345" y="255"/>
                  </a:lnTo>
                  <a:lnTo>
                    <a:pt x="354" y="256"/>
                  </a:lnTo>
                  <a:lnTo>
                    <a:pt x="361" y="259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74" y="268"/>
                  </a:lnTo>
                  <a:lnTo>
                    <a:pt x="377" y="268"/>
                  </a:lnTo>
                  <a:lnTo>
                    <a:pt x="379" y="268"/>
                  </a:lnTo>
                  <a:lnTo>
                    <a:pt x="380" y="266"/>
                  </a:lnTo>
                  <a:lnTo>
                    <a:pt x="380" y="266"/>
                  </a:lnTo>
                  <a:lnTo>
                    <a:pt x="383" y="262"/>
                  </a:lnTo>
                  <a:lnTo>
                    <a:pt x="386" y="259"/>
                  </a:lnTo>
                  <a:lnTo>
                    <a:pt x="391" y="257"/>
                  </a:lnTo>
                  <a:lnTo>
                    <a:pt x="392" y="257"/>
                  </a:lnTo>
                  <a:lnTo>
                    <a:pt x="395" y="260"/>
                  </a:lnTo>
                  <a:lnTo>
                    <a:pt x="395" y="260"/>
                  </a:lnTo>
                  <a:lnTo>
                    <a:pt x="400" y="263"/>
                  </a:lnTo>
                  <a:lnTo>
                    <a:pt x="404" y="266"/>
                  </a:lnTo>
                  <a:lnTo>
                    <a:pt x="409" y="266"/>
                  </a:lnTo>
                  <a:lnTo>
                    <a:pt x="410" y="266"/>
                  </a:lnTo>
                  <a:lnTo>
                    <a:pt x="410" y="263"/>
                  </a:lnTo>
                  <a:lnTo>
                    <a:pt x="410" y="263"/>
                  </a:lnTo>
                  <a:lnTo>
                    <a:pt x="410" y="247"/>
                  </a:lnTo>
                  <a:lnTo>
                    <a:pt x="410" y="234"/>
                  </a:lnTo>
                  <a:lnTo>
                    <a:pt x="410" y="234"/>
                  </a:lnTo>
                  <a:lnTo>
                    <a:pt x="410" y="232"/>
                  </a:lnTo>
                  <a:lnTo>
                    <a:pt x="411" y="229"/>
                  </a:lnTo>
                  <a:lnTo>
                    <a:pt x="416" y="223"/>
                  </a:lnTo>
                  <a:lnTo>
                    <a:pt x="416" y="223"/>
                  </a:lnTo>
                  <a:lnTo>
                    <a:pt x="417" y="216"/>
                  </a:lnTo>
                  <a:lnTo>
                    <a:pt x="419" y="210"/>
                  </a:lnTo>
                  <a:lnTo>
                    <a:pt x="420" y="207"/>
                  </a:lnTo>
                  <a:lnTo>
                    <a:pt x="420" y="207"/>
                  </a:lnTo>
                  <a:lnTo>
                    <a:pt x="426" y="203"/>
                  </a:lnTo>
                  <a:lnTo>
                    <a:pt x="434" y="200"/>
                  </a:lnTo>
                  <a:lnTo>
                    <a:pt x="434" y="200"/>
                  </a:lnTo>
                  <a:lnTo>
                    <a:pt x="441" y="194"/>
                  </a:lnTo>
                  <a:lnTo>
                    <a:pt x="446" y="189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Freeform 165"/>
            <p:cNvSpPr>
              <a:spLocks/>
            </p:cNvSpPr>
            <p:nvPr/>
          </p:nvSpPr>
          <p:spPr bwMode="auto">
            <a:xfrm>
              <a:off x="6135688" y="4238625"/>
              <a:ext cx="931863" cy="665162"/>
            </a:xfrm>
            <a:custGeom>
              <a:avLst/>
              <a:gdLst>
                <a:gd name="T0" fmla="*/ 8 w 587"/>
                <a:gd name="T1" fmla="*/ 12 h 419"/>
                <a:gd name="T2" fmla="*/ 20 w 587"/>
                <a:gd name="T3" fmla="*/ 15 h 419"/>
                <a:gd name="T4" fmla="*/ 52 w 587"/>
                <a:gd name="T5" fmla="*/ 29 h 419"/>
                <a:gd name="T6" fmla="*/ 52 w 587"/>
                <a:gd name="T7" fmla="*/ 41 h 419"/>
                <a:gd name="T8" fmla="*/ 43 w 587"/>
                <a:gd name="T9" fmla="*/ 72 h 419"/>
                <a:gd name="T10" fmla="*/ 51 w 587"/>
                <a:gd name="T11" fmla="*/ 78 h 419"/>
                <a:gd name="T12" fmla="*/ 79 w 587"/>
                <a:gd name="T13" fmla="*/ 81 h 419"/>
                <a:gd name="T14" fmla="*/ 91 w 587"/>
                <a:gd name="T15" fmla="*/ 92 h 419"/>
                <a:gd name="T16" fmla="*/ 108 w 587"/>
                <a:gd name="T17" fmla="*/ 120 h 419"/>
                <a:gd name="T18" fmla="*/ 119 w 587"/>
                <a:gd name="T19" fmla="*/ 127 h 419"/>
                <a:gd name="T20" fmla="*/ 129 w 587"/>
                <a:gd name="T21" fmla="*/ 115 h 419"/>
                <a:gd name="T22" fmla="*/ 140 w 587"/>
                <a:gd name="T23" fmla="*/ 127 h 419"/>
                <a:gd name="T24" fmla="*/ 148 w 587"/>
                <a:gd name="T25" fmla="*/ 152 h 419"/>
                <a:gd name="T26" fmla="*/ 153 w 587"/>
                <a:gd name="T27" fmla="*/ 197 h 419"/>
                <a:gd name="T28" fmla="*/ 169 w 587"/>
                <a:gd name="T29" fmla="*/ 225 h 419"/>
                <a:gd name="T30" fmla="*/ 181 w 587"/>
                <a:gd name="T31" fmla="*/ 232 h 419"/>
                <a:gd name="T32" fmla="*/ 196 w 587"/>
                <a:gd name="T33" fmla="*/ 229 h 419"/>
                <a:gd name="T34" fmla="*/ 214 w 587"/>
                <a:gd name="T35" fmla="*/ 217 h 419"/>
                <a:gd name="T36" fmla="*/ 243 w 587"/>
                <a:gd name="T37" fmla="*/ 231 h 419"/>
                <a:gd name="T38" fmla="*/ 267 w 587"/>
                <a:gd name="T39" fmla="*/ 219 h 419"/>
                <a:gd name="T40" fmla="*/ 283 w 587"/>
                <a:gd name="T41" fmla="*/ 217 h 419"/>
                <a:gd name="T42" fmla="*/ 277 w 587"/>
                <a:gd name="T43" fmla="*/ 234 h 419"/>
                <a:gd name="T44" fmla="*/ 283 w 587"/>
                <a:gd name="T45" fmla="*/ 241 h 419"/>
                <a:gd name="T46" fmla="*/ 288 w 587"/>
                <a:gd name="T47" fmla="*/ 253 h 419"/>
                <a:gd name="T48" fmla="*/ 288 w 587"/>
                <a:gd name="T49" fmla="*/ 268 h 419"/>
                <a:gd name="T50" fmla="*/ 304 w 587"/>
                <a:gd name="T51" fmla="*/ 278 h 419"/>
                <a:gd name="T52" fmla="*/ 319 w 587"/>
                <a:gd name="T53" fmla="*/ 280 h 419"/>
                <a:gd name="T54" fmla="*/ 316 w 587"/>
                <a:gd name="T55" fmla="*/ 294 h 419"/>
                <a:gd name="T56" fmla="*/ 319 w 587"/>
                <a:gd name="T57" fmla="*/ 308 h 419"/>
                <a:gd name="T58" fmla="*/ 338 w 587"/>
                <a:gd name="T59" fmla="*/ 339 h 419"/>
                <a:gd name="T60" fmla="*/ 357 w 587"/>
                <a:gd name="T61" fmla="*/ 370 h 419"/>
                <a:gd name="T62" fmla="*/ 377 w 587"/>
                <a:gd name="T63" fmla="*/ 377 h 419"/>
                <a:gd name="T64" fmla="*/ 394 w 587"/>
                <a:gd name="T65" fmla="*/ 386 h 419"/>
                <a:gd name="T66" fmla="*/ 409 w 587"/>
                <a:gd name="T67" fmla="*/ 410 h 419"/>
                <a:gd name="T68" fmla="*/ 434 w 587"/>
                <a:gd name="T69" fmla="*/ 411 h 419"/>
                <a:gd name="T70" fmla="*/ 448 w 587"/>
                <a:gd name="T71" fmla="*/ 397 h 419"/>
                <a:gd name="T72" fmla="*/ 456 w 587"/>
                <a:gd name="T73" fmla="*/ 394 h 419"/>
                <a:gd name="T74" fmla="*/ 474 w 587"/>
                <a:gd name="T75" fmla="*/ 411 h 419"/>
                <a:gd name="T76" fmla="*/ 488 w 587"/>
                <a:gd name="T77" fmla="*/ 419 h 419"/>
                <a:gd name="T78" fmla="*/ 493 w 587"/>
                <a:gd name="T79" fmla="*/ 410 h 419"/>
                <a:gd name="T80" fmla="*/ 501 w 587"/>
                <a:gd name="T81" fmla="*/ 398 h 419"/>
                <a:gd name="T82" fmla="*/ 513 w 587"/>
                <a:gd name="T83" fmla="*/ 389 h 419"/>
                <a:gd name="T84" fmla="*/ 508 w 587"/>
                <a:gd name="T85" fmla="*/ 379 h 419"/>
                <a:gd name="T86" fmla="*/ 502 w 587"/>
                <a:gd name="T87" fmla="*/ 345 h 419"/>
                <a:gd name="T88" fmla="*/ 510 w 587"/>
                <a:gd name="T89" fmla="*/ 343 h 419"/>
                <a:gd name="T90" fmla="*/ 526 w 587"/>
                <a:gd name="T91" fmla="*/ 352 h 419"/>
                <a:gd name="T92" fmla="*/ 542 w 587"/>
                <a:gd name="T93" fmla="*/ 348 h 419"/>
                <a:gd name="T94" fmla="*/ 557 w 587"/>
                <a:gd name="T95" fmla="*/ 342 h 419"/>
                <a:gd name="T96" fmla="*/ 570 w 587"/>
                <a:gd name="T97" fmla="*/ 334 h 419"/>
                <a:gd name="T98" fmla="*/ 587 w 587"/>
                <a:gd name="T99" fmla="*/ 318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419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8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4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2" y="41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43" y="65"/>
                  </a:lnTo>
                  <a:lnTo>
                    <a:pt x="43" y="72"/>
                  </a:lnTo>
                  <a:lnTo>
                    <a:pt x="43" y="74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51" y="78"/>
                  </a:lnTo>
                  <a:lnTo>
                    <a:pt x="5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79" y="81"/>
                  </a:lnTo>
                  <a:lnTo>
                    <a:pt x="85" y="84"/>
                  </a:lnTo>
                  <a:lnTo>
                    <a:pt x="88" y="87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101" y="106"/>
                  </a:lnTo>
                  <a:lnTo>
                    <a:pt x="106" y="114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11" y="126"/>
                  </a:lnTo>
                  <a:lnTo>
                    <a:pt x="113" y="129"/>
                  </a:lnTo>
                  <a:lnTo>
                    <a:pt x="116" y="129"/>
                  </a:lnTo>
                  <a:lnTo>
                    <a:pt x="119" y="127"/>
                  </a:lnTo>
                  <a:lnTo>
                    <a:pt x="119" y="127"/>
                  </a:lnTo>
                  <a:lnTo>
                    <a:pt x="123" y="120"/>
                  </a:lnTo>
                  <a:lnTo>
                    <a:pt x="126" y="117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4" y="118"/>
                  </a:lnTo>
                  <a:lnTo>
                    <a:pt x="140" y="127"/>
                  </a:lnTo>
                  <a:lnTo>
                    <a:pt x="146" y="139"/>
                  </a:lnTo>
                  <a:lnTo>
                    <a:pt x="147" y="145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48" y="177"/>
                  </a:lnTo>
                  <a:lnTo>
                    <a:pt x="150" y="188"/>
                  </a:lnTo>
                  <a:lnTo>
                    <a:pt x="153" y="197"/>
                  </a:lnTo>
                  <a:lnTo>
                    <a:pt x="153" y="197"/>
                  </a:lnTo>
                  <a:lnTo>
                    <a:pt x="160" y="210"/>
                  </a:lnTo>
                  <a:lnTo>
                    <a:pt x="166" y="220"/>
                  </a:lnTo>
                  <a:lnTo>
                    <a:pt x="166" y="220"/>
                  </a:lnTo>
                  <a:lnTo>
                    <a:pt x="169" y="225"/>
                  </a:lnTo>
                  <a:lnTo>
                    <a:pt x="174" y="228"/>
                  </a:lnTo>
                  <a:lnTo>
                    <a:pt x="174" y="228"/>
                  </a:lnTo>
                  <a:lnTo>
                    <a:pt x="177" y="231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85" y="232"/>
                  </a:lnTo>
                  <a:lnTo>
                    <a:pt x="190" y="232"/>
                  </a:lnTo>
                  <a:lnTo>
                    <a:pt x="196" y="229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9" y="219"/>
                  </a:lnTo>
                  <a:lnTo>
                    <a:pt x="214" y="217"/>
                  </a:lnTo>
                  <a:lnTo>
                    <a:pt x="220" y="220"/>
                  </a:lnTo>
                  <a:lnTo>
                    <a:pt x="220" y="220"/>
                  </a:lnTo>
                  <a:lnTo>
                    <a:pt x="234" y="226"/>
                  </a:lnTo>
                  <a:lnTo>
                    <a:pt x="243" y="231"/>
                  </a:lnTo>
                  <a:lnTo>
                    <a:pt x="243" y="231"/>
                  </a:lnTo>
                  <a:lnTo>
                    <a:pt x="248" y="229"/>
                  </a:lnTo>
                  <a:lnTo>
                    <a:pt x="254" y="226"/>
                  </a:lnTo>
                  <a:lnTo>
                    <a:pt x="267" y="219"/>
                  </a:lnTo>
                  <a:lnTo>
                    <a:pt x="267" y="219"/>
                  </a:lnTo>
                  <a:lnTo>
                    <a:pt x="274" y="217"/>
                  </a:lnTo>
                  <a:lnTo>
                    <a:pt x="279" y="216"/>
                  </a:lnTo>
                  <a:lnTo>
                    <a:pt x="283" y="217"/>
                  </a:lnTo>
                  <a:lnTo>
                    <a:pt x="283" y="219"/>
                  </a:lnTo>
                  <a:lnTo>
                    <a:pt x="283" y="219"/>
                  </a:lnTo>
                  <a:lnTo>
                    <a:pt x="279" y="228"/>
                  </a:lnTo>
                  <a:lnTo>
                    <a:pt x="277" y="234"/>
                  </a:lnTo>
                  <a:lnTo>
                    <a:pt x="277" y="238"/>
                  </a:lnTo>
                  <a:lnTo>
                    <a:pt x="277" y="238"/>
                  </a:lnTo>
                  <a:lnTo>
                    <a:pt x="280" y="240"/>
                  </a:lnTo>
                  <a:lnTo>
                    <a:pt x="283" y="241"/>
                  </a:lnTo>
                  <a:lnTo>
                    <a:pt x="286" y="243"/>
                  </a:lnTo>
                  <a:lnTo>
                    <a:pt x="288" y="247"/>
                  </a:lnTo>
                  <a:lnTo>
                    <a:pt x="288" y="247"/>
                  </a:lnTo>
                  <a:lnTo>
                    <a:pt x="288" y="253"/>
                  </a:lnTo>
                  <a:lnTo>
                    <a:pt x="286" y="257"/>
                  </a:lnTo>
                  <a:lnTo>
                    <a:pt x="286" y="263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97" y="275"/>
                  </a:lnTo>
                  <a:lnTo>
                    <a:pt x="300" y="277"/>
                  </a:lnTo>
                  <a:lnTo>
                    <a:pt x="304" y="278"/>
                  </a:lnTo>
                  <a:lnTo>
                    <a:pt x="304" y="278"/>
                  </a:lnTo>
                  <a:lnTo>
                    <a:pt x="310" y="278"/>
                  </a:lnTo>
                  <a:lnTo>
                    <a:pt x="316" y="278"/>
                  </a:lnTo>
                  <a:lnTo>
                    <a:pt x="319" y="280"/>
                  </a:lnTo>
                  <a:lnTo>
                    <a:pt x="320" y="283"/>
                  </a:lnTo>
                  <a:lnTo>
                    <a:pt x="320" y="283"/>
                  </a:lnTo>
                  <a:lnTo>
                    <a:pt x="319" y="287"/>
                  </a:lnTo>
                  <a:lnTo>
                    <a:pt x="316" y="294"/>
                  </a:lnTo>
                  <a:lnTo>
                    <a:pt x="314" y="297"/>
                  </a:lnTo>
                  <a:lnTo>
                    <a:pt x="314" y="300"/>
                  </a:lnTo>
                  <a:lnTo>
                    <a:pt x="316" y="305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26" y="315"/>
                  </a:lnTo>
                  <a:lnTo>
                    <a:pt x="331" y="323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347" y="358"/>
                  </a:lnTo>
                  <a:lnTo>
                    <a:pt x="351" y="364"/>
                  </a:lnTo>
                  <a:lnTo>
                    <a:pt x="357" y="370"/>
                  </a:lnTo>
                  <a:lnTo>
                    <a:pt x="357" y="370"/>
                  </a:lnTo>
                  <a:lnTo>
                    <a:pt x="365" y="374"/>
                  </a:lnTo>
                  <a:lnTo>
                    <a:pt x="377" y="377"/>
                  </a:lnTo>
                  <a:lnTo>
                    <a:pt x="377" y="377"/>
                  </a:lnTo>
                  <a:lnTo>
                    <a:pt x="384" y="379"/>
                  </a:lnTo>
                  <a:lnTo>
                    <a:pt x="388" y="382"/>
                  </a:lnTo>
                  <a:lnTo>
                    <a:pt x="394" y="386"/>
                  </a:lnTo>
                  <a:lnTo>
                    <a:pt x="394" y="386"/>
                  </a:lnTo>
                  <a:lnTo>
                    <a:pt x="402" y="397"/>
                  </a:lnTo>
                  <a:lnTo>
                    <a:pt x="406" y="404"/>
                  </a:lnTo>
                  <a:lnTo>
                    <a:pt x="409" y="410"/>
                  </a:lnTo>
                  <a:lnTo>
                    <a:pt x="409" y="410"/>
                  </a:lnTo>
                  <a:lnTo>
                    <a:pt x="415" y="411"/>
                  </a:lnTo>
                  <a:lnTo>
                    <a:pt x="422" y="413"/>
                  </a:lnTo>
                  <a:lnTo>
                    <a:pt x="431" y="413"/>
                  </a:lnTo>
                  <a:lnTo>
                    <a:pt x="434" y="411"/>
                  </a:lnTo>
                  <a:lnTo>
                    <a:pt x="437" y="410"/>
                  </a:lnTo>
                  <a:lnTo>
                    <a:pt x="437" y="410"/>
                  </a:lnTo>
                  <a:lnTo>
                    <a:pt x="442" y="404"/>
                  </a:lnTo>
                  <a:lnTo>
                    <a:pt x="448" y="397"/>
                  </a:lnTo>
                  <a:lnTo>
                    <a:pt x="452" y="392"/>
                  </a:lnTo>
                  <a:lnTo>
                    <a:pt x="455" y="392"/>
                  </a:lnTo>
                  <a:lnTo>
                    <a:pt x="456" y="394"/>
                  </a:lnTo>
                  <a:lnTo>
                    <a:pt x="456" y="394"/>
                  </a:lnTo>
                  <a:lnTo>
                    <a:pt x="465" y="406"/>
                  </a:lnTo>
                  <a:lnTo>
                    <a:pt x="470" y="410"/>
                  </a:lnTo>
                  <a:lnTo>
                    <a:pt x="474" y="411"/>
                  </a:lnTo>
                  <a:lnTo>
                    <a:pt x="474" y="411"/>
                  </a:lnTo>
                  <a:lnTo>
                    <a:pt x="479" y="414"/>
                  </a:lnTo>
                  <a:lnTo>
                    <a:pt x="482" y="417"/>
                  </a:lnTo>
                  <a:lnTo>
                    <a:pt x="486" y="419"/>
                  </a:lnTo>
                  <a:lnTo>
                    <a:pt x="488" y="419"/>
                  </a:lnTo>
                  <a:lnTo>
                    <a:pt x="491" y="417"/>
                  </a:lnTo>
                  <a:lnTo>
                    <a:pt x="491" y="417"/>
                  </a:lnTo>
                  <a:lnTo>
                    <a:pt x="493" y="414"/>
                  </a:lnTo>
                  <a:lnTo>
                    <a:pt x="493" y="410"/>
                  </a:lnTo>
                  <a:lnTo>
                    <a:pt x="493" y="406"/>
                  </a:lnTo>
                  <a:lnTo>
                    <a:pt x="495" y="403"/>
                  </a:lnTo>
                  <a:lnTo>
                    <a:pt x="495" y="403"/>
                  </a:lnTo>
                  <a:lnTo>
                    <a:pt x="501" y="398"/>
                  </a:lnTo>
                  <a:lnTo>
                    <a:pt x="505" y="395"/>
                  </a:lnTo>
                  <a:lnTo>
                    <a:pt x="511" y="394"/>
                  </a:lnTo>
                  <a:lnTo>
                    <a:pt x="513" y="392"/>
                  </a:lnTo>
                  <a:lnTo>
                    <a:pt x="513" y="389"/>
                  </a:lnTo>
                  <a:lnTo>
                    <a:pt x="513" y="389"/>
                  </a:lnTo>
                  <a:lnTo>
                    <a:pt x="513" y="386"/>
                  </a:lnTo>
                  <a:lnTo>
                    <a:pt x="511" y="383"/>
                  </a:lnTo>
                  <a:lnTo>
                    <a:pt x="508" y="379"/>
                  </a:lnTo>
                  <a:lnTo>
                    <a:pt x="505" y="373"/>
                  </a:lnTo>
                  <a:lnTo>
                    <a:pt x="505" y="373"/>
                  </a:lnTo>
                  <a:lnTo>
                    <a:pt x="502" y="354"/>
                  </a:lnTo>
                  <a:lnTo>
                    <a:pt x="502" y="345"/>
                  </a:lnTo>
                  <a:lnTo>
                    <a:pt x="504" y="342"/>
                  </a:lnTo>
                  <a:lnTo>
                    <a:pt x="505" y="342"/>
                  </a:lnTo>
                  <a:lnTo>
                    <a:pt x="505" y="342"/>
                  </a:lnTo>
                  <a:lnTo>
                    <a:pt x="510" y="343"/>
                  </a:lnTo>
                  <a:lnTo>
                    <a:pt x="514" y="346"/>
                  </a:lnTo>
                  <a:lnTo>
                    <a:pt x="520" y="351"/>
                  </a:lnTo>
                  <a:lnTo>
                    <a:pt x="526" y="352"/>
                  </a:lnTo>
                  <a:lnTo>
                    <a:pt x="526" y="352"/>
                  </a:lnTo>
                  <a:lnTo>
                    <a:pt x="532" y="352"/>
                  </a:lnTo>
                  <a:lnTo>
                    <a:pt x="536" y="352"/>
                  </a:lnTo>
                  <a:lnTo>
                    <a:pt x="541" y="351"/>
                  </a:lnTo>
                  <a:lnTo>
                    <a:pt x="542" y="348"/>
                  </a:lnTo>
                  <a:lnTo>
                    <a:pt x="542" y="348"/>
                  </a:lnTo>
                  <a:lnTo>
                    <a:pt x="544" y="345"/>
                  </a:lnTo>
                  <a:lnTo>
                    <a:pt x="548" y="343"/>
                  </a:lnTo>
                  <a:lnTo>
                    <a:pt x="557" y="342"/>
                  </a:lnTo>
                  <a:lnTo>
                    <a:pt x="557" y="342"/>
                  </a:lnTo>
                  <a:lnTo>
                    <a:pt x="562" y="340"/>
                  </a:lnTo>
                  <a:lnTo>
                    <a:pt x="566" y="337"/>
                  </a:lnTo>
                  <a:lnTo>
                    <a:pt x="570" y="334"/>
                  </a:lnTo>
                  <a:lnTo>
                    <a:pt x="573" y="331"/>
                  </a:lnTo>
                  <a:lnTo>
                    <a:pt x="573" y="331"/>
                  </a:lnTo>
                  <a:lnTo>
                    <a:pt x="581" y="324"/>
                  </a:lnTo>
                  <a:lnTo>
                    <a:pt x="587" y="31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Freeform 166"/>
            <p:cNvSpPr>
              <a:spLocks/>
            </p:cNvSpPr>
            <p:nvPr/>
          </p:nvSpPr>
          <p:spPr bwMode="auto">
            <a:xfrm>
              <a:off x="5565775" y="5119688"/>
              <a:ext cx="265113" cy="392112"/>
            </a:xfrm>
            <a:custGeom>
              <a:avLst/>
              <a:gdLst>
                <a:gd name="T0" fmla="*/ 0 w 167"/>
                <a:gd name="T1" fmla="*/ 247 h 247"/>
                <a:gd name="T2" fmla="*/ 10 w 167"/>
                <a:gd name="T3" fmla="*/ 233 h 247"/>
                <a:gd name="T4" fmla="*/ 16 w 167"/>
                <a:gd name="T5" fmla="*/ 230 h 247"/>
                <a:gd name="T6" fmla="*/ 29 w 167"/>
                <a:gd name="T7" fmla="*/ 230 h 247"/>
                <a:gd name="T8" fmla="*/ 43 w 167"/>
                <a:gd name="T9" fmla="*/ 227 h 247"/>
                <a:gd name="T10" fmla="*/ 47 w 167"/>
                <a:gd name="T11" fmla="*/ 222 h 247"/>
                <a:gd name="T12" fmla="*/ 57 w 167"/>
                <a:gd name="T13" fmla="*/ 218 h 247"/>
                <a:gd name="T14" fmla="*/ 62 w 167"/>
                <a:gd name="T15" fmla="*/ 219 h 247"/>
                <a:gd name="T16" fmla="*/ 71 w 167"/>
                <a:gd name="T17" fmla="*/ 218 h 247"/>
                <a:gd name="T18" fmla="*/ 84 w 167"/>
                <a:gd name="T19" fmla="*/ 216 h 247"/>
                <a:gd name="T20" fmla="*/ 88 w 167"/>
                <a:gd name="T21" fmla="*/ 216 h 247"/>
                <a:gd name="T22" fmla="*/ 96 w 167"/>
                <a:gd name="T23" fmla="*/ 212 h 247"/>
                <a:gd name="T24" fmla="*/ 102 w 167"/>
                <a:gd name="T25" fmla="*/ 209 h 247"/>
                <a:gd name="T26" fmla="*/ 105 w 167"/>
                <a:gd name="T27" fmla="*/ 209 h 247"/>
                <a:gd name="T28" fmla="*/ 111 w 167"/>
                <a:gd name="T29" fmla="*/ 207 h 247"/>
                <a:gd name="T30" fmla="*/ 120 w 167"/>
                <a:gd name="T31" fmla="*/ 197 h 247"/>
                <a:gd name="T32" fmla="*/ 122 w 167"/>
                <a:gd name="T33" fmla="*/ 190 h 247"/>
                <a:gd name="T34" fmla="*/ 133 w 167"/>
                <a:gd name="T35" fmla="*/ 160 h 247"/>
                <a:gd name="T36" fmla="*/ 137 w 167"/>
                <a:gd name="T37" fmla="*/ 153 h 247"/>
                <a:gd name="T38" fmla="*/ 140 w 167"/>
                <a:gd name="T39" fmla="*/ 145 h 247"/>
                <a:gd name="T40" fmla="*/ 137 w 167"/>
                <a:gd name="T41" fmla="*/ 127 h 247"/>
                <a:gd name="T42" fmla="*/ 134 w 167"/>
                <a:gd name="T43" fmla="*/ 120 h 247"/>
                <a:gd name="T44" fmla="*/ 125 w 167"/>
                <a:gd name="T45" fmla="*/ 108 h 247"/>
                <a:gd name="T46" fmla="*/ 127 w 167"/>
                <a:gd name="T47" fmla="*/ 105 h 247"/>
                <a:gd name="T48" fmla="*/ 136 w 167"/>
                <a:gd name="T49" fmla="*/ 104 h 247"/>
                <a:gd name="T50" fmla="*/ 140 w 167"/>
                <a:gd name="T51" fmla="*/ 99 h 247"/>
                <a:gd name="T52" fmla="*/ 140 w 167"/>
                <a:gd name="T53" fmla="*/ 96 h 247"/>
                <a:gd name="T54" fmla="*/ 143 w 167"/>
                <a:gd name="T55" fmla="*/ 89 h 247"/>
                <a:gd name="T56" fmla="*/ 151 w 167"/>
                <a:gd name="T57" fmla="*/ 85 h 247"/>
                <a:gd name="T58" fmla="*/ 157 w 167"/>
                <a:gd name="T59" fmla="*/ 82 h 247"/>
                <a:gd name="T60" fmla="*/ 167 w 167"/>
                <a:gd name="T61" fmla="*/ 67 h 247"/>
                <a:gd name="T62" fmla="*/ 155 w 167"/>
                <a:gd name="T63" fmla="*/ 49 h 247"/>
                <a:gd name="T64" fmla="*/ 142 w 167"/>
                <a:gd name="T65" fmla="*/ 34 h 247"/>
                <a:gd name="T66" fmla="*/ 139 w 167"/>
                <a:gd name="T67" fmla="*/ 33 h 247"/>
                <a:gd name="T68" fmla="*/ 124 w 167"/>
                <a:gd name="T69" fmla="*/ 45 h 247"/>
                <a:gd name="T70" fmla="*/ 111 w 167"/>
                <a:gd name="T71" fmla="*/ 53 h 247"/>
                <a:gd name="T72" fmla="*/ 108 w 167"/>
                <a:gd name="T73" fmla="*/ 55 h 247"/>
                <a:gd name="T74" fmla="*/ 93 w 167"/>
                <a:gd name="T75" fmla="*/ 52 h 247"/>
                <a:gd name="T76" fmla="*/ 91 w 167"/>
                <a:gd name="T77" fmla="*/ 49 h 247"/>
                <a:gd name="T78" fmla="*/ 91 w 167"/>
                <a:gd name="T79" fmla="*/ 43 h 247"/>
                <a:gd name="T80" fmla="*/ 88 w 167"/>
                <a:gd name="T81" fmla="*/ 33 h 247"/>
                <a:gd name="T82" fmla="*/ 87 w 167"/>
                <a:gd name="T83" fmla="*/ 30 h 247"/>
                <a:gd name="T84" fmla="*/ 88 w 167"/>
                <a:gd name="T85" fmla="*/ 19 h 247"/>
                <a:gd name="T86" fmla="*/ 88 w 167"/>
                <a:gd name="T87" fmla="*/ 15 h 247"/>
                <a:gd name="T88" fmla="*/ 84 w 167"/>
                <a:gd name="T89" fmla="*/ 9 h 247"/>
                <a:gd name="T90" fmla="*/ 81 w 167"/>
                <a:gd name="T91" fmla="*/ 7 h 247"/>
                <a:gd name="T92" fmla="*/ 75 w 167"/>
                <a:gd name="T93" fmla="*/ 5 h 247"/>
                <a:gd name="T94" fmla="*/ 69 w 167"/>
                <a:gd name="T95" fmla="*/ 0 h 247"/>
                <a:gd name="T96" fmla="*/ 65 w 167"/>
                <a:gd name="T97" fmla="*/ 2 h 247"/>
                <a:gd name="T98" fmla="*/ 53 w 167"/>
                <a:gd name="T99" fmla="*/ 5 h 247"/>
                <a:gd name="T100" fmla="*/ 47 w 167"/>
                <a:gd name="T101" fmla="*/ 2 h 247"/>
                <a:gd name="T102" fmla="*/ 43 w 167"/>
                <a:gd name="T103" fmla="*/ 0 h 247"/>
                <a:gd name="T104" fmla="*/ 35 w 167"/>
                <a:gd name="T10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247">
                  <a:moveTo>
                    <a:pt x="0" y="247"/>
                  </a:moveTo>
                  <a:lnTo>
                    <a:pt x="0" y="247"/>
                  </a:lnTo>
                  <a:lnTo>
                    <a:pt x="4" y="239"/>
                  </a:lnTo>
                  <a:lnTo>
                    <a:pt x="10" y="233"/>
                  </a:lnTo>
                  <a:lnTo>
                    <a:pt x="13" y="231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29" y="230"/>
                  </a:lnTo>
                  <a:lnTo>
                    <a:pt x="37" y="230"/>
                  </a:lnTo>
                  <a:lnTo>
                    <a:pt x="43" y="227"/>
                  </a:lnTo>
                  <a:lnTo>
                    <a:pt x="43" y="227"/>
                  </a:lnTo>
                  <a:lnTo>
                    <a:pt x="47" y="222"/>
                  </a:lnTo>
                  <a:lnTo>
                    <a:pt x="51" y="219"/>
                  </a:lnTo>
                  <a:lnTo>
                    <a:pt x="57" y="218"/>
                  </a:lnTo>
                  <a:lnTo>
                    <a:pt x="62" y="219"/>
                  </a:lnTo>
                  <a:lnTo>
                    <a:pt x="62" y="219"/>
                  </a:lnTo>
                  <a:lnTo>
                    <a:pt x="66" y="219"/>
                  </a:lnTo>
                  <a:lnTo>
                    <a:pt x="71" y="218"/>
                  </a:lnTo>
                  <a:lnTo>
                    <a:pt x="77" y="216"/>
                  </a:lnTo>
                  <a:lnTo>
                    <a:pt x="84" y="216"/>
                  </a:lnTo>
                  <a:lnTo>
                    <a:pt x="84" y="216"/>
                  </a:lnTo>
                  <a:lnTo>
                    <a:pt x="88" y="216"/>
                  </a:lnTo>
                  <a:lnTo>
                    <a:pt x="91" y="215"/>
                  </a:lnTo>
                  <a:lnTo>
                    <a:pt x="96" y="212"/>
                  </a:lnTo>
                  <a:lnTo>
                    <a:pt x="100" y="209"/>
                  </a:lnTo>
                  <a:lnTo>
                    <a:pt x="102" y="20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08" y="209"/>
                  </a:lnTo>
                  <a:lnTo>
                    <a:pt x="111" y="207"/>
                  </a:lnTo>
                  <a:lnTo>
                    <a:pt x="115" y="203"/>
                  </a:lnTo>
                  <a:lnTo>
                    <a:pt x="120" y="197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0" y="170"/>
                  </a:lnTo>
                  <a:lnTo>
                    <a:pt x="133" y="160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0" y="145"/>
                  </a:lnTo>
                  <a:lnTo>
                    <a:pt x="139" y="136"/>
                  </a:lnTo>
                  <a:lnTo>
                    <a:pt x="137" y="127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7" y="111"/>
                  </a:lnTo>
                  <a:lnTo>
                    <a:pt x="125" y="108"/>
                  </a:lnTo>
                  <a:lnTo>
                    <a:pt x="125" y="107"/>
                  </a:lnTo>
                  <a:lnTo>
                    <a:pt x="127" y="105"/>
                  </a:lnTo>
                  <a:lnTo>
                    <a:pt x="127" y="105"/>
                  </a:lnTo>
                  <a:lnTo>
                    <a:pt x="136" y="104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0" y="96"/>
                  </a:lnTo>
                  <a:lnTo>
                    <a:pt x="140" y="96"/>
                  </a:lnTo>
                  <a:lnTo>
                    <a:pt x="140" y="92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7" y="82"/>
                  </a:lnTo>
                  <a:lnTo>
                    <a:pt x="161" y="76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55" y="49"/>
                  </a:lnTo>
                  <a:lnTo>
                    <a:pt x="146" y="37"/>
                  </a:lnTo>
                  <a:lnTo>
                    <a:pt x="142" y="34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1" y="37"/>
                  </a:lnTo>
                  <a:lnTo>
                    <a:pt x="124" y="45"/>
                  </a:lnTo>
                  <a:lnTo>
                    <a:pt x="115" y="52"/>
                  </a:lnTo>
                  <a:lnTo>
                    <a:pt x="111" y="53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96" y="55"/>
                  </a:lnTo>
                  <a:lnTo>
                    <a:pt x="93" y="52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3"/>
                  </a:lnTo>
                  <a:lnTo>
                    <a:pt x="91" y="39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7" y="30"/>
                  </a:lnTo>
                  <a:lnTo>
                    <a:pt x="87" y="27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5"/>
                  </a:lnTo>
                  <a:lnTo>
                    <a:pt x="87" y="10"/>
                  </a:lnTo>
                  <a:lnTo>
                    <a:pt x="84" y="9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59" y="3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Freeform 167"/>
            <p:cNvSpPr>
              <a:spLocks/>
            </p:cNvSpPr>
            <p:nvPr/>
          </p:nvSpPr>
          <p:spPr bwMode="auto">
            <a:xfrm>
              <a:off x="5078413" y="5299075"/>
              <a:ext cx="488950" cy="298450"/>
            </a:xfrm>
            <a:custGeom>
              <a:avLst/>
              <a:gdLst>
                <a:gd name="T0" fmla="*/ 0 w 308"/>
                <a:gd name="T1" fmla="*/ 118 h 188"/>
                <a:gd name="T2" fmla="*/ 19 w 308"/>
                <a:gd name="T3" fmla="*/ 133 h 188"/>
                <a:gd name="T4" fmla="*/ 28 w 308"/>
                <a:gd name="T5" fmla="*/ 142 h 188"/>
                <a:gd name="T6" fmla="*/ 40 w 308"/>
                <a:gd name="T7" fmla="*/ 160 h 188"/>
                <a:gd name="T8" fmla="*/ 52 w 308"/>
                <a:gd name="T9" fmla="*/ 174 h 188"/>
                <a:gd name="T10" fmla="*/ 62 w 308"/>
                <a:gd name="T11" fmla="*/ 180 h 188"/>
                <a:gd name="T12" fmla="*/ 81 w 308"/>
                <a:gd name="T13" fmla="*/ 185 h 188"/>
                <a:gd name="T14" fmla="*/ 87 w 308"/>
                <a:gd name="T15" fmla="*/ 183 h 188"/>
                <a:gd name="T16" fmla="*/ 89 w 308"/>
                <a:gd name="T17" fmla="*/ 180 h 188"/>
                <a:gd name="T18" fmla="*/ 93 w 308"/>
                <a:gd name="T19" fmla="*/ 171 h 188"/>
                <a:gd name="T20" fmla="*/ 96 w 308"/>
                <a:gd name="T21" fmla="*/ 170 h 188"/>
                <a:gd name="T22" fmla="*/ 102 w 308"/>
                <a:gd name="T23" fmla="*/ 171 h 188"/>
                <a:gd name="T24" fmla="*/ 113 w 308"/>
                <a:gd name="T25" fmla="*/ 173 h 188"/>
                <a:gd name="T26" fmla="*/ 116 w 308"/>
                <a:gd name="T27" fmla="*/ 173 h 188"/>
                <a:gd name="T28" fmla="*/ 126 w 308"/>
                <a:gd name="T29" fmla="*/ 168 h 188"/>
                <a:gd name="T30" fmla="*/ 130 w 308"/>
                <a:gd name="T31" fmla="*/ 167 h 188"/>
                <a:gd name="T32" fmla="*/ 136 w 308"/>
                <a:gd name="T33" fmla="*/ 167 h 188"/>
                <a:gd name="T34" fmla="*/ 151 w 308"/>
                <a:gd name="T35" fmla="*/ 161 h 188"/>
                <a:gd name="T36" fmla="*/ 156 w 308"/>
                <a:gd name="T37" fmla="*/ 155 h 188"/>
                <a:gd name="T38" fmla="*/ 157 w 308"/>
                <a:gd name="T39" fmla="*/ 152 h 188"/>
                <a:gd name="T40" fmla="*/ 166 w 308"/>
                <a:gd name="T41" fmla="*/ 148 h 188"/>
                <a:gd name="T42" fmla="*/ 167 w 308"/>
                <a:gd name="T43" fmla="*/ 145 h 188"/>
                <a:gd name="T44" fmla="*/ 169 w 308"/>
                <a:gd name="T45" fmla="*/ 127 h 188"/>
                <a:gd name="T46" fmla="*/ 169 w 308"/>
                <a:gd name="T47" fmla="*/ 126 h 188"/>
                <a:gd name="T48" fmla="*/ 175 w 308"/>
                <a:gd name="T49" fmla="*/ 124 h 188"/>
                <a:gd name="T50" fmla="*/ 185 w 308"/>
                <a:gd name="T51" fmla="*/ 124 h 188"/>
                <a:gd name="T52" fmla="*/ 204 w 308"/>
                <a:gd name="T53" fmla="*/ 127 h 188"/>
                <a:gd name="T54" fmla="*/ 212 w 308"/>
                <a:gd name="T55" fmla="*/ 130 h 188"/>
                <a:gd name="T56" fmla="*/ 227 w 308"/>
                <a:gd name="T57" fmla="*/ 133 h 188"/>
                <a:gd name="T58" fmla="*/ 237 w 308"/>
                <a:gd name="T59" fmla="*/ 134 h 188"/>
                <a:gd name="T60" fmla="*/ 252 w 308"/>
                <a:gd name="T61" fmla="*/ 151 h 188"/>
                <a:gd name="T62" fmla="*/ 256 w 308"/>
                <a:gd name="T63" fmla="*/ 157 h 188"/>
                <a:gd name="T64" fmla="*/ 264 w 308"/>
                <a:gd name="T65" fmla="*/ 167 h 188"/>
                <a:gd name="T66" fmla="*/ 271 w 308"/>
                <a:gd name="T67" fmla="*/ 171 h 188"/>
                <a:gd name="T68" fmla="*/ 289 w 308"/>
                <a:gd name="T69" fmla="*/ 186 h 188"/>
                <a:gd name="T70" fmla="*/ 295 w 308"/>
                <a:gd name="T71" fmla="*/ 188 h 188"/>
                <a:gd name="T72" fmla="*/ 298 w 308"/>
                <a:gd name="T73" fmla="*/ 186 h 188"/>
                <a:gd name="T74" fmla="*/ 307 w 308"/>
                <a:gd name="T75" fmla="*/ 173 h 188"/>
                <a:gd name="T76" fmla="*/ 308 w 308"/>
                <a:gd name="T77" fmla="*/ 157 h 188"/>
                <a:gd name="T78" fmla="*/ 307 w 308"/>
                <a:gd name="T79" fmla="*/ 151 h 188"/>
                <a:gd name="T80" fmla="*/ 308 w 308"/>
                <a:gd name="T81" fmla="*/ 140 h 188"/>
                <a:gd name="T82" fmla="*/ 307 w 308"/>
                <a:gd name="T83" fmla="*/ 134 h 188"/>
                <a:gd name="T84" fmla="*/ 301 w 308"/>
                <a:gd name="T85" fmla="*/ 126 h 188"/>
                <a:gd name="T86" fmla="*/ 295 w 308"/>
                <a:gd name="T87" fmla="*/ 120 h 188"/>
                <a:gd name="T88" fmla="*/ 295 w 308"/>
                <a:gd name="T89" fmla="*/ 117 h 188"/>
                <a:gd name="T90" fmla="*/ 296 w 308"/>
                <a:gd name="T91" fmla="*/ 114 h 188"/>
                <a:gd name="T92" fmla="*/ 295 w 308"/>
                <a:gd name="T93" fmla="*/ 108 h 188"/>
                <a:gd name="T94" fmla="*/ 289 w 308"/>
                <a:gd name="T95" fmla="*/ 103 h 188"/>
                <a:gd name="T96" fmla="*/ 278 w 308"/>
                <a:gd name="T97" fmla="*/ 89 h 188"/>
                <a:gd name="T98" fmla="*/ 277 w 308"/>
                <a:gd name="T99" fmla="*/ 84 h 188"/>
                <a:gd name="T100" fmla="*/ 274 w 308"/>
                <a:gd name="T101" fmla="*/ 71 h 188"/>
                <a:gd name="T102" fmla="*/ 271 w 308"/>
                <a:gd name="T103" fmla="*/ 66 h 188"/>
                <a:gd name="T104" fmla="*/ 270 w 308"/>
                <a:gd name="T105" fmla="*/ 59 h 188"/>
                <a:gd name="T106" fmla="*/ 265 w 308"/>
                <a:gd name="T107" fmla="*/ 53 h 188"/>
                <a:gd name="T108" fmla="*/ 253 w 308"/>
                <a:gd name="T109" fmla="*/ 44 h 188"/>
                <a:gd name="T110" fmla="*/ 247 w 308"/>
                <a:gd name="T111" fmla="*/ 37 h 188"/>
                <a:gd name="T112" fmla="*/ 249 w 308"/>
                <a:gd name="T113" fmla="*/ 34 h 188"/>
                <a:gd name="T114" fmla="*/ 256 w 308"/>
                <a:gd name="T115" fmla="*/ 28 h 188"/>
                <a:gd name="T116" fmla="*/ 258 w 308"/>
                <a:gd name="T117" fmla="*/ 25 h 188"/>
                <a:gd name="T118" fmla="*/ 261 w 308"/>
                <a:gd name="T119" fmla="*/ 11 h 188"/>
                <a:gd name="T120" fmla="*/ 259 w 308"/>
                <a:gd name="T121" fmla="*/ 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188">
                  <a:moveTo>
                    <a:pt x="0" y="118"/>
                  </a:moveTo>
                  <a:lnTo>
                    <a:pt x="0" y="118"/>
                  </a:lnTo>
                  <a:lnTo>
                    <a:pt x="10" y="126"/>
                  </a:lnTo>
                  <a:lnTo>
                    <a:pt x="19" y="133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34" y="151"/>
                  </a:lnTo>
                  <a:lnTo>
                    <a:pt x="40" y="160"/>
                  </a:lnTo>
                  <a:lnTo>
                    <a:pt x="46" y="168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62" y="180"/>
                  </a:lnTo>
                  <a:lnTo>
                    <a:pt x="73" y="183"/>
                  </a:lnTo>
                  <a:lnTo>
                    <a:pt x="81" y="185"/>
                  </a:lnTo>
                  <a:lnTo>
                    <a:pt x="84" y="185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9" y="180"/>
                  </a:lnTo>
                  <a:lnTo>
                    <a:pt x="90" y="176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102" y="171"/>
                  </a:lnTo>
                  <a:lnTo>
                    <a:pt x="107" y="173"/>
                  </a:lnTo>
                  <a:lnTo>
                    <a:pt x="113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21" y="170"/>
                  </a:lnTo>
                  <a:lnTo>
                    <a:pt x="126" y="168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6" y="167"/>
                  </a:lnTo>
                  <a:lnTo>
                    <a:pt x="136" y="167"/>
                  </a:lnTo>
                  <a:lnTo>
                    <a:pt x="145" y="166"/>
                  </a:lnTo>
                  <a:lnTo>
                    <a:pt x="151" y="161"/>
                  </a:lnTo>
                  <a:lnTo>
                    <a:pt x="154" y="158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7" y="152"/>
                  </a:lnTo>
                  <a:lnTo>
                    <a:pt x="160" y="151"/>
                  </a:lnTo>
                  <a:lnTo>
                    <a:pt x="166" y="148"/>
                  </a:lnTo>
                  <a:lnTo>
                    <a:pt x="166" y="148"/>
                  </a:lnTo>
                  <a:lnTo>
                    <a:pt x="167" y="145"/>
                  </a:lnTo>
                  <a:lnTo>
                    <a:pt x="169" y="139"/>
                  </a:lnTo>
                  <a:lnTo>
                    <a:pt x="169" y="127"/>
                  </a:lnTo>
                  <a:lnTo>
                    <a:pt x="169" y="127"/>
                  </a:lnTo>
                  <a:lnTo>
                    <a:pt x="169" y="126"/>
                  </a:lnTo>
                  <a:lnTo>
                    <a:pt x="170" y="124"/>
                  </a:lnTo>
                  <a:lnTo>
                    <a:pt x="175" y="124"/>
                  </a:lnTo>
                  <a:lnTo>
                    <a:pt x="185" y="124"/>
                  </a:lnTo>
                  <a:lnTo>
                    <a:pt x="185" y="124"/>
                  </a:lnTo>
                  <a:lnTo>
                    <a:pt x="197" y="126"/>
                  </a:lnTo>
                  <a:lnTo>
                    <a:pt x="204" y="127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9" y="131"/>
                  </a:lnTo>
                  <a:lnTo>
                    <a:pt x="227" y="133"/>
                  </a:lnTo>
                  <a:lnTo>
                    <a:pt x="237" y="134"/>
                  </a:lnTo>
                  <a:lnTo>
                    <a:pt x="237" y="134"/>
                  </a:lnTo>
                  <a:lnTo>
                    <a:pt x="241" y="139"/>
                  </a:lnTo>
                  <a:lnTo>
                    <a:pt x="252" y="151"/>
                  </a:lnTo>
                  <a:lnTo>
                    <a:pt x="252" y="151"/>
                  </a:lnTo>
                  <a:lnTo>
                    <a:pt x="256" y="157"/>
                  </a:lnTo>
                  <a:lnTo>
                    <a:pt x="261" y="161"/>
                  </a:lnTo>
                  <a:lnTo>
                    <a:pt x="264" y="167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80" y="180"/>
                  </a:lnTo>
                  <a:lnTo>
                    <a:pt x="289" y="186"/>
                  </a:lnTo>
                  <a:lnTo>
                    <a:pt x="289" y="186"/>
                  </a:lnTo>
                  <a:lnTo>
                    <a:pt x="295" y="188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302" y="180"/>
                  </a:lnTo>
                  <a:lnTo>
                    <a:pt x="307" y="173"/>
                  </a:lnTo>
                  <a:lnTo>
                    <a:pt x="308" y="164"/>
                  </a:lnTo>
                  <a:lnTo>
                    <a:pt x="308" y="157"/>
                  </a:lnTo>
                  <a:lnTo>
                    <a:pt x="308" y="157"/>
                  </a:lnTo>
                  <a:lnTo>
                    <a:pt x="307" y="151"/>
                  </a:lnTo>
                  <a:lnTo>
                    <a:pt x="308" y="146"/>
                  </a:lnTo>
                  <a:lnTo>
                    <a:pt x="308" y="140"/>
                  </a:lnTo>
                  <a:lnTo>
                    <a:pt x="307" y="134"/>
                  </a:lnTo>
                  <a:lnTo>
                    <a:pt x="307" y="134"/>
                  </a:lnTo>
                  <a:lnTo>
                    <a:pt x="304" y="130"/>
                  </a:lnTo>
                  <a:lnTo>
                    <a:pt x="301" y="126"/>
                  </a:lnTo>
                  <a:lnTo>
                    <a:pt x="298" y="123"/>
                  </a:lnTo>
                  <a:lnTo>
                    <a:pt x="295" y="120"/>
                  </a:lnTo>
                  <a:lnTo>
                    <a:pt x="295" y="120"/>
                  </a:lnTo>
                  <a:lnTo>
                    <a:pt x="295" y="117"/>
                  </a:lnTo>
                  <a:lnTo>
                    <a:pt x="295" y="117"/>
                  </a:lnTo>
                  <a:lnTo>
                    <a:pt x="296" y="114"/>
                  </a:lnTo>
                  <a:lnTo>
                    <a:pt x="298" y="111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289" y="103"/>
                  </a:lnTo>
                  <a:lnTo>
                    <a:pt x="283" y="96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5" y="77"/>
                  </a:lnTo>
                  <a:lnTo>
                    <a:pt x="274" y="71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0" y="63"/>
                  </a:lnTo>
                  <a:lnTo>
                    <a:pt x="270" y="59"/>
                  </a:lnTo>
                  <a:lnTo>
                    <a:pt x="270" y="56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53" y="44"/>
                  </a:lnTo>
                  <a:lnTo>
                    <a:pt x="249" y="40"/>
                  </a:lnTo>
                  <a:lnTo>
                    <a:pt x="247" y="37"/>
                  </a:lnTo>
                  <a:lnTo>
                    <a:pt x="247" y="37"/>
                  </a:lnTo>
                  <a:lnTo>
                    <a:pt x="249" y="34"/>
                  </a:lnTo>
                  <a:lnTo>
                    <a:pt x="252" y="32"/>
                  </a:lnTo>
                  <a:lnTo>
                    <a:pt x="256" y="28"/>
                  </a:lnTo>
                  <a:lnTo>
                    <a:pt x="258" y="25"/>
                  </a:lnTo>
                  <a:lnTo>
                    <a:pt x="258" y="25"/>
                  </a:lnTo>
                  <a:lnTo>
                    <a:pt x="261" y="14"/>
                  </a:lnTo>
                  <a:lnTo>
                    <a:pt x="261" y="11"/>
                  </a:lnTo>
                  <a:lnTo>
                    <a:pt x="259" y="9"/>
                  </a:lnTo>
                  <a:lnTo>
                    <a:pt x="259" y="9"/>
                  </a:lnTo>
                  <a:lnTo>
                    <a:pt x="255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Freeform 168"/>
            <p:cNvSpPr>
              <a:spLocks/>
            </p:cNvSpPr>
            <p:nvPr/>
          </p:nvSpPr>
          <p:spPr bwMode="auto">
            <a:xfrm>
              <a:off x="5311775" y="4978400"/>
              <a:ext cx="338138" cy="320675"/>
            </a:xfrm>
            <a:custGeom>
              <a:avLst/>
              <a:gdLst>
                <a:gd name="T0" fmla="*/ 0 w 213"/>
                <a:gd name="T1" fmla="*/ 88 h 202"/>
                <a:gd name="T2" fmla="*/ 17 w 213"/>
                <a:gd name="T3" fmla="*/ 79 h 202"/>
                <a:gd name="T4" fmla="*/ 23 w 213"/>
                <a:gd name="T5" fmla="*/ 77 h 202"/>
                <a:gd name="T6" fmla="*/ 32 w 213"/>
                <a:gd name="T7" fmla="*/ 82 h 202"/>
                <a:gd name="T8" fmla="*/ 35 w 213"/>
                <a:gd name="T9" fmla="*/ 94 h 202"/>
                <a:gd name="T10" fmla="*/ 34 w 213"/>
                <a:gd name="T11" fmla="*/ 110 h 202"/>
                <a:gd name="T12" fmla="*/ 35 w 213"/>
                <a:gd name="T13" fmla="*/ 119 h 202"/>
                <a:gd name="T14" fmla="*/ 38 w 213"/>
                <a:gd name="T15" fmla="*/ 120 h 202"/>
                <a:gd name="T16" fmla="*/ 49 w 213"/>
                <a:gd name="T17" fmla="*/ 120 h 202"/>
                <a:gd name="T18" fmla="*/ 54 w 213"/>
                <a:gd name="T19" fmla="*/ 117 h 202"/>
                <a:gd name="T20" fmla="*/ 59 w 213"/>
                <a:gd name="T21" fmla="*/ 120 h 202"/>
                <a:gd name="T22" fmla="*/ 63 w 213"/>
                <a:gd name="T23" fmla="*/ 129 h 202"/>
                <a:gd name="T24" fmla="*/ 63 w 213"/>
                <a:gd name="T25" fmla="*/ 134 h 202"/>
                <a:gd name="T26" fmla="*/ 57 w 213"/>
                <a:gd name="T27" fmla="*/ 141 h 202"/>
                <a:gd name="T28" fmla="*/ 59 w 213"/>
                <a:gd name="T29" fmla="*/ 150 h 202"/>
                <a:gd name="T30" fmla="*/ 62 w 213"/>
                <a:gd name="T31" fmla="*/ 156 h 202"/>
                <a:gd name="T32" fmla="*/ 72 w 213"/>
                <a:gd name="T33" fmla="*/ 163 h 202"/>
                <a:gd name="T34" fmla="*/ 75 w 213"/>
                <a:gd name="T35" fmla="*/ 166 h 202"/>
                <a:gd name="T36" fmla="*/ 83 w 213"/>
                <a:gd name="T37" fmla="*/ 178 h 202"/>
                <a:gd name="T38" fmla="*/ 84 w 213"/>
                <a:gd name="T39" fmla="*/ 184 h 202"/>
                <a:gd name="T40" fmla="*/ 90 w 213"/>
                <a:gd name="T41" fmla="*/ 194 h 202"/>
                <a:gd name="T42" fmla="*/ 99 w 213"/>
                <a:gd name="T43" fmla="*/ 200 h 202"/>
                <a:gd name="T44" fmla="*/ 105 w 213"/>
                <a:gd name="T45" fmla="*/ 202 h 202"/>
                <a:gd name="T46" fmla="*/ 118 w 213"/>
                <a:gd name="T47" fmla="*/ 200 h 202"/>
                <a:gd name="T48" fmla="*/ 123 w 213"/>
                <a:gd name="T49" fmla="*/ 199 h 202"/>
                <a:gd name="T50" fmla="*/ 130 w 213"/>
                <a:gd name="T51" fmla="*/ 194 h 202"/>
                <a:gd name="T52" fmla="*/ 136 w 213"/>
                <a:gd name="T53" fmla="*/ 191 h 202"/>
                <a:gd name="T54" fmla="*/ 143 w 213"/>
                <a:gd name="T55" fmla="*/ 185 h 202"/>
                <a:gd name="T56" fmla="*/ 140 w 213"/>
                <a:gd name="T57" fmla="*/ 184 h 202"/>
                <a:gd name="T58" fmla="*/ 136 w 213"/>
                <a:gd name="T59" fmla="*/ 181 h 202"/>
                <a:gd name="T60" fmla="*/ 131 w 213"/>
                <a:gd name="T61" fmla="*/ 174 h 202"/>
                <a:gd name="T62" fmla="*/ 131 w 213"/>
                <a:gd name="T63" fmla="*/ 168 h 202"/>
                <a:gd name="T64" fmla="*/ 127 w 213"/>
                <a:gd name="T65" fmla="*/ 141 h 202"/>
                <a:gd name="T66" fmla="*/ 127 w 213"/>
                <a:gd name="T67" fmla="*/ 136 h 202"/>
                <a:gd name="T68" fmla="*/ 136 w 213"/>
                <a:gd name="T69" fmla="*/ 132 h 202"/>
                <a:gd name="T70" fmla="*/ 148 w 213"/>
                <a:gd name="T71" fmla="*/ 126 h 202"/>
                <a:gd name="T72" fmla="*/ 171 w 213"/>
                <a:gd name="T73" fmla="*/ 110 h 202"/>
                <a:gd name="T74" fmla="*/ 183 w 213"/>
                <a:gd name="T75" fmla="*/ 98 h 202"/>
                <a:gd name="T76" fmla="*/ 195 w 213"/>
                <a:gd name="T77" fmla="*/ 89 h 202"/>
                <a:gd name="T78" fmla="*/ 198 w 213"/>
                <a:gd name="T79" fmla="*/ 88 h 202"/>
                <a:gd name="T80" fmla="*/ 207 w 213"/>
                <a:gd name="T81" fmla="*/ 74 h 202"/>
                <a:gd name="T82" fmla="*/ 213 w 213"/>
                <a:gd name="T83" fmla="*/ 55 h 202"/>
                <a:gd name="T84" fmla="*/ 211 w 213"/>
                <a:gd name="T85" fmla="*/ 49 h 202"/>
                <a:gd name="T86" fmla="*/ 207 w 213"/>
                <a:gd name="T87" fmla="*/ 39 h 202"/>
                <a:gd name="T88" fmla="*/ 204 w 213"/>
                <a:gd name="T89" fmla="*/ 37 h 202"/>
                <a:gd name="T90" fmla="*/ 188 w 213"/>
                <a:gd name="T91" fmla="*/ 39 h 202"/>
                <a:gd name="T92" fmla="*/ 183 w 213"/>
                <a:gd name="T93" fmla="*/ 39 h 202"/>
                <a:gd name="T94" fmla="*/ 174 w 213"/>
                <a:gd name="T95" fmla="*/ 34 h 202"/>
                <a:gd name="T96" fmla="*/ 173 w 213"/>
                <a:gd name="T97" fmla="*/ 31 h 202"/>
                <a:gd name="T98" fmla="*/ 171 w 213"/>
                <a:gd name="T99" fmla="*/ 27 h 202"/>
                <a:gd name="T100" fmla="*/ 174 w 213"/>
                <a:gd name="T101" fmla="*/ 22 h 202"/>
                <a:gd name="T102" fmla="*/ 180 w 213"/>
                <a:gd name="T103" fmla="*/ 12 h 202"/>
                <a:gd name="T104" fmla="*/ 177 w 213"/>
                <a:gd name="T105" fmla="*/ 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02">
                  <a:moveTo>
                    <a:pt x="0" y="88"/>
                  </a:moveTo>
                  <a:lnTo>
                    <a:pt x="0" y="88"/>
                  </a:lnTo>
                  <a:lnTo>
                    <a:pt x="10" y="82"/>
                  </a:lnTo>
                  <a:lnTo>
                    <a:pt x="17" y="79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8" y="79"/>
                  </a:lnTo>
                  <a:lnTo>
                    <a:pt x="32" y="82"/>
                  </a:lnTo>
                  <a:lnTo>
                    <a:pt x="34" y="86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4" y="110"/>
                  </a:lnTo>
                  <a:lnTo>
                    <a:pt x="34" y="116"/>
                  </a:lnTo>
                  <a:lnTo>
                    <a:pt x="35" y="119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43" y="122"/>
                  </a:lnTo>
                  <a:lnTo>
                    <a:pt x="49" y="120"/>
                  </a:lnTo>
                  <a:lnTo>
                    <a:pt x="51" y="119"/>
                  </a:lnTo>
                  <a:lnTo>
                    <a:pt x="54" y="117"/>
                  </a:lnTo>
                  <a:lnTo>
                    <a:pt x="54" y="117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3" y="129"/>
                  </a:lnTo>
                  <a:lnTo>
                    <a:pt x="63" y="131"/>
                  </a:lnTo>
                  <a:lnTo>
                    <a:pt x="63" y="134"/>
                  </a:lnTo>
                  <a:lnTo>
                    <a:pt x="63" y="134"/>
                  </a:lnTo>
                  <a:lnTo>
                    <a:pt x="57" y="141"/>
                  </a:lnTo>
                  <a:lnTo>
                    <a:pt x="57" y="145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62" y="156"/>
                  </a:lnTo>
                  <a:lnTo>
                    <a:pt x="68" y="160"/>
                  </a:lnTo>
                  <a:lnTo>
                    <a:pt x="72" y="163"/>
                  </a:lnTo>
                  <a:lnTo>
                    <a:pt x="75" y="166"/>
                  </a:lnTo>
                  <a:lnTo>
                    <a:pt x="75" y="166"/>
                  </a:lnTo>
                  <a:lnTo>
                    <a:pt x="80" y="174"/>
                  </a:lnTo>
                  <a:lnTo>
                    <a:pt x="83" y="178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6" y="188"/>
                  </a:lnTo>
                  <a:lnTo>
                    <a:pt x="90" y="194"/>
                  </a:lnTo>
                  <a:lnTo>
                    <a:pt x="94" y="197"/>
                  </a:lnTo>
                  <a:lnTo>
                    <a:pt x="99" y="200"/>
                  </a:lnTo>
                  <a:lnTo>
                    <a:pt x="99" y="200"/>
                  </a:lnTo>
                  <a:lnTo>
                    <a:pt x="105" y="202"/>
                  </a:lnTo>
                  <a:lnTo>
                    <a:pt x="112" y="202"/>
                  </a:lnTo>
                  <a:lnTo>
                    <a:pt x="118" y="200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6" y="196"/>
                  </a:lnTo>
                  <a:lnTo>
                    <a:pt x="130" y="194"/>
                  </a:lnTo>
                  <a:lnTo>
                    <a:pt x="136" y="191"/>
                  </a:lnTo>
                  <a:lnTo>
                    <a:pt x="136" y="191"/>
                  </a:lnTo>
                  <a:lnTo>
                    <a:pt x="142" y="188"/>
                  </a:lnTo>
                  <a:lnTo>
                    <a:pt x="143" y="185"/>
                  </a:lnTo>
                  <a:lnTo>
                    <a:pt x="142" y="185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36" y="181"/>
                  </a:lnTo>
                  <a:lnTo>
                    <a:pt x="134" y="178"/>
                  </a:lnTo>
                  <a:lnTo>
                    <a:pt x="131" y="174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28" y="150"/>
                  </a:lnTo>
                  <a:lnTo>
                    <a:pt x="127" y="141"/>
                  </a:lnTo>
                  <a:lnTo>
                    <a:pt x="127" y="138"/>
                  </a:lnTo>
                  <a:lnTo>
                    <a:pt x="127" y="136"/>
                  </a:lnTo>
                  <a:lnTo>
                    <a:pt x="127" y="136"/>
                  </a:lnTo>
                  <a:lnTo>
                    <a:pt x="136" y="132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60" y="119"/>
                  </a:lnTo>
                  <a:lnTo>
                    <a:pt x="171" y="110"/>
                  </a:lnTo>
                  <a:lnTo>
                    <a:pt x="171" y="110"/>
                  </a:lnTo>
                  <a:lnTo>
                    <a:pt x="183" y="98"/>
                  </a:lnTo>
                  <a:lnTo>
                    <a:pt x="191" y="94"/>
                  </a:lnTo>
                  <a:lnTo>
                    <a:pt x="195" y="89"/>
                  </a:lnTo>
                  <a:lnTo>
                    <a:pt x="195" y="89"/>
                  </a:lnTo>
                  <a:lnTo>
                    <a:pt x="198" y="88"/>
                  </a:lnTo>
                  <a:lnTo>
                    <a:pt x="201" y="85"/>
                  </a:lnTo>
                  <a:lnTo>
                    <a:pt x="207" y="74"/>
                  </a:lnTo>
                  <a:lnTo>
                    <a:pt x="211" y="62"/>
                  </a:lnTo>
                  <a:lnTo>
                    <a:pt x="213" y="55"/>
                  </a:lnTo>
                  <a:lnTo>
                    <a:pt x="213" y="55"/>
                  </a:lnTo>
                  <a:lnTo>
                    <a:pt x="211" y="49"/>
                  </a:lnTo>
                  <a:lnTo>
                    <a:pt x="210" y="45"/>
                  </a:lnTo>
                  <a:lnTo>
                    <a:pt x="207" y="39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195" y="37"/>
                  </a:lnTo>
                  <a:lnTo>
                    <a:pt x="188" y="39"/>
                  </a:lnTo>
                  <a:lnTo>
                    <a:pt x="188" y="39"/>
                  </a:lnTo>
                  <a:lnTo>
                    <a:pt x="183" y="39"/>
                  </a:lnTo>
                  <a:lnTo>
                    <a:pt x="179" y="37"/>
                  </a:lnTo>
                  <a:lnTo>
                    <a:pt x="174" y="34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1" y="27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9" y="18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7" y="6"/>
                  </a:lnTo>
                  <a:lnTo>
                    <a:pt x="174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Freeform 169"/>
            <p:cNvSpPr>
              <a:spLocks/>
            </p:cNvSpPr>
            <p:nvPr/>
          </p:nvSpPr>
          <p:spPr bwMode="auto">
            <a:xfrm>
              <a:off x="5067300" y="5129213"/>
              <a:ext cx="173038" cy="306387"/>
            </a:xfrm>
            <a:custGeom>
              <a:avLst/>
              <a:gdLst>
                <a:gd name="T0" fmla="*/ 108 w 109"/>
                <a:gd name="T1" fmla="*/ 0 h 193"/>
                <a:gd name="T2" fmla="*/ 108 w 109"/>
                <a:gd name="T3" fmla="*/ 0 h 193"/>
                <a:gd name="T4" fmla="*/ 109 w 109"/>
                <a:gd name="T5" fmla="*/ 10 h 193"/>
                <a:gd name="T6" fmla="*/ 109 w 109"/>
                <a:gd name="T7" fmla="*/ 18 h 193"/>
                <a:gd name="T8" fmla="*/ 108 w 109"/>
                <a:gd name="T9" fmla="*/ 24 h 193"/>
                <a:gd name="T10" fmla="*/ 108 w 109"/>
                <a:gd name="T11" fmla="*/ 24 h 193"/>
                <a:gd name="T12" fmla="*/ 105 w 109"/>
                <a:gd name="T13" fmla="*/ 34 h 193"/>
                <a:gd name="T14" fmla="*/ 102 w 109"/>
                <a:gd name="T15" fmla="*/ 40 h 193"/>
                <a:gd name="T16" fmla="*/ 97 w 109"/>
                <a:gd name="T17" fmla="*/ 43 h 193"/>
                <a:gd name="T18" fmla="*/ 97 w 109"/>
                <a:gd name="T19" fmla="*/ 43 h 193"/>
                <a:gd name="T20" fmla="*/ 93 w 109"/>
                <a:gd name="T21" fmla="*/ 44 h 193"/>
                <a:gd name="T22" fmla="*/ 87 w 109"/>
                <a:gd name="T23" fmla="*/ 46 h 193"/>
                <a:gd name="T24" fmla="*/ 84 w 109"/>
                <a:gd name="T25" fmla="*/ 46 h 193"/>
                <a:gd name="T26" fmla="*/ 84 w 109"/>
                <a:gd name="T27" fmla="*/ 47 h 193"/>
                <a:gd name="T28" fmla="*/ 84 w 109"/>
                <a:gd name="T29" fmla="*/ 49 h 193"/>
                <a:gd name="T30" fmla="*/ 84 w 109"/>
                <a:gd name="T31" fmla="*/ 49 h 193"/>
                <a:gd name="T32" fmla="*/ 86 w 109"/>
                <a:gd name="T33" fmla="*/ 53 h 193"/>
                <a:gd name="T34" fmla="*/ 90 w 109"/>
                <a:gd name="T35" fmla="*/ 58 h 193"/>
                <a:gd name="T36" fmla="*/ 99 w 109"/>
                <a:gd name="T37" fmla="*/ 68 h 193"/>
                <a:gd name="T38" fmla="*/ 99 w 109"/>
                <a:gd name="T39" fmla="*/ 68 h 193"/>
                <a:gd name="T40" fmla="*/ 100 w 109"/>
                <a:gd name="T41" fmla="*/ 70 h 193"/>
                <a:gd name="T42" fmla="*/ 99 w 109"/>
                <a:gd name="T43" fmla="*/ 73 h 193"/>
                <a:gd name="T44" fmla="*/ 94 w 109"/>
                <a:gd name="T45" fmla="*/ 79 h 193"/>
                <a:gd name="T46" fmla="*/ 88 w 109"/>
                <a:gd name="T47" fmla="*/ 81 h 193"/>
                <a:gd name="T48" fmla="*/ 84 w 109"/>
                <a:gd name="T49" fmla="*/ 83 h 193"/>
                <a:gd name="T50" fmla="*/ 84 w 109"/>
                <a:gd name="T51" fmla="*/ 83 h 193"/>
                <a:gd name="T52" fmla="*/ 81 w 109"/>
                <a:gd name="T53" fmla="*/ 81 h 193"/>
                <a:gd name="T54" fmla="*/ 80 w 109"/>
                <a:gd name="T55" fmla="*/ 80 h 193"/>
                <a:gd name="T56" fmla="*/ 80 w 109"/>
                <a:gd name="T57" fmla="*/ 79 h 193"/>
                <a:gd name="T58" fmla="*/ 77 w 109"/>
                <a:gd name="T59" fmla="*/ 79 h 193"/>
                <a:gd name="T60" fmla="*/ 77 w 109"/>
                <a:gd name="T61" fmla="*/ 79 h 193"/>
                <a:gd name="T62" fmla="*/ 74 w 109"/>
                <a:gd name="T63" fmla="*/ 81 h 193"/>
                <a:gd name="T64" fmla="*/ 71 w 109"/>
                <a:gd name="T65" fmla="*/ 84 h 193"/>
                <a:gd name="T66" fmla="*/ 68 w 109"/>
                <a:gd name="T67" fmla="*/ 90 h 193"/>
                <a:gd name="T68" fmla="*/ 66 w 109"/>
                <a:gd name="T69" fmla="*/ 98 h 193"/>
                <a:gd name="T70" fmla="*/ 66 w 109"/>
                <a:gd name="T71" fmla="*/ 98 h 193"/>
                <a:gd name="T72" fmla="*/ 65 w 109"/>
                <a:gd name="T73" fmla="*/ 107 h 193"/>
                <a:gd name="T74" fmla="*/ 62 w 109"/>
                <a:gd name="T75" fmla="*/ 113 h 193"/>
                <a:gd name="T76" fmla="*/ 59 w 109"/>
                <a:gd name="T77" fmla="*/ 117 h 193"/>
                <a:gd name="T78" fmla="*/ 54 w 109"/>
                <a:gd name="T79" fmla="*/ 121 h 193"/>
                <a:gd name="T80" fmla="*/ 54 w 109"/>
                <a:gd name="T81" fmla="*/ 121 h 193"/>
                <a:gd name="T82" fmla="*/ 51 w 109"/>
                <a:gd name="T83" fmla="*/ 123 h 193"/>
                <a:gd name="T84" fmla="*/ 49 w 109"/>
                <a:gd name="T85" fmla="*/ 123 h 193"/>
                <a:gd name="T86" fmla="*/ 47 w 109"/>
                <a:gd name="T87" fmla="*/ 124 h 193"/>
                <a:gd name="T88" fmla="*/ 46 w 109"/>
                <a:gd name="T89" fmla="*/ 130 h 193"/>
                <a:gd name="T90" fmla="*/ 46 w 109"/>
                <a:gd name="T91" fmla="*/ 130 h 193"/>
                <a:gd name="T92" fmla="*/ 46 w 109"/>
                <a:gd name="T93" fmla="*/ 136 h 193"/>
                <a:gd name="T94" fmla="*/ 46 w 109"/>
                <a:gd name="T95" fmla="*/ 141 h 193"/>
                <a:gd name="T96" fmla="*/ 44 w 109"/>
                <a:gd name="T97" fmla="*/ 144 h 193"/>
                <a:gd name="T98" fmla="*/ 41 w 109"/>
                <a:gd name="T99" fmla="*/ 145 h 193"/>
                <a:gd name="T100" fmla="*/ 41 w 109"/>
                <a:gd name="T101" fmla="*/ 145 h 193"/>
                <a:gd name="T102" fmla="*/ 35 w 109"/>
                <a:gd name="T103" fmla="*/ 147 h 193"/>
                <a:gd name="T104" fmla="*/ 31 w 109"/>
                <a:gd name="T105" fmla="*/ 148 h 193"/>
                <a:gd name="T106" fmla="*/ 28 w 109"/>
                <a:gd name="T107" fmla="*/ 151 h 193"/>
                <a:gd name="T108" fmla="*/ 26 w 109"/>
                <a:gd name="T109" fmla="*/ 156 h 193"/>
                <a:gd name="T110" fmla="*/ 26 w 109"/>
                <a:gd name="T111" fmla="*/ 156 h 193"/>
                <a:gd name="T112" fmla="*/ 26 w 109"/>
                <a:gd name="T113" fmla="*/ 161 h 193"/>
                <a:gd name="T114" fmla="*/ 25 w 109"/>
                <a:gd name="T115" fmla="*/ 166 h 193"/>
                <a:gd name="T116" fmla="*/ 19 w 109"/>
                <a:gd name="T117" fmla="*/ 173 h 193"/>
                <a:gd name="T118" fmla="*/ 19 w 109"/>
                <a:gd name="T119" fmla="*/ 173 h 193"/>
                <a:gd name="T120" fmla="*/ 0 w 109"/>
                <a:gd name="T12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" h="193">
                  <a:moveTo>
                    <a:pt x="108" y="0"/>
                  </a:moveTo>
                  <a:lnTo>
                    <a:pt x="108" y="0"/>
                  </a:lnTo>
                  <a:lnTo>
                    <a:pt x="109" y="10"/>
                  </a:lnTo>
                  <a:lnTo>
                    <a:pt x="109" y="18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34"/>
                  </a:lnTo>
                  <a:lnTo>
                    <a:pt x="102" y="40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3" y="44"/>
                  </a:lnTo>
                  <a:lnTo>
                    <a:pt x="87" y="46"/>
                  </a:lnTo>
                  <a:lnTo>
                    <a:pt x="84" y="46"/>
                  </a:lnTo>
                  <a:lnTo>
                    <a:pt x="84" y="47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6" y="53"/>
                  </a:lnTo>
                  <a:lnTo>
                    <a:pt x="90" y="5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4" y="79"/>
                  </a:lnTo>
                  <a:lnTo>
                    <a:pt x="88" y="81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81" y="81"/>
                  </a:lnTo>
                  <a:lnTo>
                    <a:pt x="80" y="80"/>
                  </a:lnTo>
                  <a:lnTo>
                    <a:pt x="80" y="79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74" y="81"/>
                  </a:lnTo>
                  <a:lnTo>
                    <a:pt x="71" y="84"/>
                  </a:lnTo>
                  <a:lnTo>
                    <a:pt x="68" y="90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5" y="107"/>
                  </a:lnTo>
                  <a:lnTo>
                    <a:pt x="62" y="113"/>
                  </a:lnTo>
                  <a:lnTo>
                    <a:pt x="59" y="117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1" y="123"/>
                  </a:lnTo>
                  <a:lnTo>
                    <a:pt x="49" y="123"/>
                  </a:lnTo>
                  <a:lnTo>
                    <a:pt x="47" y="124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6" y="136"/>
                  </a:lnTo>
                  <a:lnTo>
                    <a:pt x="46" y="141"/>
                  </a:lnTo>
                  <a:lnTo>
                    <a:pt x="44" y="144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5" y="147"/>
                  </a:lnTo>
                  <a:lnTo>
                    <a:pt x="31" y="148"/>
                  </a:lnTo>
                  <a:lnTo>
                    <a:pt x="28" y="151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61"/>
                  </a:lnTo>
                  <a:lnTo>
                    <a:pt x="25" y="166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0" y="193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Freeform 170"/>
            <p:cNvSpPr>
              <a:spLocks/>
            </p:cNvSpPr>
            <p:nvPr/>
          </p:nvSpPr>
          <p:spPr bwMode="auto">
            <a:xfrm>
              <a:off x="4986338" y="4908550"/>
              <a:ext cx="325438" cy="227012"/>
            </a:xfrm>
            <a:custGeom>
              <a:avLst/>
              <a:gdLst>
                <a:gd name="T0" fmla="*/ 0 w 205"/>
                <a:gd name="T1" fmla="*/ 0 h 143"/>
                <a:gd name="T2" fmla="*/ 0 w 205"/>
                <a:gd name="T3" fmla="*/ 0 h 143"/>
                <a:gd name="T4" fmla="*/ 5 w 205"/>
                <a:gd name="T5" fmla="*/ 1 h 143"/>
                <a:gd name="T6" fmla="*/ 11 w 205"/>
                <a:gd name="T7" fmla="*/ 4 h 143"/>
                <a:gd name="T8" fmla="*/ 17 w 205"/>
                <a:gd name="T9" fmla="*/ 9 h 143"/>
                <a:gd name="T10" fmla="*/ 20 w 205"/>
                <a:gd name="T11" fmla="*/ 16 h 143"/>
                <a:gd name="T12" fmla="*/ 20 w 205"/>
                <a:gd name="T13" fmla="*/ 16 h 143"/>
                <a:gd name="T14" fmla="*/ 24 w 205"/>
                <a:gd name="T15" fmla="*/ 34 h 143"/>
                <a:gd name="T16" fmla="*/ 28 w 205"/>
                <a:gd name="T17" fmla="*/ 41 h 143"/>
                <a:gd name="T18" fmla="*/ 31 w 205"/>
                <a:gd name="T19" fmla="*/ 46 h 143"/>
                <a:gd name="T20" fmla="*/ 34 w 205"/>
                <a:gd name="T21" fmla="*/ 49 h 143"/>
                <a:gd name="T22" fmla="*/ 34 w 205"/>
                <a:gd name="T23" fmla="*/ 49 h 143"/>
                <a:gd name="T24" fmla="*/ 42 w 205"/>
                <a:gd name="T25" fmla="*/ 53 h 143"/>
                <a:gd name="T26" fmla="*/ 48 w 205"/>
                <a:gd name="T27" fmla="*/ 59 h 143"/>
                <a:gd name="T28" fmla="*/ 54 w 205"/>
                <a:gd name="T29" fmla="*/ 66 h 143"/>
                <a:gd name="T30" fmla="*/ 57 w 205"/>
                <a:gd name="T31" fmla="*/ 75 h 143"/>
                <a:gd name="T32" fmla="*/ 57 w 205"/>
                <a:gd name="T33" fmla="*/ 75 h 143"/>
                <a:gd name="T34" fmla="*/ 60 w 205"/>
                <a:gd name="T35" fmla="*/ 84 h 143"/>
                <a:gd name="T36" fmla="*/ 62 w 205"/>
                <a:gd name="T37" fmla="*/ 90 h 143"/>
                <a:gd name="T38" fmla="*/ 65 w 205"/>
                <a:gd name="T39" fmla="*/ 95 h 143"/>
                <a:gd name="T40" fmla="*/ 71 w 205"/>
                <a:gd name="T41" fmla="*/ 98 h 143"/>
                <a:gd name="T42" fmla="*/ 71 w 205"/>
                <a:gd name="T43" fmla="*/ 98 h 143"/>
                <a:gd name="T44" fmla="*/ 85 w 205"/>
                <a:gd name="T45" fmla="*/ 103 h 143"/>
                <a:gd name="T46" fmla="*/ 98 w 205"/>
                <a:gd name="T47" fmla="*/ 111 h 143"/>
                <a:gd name="T48" fmla="*/ 98 w 205"/>
                <a:gd name="T49" fmla="*/ 111 h 143"/>
                <a:gd name="T50" fmla="*/ 104 w 205"/>
                <a:gd name="T51" fmla="*/ 114 h 143"/>
                <a:gd name="T52" fmla="*/ 111 w 205"/>
                <a:gd name="T53" fmla="*/ 115 h 143"/>
                <a:gd name="T54" fmla="*/ 117 w 205"/>
                <a:gd name="T55" fmla="*/ 117 h 143"/>
                <a:gd name="T56" fmla="*/ 122 w 205"/>
                <a:gd name="T57" fmla="*/ 118 h 143"/>
                <a:gd name="T58" fmla="*/ 122 w 205"/>
                <a:gd name="T59" fmla="*/ 118 h 143"/>
                <a:gd name="T60" fmla="*/ 131 w 205"/>
                <a:gd name="T61" fmla="*/ 124 h 143"/>
                <a:gd name="T62" fmla="*/ 139 w 205"/>
                <a:gd name="T63" fmla="*/ 133 h 143"/>
                <a:gd name="T64" fmla="*/ 139 w 205"/>
                <a:gd name="T65" fmla="*/ 133 h 143"/>
                <a:gd name="T66" fmla="*/ 142 w 205"/>
                <a:gd name="T67" fmla="*/ 135 h 143"/>
                <a:gd name="T68" fmla="*/ 147 w 205"/>
                <a:gd name="T69" fmla="*/ 136 h 143"/>
                <a:gd name="T70" fmla="*/ 159 w 205"/>
                <a:gd name="T71" fmla="*/ 139 h 143"/>
                <a:gd name="T72" fmla="*/ 159 w 205"/>
                <a:gd name="T73" fmla="*/ 139 h 143"/>
                <a:gd name="T74" fmla="*/ 175 w 205"/>
                <a:gd name="T75" fmla="*/ 143 h 143"/>
                <a:gd name="T76" fmla="*/ 175 w 205"/>
                <a:gd name="T77" fmla="*/ 143 h 143"/>
                <a:gd name="T78" fmla="*/ 182 w 205"/>
                <a:gd name="T79" fmla="*/ 142 h 143"/>
                <a:gd name="T80" fmla="*/ 191 w 205"/>
                <a:gd name="T81" fmla="*/ 139 h 143"/>
                <a:gd name="T82" fmla="*/ 200 w 205"/>
                <a:gd name="T83" fmla="*/ 135 h 143"/>
                <a:gd name="T84" fmla="*/ 205 w 205"/>
                <a:gd name="T85" fmla="*/ 132 h 143"/>
                <a:gd name="T86" fmla="*/ 205 w 205"/>
                <a:gd name="T87" fmla="*/ 132 h 143"/>
                <a:gd name="T88" fmla="*/ 205 w 205"/>
                <a:gd name="T89" fmla="*/ 129 h 143"/>
                <a:gd name="T90" fmla="*/ 202 w 205"/>
                <a:gd name="T91" fmla="*/ 123 h 143"/>
                <a:gd name="T92" fmla="*/ 199 w 205"/>
                <a:gd name="T93" fmla="*/ 115 h 143"/>
                <a:gd name="T94" fmla="*/ 194 w 205"/>
                <a:gd name="T95" fmla="*/ 111 h 143"/>
                <a:gd name="T96" fmla="*/ 194 w 205"/>
                <a:gd name="T97" fmla="*/ 111 h 143"/>
                <a:gd name="T98" fmla="*/ 193 w 205"/>
                <a:gd name="T99" fmla="*/ 108 h 143"/>
                <a:gd name="T100" fmla="*/ 191 w 205"/>
                <a:gd name="T101" fmla="*/ 105 h 143"/>
                <a:gd name="T102" fmla="*/ 191 w 205"/>
                <a:gd name="T103" fmla="*/ 99 h 143"/>
                <a:gd name="T104" fmla="*/ 193 w 205"/>
                <a:gd name="T105" fmla="*/ 9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143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34"/>
                  </a:lnTo>
                  <a:lnTo>
                    <a:pt x="28" y="41"/>
                  </a:lnTo>
                  <a:lnTo>
                    <a:pt x="31" y="46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4" y="66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0" y="84"/>
                  </a:lnTo>
                  <a:lnTo>
                    <a:pt x="62" y="90"/>
                  </a:lnTo>
                  <a:lnTo>
                    <a:pt x="65" y="95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85" y="103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104" y="114"/>
                  </a:lnTo>
                  <a:lnTo>
                    <a:pt x="111" y="115"/>
                  </a:lnTo>
                  <a:lnTo>
                    <a:pt x="117" y="117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31" y="124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42" y="135"/>
                  </a:lnTo>
                  <a:lnTo>
                    <a:pt x="147" y="136"/>
                  </a:lnTo>
                  <a:lnTo>
                    <a:pt x="159" y="139"/>
                  </a:lnTo>
                  <a:lnTo>
                    <a:pt x="159" y="139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82" y="142"/>
                  </a:lnTo>
                  <a:lnTo>
                    <a:pt x="191" y="139"/>
                  </a:lnTo>
                  <a:lnTo>
                    <a:pt x="200" y="135"/>
                  </a:lnTo>
                  <a:lnTo>
                    <a:pt x="205" y="132"/>
                  </a:lnTo>
                  <a:lnTo>
                    <a:pt x="205" y="132"/>
                  </a:lnTo>
                  <a:lnTo>
                    <a:pt x="205" y="129"/>
                  </a:lnTo>
                  <a:lnTo>
                    <a:pt x="202" y="123"/>
                  </a:lnTo>
                  <a:lnTo>
                    <a:pt x="199" y="115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3" y="108"/>
                  </a:lnTo>
                  <a:lnTo>
                    <a:pt x="191" y="105"/>
                  </a:lnTo>
                  <a:lnTo>
                    <a:pt x="191" y="99"/>
                  </a:lnTo>
                  <a:lnTo>
                    <a:pt x="193" y="92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Freeform 171"/>
            <p:cNvSpPr>
              <a:spLocks/>
            </p:cNvSpPr>
            <p:nvPr/>
          </p:nvSpPr>
          <p:spPr bwMode="auto">
            <a:xfrm>
              <a:off x="5438775" y="4873625"/>
              <a:ext cx="231775" cy="138112"/>
            </a:xfrm>
            <a:custGeom>
              <a:avLst/>
              <a:gdLst>
                <a:gd name="T0" fmla="*/ 0 w 146"/>
                <a:gd name="T1" fmla="*/ 50 h 87"/>
                <a:gd name="T2" fmla="*/ 0 w 146"/>
                <a:gd name="T3" fmla="*/ 50 h 87"/>
                <a:gd name="T4" fmla="*/ 7 w 146"/>
                <a:gd name="T5" fmla="*/ 51 h 87"/>
                <a:gd name="T6" fmla="*/ 11 w 146"/>
                <a:gd name="T7" fmla="*/ 54 h 87"/>
                <a:gd name="T8" fmla="*/ 14 w 146"/>
                <a:gd name="T9" fmla="*/ 59 h 87"/>
                <a:gd name="T10" fmla="*/ 14 w 146"/>
                <a:gd name="T11" fmla="*/ 59 h 87"/>
                <a:gd name="T12" fmla="*/ 17 w 146"/>
                <a:gd name="T13" fmla="*/ 69 h 87"/>
                <a:gd name="T14" fmla="*/ 20 w 146"/>
                <a:gd name="T15" fmla="*/ 75 h 87"/>
                <a:gd name="T16" fmla="*/ 23 w 146"/>
                <a:gd name="T17" fmla="*/ 78 h 87"/>
                <a:gd name="T18" fmla="*/ 23 w 146"/>
                <a:gd name="T19" fmla="*/ 78 h 87"/>
                <a:gd name="T20" fmla="*/ 28 w 146"/>
                <a:gd name="T21" fmla="*/ 83 h 87"/>
                <a:gd name="T22" fmla="*/ 29 w 146"/>
                <a:gd name="T23" fmla="*/ 85 h 87"/>
                <a:gd name="T24" fmla="*/ 32 w 146"/>
                <a:gd name="T25" fmla="*/ 87 h 87"/>
                <a:gd name="T26" fmla="*/ 37 w 146"/>
                <a:gd name="T27" fmla="*/ 87 h 87"/>
                <a:gd name="T28" fmla="*/ 37 w 146"/>
                <a:gd name="T29" fmla="*/ 87 h 87"/>
                <a:gd name="T30" fmla="*/ 40 w 146"/>
                <a:gd name="T31" fmla="*/ 87 h 87"/>
                <a:gd name="T32" fmla="*/ 43 w 146"/>
                <a:gd name="T33" fmla="*/ 84 h 87"/>
                <a:gd name="T34" fmla="*/ 48 w 146"/>
                <a:gd name="T35" fmla="*/ 78 h 87"/>
                <a:gd name="T36" fmla="*/ 56 w 146"/>
                <a:gd name="T37" fmla="*/ 68 h 87"/>
                <a:gd name="T38" fmla="*/ 56 w 146"/>
                <a:gd name="T39" fmla="*/ 68 h 87"/>
                <a:gd name="T40" fmla="*/ 62 w 146"/>
                <a:gd name="T41" fmla="*/ 63 h 87"/>
                <a:gd name="T42" fmla="*/ 65 w 146"/>
                <a:gd name="T43" fmla="*/ 62 h 87"/>
                <a:gd name="T44" fmla="*/ 69 w 146"/>
                <a:gd name="T45" fmla="*/ 60 h 87"/>
                <a:gd name="T46" fmla="*/ 69 w 146"/>
                <a:gd name="T47" fmla="*/ 60 h 87"/>
                <a:gd name="T48" fmla="*/ 80 w 146"/>
                <a:gd name="T49" fmla="*/ 60 h 87"/>
                <a:gd name="T50" fmla="*/ 84 w 146"/>
                <a:gd name="T51" fmla="*/ 60 h 87"/>
                <a:gd name="T52" fmla="*/ 88 w 146"/>
                <a:gd name="T53" fmla="*/ 63 h 87"/>
                <a:gd name="T54" fmla="*/ 88 w 146"/>
                <a:gd name="T55" fmla="*/ 63 h 87"/>
                <a:gd name="T56" fmla="*/ 93 w 146"/>
                <a:gd name="T57" fmla="*/ 66 h 87"/>
                <a:gd name="T58" fmla="*/ 97 w 146"/>
                <a:gd name="T59" fmla="*/ 66 h 87"/>
                <a:gd name="T60" fmla="*/ 102 w 146"/>
                <a:gd name="T61" fmla="*/ 66 h 87"/>
                <a:gd name="T62" fmla="*/ 105 w 146"/>
                <a:gd name="T63" fmla="*/ 63 h 87"/>
                <a:gd name="T64" fmla="*/ 105 w 146"/>
                <a:gd name="T65" fmla="*/ 63 h 87"/>
                <a:gd name="T66" fmla="*/ 128 w 146"/>
                <a:gd name="T67" fmla="*/ 32 h 87"/>
                <a:gd name="T68" fmla="*/ 128 w 146"/>
                <a:gd name="T69" fmla="*/ 32 h 87"/>
                <a:gd name="T70" fmla="*/ 133 w 146"/>
                <a:gd name="T71" fmla="*/ 28 h 87"/>
                <a:gd name="T72" fmla="*/ 139 w 146"/>
                <a:gd name="T73" fmla="*/ 23 h 87"/>
                <a:gd name="T74" fmla="*/ 143 w 146"/>
                <a:gd name="T75" fmla="*/ 20 h 87"/>
                <a:gd name="T76" fmla="*/ 145 w 146"/>
                <a:gd name="T77" fmla="*/ 17 h 87"/>
                <a:gd name="T78" fmla="*/ 146 w 146"/>
                <a:gd name="T79" fmla="*/ 14 h 87"/>
                <a:gd name="T80" fmla="*/ 146 w 146"/>
                <a:gd name="T81" fmla="*/ 14 h 87"/>
                <a:gd name="T82" fmla="*/ 145 w 146"/>
                <a:gd name="T83" fmla="*/ 6 h 87"/>
                <a:gd name="T84" fmla="*/ 146 w 146"/>
                <a:gd name="T8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87">
                  <a:moveTo>
                    <a:pt x="0" y="50"/>
                  </a:moveTo>
                  <a:lnTo>
                    <a:pt x="0" y="50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7" y="69"/>
                  </a:lnTo>
                  <a:lnTo>
                    <a:pt x="20" y="75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8" y="83"/>
                  </a:lnTo>
                  <a:lnTo>
                    <a:pt x="29" y="85"/>
                  </a:lnTo>
                  <a:lnTo>
                    <a:pt x="32" y="87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3" y="84"/>
                  </a:lnTo>
                  <a:lnTo>
                    <a:pt x="48" y="7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63"/>
                  </a:lnTo>
                  <a:lnTo>
                    <a:pt x="65" y="62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80" y="60"/>
                  </a:lnTo>
                  <a:lnTo>
                    <a:pt x="84" y="60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3" y="66"/>
                  </a:lnTo>
                  <a:lnTo>
                    <a:pt x="97" y="66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05" y="63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33" y="28"/>
                  </a:lnTo>
                  <a:lnTo>
                    <a:pt x="139" y="23"/>
                  </a:lnTo>
                  <a:lnTo>
                    <a:pt x="143" y="20"/>
                  </a:lnTo>
                  <a:lnTo>
                    <a:pt x="145" y="17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5" y="6"/>
                  </a:lnTo>
                  <a:lnTo>
                    <a:pt x="146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Freeform 172"/>
            <p:cNvSpPr>
              <a:spLocks/>
            </p:cNvSpPr>
            <p:nvPr/>
          </p:nvSpPr>
          <p:spPr bwMode="auto">
            <a:xfrm>
              <a:off x="5170488" y="4738688"/>
              <a:ext cx="288925" cy="315912"/>
            </a:xfrm>
            <a:custGeom>
              <a:avLst/>
              <a:gdLst>
                <a:gd name="T0" fmla="*/ 0 w 182"/>
                <a:gd name="T1" fmla="*/ 16 h 199"/>
                <a:gd name="T2" fmla="*/ 4 w 182"/>
                <a:gd name="T3" fmla="*/ 27 h 199"/>
                <a:gd name="T4" fmla="*/ 9 w 182"/>
                <a:gd name="T5" fmla="*/ 31 h 199"/>
                <a:gd name="T6" fmla="*/ 19 w 182"/>
                <a:gd name="T7" fmla="*/ 36 h 199"/>
                <a:gd name="T8" fmla="*/ 25 w 182"/>
                <a:gd name="T9" fmla="*/ 43 h 199"/>
                <a:gd name="T10" fmla="*/ 26 w 182"/>
                <a:gd name="T11" fmla="*/ 48 h 199"/>
                <a:gd name="T12" fmla="*/ 22 w 182"/>
                <a:gd name="T13" fmla="*/ 62 h 199"/>
                <a:gd name="T14" fmla="*/ 22 w 182"/>
                <a:gd name="T15" fmla="*/ 65 h 199"/>
                <a:gd name="T16" fmla="*/ 25 w 182"/>
                <a:gd name="T17" fmla="*/ 71 h 199"/>
                <a:gd name="T18" fmla="*/ 32 w 182"/>
                <a:gd name="T19" fmla="*/ 82 h 199"/>
                <a:gd name="T20" fmla="*/ 37 w 182"/>
                <a:gd name="T21" fmla="*/ 93 h 199"/>
                <a:gd name="T22" fmla="*/ 43 w 182"/>
                <a:gd name="T23" fmla="*/ 96 h 199"/>
                <a:gd name="T24" fmla="*/ 47 w 182"/>
                <a:gd name="T25" fmla="*/ 98 h 199"/>
                <a:gd name="T26" fmla="*/ 53 w 182"/>
                <a:gd name="T27" fmla="*/ 104 h 199"/>
                <a:gd name="T28" fmla="*/ 55 w 182"/>
                <a:gd name="T29" fmla="*/ 111 h 199"/>
                <a:gd name="T30" fmla="*/ 56 w 182"/>
                <a:gd name="T31" fmla="*/ 130 h 199"/>
                <a:gd name="T32" fmla="*/ 55 w 182"/>
                <a:gd name="T33" fmla="*/ 144 h 199"/>
                <a:gd name="T34" fmla="*/ 58 w 182"/>
                <a:gd name="T35" fmla="*/ 159 h 199"/>
                <a:gd name="T36" fmla="*/ 59 w 182"/>
                <a:gd name="T37" fmla="*/ 165 h 199"/>
                <a:gd name="T38" fmla="*/ 62 w 182"/>
                <a:gd name="T39" fmla="*/ 175 h 199"/>
                <a:gd name="T40" fmla="*/ 65 w 182"/>
                <a:gd name="T41" fmla="*/ 178 h 199"/>
                <a:gd name="T42" fmla="*/ 72 w 182"/>
                <a:gd name="T43" fmla="*/ 194 h 199"/>
                <a:gd name="T44" fmla="*/ 75 w 182"/>
                <a:gd name="T45" fmla="*/ 197 h 199"/>
                <a:gd name="T46" fmla="*/ 77 w 182"/>
                <a:gd name="T47" fmla="*/ 199 h 199"/>
                <a:gd name="T48" fmla="*/ 93 w 182"/>
                <a:gd name="T49" fmla="*/ 190 h 199"/>
                <a:gd name="T50" fmla="*/ 100 w 182"/>
                <a:gd name="T51" fmla="*/ 188 h 199"/>
                <a:gd name="T52" fmla="*/ 106 w 182"/>
                <a:gd name="T53" fmla="*/ 191 h 199"/>
                <a:gd name="T54" fmla="*/ 111 w 182"/>
                <a:gd name="T55" fmla="*/ 194 h 199"/>
                <a:gd name="T56" fmla="*/ 114 w 182"/>
                <a:gd name="T57" fmla="*/ 191 h 199"/>
                <a:gd name="T58" fmla="*/ 121 w 182"/>
                <a:gd name="T59" fmla="*/ 176 h 199"/>
                <a:gd name="T60" fmla="*/ 124 w 182"/>
                <a:gd name="T61" fmla="*/ 172 h 199"/>
                <a:gd name="T62" fmla="*/ 126 w 182"/>
                <a:gd name="T63" fmla="*/ 162 h 199"/>
                <a:gd name="T64" fmla="*/ 127 w 182"/>
                <a:gd name="T65" fmla="*/ 159 h 199"/>
                <a:gd name="T66" fmla="*/ 130 w 182"/>
                <a:gd name="T67" fmla="*/ 160 h 199"/>
                <a:gd name="T68" fmla="*/ 138 w 182"/>
                <a:gd name="T69" fmla="*/ 157 h 199"/>
                <a:gd name="T70" fmla="*/ 155 w 182"/>
                <a:gd name="T71" fmla="*/ 145 h 199"/>
                <a:gd name="T72" fmla="*/ 169 w 182"/>
                <a:gd name="T73" fmla="*/ 135 h 199"/>
                <a:gd name="T74" fmla="*/ 170 w 182"/>
                <a:gd name="T75" fmla="*/ 126 h 199"/>
                <a:gd name="T76" fmla="*/ 169 w 182"/>
                <a:gd name="T77" fmla="*/ 119 h 199"/>
                <a:gd name="T78" fmla="*/ 166 w 182"/>
                <a:gd name="T79" fmla="*/ 113 h 199"/>
                <a:gd name="T80" fmla="*/ 170 w 182"/>
                <a:gd name="T81" fmla="*/ 110 h 199"/>
                <a:gd name="T82" fmla="*/ 176 w 182"/>
                <a:gd name="T83" fmla="*/ 108 h 199"/>
                <a:gd name="T84" fmla="*/ 180 w 182"/>
                <a:gd name="T85" fmla="*/ 107 h 199"/>
                <a:gd name="T86" fmla="*/ 180 w 182"/>
                <a:gd name="T87" fmla="*/ 102 h 199"/>
                <a:gd name="T88" fmla="*/ 173 w 182"/>
                <a:gd name="T89" fmla="*/ 95 h 199"/>
                <a:gd name="T90" fmla="*/ 164 w 182"/>
                <a:gd name="T91" fmla="*/ 86 h 199"/>
                <a:gd name="T92" fmla="*/ 152 w 182"/>
                <a:gd name="T93" fmla="*/ 74 h 199"/>
                <a:gd name="T94" fmla="*/ 152 w 182"/>
                <a:gd name="T95" fmla="*/ 68 h 199"/>
                <a:gd name="T96" fmla="*/ 154 w 182"/>
                <a:gd name="T97" fmla="*/ 56 h 199"/>
                <a:gd name="T98" fmla="*/ 152 w 182"/>
                <a:gd name="T99" fmla="*/ 49 h 199"/>
                <a:gd name="T100" fmla="*/ 148 w 182"/>
                <a:gd name="T101" fmla="*/ 45 h 199"/>
                <a:gd name="T102" fmla="*/ 146 w 182"/>
                <a:gd name="T103" fmla="*/ 39 h 199"/>
                <a:gd name="T104" fmla="*/ 149 w 182"/>
                <a:gd name="T105" fmla="*/ 30 h 199"/>
                <a:gd name="T106" fmla="*/ 152 w 182"/>
                <a:gd name="T107" fmla="*/ 19 h 199"/>
                <a:gd name="T108" fmla="*/ 160 w 182"/>
                <a:gd name="T10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" h="199">
                  <a:moveTo>
                    <a:pt x="0" y="16"/>
                  </a:moveTo>
                  <a:lnTo>
                    <a:pt x="0" y="16"/>
                  </a:lnTo>
                  <a:lnTo>
                    <a:pt x="1" y="22"/>
                  </a:lnTo>
                  <a:lnTo>
                    <a:pt x="4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5" y="34"/>
                  </a:lnTo>
                  <a:lnTo>
                    <a:pt x="19" y="36"/>
                  </a:lnTo>
                  <a:lnTo>
                    <a:pt x="23" y="39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6" y="48"/>
                  </a:lnTo>
                  <a:lnTo>
                    <a:pt x="25" y="5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5"/>
                  </a:lnTo>
                  <a:lnTo>
                    <a:pt x="22" y="68"/>
                  </a:lnTo>
                  <a:lnTo>
                    <a:pt x="25" y="71"/>
                  </a:lnTo>
                  <a:lnTo>
                    <a:pt x="29" y="76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37" y="93"/>
                  </a:lnTo>
                  <a:lnTo>
                    <a:pt x="38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7" y="98"/>
                  </a:lnTo>
                  <a:lnTo>
                    <a:pt x="50" y="99"/>
                  </a:lnTo>
                  <a:lnTo>
                    <a:pt x="53" y="104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6" y="122"/>
                  </a:lnTo>
                  <a:lnTo>
                    <a:pt x="56" y="130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58" y="148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9" y="165"/>
                  </a:lnTo>
                  <a:lnTo>
                    <a:pt x="59" y="170"/>
                  </a:lnTo>
                  <a:lnTo>
                    <a:pt x="62" y="175"/>
                  </a:lnTo>
                  <a:lnTo>
                    <a:pt x="65" y="178"/>
                  </a:lnTo>
                  <a:lnTo>
                    <a:pt x="65" y="178"/>
                  </a:lnTo>
                  <a:lnTo>
                    <a:pt x="69" y="187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5" y="197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86" y="194"/>
                  </a:lnTo>
                  <a:lnTo>
                    <a:pt x="93" y="190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3" y="190"/>
                  </a:lnTo>
                  <a:lnTo>
                    <a:pt x="106" y="191"/>
                  </a:lnTo>
                  <a:lnTo>
                    <a:pt x="108" y="194"/>
                  </a:lnTo>
                  <a:lnTo>
                    <a:pt x="111" y="194"/>
                  </a:lnTo>
                  <a:lnTo>
                    <a:pt x="111" y="194"/>
                  </a:lnTo>
                  <a:lnTo>
                    <a:pt x="114" y="191"/>
                  </a:lnTo>
                  <a:lnTo>
                    <a:pt x="117" y="187"/>
                  </a:lnTo>
                  <a:lnTo>
                    <a:pt x="121" y="176"/>
                  </a:lnTo>
                  <a:lnTo>
                    <a:pt x="121" y="176"/>
                  </a:lnTo>
                  <a:lnTo>
                    <a:pt x="124" y="172"/>
                  </a:lnTo>
                  <a:lnTo>
                    <a:pt x="124" y="168"/>
                  </a:lnTo>
                  <a:lnTo>
                    <a:pt x="126" y="162"/>
                  </a:lnTo>
                  <a:lnTo>
                    <a:pt x="127" y="159"/>
                  </a:lnTo>
                  <a:lnTo>
                    <a:pt x="127" y="159"/>
                  </a:lnTo>
                  <a:lnTo>
                    <a:pt x="129" y="159"/>
                  </a:lnTo>
                  <a:lnTo>
                    <a:pt x="130" y="160"/>
                  </a:lnTo>
                  <a:lnTo>
                    <a:pt x="133" y="160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55" y="14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70" y="132"/>
                  </a:lnTo>
                  <a:lnTo>
                    <a:pt x="170" y="126"/>
                  </a:lnTo>
                  <a:lnTo>
                    <a:pt x="170" y="122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66" y="113"/>
                  </a:lnTo>
                  <a:lnTo>
                    <a:pt x="166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6" y="108"/>
                  </a:lnTo>
                  <a:lnTo>
                    <a:pt x="179" y="108"/>
                  </a:lnTo>
                  <a:lnTo>
                    <a:pt x="180" y="107"/>
                  </a:lnTo>
                  <a:lnTo>
                    <a:pt x="182" y="104"/>
                  </a:lnTo>
                  <a:lnTo>
                    <a:pt x="180" y="102"/>
                  </a:lnTo>
                  <a:lnTo>
                    <a:pt x="179" y="98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64" y="86"/>
                  </a:lnTo>
                  <a:lnTo>
                    <a:pt x="157" y="80"/>
                  </a:lnTo>
                  <a:lnTo>
                    <a:pt x="152" y="74"/>
                  </a:lnTo>
                  <a:lnTo>
                    <a:pt x="152" y="71"/>
                  </a:lnTo>
                  <a:lnTo>
                    <a:pt x="152" y="68"/>
                  </a:lnTo>
                  <a:lnTo>
                    <a:pt x="152" y="68"/>
                  </a:lnTo>
                  <a:lnTo>
                    <a:pt x="154" y="56"/>
                  </a:lnTo>
                  <a:lnTo>
                    <a:pt x="154" y="52"/>
                  </a:lnTo>
                  <a:lnTo>
                    <a:pt x="152" y="49"/>
                  </a:lnTo>
                  <a:lnTo>
                    <a:pt x="152" y="49"/>
                  </a:lnTo>
                  <a:lnTo>
                    <a:pt x="148" y="45"/>
                  </a:lnTo>
                  <a:lnTo>
                    <a:pt x="146" y="42"/>
                  </a:lnTo>
                  <a:lnTo>
                    <a:pt x="146" y="39"/>
                  </a:lnTo>
                  <a:lnTo>
                    <a:pt x="146" y="39"/>
                  </a:lnTo>
                  <a:lnTo>
                    <a:pt x="149" y="30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4" y="3"/>
                  </a:lnTo>
                  <a:lnTo>
                    <a:pt x="160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Freeform 173"/>
            <p:cNvSpPr>
              <a:spLocks/>
            </p:cNvSpPr>
            <p:nvPr/>
          </p:nvSpPr>
          <p:spPr bwMode="auto">
            <a:xfrm>
              <a:off x="5308600" y="4699000"/>
              <a:ext cx="361950" cy="44450"/>
            </a:xfrm>
            <a:custGeom>
              <a:avLst/>
              <a:gdLst>
                <a:gd name="T0" fmla="*/ 0 w 228"/>
                <a:gd name="T1" fmla="*/ 0 h 28"/>
                <a:gd name="T2" fmla="*/ 19 w 228"/>
                <a:gd name="T3" fmla="*/ 9 h 28"/>
                <a:gd name="T4" fmla="*/ 28 w 228"/>
                <a:gd name="T5" fmla="*/ 12 h 28"/>
                <a:gd name="T6" fmla="*/ 39 w 228"/>
                <a:gd name="T7" fmla="*/ 9 h 28"/>
                <a:gd name="T8" fmla="*/ 48 w 228"/>
                <a:gd name="T9" fmla="*/ 9 h 28"/>
                <a:gd name="T10" fmla="*/ 56 w 228"/>
                <a:gd name="T11" fmla="*/ 15 h 28"/>
                <a:gd name="T12" fmla="*/ 64 w 228"/>
                <a:gd name="T13" fmla="*/ 21 h 28"/>
                <a:gd name="T14" fmla="*/ 73 w 228"/>
                <a:gd name="T15" fmla="*/ 25 h 28"/>
                <a:gd name="T16" fmla="*/ 77 w 228"/>
                <a:gd name="T17" fmla="*/ 24 h 28"/>
                <a:gd name="T18" fmla="*/ 79 w 228"/>
                <a:gd name="T19" fmla="*/ 19 h 28"/>
                <a:gd name="T20" fmla="*/ 80 w 228"/>
                <a:gd name="T21" fmla="*/ 9 h 28"/>
                <a:gd name="T22" fmla="*/ 83 w 228"/>
                <a:gd name="T23" fmla="*/ 4 h 28"/>
                <a:gd name="T24" fmla="*/ 86 w 228"/>
                <a:gd name="T25" fmla="*/ 6 h 28"/>
                <a:gd name="T26" fmla="*/ 98 w 228"/>
                <a:gd name="T27" fmla="*/ 7 h 28"/>
                <a:gd name="T28" fmla="*/ 107 w 228"/>
                <a:gd name="T29" fmla="*/ 6 h 28"/>
                <a:gd name="T30" fmla="*/ 110 w 228"/>
                <a:gd name="T31" fmla="*/ 4 h 28"/>
                <a:gd name="T32" fmla="*/ 120 w 228"/>
                <a:gd name="T33" fmla="*/ 1 h 28"/>
                <a:gd name="T34" fmla="*/ 126 w 228"/>
                <a:gd name="T35" fmla="*/ 3 h 28"/>
                <a:gd name="T36" fmla="*/ 141 w 228"/>
                <a:gd name="T37" fmla="*/ 6 h 28"/>
                <a:gd name="T38" fmla="*/ 150 w 228"/>
                <a:gd name="T39" fmla="*/ 9 h 28"/>
                <a:gd name="T40" fmla="*/ 151 w 228"/>
                <a:gd name="T41" fmla="*/ 12 h 28"/>
                <a:gd name="T42" fmla="*/ 157 w 228"/>
                <a:gd name="T43" fmla="*/ 25 h 28"/>
                <a:gd name="T44" fmla="*/ 165 w 228"/>
                <a:gd name="T45" fmla="*/ 28 h 28"/>
                <a:gd name="T46" fmla="*/ 166 w 228"/>
                <a:gd name="T47" fmla="*/ 28 h 28"/>
                <a:gd name="T48" fmla="*/ 172 w 228"/>
                <a:gd name="T49" fmla="*/ 18 h 28"/>
                <a:gd name="T50" fmla="*/ 176 w 228"/>
                <a:gd name="T51" fmla="*/ 13 h 28"/>
                <a:gd name="T52" fmla="*/ 179 w 228"/>
                <a:gd name="T53" fmla="*/ 13 h 28"/>
                <a:gd name="T54" fmla="*/ 185 w 228"/>
                <a:gd name="T55" fmla="*/ 18 h 28"/>
                <a:gd name="T56" fmla="*/ 193 w 228"/>
                <a:gd name="T57" fmla="*/ 21 h 28"/>
                <a:gd name="T58" fmla="*/ 199 w 228"/>
                <a:gd name="T59" fmla="*/ 19 h 28"/>
                <a:gd name="T60" fmla="*/ 215 w 228"/>
                <a:gd name="T61" fmla="*/ 15 h 28"/>
                <a:gd name="T62" fmla="*/ 224 w 228"/>
                <a:gd name="T6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28">
                  <a:moveTo>
                    <a:pt x="0" y="0"/>
                  </a:moveTo>
                  <a:lnTo>
                    <a:pt x="0" y="0"/>
                  </a:lnTo>
                  <a:lnTo>
                    <a:pt x="11" y="6"/>
                  </a:lnTo>
                  <a:lnTo>
                    <a:pt x="19" y="9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9"/>
                  </a:lnTo>
                  <a:lnTo>
                    <a:pt x="43" y="7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56" y="15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8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7" y="24"/>
                  </a:lnTo>
                  <a:lnTo>
                    <a:pt x="79" y="2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92" y="7"/>
                  </a:lnTo>
                  <a:lnTo>
                    <a:pt x="98" y="7"/>
                  </a:lnTo>
                  <a:lnTo>
                    <a:pt x="104" y="7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110" y="4"/>
                  </a:lnTo>
                  <a:lnTo>
                    <a:pt x="114" y="3"/>
                  </a:lnTo>
                  <a:lnTo>
                    <a:pt x="120" y="1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33" y="4"/>
                  </a:lnTo>
                  <a:lnTo>
                    <a:pt x="141" y="6"/>
                  </a:lnTo>
                  <a:lnTo>
                    <a:pt x="147" y="7"/>
                  </a:lnTo>
                  <a:lnTo>
                    <a:pt x="150" y="9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3" y="18"/>
                  </a:lnTo>
                  <a:lnTo>
                    <a:pt x="157" y="25"/>
                  </a:lnTo>
                  <a:lnTo>
                    <a:pt x="162" y="28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9" y="24"/>
                  </a:lnTo>
                  <a:lnTo>
                    <a:pt x="172" y="18"/>
                  </a:lnTo>
                  <a:lnTo>
                    <a:pt x="173" y="15"/>
                  </a:lnTo>
                  <a:lnTo>
                    <a:pt x="176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82" y="15"/>
                  </a:lnTo>
                  <a:lnTo>
                    <a:pt x="185" y="18"/>
                  </a:lnTo>
                  <a:lnTo>
                    <a:pt x="188" y="19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9" y="19"/>
                  </a:lnTo>
                  <a:lnTo>
                    <a:pt x="206" y="18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24" y="13"/>
                  </a:lnTo>
                  <a:lnTo>
                    <a:pt x="228" y="15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Freeform 174"/>
            <p:cNvSpPr>
              <a:spLocks/>
            </p:cNvSpPr>
            <p:nvPr/>
          </p:nvSpPr>
          <p:spPr bwMode="auto">
            <a:xfrm>
              <a:off x="5035550" y="4483100"/>
              <a:ext cx="311150" cy="295275"/>
            </a:xfrm>
            <a:custGeom>
              <a:avLst/>
              <a:gdLst>
                <a:gd name="T0" fmla="*/ 196 w 196"/>
                <a:gd name="T1" fmla="*/ 0 h 186"/>
                <a:gd name="T2" fmla="*/ 184 w 196"/>
                <a:gd name="T3" fmla="*/ 23 h 186"/>
                <a:gd name="T4" fmla="*/ 188 w 196"/>
                <a:gd name="T5" fmla="*/ 29 h 186"/>
                <a:gd name="T6" fmla="*/ 193 w 196"/>
                <a:gd name="T7" fmla="*/ 38 h 186"/>
                <a:gd name="T8" fmla="*/ 193 w 196"/>
                <a:gd name="T9" fmla="*/ 49 h 186"/>
                <a:gd name="T10" fmla="*/ 190 w 196"/>
                <a:gd name="T11" fmla="*/ 62 h 186"/>
                <a:gd name="T12" fmla="*/ 178 w 196"/>
                <a:gd name="T13" fmla="*/ 74 h 186"/>
                <a:gd name="T14" fmla="*/ 168 w 196"/>
                <a:gd name="T15" fmla="*/ 86 h 186"/>
                <a:gd name="T16" fmla="*/ 166 w 196"/>
                <a:gd name="T17" fmla="*/ 90 h 186"/>
                <a:gd name="T18" fmla="*/ 166 w 196"/>
                <a:gd name="T19" fmla="*/ 103 h 186"/>
                <a:gd name="T20" fmla="*/ 171 w 196"/>
                <a:gd name="T21" fmla="*/ 109 h 186"/>
                <a:gd name="T22" fmla="*/ 175 w 196"/>
                <a:gd name="T23" fmla="*/ 115 h 186"/>
                <a:gd name="T24" fmla="*/ 178 w 196"/>
                <a:gd name="T25" fmla="*/ 126 h 186"/>
                <a:gd name="T26" fmla="*/ 178 w 196"/>
                <a:gd name="T27" fmla="*/ 130 h 186"/>
                <a:gd name="T28" fmla="*/ 172 w 196"/>
                <a:gd name="T29" fmla="*/ 136 h 186"/>
                <a:gd name="T30" fmla="*/ 165 w 196"/>
                <a:gd name="T31" fmla="*/ 142 h 186"/>
                <a:gd name="T32" fmla="*/ 160 w 196"/>
                <a:gd name="T33" fmla="*/ 148 h 186"/>
                <a:gd name="T34" fmla="*/ 160 w 196"/>
                <a:gd name="T35" fmla="*/ 158 h 186"/>
                <a:gd name="T36" fmla="*/ 157 w 196"/>
                <a:gd name="T37" fmla="*/ 163 h 186"/>
                <a:gd name="T38" fmla="*/ 156 w 196"/>
                <a:gd name="T39" fmla="*/ 161 h 186"/>
                <a:gd name="T40" fmla="*/ 141 w 196"/>
                <a:gd name="T41" fmla="*/ 149 h 186"/>
                <a:gd name="T42" fmla="*/ 137 w 196"/>
                <a:gd name="T43" fmla="*/ 149 h 186"/>
                <a:gd name="T44" fmla="*/ 134 w 196"/>
                <a:gd name="T45" fmla="*/ 151 h 186"/>
                <a:gd name="T46" fmla="*/ 131 w 196"/>
                <a:gd name="T47" fmla="*/ 158 h 186"/>
                <a:gd name="T48" fmla="*/ 125 w 196"/>
                <a:gd name="T49" fmla="*/ 164 h 186"/>
                <a:gd name="T50" fmla="*/ 120 w 196"/>
                <a:gd name="T51" fmla="*/ 166 h 186"/>
                <a:gd name="T52" fmla="*/ 97 w 196"/>
                <a:gd name="T53" fmla="*/ 167 h 186"/>
                <a:gd name="T54" fmla="*/ 91 w 196"/>
                <a:gd name="T55" fmla="*/ 170 h 186"/>
                <a:gd name="T56" fmla="*/ 85 w 196"/>
                <a:gd name="T57" fmla="*/ 177 h 186"/>
                <a:gd name="T58" fmla="*/ 74 w 196"/>
                <a:gd name="T59" fmla="*/ 186 h 186"/>
                <a:gd name="T60" fmla="*/ 73 w 196"/>
                <a:gd name="T61" fmla="*/ 186 h 186"/>
                <a:gd name="T62" fmla="*/ 61 w 196"/>
                <a:gd name="T63" fmla="*/ 183 h 186"/>
                <a:gd name="T64" fmla="*/ 60 w 196"/>
                <a:gd name="T65" fmla="*/ 180 h 186"/>
                <a:gd name="T66" fmla="*/ 52 w 196"/>
                <a:gd name="T67" fmla="*/ 176 h 186"/>
                <a:gd name="T68" fmla="*/ 42 w 196"/>
                <a:gd name="T69" fmla="*/ 174 h 186"/>
                <a:gd name="T70" fmla="*/ 31 w 196"/>
                <a:gd name="T71" fmla="*/ 179 h 186"/>
                <a:gd name="T72" fmla="*/ 23 w 196"/>
                <a:gd name="T73" fmla="*/ 179 h 186"/>
                <a:gd name="T74" fmla="*/ 15 w 196"/>
                <a:gd name="T75" fmla="*/ 176 h 186"/>
                <a:gd name="T76" fmla="*/ 9 w 196"/>
                <a:gd name="T77" fmla="*/ 17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86">
                  <a:moveTo>
                    <a:pt x="196" y="0"/>
                  </a:moveTo>
                  <a:lnTo>
                    <a:pt x="196" y="0"/>
                  </a:lnTo>
                  <a:lnTo>
                    <a:pt x="190" y="10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8" y="29"/>
                  </a:lnTo>
                  <a:lnTo>
                    <a:pt x="191" y="34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49"/>
                  </a:lnTo>
                  <a:lnTo>
                    <a:pt x="193" y="56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78" y="74"/>
                  </a:lnTo>
                  <a:lnTo>
                    <a:pt x="172" y="8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6" y="90"/>
                  </a:lnTo>
                  <a:lnTo>
                    <a:pt x="166" y="97"/>
                  </a:lnTo>
                  <a:lnTo>
                    <a:pt x="166" y="103"/>
                  </a:lnTo>
                  <a:lnTo>
                    <a:pt x="168" y="106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75" y="115"/>
                  </a:lnTo>
                  <a:lnTo>
                    <a:pt x="178" y="120"/>
                  </a:lnTo>
                  <a:lnTo>
                    <a:pt x="178" y="126"/>
                  </a:lnTo>
                  <a:lnTo>
                    <a:pt x="178" y="130"/>
                  </a:lnTo>
                  <a:lnTo>
                    <a:pt x="178" y="130"/>
                  </a:lnTo>
                  <a:lnTo>
                    <a:pt x="175" y="133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5" y="142"/>
                  </a:lnTo>
                  <a:lnTo>
                    <a:pt x="162" y="145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60" y="158"/>
                  </a:lnTo>
                  <a:lnTo>
                    <a:pt x="159" y="161"/>
                  </a:lnTo>
                  <a:lnTo>
                    <a:pt x="157" y="163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47" y="152"/>
                  </a:lnTo>
                  <a:lnTo>
                    <a:pt x="141" y="149"/>
                  </a:lnTo>
                  <a:lnTo>
                    <a:pt x="138" y="148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4" y="151"/>
                  </a:lnTo>
                  <a:lnTo>
                    <a:pt x="132" y="152"/>
                  </a:lnTo>
                  <a:lnTo>
                    <a:pt x="131" y="158"/>
                  </a:lnTo>
                  <a:lnTo>
                    <a:pt x="128" y="163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66"/>
                  </a:lnTo>
                  <a:lnTo>
                    <a:pt x="103" y="167"/>
                  </a:lnTo>
                  <a:lnTo>
                    <a:pt x="97" y="167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77" y="185"/>
                  </a:lnTo>
                  <a:lnTo>
                    <a:pt x="74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66" y="185"/>
                  </a:lnTo>
                  <a:lnTo>
                    <a:pt x="61" y="183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57" y="177"/>
                  </a:lnTo>
                  <a:lnTo>
                    <a:pt x="52" y="176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37" y="176"/>
                  </a:lnTo>
                  <a:lnTo>
                    <a:pt x="31" y="179"/>
                  </a:lnTo>
                  <a:lnTo>
                    <a:pt x="27" y="180"/>
                  </a:lnTo>
                  <a:lnTo>
                    <a:pt x="23" y="179"/>
                  </a:lnTo>
                  <a:lnTo>
                    <a:pt x="23" y="179"/>
                  </a:lnTo>
                  <a:lnTo>
                    <a:pt x="15" y="176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0" y="166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5176838" y="4443413"/>
              <a:ext cx="439738" cy="90487"/>
            </a:xfrm>
            <a:custGeom>
              <a:avLst/>
              <a:gdLst>
                <a:gd name="T0" fmla="*/ 0 w 277"/>
                <a:gd name="T1" fmla="*/ 0 h 57"/>
                <a:gd name="T2" fmla="*/ 9 w 277"/>
                <a:gd name="T3" fmla="*/ 17 h 57"/>
                <a:gd name="T4" fmla="*/ 15 w 277"/>
                <a:gd name="T5" fmla="*/ 22 h 57"/>
                <a:gd name="T6" fmla="*/ 19 w 277"/>
                <a:gd name="T7" fmla="*/ 22 h 57"/>
                <a:gd name="T8" fmla="*/ 30 w 277"/>
                <a:gd name="T9" fmla="*/ 16 h 57"/>
                <a:gd name="T10" fmla="*/ 36 w 277"/>
                <a:gd name="T11" fmla="*/ 14 h 57"/>
                <a:gd name="T12" fmla="*/ 46 w 277"/>
                <a:gd name="T13" fmla="*/ 16 h 57"/>
                <a:gd name="T14" fmla="*/ 48 w 277"/>
                <a:gd name="T15" fmla="*/ 19 h 57"/>
                <a:gd name="T16" fmla="*/ 54 w 277"/>
                <a:gd name="T17" fmla="*/ 26 h 57"/>
                <a:gd name="T18" fmla="*/ 61 w 277"/>
                <a:gd name="T19" fmla="*/ 26 h 57"/>
                <a:gd name="T20" fmla="*/ 64 w 277"/>
                <a:gd name="T21" fmla="*/ 22 h 57"/>
                <a:gd name="T22" fmla="*/ 77 w 277"/>
                <a:gd name="T23" fmla="*/ 14 h 57"/>
                <a:gd name="T24" fmla="*/ 85 w 277"/>
                <a:gd name="T25" fmla="*/ 16 h 57"/>
                <a:gd name="T26" fmla="*/ 101 w 277"/>
                <a:gd name="T27" fmla="*/ 22 h 57"/>
                <a:gd name="T28" fmla="*/ 111 w 277"/>
                <a:gd name="T29" fmla="*/ 25 h 57"/>
                <a:gd name="T30" fmla="*/ 113 w 277"/>
                <a:gd name="T31" fmla="*/ 23 h 57"/>
                <a:gd name="T32" fmla="*/ 132 w 277"/>
                <a:gd name="T33" fmla="*/ 5 h 57"/>
                <a:gd name="T34" fmla="*/ 138 w 277"/>
                <a:gd name="T35" fmla="*/ 1 h 57"/>
                <a:gd name="T36" fmla="*/ 148 w 277"/>
                <a:gd name="T37" fmla="*/ 1 h 57"/>
                <a:gd name="T38" fmla="*/ 156 w 277"/>
                <a:gd name="T39" fmla="*/ 7 h 57"/>
                <a:gd name="T40" fmla="*/ 163 w 277"/>
                <a:gd name="T41" fmla="*/ 13 h 57"/>
                <a:gd name="T42" fmla="*/ 162 w 277"/>
                <a:gd name="T43" fmla="*/ 23 h 57"/>
                <a:gd name="T44" fmla="*/ 159 w 277"/>
                <a:gd name="T45" fmla="*/ 35 h 57"/>
                <a:gd name="T46" fmla="*/ 160 w 277"/>
                <a:gd name="T47" fmla="*/ 50 h 57"/>
                <a:gd name="T48" fmla="*/ 163 w 277"/>
                <a:gd name="T49" fmla="*/ 54 h 57"/>
                <a:gd name="T50" fmla="*/ 166 w 277"/>
                <a:gd name="T51" fmla="*/ 53 h 57"/>
                <a:gd name="T52" fmla="*/ 187 w 277"/>
                <a:gd name="T53" fmla="*/ 41 h 57"/>
                <a:gd name="T54" fmla="*/ 190 w 277"/>
                <a:gd name="T55" fmla="*/ 44 h 57"/>
                <a:gd name="T56" fmla="*/ 193 w 277"/>
                <a:gd name="T57" fmla="*/ 53 h 57"/>
                <a:gd name="T58" fmla="*/ 199 w 277"/>
                <a:gd name="T59" fmla="*/ 57 h 57"/>
                <a:gd name="T60" fmla="*/ 203 w 277"/>
                <a:gd name="T61" fmla="*/ 56 h 57"/>
                <a:gd name="T62" fmla="*/ 215 w 277"/>
                <a:gd name="T63" fmla="*/ 50 h 57"/>
                <a:gd name="T64" fmla="*/ 218 w 277"/>
                <a:gd name="T65" fmla="*/ 48 h 57"/>
                <a:gd name="T66" fmla="*/ 248 w 277"/>
                <a:gd name="T67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7" h="57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4" y="19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45" y="14"/>
                  </a:lnTo>
                  <a:lnTo>
                    <a:pt x="46" y="16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23"/>
                  </a:lnTo>
                  <a:lnTo>
                    <a:pt x="54" y="26"/>
                  </a:lnTo>
                  <a:lnTo>
                    <a:pt x="57" y="28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4" y="22"/>
                  </a:lnTo>
                  <a:lnTo>
                    <a:pt x="70" y="17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101" y="22"/>
                  </a:lnTo>
                  <a:lnTo>
                    <a:pt x="108" y="25"/>
                  </a:lnTo>
                  <a:lnTo>
                    <a:pt x="111" y="25"/>
                  </a:lnTo>
                  <a:lnTo>
                    <a:pt x="113" y="23"/>
                  </a:lnTo>
                  <a:lnTo>
                    <a:pt x="113" y="23"/>
                  </a:lnTo>
                  <a:lnTo>
                    <a:pt x="125" y="11"/>
                  </a:lnTo>
                  <a:lnTo>
                    <a:pt x="132" y="5"/>
                  </a:lnTo>
                  <a:lnTo>
                    <a:pt x="138" y="1"/>
                  </a:lnTo>
                  <a:lnTo>
                    <a:pt x="138" y="1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3" y="4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63" y="13"/>
                  </a:lnTo>
                  <a:lnTo>
                    <a:pt x="163" y="16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59" y="35"/>
                  </a:lnTo>
                  <a:lnTo>
                    <a:pt x="159" y="45"/>
                  </a:lnTo>
                  <a:lnTo>
                    <a:pt x="160" y="50"/>
                  </a:lnTo>
                  <a:lnTo>
                    <a:pt x="162" y="53"/>
                  </a:lnTo>
                  <a:lnTo>
                    <a:pt x="163" y="54"/>
                  </a:lnTo>
                  <a:lnTo>
                    <a:pt x="166" y="53"/>
                  </a:lnTo>
                  <a:lnTo>
                    <a:pt x="166" y="53"/>
                  </a:lnTo>
                  <a:lnTo>
                    <a:pt x="181" y="44"/>
                  </a:lnTo>
                  <a:lnTo>
                    <a:pt x="187" y="41"/>
                  </a:lnTo>
                  <a:lnTo>
                    <a:pt x="190" y="43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3" y="53"/>
                  </a:lnTo>
                  <a:lnTo>
                    <a:pt x="194" y="56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203" y="56"/>
                  </a:lnTo>
                  <a:lnTo>
                    <a:pt x="208" y="54"/>
                  </a:lnTo>
                  <a:lnTo>
                    <a:pt x="215" y="50"/>
                  </a:lnTo>
                  <a:lnTo>
                    <a:pt x="215" y="50"/>
                  </a:lnTo>
                  <a:lnTo>
                    <a:pt x="218" y="48"/>
                  </a:lnTo>
                  <a:lnTo>
                    <a:pt x="227" y="48"/>
                  </a:lnTo>
                  <a:lnTo>
                    <a:pt x="248" y="48"/>
                  </a:lnTo>
                  <a:lnTo>
                    <a:pt x="277" y="5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Freeform 176"/>
            <p:cNvSpPr>
              <a:spLocks/>
            </p:cNvSpPr>
            <p:nvPr/>
          </p:nvSpPr>
          <p:spPr bwMode="auto">
            <a:xfrm>
              <a:off x="5616575" y="4406900"/>
              <a:ext cx="387350" cy="479425"/>
            </a:xfrm>
            <a:custGeom>
              <a:avLst/>
              <a:gdLst>
                <a:gd name="T0" fmla="*/ 3 w 244"/>
                <a:gd name="T1" fmla="*/ 63 h 302"/>
                <a:gd name="T2" fmla="*/ 13 w 244"/>
                <a:gd name="T3" fmla="*/ 58 h 302"/>
                <a:gd name="T4" fmla="*/ 37 w 244"/>
                <a:gd name="T5" fmla="*/ 46 h 302"/>
                <a:gd name="T6" fmla="*/ 48 w 244"/>
                <a:gd name="T7" fmla="*/ 30 h 302"/>
                <a:gd name="T8" fmla="*/ 62 w 244"/>
                <a:gd name="T9" fmla="*/ 15 h 302"/>
                <a:gd name="T10" fmla="*/ 90 w 244"/>
                <a:gd name="T11" fmla="*/ 12 h 302"/>
                <a:gd name="T12" fmla="*/ 119 w 244"/>
                <a:gd name="T13" fmla="*/ 0 h 302"/>
                <a:gd name="T14" fmla="*/ 117 w 244"/>
                <a:gd name="T15" fmla="*/ 6 h 302"/>
                <a:gd name="T16" fmla="*/ 113 w 244"/>
                <a:gd name="T17" fmla="*/ 17 h 302"/>
                <a:gd name="T18" fmla="*/ 145 w 244"/>
                <a:gd name="T19" fmla="*/ 43 h 302"/>
                <a:gd name="T20" fmla="*/ 165 w 244"/>
                <a:gd name="T21" fmla="*/ 55 h 302"/>
                <a:gd name="T22" fmla="*/ 172 w 244"/>
                <a:gd name="T23" fmla="*/ 73 h 302"/>
                <a:gd name="T24" fmla="*/ 185 w 244"/>
                <a:gd name="T25" fmla="*/ 71 h 302"/>
                <a:gd name="T26" fmla="*/ 202 w 244"/>
                <a:gd name="T27" fmla="*/ 67 h 302"/>
                <a:gd name="T28" fmla="*/ 213 w 244"/>
                <a:gd name="T29" fmla="*/ 77 h 302"/>
                <a:gd name="T30" fmla="*/ 225 w 244"/>
                <a:gd name="T31" fmla="*/ 74 h 302"/>
                <a:gd name="T32" fmla="*/ 237 w 244"/>
                <a:gd name="T33" fmla="*/ 74 h 302"/>
                <a:gd name="T34" fmla="*/ 240 w 244"/>
                <a:gd name="T35" fmla="*/ 92 h 302"/>
                <a:gd name="T36" fmla="*/ 234 w 244"/>
                <a:gd name="T37" fmla="*/ 103 h 302"/>
                <a:gd name="T38" fmla="*/ 243 w 244"/>
                <a:gd name="T39" fmla="*/ 116 h 302"/>
                <a:gd name="T40" fmla="*/ 242 w 244"/>
                <a:gd name="T41" fmla="*/ 123 h 302"/>
                <a:gd name="T42" fmla="*/ 219 w 244"/>
                <a:gd name="T43" fmla="*/ 129 h 302"/>
                <a:gd name="T44" fmla="*/ 216 w 244"/>
                <a:gd name="T45" fmla="*/ 138 h 302"/>
                <a:gd name="T46" fmla="*/ 204 w 244"/>
                <a:gd name="T47" fmla="*/ 151 h 302"/>
                <a:gd name="T48" fmla="*/ 196 w 244"/>
                <a:gd name="T49" fmla="*/ 160 h 302"/>
                <a:gd name="T50" fmla="*/ 190 w 244"/>
                <a:gd name="T51" fmla="*/ 178 h 302"/>
                <a:gd name="T52" fmla="*/ 182 w 244"/>
                <a:gd name="T53" fmla="*/ 188 h 302"/>
                <a:gd name="T54" fmla="*/ 194 w 244"/>
                <a:gd name="T55" fmla="*/ 197 h 302"/>
                <a:gd name="T56" fmla="*/ 196 w 244"/>
                <a:gd name="T57" fmla="*/ 209 h 302"/>
                <a:gd name="T58" fmla="*/ 185 w 244"/>
                <a:gd name="T59" fmla="*/ 220 h 302"/>
                <a:gd name="T60" fmla="*/ 188 w 244"/>
                <a:gd name="T61" fmla="*/ 227 h 302"/>
                <a:gd name="T62" fmla="*/ 200 w 244"/>
                <a:gd name="T63" fmla="*/ 245 h 302"/>
                <a:gd name="T64" fmla="*/ 216 w 244"/>
                <a:gd name="T65" fmla="*/ 251 h 302"/>
                <a:gd name="T66" fmla="*/ 212 w 244"/>
                <a:gd name="T67" fmla="*/ 268 h 302"/>
                <a:gd name="T68" fmla="*/ 200 w 244"/>
                <a:gd name="T69" fmla="*/ 295 h 302"/>
                <a:gd name="T70" fmla="*/ 191 w 244"/>
                <a:gd name="T71" fmla="*/ 298 h 302"/>
                <a:gd name="T72" fmla="*/ 169 w 244"/>
                <a:gd name="T73" fmla="*/ 300 h 302"/>
                <a:gd name="T74" fmla="*/ 147 w 244"/>
                <a:gd name="T75" fmla="*/ 301 h 302"/>
                <a:gd name="T76" fmla="*/ 114 w 244"/>
                <a:gd name="T77" fmla="*/ 300 h 302"/>
                <a:gd name="T78" fmla="*/ 88 w 244"/>
                <a:gd name="T79" fmla="*/ 302 h 302"/>
                <a:gd name="T80" fmla="*/ 62 w 244"/>
                <a:gd name="T81" fmla="*/ 289 h 302"/>
                <a:gd name="T82" fmla="*/ 53 w 244"/>
                <a:gd name="T83" fmla="*/ 300 h 302"/>
                <a:gd name="T84" fmla="*/ 45 w 244"/>
                <a:gd name="T85" fmla="*/ 302 h 302"/>
                <a:gd name="T86" fmla="*/ 34 w 244"/>
                <a:gd name="T87" fmla="*/ 294 h 302"/>
                <a:gd name="T88" fmla="*/ 36 w 244"/>
                <a:gd name="T89" fmla="*/ 271 h 302"/>
                <a:gd name="T90" fmla="*/ 48 w 244"/>
                <a:gd name="T91" fmla="*/ 255 h 302"/>
                <a:gd name="T92" fmla="*/ 48 w 244"/>
                <a:gd name="T93" fmla="*/ 231 h 302"/>
                <a:gd name="T94" fmla="*/ 34 w 244"/>
                <a:gd name="T95" fmla="*/ 212 h 302"/>
                <a:gd name="T96" fmla="*/ 34 w 244"/>
                <a:gd name="T97" fmla="*/ 197 h 302"/>
                <a:gd name="T98" fmla="*/ 48 w 244"/>
                <a:gd name="T99" fmla="*/ 165 h 302"/>
                <a:gd name="T100" fmla="*/ 49 w 244"/>
                <a:gd name="T101" fmla="*/ 138 h 302"/>
                <a:gd name="T102" fmla="*/ 39 w 244"/>
                <a:gd name="T103" fmla="*/ 123 h 302"/>
                <a:gd name="T104" fmla="*/ 25 w 244"/>
                <a:gd name="T105" fmla="*/ 113 h 302"/>
                <a:gd name="T106" fmla="*/ 12 w 244"/>
                <a:gd name="T107" fmla="*/ 108 h 302"/>
                <a:gd name="T108" fmla="*/ 13 w 244"/>
                <a:gd name="T109" fmla="*/ 91 h 302"/>
                <a:gd name="T110" fmla="*/ 6 w 244"/>
                <a:gd name="T111" fmla="*/ 77 h 302"/>
                <a:gd name="T112" fmla="*/ 2 w 244"/>
                <a:gd name="T113" fmla="*/ 6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02">
                  <a:moveTo>
                    <a:pt x="2" y="68"/>
                  </a:moveTo>
                  <a:lnTo>
                    <a:pt x="2" y="68"/>
                  </a:lnTo>
                  <a:lnTo>
                    <a:pt x="2" y="67"/>
                  </a:lnTo>
                  <a:lnTo>
                    <a:pt x="3" y="63"/>
                  </a:lnTo>
                  <a:lnTo>
                    <a:pt x="6" y="60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22" y="57"/>
                  </a:lnTo>
                  <a:lnTo>
                    <a:pt x="28" y="54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43" y="37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62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85" y="14"/>
                  </a:lnTo>
                  <a:lnTo>
                    <a:pt x="90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14" y="2"/>
                  </a:lnTo>
                  <a:lnTo>
                    <a:pt x="119" y="0"/>
                  </a:lnTo>
                  <a:lnTo>
                    <a:pt x="120" y="2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17" y="6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1" y="14"/>
                  </a:lnTo>
                  <a:lnTo>
                    <a:pt x="113" y="17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9" y="31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51" y="48"/>
                  </a:lnTo>
                  <a:lnTo>
                    <a:pt x="159" y="51"/>
                  </a:lnTo>
                  <a:lnTo>
                    <a:pt x="165" y="55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70" y="70"/>
                  </a:lnTo>
                  <a:lnTo>
                    <a:pt x="172" y="73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82" y="73"/>
                  </a:lnTo>
                  <a:lnTo>
                    <a:pt x="185" y="71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9" y="66"/>
                  </a:lnTo>
                  <a:lnTo>
                    <a:pt x="202" y="67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10" y="76"/>
                  </a:lnTo>
                  <a:lnTo>
                    <a:pt x="213" y="77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9" y="77"/>
                  </a:lnTo>
                  <a:lnTo>
                    <a:pt x="225" y="74"/>
                  </a:lnTo>
                  <a:lnTo>
                    <a:pt x="230" y="73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37" y="74"/>
                  </a:lnTo>
                  <a:lnTo>
                    <a:pt x="240" y="80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37" y="97"/>
                  </a:lnTo>
                  <a:lnTo>
                    <a:pt x="234" y="100"/>
                  </a:lnTo>
                  <a:lnTo>
                    <a:pt x="234" y="103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40" y="110"/>
                  </a:lnTo>
                  <a:lnTo>
                    <a:pt x="243" y="116"/>
                  </a:lnTo>
                  <a:lnTo>
                    <a:pt x="244" y="119"/>
                  </a:lnTo>
                  <a:lnTo>
                    <a:pt x="243" y="122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36" y="125"/>
                  </a:lnTo>
                  <a:lnTo>
                    <a:pt x="228" y="126"/>
                  </a:lnTo>
                  <a:lnTo>
                    <a:pt x="222" y="128"/>
                  </a:lnTo>
                  <a:lnTo>
                    <a:pt x="219" y="129"/>
                  </a:lnTo>
                  <a:lnTo>
                    <a:pt x="218" y="131"/>
                  </a:lnTo>
                  <a:lnTo>
                    <a:pt x="218" y="131"/>
                  </a:lnTo>
                  <a:lnTo>
                    <a:pt x="216" y="134"/>
                  </a:lnTo>
                  <a:lnTo>
                    <a:pt x="216" y="138"/>
                  </a:lnTo>
                  <a:lnTo>
                    <a:pt x="215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04" y="151"/>
                  </a:lnTo>
                  <a:lnTo>
                    <a:pt x="200" y="153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4" y="172"/>
                  </a:lnTo>
                  <a:lnTo>
                    <a:pt x="193" y="175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85" y="181"/>
                  </a:lnTo>
                  <a:lnTo>
                    <a:pt x="182" y="184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8" y="193"/>
                  </a:lnTo>
                  <a:lnTo>
                    <a:pt x="194" y="197"/>
                  </a:lnTo>
                  <a:lnTo>
                    <a:pt x="197" y="199"/>
                  </a:lnTo>
                  <a:lnTo>
                    <a:pt x="197" y="202"/>
                  </a:lnTo>
                  <a:lnTo>
                    <a:pt x="197" y="205"/>
                  </a:lnTo>
                  <a:lnTo>
                    <a:pt x="196" y="209"/>
                  </a:lnTo>
                  <a:lnTo>
                    <a:pt x="196" y="209"/>
                  </a:lnTo>
                  <a:lnTo>
                    <a:pt x="191" y="214"/>
                  </a:lnTo>
                  <a:lnTo>
                    <a:pt x="187" y="218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5" y="224"/>
                  </a:lnTo>
                  <a:lnTo>
                    <a:pt x="188" y="227"/>
                  </a:lnTo>
                  <a:lnTo>
                    <a:pt x="188" y="227"/>
                  </a:lnTo>
                  <a:lnTo>
                    <a:pt x="194" y="233"/>
                  </a:lnTo>
                  <a:lnTo>
                    <a:pt x="197" y="237"/>
                  </a:lnTo>
                  <a:lnTo>
                    <a:pt x="200" y="245"/>
                  </a:lnTo>
                  <a:lnTo>
                    <a:pt x="200" y="245"/>
                  </a:lnTo>
                  <a:lnTo>
                    <a:pt x="203" y="246"/>
                  </a:lnTo>
                  <a:lnTo>
                    <a:pt x="209" y="249"/>
                  </a:lnTo>
                  <a:lnTo>
                    <a:pt x="216" y="251"/>
                  </a:lnTo>
                  <a:lnTo>
                    <a:pt x="216" y="251"/>
                  </a:lnTo>
                  <a:lnTo>
                    <a:pt x="218" y="254"/>
                  </a:lnTo>
                  <a:lnTo>
                    <a:pt x="218" y="257"/>
                  </a:lnTo>
                  <a:lnTo>
                    <a:pt x="216" y="262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07" y="276"/>
                  </a:lnTo>
                  <a:lnTo>
                    <a:pt x="204" y="286"/>
                  </a:lnTo>
                  <a:lnTo>
                    <a:pt x="200" y="295"/>
                  </a:lnTo>
                  <a:lnTo>
                    <a:pt x="197" y="297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81" y="301"/>
                  </a:lnTo>
                  <a:lnTo>
                    <a:pt x="175" y="301"/>
                  </a:lnTo>
                  <a:lnTo>
                    <a:pt x="169" y="300"/>
                  </a:lnTo>
                  <a:lnTo>
                    <a:pt x="169" y="300"/>
                  </a:lnTo>
                  <a:lnTo>
                    <a:pt x="162" y="298"/>
                  </a:lnTo>
                  <a:lnTo>
                    <a:pt x="156" y="298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32" y="301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02" y="301"/>
                  </a:lnTo>
                  <a:lnTo>
                    <a:pt x="95" y="302"/>
                  </a:lnTo>
                  <a:lnTo>
                    <a:pt x="88" y="302"/>
                  </a:lnTo>
                  <a:lnTo>
                    <a:pt x="88" y="302"/>
                  </a:lnTo>
                  <a:lnTo>
                    <a:pt x="80" y="300"/>
                  </a:lnTo>
                  <a:lnTo>
                    <a:pt x="73" y="294"/>
                  </a:lnTo>
                  <a:lnTo>
                    <a:pt x="65" y="291"/>
                  </a:lnTo>
                  <a:lnTo>
                    <a:pt x="62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6" y="294"/>
                  </a:lnTo>
                  <a:lnTo>
                    <a:pt x="53" y="300"/>
                  </a:lnTo>
                  <a:lnTo>
                    <a:pt x="49" y="302"/>
                  </a:lnTo>
                  <a:lnTo>
                    <a:pt x="48" y="302"/>
                  </a:lnTo>
                  <a:lnTo>
                    <a:pt x="45" y="302"/>
                  </a:lnTo>
                  <a:lnTo>
                    <a:pt x="45" y="302"/>
                  </a:lnTo>
                  <a:lnTo>
                    <a:pt x="40" y="301"/>
                  </a:lnTo>
                  <a:lnTo>
                    <a:pt x="37" y="301"/>
                  </a:lnTo>
                  <a:lnTo>
                    <a:pt x="34" y="300"/>
                  </a:lnTo>
                  <a:lnTo>
                    <a:pt x="34" y="294"/>
                  </a:lnTo>
                  <a:lnTo>
                    <a:pt x="34" y="294"/>
                  </a:lnTo>
                  <a:lnTo>
                    <a:pt x="33" y="280"/>
                  </a:lnTo>
                  <a:lnTo>
                    <a:pt x="33" y="276"/>
                  </a:lnTo>
                  <a:lnTo>
                    <a:pt x="36" y="271"/>
                  </a:lnTo>
                  <a:lnTo>
                    <a:pt x="36" y="271"/>
                  </a:lnTo>
                  <a:lnTo>
                    <a:pt x="45" y="267"/>
                  </a:lnTo>
                  <a:lnTo>
                    <a:pt x="48" y="264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9" y="240"/>
                  </a:lnTo>
                  <a:lnTo>
                    <a:pt x="49" y="237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3" y="225"/>
                  </a:lnTo>
                  <a:lnTo>
                    <a:pt x="37" y="217"/>
                  </a:lnTo>
                  <a:lnTo>
                    <a:pt x="34" y="212"/>
                  </a:lnTo>
                  <a:lnTo>
                    <a:pt x="33" y="208"/>
                  </a:lnTo>
                  <a:lnTo>
                    <a:pt x="33" y="203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9" y="188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8" y="165"/>
                  </a:lnTo>
                  <a:lnTo>
                    <a:pt x="49" y="154"/>
                  </a:lnTo>
                  <a:lnTo>
                    <a:pt x="50" y="145"/>
                  </a:lnTo>
                  <a:lnTo>
                    <a:pt x="49" y="138"/>
                  </a:lnTo>
                  <a:lnTo>
                    <a:pt x="49" y="138"/>
                  </a:lnTo>
                  <a:lnTo>
                    <a:pt x="49" y="132"/>
                  </a:lnTo>
                  <a:lnTo>
                    <a:pt x="48" y="129"/>
                  </a:lnTo>
                  <a:lnTo>
                    <a:pt x="45" y="126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0" y="117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1" y="111"/>
                  </a:lnTo>
                  <a:lnTo>
                    <a:pt x="16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13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Freeform 177"/>
            <p:cNvSpPr>
              <a:spLocks/>
            </p:cNvSpPr>
            <p:nvPr/>
          </p:nvSpPr>
          <p:spPr bwMode="auto">
            <a:xfrm>
              <a:off x="5473700" y="4143375"/>
              <a:ext cx="230188" cy="287337"/>
            </a:xfrm>
            <a:custGeom>
              <a:avLst/>
              <a:gdLst>
                <a:gd name="T0" fmla="*/ 0 w 145"/>
                <a:gd name="T1" fmla="*/ 0 h 181"/>
                <a:gd name="T2" fmla="*/ 0 w 145"/>
                <a:gd name="T3" fmla="*/ 0 h 181"/>
                <a:gd name="T4" fmla="*/ 0 w 145"/>
                <a:gd name="T5" fmla="*/ 3 h 181"/>
                <a:gd name="T6" fmla="*/ 0 w 145"/>
                <a:gd name="T7" fmla="*/ 6 h 181"/>
                <a:gd name="T8" fmla="*/ 3 w 145"/>
                <a:gd name="T9" fmla="*/ 11 h 181"/>
                <a:gd name="T10" fmla="*/ 3 w 145"/>
                <a:gd name="T11" fmla="*/ 11 h 181"/>
                <a:gd name="T12" fmla="*/ 7 w 145"/>
                <a:gd name="T13" fmla="*/ 15 h 181"/>
                <a:gd name="T14" fmla="*/ 12 w 145"/>
                <a:gd name="T15" fmla="*/ 18 h 181"/>
                <a:gd name="T16" fmla="*/ 15 w 145"/>
                <a:gd name="T17" fmla="*/ 21 h 181"/>
                <a:gd name="T18" fmla="*/ 18 w 145"/>
                <a:gd name="T19" fmla="*/ 26 h 181"/>
                <a:gd name="T20" fmla="*/ 18 w 145"/>
                <a:gd name="T21" fmla="*/ 26 h 181"/>
                <a:gd name="T22" fmla="*/ 18 w 145"/>
                <a:gd name="T23" fmla="*/ 29 h 181"/>
                <a:gd name="T24" fmla="*/ 18 w 145"/>
                <a:gd name="T25" fmla="*/ 32 h 181"/>
                <a:gd name="T26" fmla="*/ 15 w 145"/>
                <a:gd name="T27" fmla="*/ 36 h 181"/>
                <a:gd name="T28" fmla="*/ 12 w 145"/>
                <a:gd name="T29" fmla="*/ 39 h 181"/>
                <a:gd name="T30" fmla="*/ 10 w 145"/>
                <a:gd name="T31" fmla="*/ 40 h 181"/>
                <a:gd name="T32" fmla="*/ 10 w 145"/>
                <a:gd name="T33" fmla="*/ 43 h 181"/>
                <a:gd name="T34" fmla="*/ 10 w 145"/>
                <a:gd name="T35" fmla="*/ 43 h 181"/>
                <a:gd name="T36" fmla="*/ 13 w 145"/>
                <a:gd name="T37" fmla="*/ 48 h 181"/>
                <a:gd name="T38" fmla="*/ 16 w 145"/>
                <a:gd name="T39" fmla="*/ 51 h 181"/>
                <a:gd name="T40" fmla="*/ 21 w 145"/>
                <a:gd name="T41" fmla="*/ 54 h 181"/>
                <a:gd name="T42" fmla="*/ 24 w 145"/>
                <a:gd name="T43" fmla="*/ 54 h 181"/>
                <a:gd name="T44" fmla="*/ 24 w 145"/>
                <a:gd name="T45" fmla="*/ 54 h 181"/>
                <a:gd name="T46" fmla="*/ 28 w 145"/>
                <a:gd name="T47" fmla="*/ 55 h 181"/>
                <a:gd name="T48" fmla="*/ 29 w 145"/>
                <a:gd name="T49" fmla="*/ 57 h 181"/>
                <a:gd name="T50" fmla="*/ 31 w 145"/>
                <a:gd name="T51" fmla="*/ 63 h 181"/>
                <a:gd name="T52" fmla="*/ 31 w 145"/>
                <a:gd name="T53" fmla="*/ 63 h 181"/>
                <a:gd name="T54" fmla="*/ 34 w 145"/>
                <a:gd name="T55" fmla="*/ 72 h 181"/>
                <a:gd name="T56" fmla="*/ 40 w 145"/>
                <a:gd name="T57" fmla="*/ 79 h 181"/>
                <a:gd name="T58" fmla="*/ 47 w 145"/>
                <a:gd name="T59" fmla="*/ 88 h 181"/>
                <a:gd name="T60" fmla="*/ 56 w 145"/>
                <a:gd name="T61" fmla="*/ 94 h 181"/>
                <a:gd name="T62" fmla="*/ 56 w 145"/>
                <a:gd name="T63" fmla="*/ 94 h 181"/>
                <a:gd name="T64" fmla="*/ 68 w 145"/>
                <a:gd name="T65" fmla="*/ 98 h 181"/>
                <a:gd name="T66" fmla="*/ 77 w 145"/>
                <a:gd name="T67" fmla="*/ 100 h 181"/>
                <a:gd name="T68" fmla="*/ 92 w 145"/>
                <a:gd name="T69" fmla="*/ 101 h 181"/>
                <a:gd name="T70" fmla="*/ 92 w 145"/>
                <a:gd name="T71" fmla="*/ 101 h 181"/>
                <a:gd name="T72" fmla="*/ 101 w 145"/>
                <a:gd name="T73" fmla="*/ 103 h 181"/>
                <a:gd name="T74" fmla="*/ 108 w 145"/>
                <a:gd name="T75" fmla="*/ 106 h 181"/>
                <a:gd name="T76" fmla="*/ 108 w 145"/>
                <a:gd name="T77" fmla="*/ 106 h 181"/>
                <a:gd name="T78" fmla="*/ 112 w 145"/>
                <a:gd name="T79" fmla="*/ 109 h 181"/>
                <a:gd name="T80" fmla="*/ 117 w 145"/>
                <a:gd name="T81" fmla="*/ 113 h 181"/>
                <a:gd name="T82" fmla="*/ 120 w 145"/>
                <a:gd name="T83" fmla="*/ 120 h 181"/>
                <a:gd name="T84" fmla="*/ 123 w 145"/>
                <a:gd name="T85" fmla="*/ 131 h 181"/>
                <a:gd name="T86" fmla="*/ 123 w 145"/>
                <a:gd name="T87" fmla="*/ 131 h 181"/>
                <a:gd name="T88" fmla="*/ 123 w 145"/>
                <a:gd name="T89" fmla="*/ 141 h 181"/>
                <a:gd name="T90" fmla="*/ 121 w 145"/>
                <a:gd name="T91" fmla="*/ 150 h 181"/>
                <a:gd name="T92" fmla="*/ 123 w 145"/>
                <a:gd name="T93" fmla="*/ 156 h 181"/>
                <a:gd name="T94" fmla="*/ 124 w 145"/>
                <a:gd name="T95" fmla="*/ 157 h 181"/>
                <a:gd name="T96" fmla="*/ 127 w 145"/>
                <a:gd name="T97" fmla="*/ 159 h 181"/>
                <a:gd name="T98" fmla="*/ 127 w 145"/>
                <a:gd name="T99" fmla="*/ 159 h 181"/>
                <a:gd name="T100" fmla="*/ 133 w 145"/>
                <a:gd name="T101" fmla="*/ 162 h 181"/>
                <a:gd name="T102" fmla="*/ 138 w 145"/>
                <a:gd name="T103" fmla="*/ 165 h 181"/>
                <a:gd name="T104" fmla="*/ 142 w 145"/>
                <a:gd name="T105" fmla="*/ 168 h 181"/>
                <a:gd name="T106" fmla="*/ 143 w 145"/>
                <a:gd name="T107" fmla="*/ 174 h 181"/>
                <a:gd name="T108" fmla="*/ 143 w 145"/>
                <a:gd name="T109" fmla="*/ 174 h 181"/>
                <a:gd name="T110" fmla="*/ 145 w 145"/>
                <a:gd name="T1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81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39"/>
                  </a:lnTo>
                  <a:lnTo>
                    <a:pt x="10" y="40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3" y="48"/>
                  </a:lnTo>
                  <a:lnTo>
                    <a:pt x="16" y="51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5"/>
                  </a:lnTo>
                  <a:lnTo>
                    <a:pt x="29" y="57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72"/>
                  </a:lnTo>
                  <a:lnTo>
                    <a:pt x="40" y="79"/>
                  </a:lnTo>
                  <a:lnTo>
                    <a:pt x="47" y="8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68" y="98"/>
                  </a:lnTo>
                  <a:lnTo>
                    <a:pt x="77" y="100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101" y="103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12" y="109"/>
                  </a:lnTo>
                  <a:lnTo>
                    <a:pt x="117" y="113"/>
                  </a:lnTo>
                  <a:lnTo>
                    <a:pt x="120" y="120"/>
                  </a:lnTo>
                  <a:lnTo>
                    <a:pt x="123" y="131"/>
                  </a:lnTo>
                  <a:lnTo>
                    <a:pt x="123" y="131"/>
                  </a:lnTo>
                  <a:lnTo>
                    <a:pt x="123" y="141"/>
                  </a:lnTo>
                  <a:lnTo>
                    <a:pt x="121" y="150"/>
                  </a:lnTo>
                  <a:lnTo>
                    <a:pt x="123" y="156"/>
                  </a:lnTo>
                  <a:lnTo>
                    <a:pt x="124" y="157"/>
                  </a:lnTo>
                  <a:lnTo>
                    <a:pt x="127" y="159"/>
                  </a:lnTo>
                  <a:lnTo>
                    <a:pt x="127" y="159"/>
                  </a:lnTo>
                  <a:lnTo>
                    <a:pt x="133" y="162"/>
                  </a:lnTo>
                  <a:lnTo>
                    <a:pt x="138" y="165"/>
                  </a:lnTo>
                  <a:lnTo>
                    <a:pt x="142" y="168"/>
                  </a:lnTo>
                  <a:lnTo>
                    <a:pt x="143" y="174"/>
                  </a:lnTo>
                  <a:lnTo>
                    <a:pt x="143" y="174"/>
                  </a:lnTo>
                  <a:lnTo>
                    <a:pt x="145" y="18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Freeform 178"/>
            <p:cNvSpPr>
              <a:spLocks/>
            </p:cNvSpPr>
            <p:nvPr/>
          </p:nvSpPr>
          <p:spPr bwMode="auto">
            <a:xfrm>
              <a:off x="5414963" y="3998913"/>
              <a:ext cx="231775" cy="144462"/>
            </a:xfrm>
            <a:custGeom>
              <a:avLst/>
              <a:gdLst>
                <a:gd name="T0" fmla="*/ 146 w 146"/>
                <a:gd name="T1" fmla="*/ 4 h 91"/>
                <a:gd name="T2" fmla="*/ 146 w 146"/>
                <a:gd name="T3" fmla="*/ 4 h 91"/>
                <a:gd name="T4" fmla="*/ 132 w 146"/>
                <a:gd name="T5" fmla="*/ 1 h 91"/>
                <a:gd name="T6" fmla="*/ 120 w 146"/>
                <a:gd name="T7" fmla="*/ 0 h 91"/>
                <a:gd name="T8" fmla="*/ 117 w 146"/>
                <a:gd name="T9" fmla="*/ 1 h 91"/>
                <a:gd name="T10" fmla="*/ 114 w 146"/>
                <a:gd name="T11" fmla="*/ 3 h 91"/>
                <a:gd name="T12" fmla="*/ 114 w 146"/>
                <a:gd name="T13" fmla="*/ 3 h 91"/>
                <a:gd name="T14" fmla="*/ 103 w 146"/>
                <a:gd name="T15" fmla="*/ 16 h 91"/>
                <a:gd name="T16" fmla="*/ 99 w 146"/>
                <a:gd name="T17" fmla="*/ 23 h 91"/>
                <a:gd name="T18" fmla="*/ 96 w 146"/>
                <a:gd name="T19" fmla="*/ 29 h 91"/>
                <a:gd name="T20" fmla="*/ 96 w 146"/>
                <a:gd name="T21" fmla="*/ 29 h 91"/>
                <a:gd name="T22" fmla="*/ 96 w 146"/>
                <a:gd name="T23" fmla="*/ 35 h 91"/>
                <a:gd name="T24" fmla="*/ 98 w 146"/>
                <a:gd name="T25" fmla="*/ 43 h 91"/>
                <a:gd name="T26" fmla="*/ 100 w 146"/>
                <a:gd name="T27" fmla="*/ 49 h 91"/>
                <a:gd name="T28" fmla="*/ 100 w 146"/>
                <a:gd name="T29" fmla="*/ 54 h 91"/>
                <a:gd name="T30" fmla="*/ 100 w 146"/>
                <a:gd name="T31" fmla="*/ 54 h 91"/>
                <a:gd name="T32" fmla="*/ 98 w 146"/>
                <a:gd name="T33" fmla="*/ 57 h 91"/>
                <a:gd name="T34" fmla="*/ 93 w 146"/>
                <a:gd name="T35" fmla="*/ 62 h 91"/>
                <a:gd name="T36" fmla="*/ 78 w 146"/>
                <a:gd name="T37" fmla="*/ 71 h 91"/>
                <a:gd name="T38" fmla="*/ 78 w 146"/>
                <a:gd name="T39" fmla="*/ 71 h 91"/>
                <a:gd name="T40" fmla="*/ 69 w 146"/>
                <a:gd name="T41" fmla="*/ 72 h 91"/>
                <a:gd name="T42" fmla="*/ 62 w 146"/>
                <a:gd name="T43" fmla="*/ 74 h 91"/>
                <a:gd name="T44" fmla="*/ 53 w 146"/>
                <a:gd name="T45" fmla="*/ 77 h 91"/>
                <a:gd name="T46" fmla="*/ 49 w 146"/>
                <a:gd name="T47" fmla="*/ 80 h 91"/>
                <a:gd name="T48" fmla="*/ 49 w 146"/>
                <a:gd name="T49" fmla="*/ 80 h 91"/>
                <a:gd name="T50" fmla="*/ 37 w 146"/>
                <a:gd name="T51" fmla="*/ 91 h 91"/>
                <a:gd name="T52" fmla="*/ 37 w 146"/>
                <a:gd name="T53" fmla="*/ 91 h 91"/>
                <a:gd name="T54" fmla="*/ 34 w 146"/>
                <a:gd name="T55" fmla="*/ 84 h 91"/>
                <a:gd name="T56" fmla="*/ 31 w 146"/>
                <a:gd name="T57" fmla="*/ 80 h 91"/>
                <a:gd name="T58" fmla="*/ 26 w 146"/>
                <a:gd name="T59" fmla="*/ 75 h 91"/>
                <a:gd name="T60" fmla="*/ 26 w 146"/>
                <a:gd name="T61" fmla="*/ 75 h 91"/>
                <a:gd name="T62" fmla="*/ 16 w 146"/>
                <a:gd name="T63" fmla="*/ 71 h 91"/>
                <a:gd name="T64" fmla="*/ 13 w 146"/>
                <a:gd name="T65" fmla="*/ 68 h 91"/>
                <a:gd name="T66" fmla="*/ 10 w 146"/>
                <a:gd name="T67" fmla="*/ 65 h 91"/>
                <a:gd name="T68" fmla="*/ 10 w 146"/>
                <a:gd name="T69" fmla="*/ 65 h 91"/>
                <a:gd name="T70" fmla="*/ 7 w 146"/>
                <a:gd name="T71" fmla="*/ 62 h 91"/>
                <a:gd name="T72" fmla="*/ 4 w 146"/>
                <a:gd name="T73" fmla="*/ 57 h 91"/>
                <a:gd name="T74" fmla="*/ 0 w 146"/>
                <a:gd name="T75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6" h="91">
                  <a:moveTo>
                    <a:pt x="146" y="4"/>
                  </a:moveTo>
                  <a:lnTo>
                    <a:pt x="146" y="4"/>
                  </a:lnTo>
                  <a:lnTo>
                    <a:pt x="132" y="1"/>
                  </a:lnTo>
                  <a:lnTo>
                    <a:pt x="120" y="0"/>
                  </a:lnTo>
                  <a:lnTo>
                    <a:pt x="117" y="1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03" y="16"/>
                  </a:lnTo>
                  <a:lnTo>
                    <a:pt x="99" y="23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5"/>
                  </a:lnTo>
                  <a:lnTo>
                    <a:pt x="98" y="43"/>
                  </a:lnTo>
                  <a:lnTo>
                    <a:pt x="100" y="49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98" y="57"/>
                  </a:lnTo>
                  <a:lnTo>
                    <a:pt x="93" y="62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69" y="72"/>
                  </a:lnTo>
                  <a:lnTo>
                    <a:pt x="62" y="74"/>
                  </a:lnTo>
                  <a:lnTo>
                    <a:pt x="53" y="77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4" y="84"/>
                  </a:lnTo>
                  <a:lnTo>
                    <a:pt x="31" y="80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16" y="71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4" y="57"/>
                  </a:lnTo>
                  <a:lnTo>
                    <a:pt x="0" y="53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Freeform 179"/>
            <p:cNvSpPr>
              <a:spLocks/>
            </p:cNvSpPr>
            <p:nvPr/>
          </p:nvSpPr>
          <p:spPr bwMode="auto">
            <a:xfrm>
              <a:off x="5637213" y="3765550"/>
              <a:ext cx="527050" cy="473075"/>
            </a:xfrm>
            <a:custGeom>
              <a:avLst/>
              <a:gdLst>
                <a:gd name="T0" fmla="*/ 106 w 332"/>
                <a:gd name="T1" fmla="*/ 15 h 298"/>
                <a:gd name="T2" fmla="*/ 95 w 332"/>
                <a:gd name="T3" fmla="*/ 15 h 298"/>
                <a:gd name="T4" fmla="*/ 85 w 332"/>
                <a:gd name="T5" fmla="*/ 2 h 298"/>
                <a:gd name="T6" fmla="*/ 80 w 332"/>
                <a:gd name="T7" fmla="*/ 0 h 298"/>
                <a:gd name="T8" fmla="*/ 69 w 332"/>
                <a:gd name="T9" fmla="*/ 7 h 298"/>
                <a:gd name="T10" fmla="*/ 69 w 332"/>
                <a:gd name="T11" fmla="*/ 15 h 298"/>
                <a:gd name="T12" fmla="*/ 70 w 332"/>
                <a:gd name="T13" fmla="*/ 33 h 298"/>
                <a:gd name="T14" fmla="*/ 73 w 332"/>
                <a:gd name="T15" fmla="*/ 59 h 298"/>
                <a:gd name="T16" fmla="*/ 70 w 332"/>
                <a:gd name="T17" fmla="*/ 67 h 298"/>
                <a:gd name="T18" fmla="*/ 43 w 332"/>
                <a:gd name="T19" fmla="*/ 83 h 298"/>
                <a:gd name="T20" fmla="*/ 30 w 332"/>
                <a:gd name="T21" fmla="*/ 90 h 298"/>
                <a:gd name="T22" fmla="*/ 12 w 332"/>
                <a:gd name="T23" fmla="*/ 105 h 298"/>
                <a:gd name="T24" fmla="*/ 0 w 332"/>
                <a:gd name="T25" fmla="*/ 126 h 298"/>
                <a:gd name="T26" fmla="*/ 3 w 332"/>
                <a:gd name="T27" fmla="*/ 135 h 298"/>
                <a:gd name="T28" fmla="*/ 6 w 332"/>
                <a:gd name="T29" fmla="*/ 151 h 298"/>
                <a:gd name="T30" fmla="*/ 15 w 332"/>
                <a:gd name="T31" fmla="*/ 169 h 298"/>
                <a:gd name="T32" fmla="*/ 35 w 332"/>
                <a:gd name="T33" fmla="*/ 178 h 298"/>
                <a:gd name="T34" fmla="*/ 42 w 332"/>
                <a:gd name="T35" fmla="*/ 182 h 298"/>
                <a:gd name="T36" fmla="*/ 46 w 332"/>
                <a:gd name="T37" fmla="*/ 187 h 298"/>
                <a:gd name="T38" fmla="*/ 69 w 332"/>
                <a:gd name="T39" fmla="*/ 188 h 298"/>
                <a:gd name="T40" fmla="*/ 79 w 332"/>
                <a:gd name="T41" fmla="*/ 193 h 298"/>
                <a:gd name="T42" fmla="*/ 88 w 332"/>
                <a:gd name="T43" fmla="*/ 201 h 298"/>
                <a:gd name="T44" fmla="*/ 100 w 332"/>
                <a:gd name="T45" fmla="*/ 201 h 298"/>
                <a:gd name="T46" fmla="*/ 106 w 332"/>
                <a:gd name="T47" fmla="*/ 210 h 298"/>
                <a:gd name="T48" fmla="*/ 110 w 332"/>
                <a:gd name="T49" fmla="*/ 216 h 298"/>
                <a:gd name="T50" fmla="*/ 112 w 332"/>
                <a:gd name="T51" fmla="*/ 222 h 298"/>
                <a:gd name="T52" fmla="*/ 116 w 332"/>
                <a:gd name="T53" fmla="*/ 225 h 298"/>
                <a:gd name="T54" fmla="*/ 125 w 332"/>
                <a:gd name="T55" fmla="*/ 219 h 298"/>
                <a:gd name="T56" fmla="*/ 132 w 332"/>
                <a:gd name="T57" fmla="*/ 218 h 298"/>
                <a:gd name="T58" fmla="*/ 150 w 332"/>
                <a:gd name="T59" fmla="*/ 222 h 298"/>
                <a:gd name="T60" fmla="*/ 165 w 332"/>
                <a:gd name="T61" fmla="*/ 224 h 298"/>
                <a:gd name="T62" fmla="*/ 183 w 332"/>
                <a:gd name="T63" fmla="*/ 213 h 298"/>
                <a:gd name="T64" fmla="*/ 187 w 332"/>
                <a:gd name="T65" fmla="*/ 206 h 298"/>
                <a:gd name="T66" fmla="*/ 199 w 332"/>
                <a:gd name="T67" fmla="*/ 206 h 298"/>
                <a:gd name="T68" fmla="*/ 214 w 332"/>
                <a:gd name="T69" fmla="*/ 212 h 298"/>
                <a:gd name="T70" fmla="*/ 218 w 332"/>
                <a:gd name="T71" fmla="*/ 224 h 298"/>
                <a:gd name="T72" fmla="*/ 224 w 332"/>
                <a:gd name="T73" fmla="*/ 252 h 298"/>
                <a:gd name="T74" fmla="*/ 240 w 332"/>
                <a:gd name="T75" fmla="*/ 255 h 298"/>
                <a:gd name="T76" fmla="*/ 248 w 332"/>
                <a:gd name="T77" fmla="*/ 259 h 298"/>
                <a:gd name="T78" fmla="*/ 251 w 332"/>
                <a:gd name="T79" fmla="*/ 274 h 298"/>
                <a:gd name="T80" fmla="*/ 257 w 332"/>
                <a:gd name="T81" fmla="*/ 275 h 298"/>
                <a:gd name="T82" fmla="*/ 279 w 332"/>
                <a:gd name="T83" fmla="*/ 274 h 298"/>
                <a:gd name="T84" fmla="*/ 285 w 332"/>
                <a:gd name="T85" fmla="*/ 277 h 298"/>
                <a:gd name="T86" fmla="*/ 298 w 332"/>
                <a:gd name="T87" fmla="*/ 293 h 298"/>
                <a:gd name="T88" fmla="*/ 301 w 332"/>
                <a:gd name="T89" fmla="*/ 296 h 298"/>
                <a:gd name="T90" fmla="*/ 314 w 332"/>
                <a:gd name="T91" fmla="*/ 298 h 298"/>
                <a:gd name="T92" fmla="*/ 320 w 332"/>
                <a:gd name="T93" fmla="*/ 295 h 298"/>
                <a:gd name="T94" fmla="*/ 325 w 332"/>
                <a:gd name="T95" fmla="*/ 289 h 298"/>
                <a:gd name="T96" fmla="*/ 328 w 332"/>
                <a:gd name="T97" fmla="*/ 249 h 298"/>
                <a:gd name="T98" fmla="*/ 322 w 332"/>
                <a:gd name="T99" fmla="*/ 236 h 298"/>
                <a:gd name="T100" fmla="*/ 322 w 332"/>
                <a:gd name="T101" fmla="*/ 219 h 298"/>
                <a:gd name="T102" fmla="*/ 332 w 332"/>
                <a:gd name="T103" fmla="*/ 20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2" h="298">
                  <a:moveTo>
                    <a:pt x="114" y="12"/>
                  </a:moveTo>
                  <a:lnTo>
                    <a:pt x="114" y="12"/>
                  </a:lnTo>
                  <a:lnTo>
                    <a:pt x="106" y="15"/>
                  </a:lnTo>
                  <a:lnTo>
                    <a:pt x="100" y="16"/>
                  </a:lnTo>
                  <a:lnTo>
                    <a:pt x="97" y="16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88" y="4"/>
                  </a:lnTo>
                  <a:lnTo>
                    <a:pt x="85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3" y="50"/>
                  </a:lnTo>
                  <a:lnTo>
                    <a:pt x="73" y="59"/>
                  </a:lnTo>
                  <a:lnTo>
                    <a:pt x="73" y="64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58" y="76"/>
                  </a:lnTo>
                  <a:lnTo>
                    <a:pt x="51" y="80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36" y="86"/>
                  </a:lnTo>
                  <a:lnTo>
                    <a:pt x="30" y="90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12" y="105"/>
                  </a:lnTo>
                  <a:lnTo>
                    <a:pt x="5" y="114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135"/>
                  </a:lnTo>
                  <a:lnTo>
                    <a:pt x="5" y="139"/>
                  </a:lnTo>
                  <a:lnTo>
                    <a:pt x="6" y="151"/>
                  </a:lnTo>
                  <a:lnTo>
                    <a:pt x="6" y="151"/>
                  </a:lnTo>
                  <a:lnTo>
                    <a:pt x="9" y="160"/>
                  </a:lnTo>
                  <a:lnTo>
                    <a:pt x="12" y="164"/>
                  </a:lnTo>
                  <a:lnTo>
                    <a:pt x="15" y="169"/>
                  </a:lnTo>
                  <a:lnTo>
                    <a:pt x="15" y="169"/>
                  </a:lnTo>
                  <a:lnTo>
                    <a:pt x="26" y="175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9" y="179"/>
                  </a:lnTo>
                  <a:lnTo>
                    <a:pt x="42" y="182"/>
                  </a:lnTo>
                  <a:lnTo>
                    <a:pt x="43" y="184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52" y="188"/>
                  </a:lnTo>
                  <a:lnTo>
                    <a:pt x="61" y="188"/>
                  </a:lnTo>
                  <a:lnTo>
                    <a:pt x="69" y="188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79" y="193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95" y="201"/>
                  </a:lnTo>
                  <a:lnTo>
                    <a:pt x="100" y="201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6" y="210"/>
                  </a:lnTo>
                  <a:lnTo>
                    <a:pt x="107" y="213"/>
                  </a:lnTo>
                  <a:lnTo>
                    <a:pt x="110" y="216"/>
                  </a:lnTo>
                  <a:lnTo>
                    <a:pt x="110" y="216"/>
                  </a:lnTo>
                  <a:lnTo>
                    <a:pt x="112" y="218"/>
                  </a:lnTo>
                  <a:lnTo>
                    <a:pt x="112" y="219"/>
                  </a:lnTo>
                  <a:lnTo>
                    <a:pt x="112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16" y="225"/>
                  </a:lnTo>
                  <a:lnTo>
                    <a:pt x="117" y="224"/>
                  </a:lnTo>
                  <a:lnTo>
                    <a:pt x="120" y="222"/>
                  </a:lnTo>
                  <a:lnTo>
                    <a:pt x="125" y="219"/>
                  </a:lnTo>
                  <a:lnTo>
                    <a:pt x="128" y="218"/>
                  </a:lnTo>
                  <a:lnTo>
                    <a:pt x="132" y="218"/>
                  </a:lnTo>
                  <a:lnTo>
                    <a:pt x="132" y="218"/>
                  </a:lnTo>
                  <a:lnTo>
                    <a:pt x="140" y="219"/>
                  </a:lnTo>
                  <a:lnTo>
                    <a:pt x="146" y="221"/>
                  </a:lnTo>
                  <a:lnTo>
                    <a:pt x="150" y="222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65" y="224"/>
                  </a:lnTo>
                  <a:lnTo>
                    <a:pt x="174" y="221"/>
                  </a:lnTo>
                  <a:lnTo>
                    <a:pt x="180" y="216"/>
                  </a:lnTo>
                  <a:lnTo>
                    <a:pt x="183" y="213"/>
                  </a:lnTo>
                  <a:lnTo>
                    <a:pt x="183" y="213"/>
                  </a:lnTo>
                  <a:lnTo>
                    <a:pt x="184" y="209"/>
                  </a:lnTo>
                  <a:lnTo>
                    <a:pt x="187" y="206"/>
                  </a:lnTo>
                  <a:lnTo>
                    <a:pt x="191" y="204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6" y="209"/>
                  </a:lnTo>
                  <a:lnTo>
                    <a:pt x="212" y="210"/>
                  </a:lnTo>
                  <a:lnTo>
                    <a:pt x="214" y="212"/>
                  </a:lnTo>
                  <a:lnTo>
                    <a:pt x="215" y="213"/>
                  </a:lnTo>
                  <a:lnTo>
                    <a:pt x="218" y="224"/>
                  </a:lnTo>
                  <a:lnTo>
                    <a:pt x="218" y="224"/>
                  </a:lnTo>
                  <a:lnTo>
                    <a:pt x="220" y="244"/>
                  </a:lnTo>
                  <a:lnTo>
                    <a:pt x="223" y="250"/>
                  </a:lnTo>
                  <a:lnTo>
                    <a:pt x="224" y="252"/>
                  </a:lnTo>
                  <a:lnTo>
                    <a:pt x="227" y="253"/>
                  </a:lnTo>
                  <a:lnTo>
                    <a:pt x="227" y="253"/>
                  </a:lnTo>
                  <a:lnTo>
                    <a:pt x="240" y="255"/>
                  </a:lnTo>
                  <a:lnTo>
                    <a:pt x="245" y="256"/>
                  </a:lnTo>
                  <a:lnTo>
                    <a:pt x="246" y="258"/>
                  </a:lnTo>
                  <a:lnTo>
                    <a:pt x="248" y="259"/>
                  </a:lnTo>
                  <a:lnTo>
                    <a:pt x="248" y="259"/>
                  </a:lnTo>
                  <a:lnTo>
                    <a:pt x="248" y="270"/>
                  </a:lnTo>
                  <a:lnTo>
                    <a:pt x="251" y="274"/>
                  </a:lnTo>
                  <a:lnTo>
                    <a:pt x="252" y="275"/>
                  </a:lnTo>
                  <a:lnTo>
                    <a:pt x="257" y="275"/>
                  </a:lnTo>
                  <a:lnTo>
                    <a:pt x="257" y="275"/>
                  </a:lnTo>
                  <a:lnTo>
                    <a:pt x="264" y="274"/>
                  </a:lnTo>
                  <a:lnTo>
                    <a:pt x="271" y="274"/>
                  </a:lnTo>
                  <a:lnTo>
                    <a:pt x="279" y="274"/>
                  </a:lnTo>
                  <a:lnTo>
                    <a:pt x="282" y="275"/>
                  </a:lnTo>
                  <a:lnTo>
                    <a:pt x="285" y="277"/>
                  </a:lnTo>
                  <a:lnTo>
                    <a:pt x="285" y="277"/>
                  </a:lnTo>
                  <a:lnTo>
                    <a:pt x="291" y="281"/>
                  </a:lnTo>
                  <a:lnTo>
                    <a:pt x="294" y="286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95"/>
                  </a:lnTo>
                  <a:lnTo>
                    <a:pt x="301" y="296"/>
                  </a:lnTo>
                  <a:lnTo>
                    <a:pt x="308" y="298"/>
                  </a:lnTo>
                  <a:lnTo>
                    <a:pt x="308" y="298"/>
                  </a:lnTo>
                  <a:lnTo>
                    <a:pt x="314" y="298"/>
                  </a:lnTo>
                  <a:lnTo>
                    <a:pt x="314" y="298"/>
                  </a:lnTo>
                  <a:lnTo>
                    <a:pt x="319" y="296"/>
                  </a:lnTo>
                  <a:lnTo>
                    <a:pt x="320" y="295"/>
                  </a:lnTo>
                  <a:lnTo>
                    <a:pt x="323" y="293"/>
                  </a:lnTo>
                  <a:lnTo>
                    <a:pt x="325" y="289"/>
                  </a:lnTo>
                  <a:lnTo>
                    <a:pt x="325" y="289"/>
                  </a:lnTo>
                  <a:lnTo>
                    <a:pt x="328" y="267"/>
                  </a:lnTo>
                  <a:lnTo>
                    <a:pt x="328" y="256"/>
                  </a:lnTo>
                  <a:lnTo>
                    <a:pt x="328" y="249"/>
                  </a:lnTo>
                  <a:lnTo>
                    <a:pt x="328" y="249"/>
                  </a:lnTo>
                  <a:lnTo>
                    <a:pt x="323" y="240"/>
                  </a:lnTo>
                  <a:lnTo>
                    <a:pt x="322" y="236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2" y="219"/>
                  </a:lnTo>
                  <a:lnTo>
                    <a:pt x="325" y="210"/>
                  </a:lnTo>
                  <a:lnTo>
                    <a:pt x="325" y="210"/>
                  </a:lnTo>
                  <a:lnTo>
                    <a:pt x="332" y="20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Freeform 180"/>
            <p:cNvSpPr>
              <a:spLocks/>
            </p:cNvSpPr>
            <p:nvPr/>
          </p:nvSpPr>
          <p:spPr bwMode="auto">
            <a:xfrm>
              <a:off x="5805488" y="3541713"/>
              <a:ext cx="706438" cy="565150"/>
            </a:xfrm>
            <a:custGeom>
              <a:avLst/>
              <a:gdLst>
                <a:gd name="T0" fmla="*/ 3 w 445"/>
                <a:gd name="T1" fmla="*/ 14 h 356"/>
                <a:gd name="T2" fmla="*/ 7 w 445"/>
                <a:gd name="T3" fmla="*/ 43 h 356"/>
                <a:gd name="T4" fmla="*/ 11 w 445"/>
                <a:gd name="T5" fmla="*/ 57 h 356"/>
                <a:gd name="T6" fmla="*/ 16 w 445"/>
                <a:gd name="T7" fmla="*/ 64 h 356"/>
                <a:gd name="T8" fmla="*/ 16 w 445"/>
                <a:gd name="T9" fmla="*/ 91 h 356"/>
                <a:gd name="T10" fmla="*/ 7 w 445"/>
                <a:gd name="T11" fmla="*/ 100 h 356"/>
                <a:gd name="T12" fmla="*/ 1 w 445"/>
                <a:gd name="T13" fmla="*/ 104 h 356"/>
                <a:gd name="T14" fmla="*/ 7 w 445"/>
                <a:gd name="T15" fmla="*/ 111 h 356"/>
                <a:gd name="T16" fmla="*/ 6 w 445"/>
                <a:gd name="T17" fmla="*/ 117 h 356"/>
                <a:gd name="T18" fmla="*/ 0 w 445"/>
                <a:gd name="T19" fmla="*/ 128 h 356"/>
                <a:gd name="T20" fmla="*/ 4 w 445"/>
                <a:gd name="T21" fmla="*/ 150 h 356"/>
                <a:gd name="T22" fmla="*/ 8 w 445"/>
                <a:gd name="T23" fmla="*/ 153 h 356"/>
                <a:gd name="T24" fmla="*/ 20 w 445"/>
                <a:gd name="T25" fmla="*/ 145 h 356"/>
                <a:gd name="T26" fmla="*/ 34 w 445"/>
                <a:gd name="T27" fmla="*/ 140 h 356"/>
                <a:gd name="T28" fmla="*/ 47 w 445"/>
                <a:gd name="T29" fmla="*/ 144 h 356"/>
                <a:gd name="T30" fmla="*/ 57 w 445"/>
                <a:gd name="T31" fmla="*/ 159 h 356"/>
                <a:gd name="T32" fmla="*/ 81 w 445"/>
                <a:gd name="T33" fmla="*/ 168 h 356"/>
                <a:gd name="T34" fmla="*/ 96 w 445"/>
                <a:gd name="T35" fmla="*/ 169 h 356"/>
                <a:gd name="T36" fmla="*/ 100 w 445"/>
                <a:gd name="T37" fmla="*/ 175 h 356"/>
                <a:gd name="T38" fmla="*/ 117 w 445"/>
                <a:gd name="T39" fmla="*/ 178 h 356"/>
                <a:gd name="T40" fmla="*/ 136 w 445"/>
                <a:gd name="T41" fmla="*/ 169 h 356"/>
                <a:gd name="T42" fmla="*/ 151 w 445"/>
                <a:gd name="T43" fmla="*/ 168 h 356"/>
                <a:gd name="T44" fmla="*/ 152 w 445"/>
                <a:gd name="T45" fmla="*/ 178 h 356"/>
                <a:gd name="T46" fmla="*/ 155 w 445"/>
                <a:gd name="T47" fmla="*/ 184 h 356"/>
                <a:gd name="T48" fmla="*/ 162 w 445"/>
                <a:gd name="T49" fmla="*/ 199 h 356"/>
                <a:gd name="T50" fmla="*/ 158 w 445"/>
                <a:gd name="T51" fmla="*/ 215 h 356"/>
                <a:gd name="T52" fmla="*/ 149 w 445"/>
                <a:gd name="T53" fmla="*/ 233 h 356"/>
                <a:gd name="T54" fmla="*/ 152 w 445"/>
                <a:gd name="T55" fmla="*/ 237 h 356"/>
                <a:gd name="T56" fmla="*/ 168 w 445"/>
                <a:gd name="T57" fmla="*/ 239 h 356"/>
                <a:gd name="T58" fmla="*/ 183 w 445"/>
                <a:gd name="T59" fmla="*/ 237 h 356"/>
                <a:gd name="T60" fmla="*/ 188 w 445"/>
                <a:gd name="T61" fmla="*/ 243 h 356"/>
                <a:gd name="T62" fmla="*/ 197 w 445"/>
                <a:gd name="T63" fmla="*/ 262 h 356"/>
                <a:gd name="T64" fmla="*/ 204 w 445"/>
                <a:gd name="T65" fmla="*/ 265 h 356"/>
                <a:gd name="T66" fmla="*/ 208 w 445"/>
                <a:gd name="T67" fmla="*/ 270 h 356"/>
                <a:gd name="T68" fmla="*/ 205 w 445"/>
                <a:gd name="T69" fmla="*/ 298 h 356"/>
                <a:gd name="T70" fmla="*/ 210 w 445"/>
                <a:gd name="T71" fmla="*/ 308 h 356"/>
                <a:gd name="T72" fmla="*/ 217 w 445"/>
                <a:gd name="T73" fmla="*/ 319 h 356"/>
                <a:gd name="T74" fmla="*/ 220 w 445"/>
                <a:gd name="T75" fmla="*/ 341 h 356"/>
                <a:gd name="T76" fmla="*/ 223 w 445"/>
                <a:gd name="T77" fmla="*/ 342 h 356"/>
                <a:gd name="T78" fmla="*/ 239 w 445"/>
                <a:gd name="T79" fmla="*/ 344 h 356"/>
                <a:gd name="T80" fmla="*/ 253 w 445"/>
                <a:gd name="T81" fmla="*/ 351 h 356"/>
                <a:gd name="T82" fmla="*/ 266 w 445"/>
                <a:gd name="T83" fmla="*/ 356 h 356"/>
                <a:gd name="T84" fmla="*/ 278 w 445"/>
                <a:gd name="T85" fmla="*/ 350 h 356"/>
                <a:gd name="T86" fmla="*/ 287 w 445"/>
                <a:gd name="T87" fmla="*/ 341 h 356"/>
                <a:gd name="T88" fmla="*/ 302 w 445"/>
                <a:gd name="T89" fmla="*/ 334 h 356"/>
                <a:gd name="T90" fmla="*/ 314 w 445"/>
                <a:gd name="T91" fmla="*/ 322 h 356"/>
                <a:gd name="T92" fmla="*/ 319 w 445"/>
                <a:gd name="T93" fmla="*/ 305 h 356"/>
                <a:gd name="T94" fmla="*/ 328 w 445"/>
                <a:gd name="T95" fmla="*/ 298 h 356"/>
                <a:gd name="T96" fmla="*/ 359 w 445"/>
                <a:gd name="T97" fmla="*/ 282 h 356"/>
                <a:gd name="T98" fmla="*/ 373 w 445"/>
                <a:gd name="T99" fmla="*/ 268 h 356"/>
                <a:gd name="T100" fmla="*/ 383 w 445"/>
                <a:gd name="T101" fmla="*/ 262 h 356"/>
                <a:gd name="T102" fmla="*/ 395 w 445"/>
                <a:gd name="T103" fmla="*/ 265 h 356"/>
                <a:gd name="T104" fmla="*/ 402 w 445"/>
                <a:gd name="T105" fmla="*/ 267 h 356"/>
                <a:gd name="T106" fmla="*/ 411 w 445"/>
                <a:gd name="T107" fmla="*/ 261 h 356"/>
                <a:gd name="T108" fmla="*/ 419 w 445"/>
                <a:gd name="T109" fmla="*/ 261 h 356"/>
                <a:gd name="T110" fmla="*/ 426 w 445"/>
                <a:gd name="T111" fmla="*/ 265 h 356"/>
                <a:gd name="T112" fmla="*/ 436 w 445"/>
                <a:gd name="T113" fmla="*/ 2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356">
                  <a:moveTo>
                    <a:pt x="3" y="0"/>
                  </a:moveTo>
                  <a:lnTo>
                    <a:pt x="3" y="0"/>
                  </a:lnTo>
                  <a:lnTo>
                    <a:pt x="3" y="1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43"/>
                  </a:lnTo>
                  <a:lnTo>
                    <a:pt x="8" y="51"/>
                  </a:lnTo>
                  <a:lnTo>
                    <a:pt x="10" y="5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4" y="60"/>
                  </a:lnTo>
                  <a:lnTo>
                    <a:pt x="16" y="64"/>
                  </a:lnTo>
                  <a:lnTo>
                    <a:pt x="17" y="76"/>
                  </a:lnTo>
                  <a:lnTo>
                    <a:pt x="17" y="88"/>
                  </a:lnTo>
                  <a:lnTo>
                    <a:pt x="16" y="91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7" y="100"/>
                  </a:lnTo>
                  <a:lnTo>
                    <a:pt x="3" y="101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3" y="105"/>
                  </a:lnTo>
                  <a:lnTo>
                    <a:pt x="4" y="108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6" y="117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1" y="143"/>
                  </a:lnTo>
                  <a:lnTo>
                    <a:pt x="4" y="150"/>
                  </a:lnTo>
                  <a:lnTo>
                    <a:pt x="7" y="151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11" y="151"/>
                  </a:lnTo>
                  <a:lnTo>
                    <a:pt x="14" y="150"/>
                  </a:lnTo>
                  <a:lnTo>
                    <a:pt x="20" y="145"/>
                  </a:lnTo>
                  <a:lnTo>
                    <a:pt x="28" y="141"/>
                  </a:lnTo>
                  <a:lnTo>
                    <a:pt x="31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43" y="141"/>
                  </a:lnTo>
                  <a:lnTo>
                    <a:pt x="47" y="14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57" y="159"/>
                  </a:lnTo>
                  <a:lnTo>
                    <a:pt x="66" y="163"/>
                  </a:lnTo>
                  <a:lnTo>
                    <a:pt x="74" y="166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93" y="168"/>
                  </a:lnTo>
                  <a:lnTo>
                    <a:pt x="96" y="169"/>
                  </a:lnTo>
                  <a:lnTo>
                    <a:pt x="99" y="172"/>
                  </a:lnTo>
                  <a:lnTo>
                    <a:pt x="99" y="172"/>
                  </a:lnTo>
                  <a:lnTo>
                    <a:pt x="100" y="175"/>
                  </a:lnTo>
                  <a:lnTo>
                    <a:pt x="105" y="178"/>
                  </a:lnTo>
                  <a:lnTo>
                    <a:pt x="111" y="180"/>
                  </a:lnTo>
                  <a:lnTo>
                    <a:pt x="117" y="178"/>
                  </a:lnTo>
                  <a:lnTo>
                    <a:pt x="117" y="178"/>
                  </a:lnTo>
                  <a:lnTo>
                    <a:pt x="125" y="175"/>
                  </a:lnTo>
                  <a:lnTo>
                    <a:pt x="136" y="169"/>
                  </a:lnTo>
                  <a:lnTo>
                    <a:pt x="145" y="165"/>
                  </a:lnTo>
                  <a:lnTo>
                    <a:pt x="148" y="165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4" y="181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8" y="188"/>
                  </a:lnTo>
                  <a:lnTo>
                    <a:pt x="161" y="193"/>
                  </a:lnTo>
                  <a:lnTo>
                    <a:pt x="162" y="199"/>
                  </a:lnTo>
                  <a:lnTo>
                    <a:pt x="162" y="206"/>
                  </a:lnTo>
                  <a:lnTo>
                    <a:pt x="162" y="206"/>
                  </a:lnTo>
                  <a:lnTo>
                    <a:pt x="158" y="215"/>
                  </a:lnTo>
                  <a:lnTo>
                    <a:pt x="152" y="224"/>
                  </a:lnTo>
                  <a:lnTo>
                    <a:pt x="151" y="228"/>
                  </a:lnTo>
                  <a:lnTo>
                    <a:pt x="149" y="233"/>
                  </a:lnTo>
                  <a:lnTo>
                    <a:pt x="149" y="236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7" y="239"/>
                  </a:lnTo>
                  <a:lnTo>
                    <a:pt x="160" y="240"/>
                  </a:lnTo>
                  <a:lnTo>
                    <a:pt x="168" y="239"/>
                  </a:lnTo>
                  <a:lnTo>
                    <a:pt x="176" y="237"/>
                  </a:lnTo>
                  <a:lnTo>
                    <a:pt x="180" y="237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5" y="240"/>
                  </a:lnTo>
                  <a:lnTo>
                    <a:pt x="188" y="243"/>
                  </a:lnTo>
                  <a:lnTo>
                    <a:pt x="191" y="251"/>
                  </a:lnTo>
                  <a:lnTo>
                    <a:pt x="194" y="257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200" y="264"/>
                  </a:lnTo>
                  <a:lnTo>
                    <a:pt x="204" y="265"/>
                  </a:lnTo>
                  <a:lnTo>
                    <a:pt x="207" y="267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5" y="282"/>
                  </a:lnTo>
                  <a:lnTo>
                    <a:pt x="205" y="291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8" y="305"/>
                  </a:lnTo>
                  <a:lnTo>
                    <a:pt x="210" y="308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17" y="319"/>
                  </a:lnTo>
                  <a:lnTo>
                    <a:pt x="219" y="328"/>
                  </a:lnTo>
                  <a:lnTo>
                    <a:pt x="219" y="335"/>
                  </a:lnTo>
                  <a:lnTo>
                    <a:pt x="220" y="341"/>
                  </a:lnTo>
                  <a:lnTo>
                    <a:pt x="220" y="341"/>
                  </a:lnTo>
                  <a:lnTo>
                    <a:pt x="222" y="342"/>
                  </a:lnTo>
                  <a:lnTo>
                    <a:pt x="223" y="342"/>
                  </a:lnTo>
                  <a:lnTo>
                    <a:pt x="226" y="341"/>
                  </a:lnTo>
                  <a:lnTo>
                    <a:pt x="232" y="341"/>
                  </a:lnTo>
                  <a:lnTo>
                    <a:pt x="239" y="344"/>
                  </a:lnTo>
                  <a:lnTo>
                    <a:pt x="239" y="344"/>
                  </a:lnTo>
                  <a:lnTo>
                    <a:pt x="247" y="348"/>
                  </a:lnTo>
                  <a:lnTo>
                    <a:pt x="253" y="351"/>
                  </a:lnTo>
                  <a:lnTo>
                    <a:pt x="257" y="354"/>
                  </a:lnTo>
                  <a:lnTo>
                    <a:pt x="266" y="356"/>
                  </a:lnTo>
                  <a:lnTo>
                    <a:pt x="266" y="356"/>
                  </a:lnTo>
                  <a:lnTo>
                    <a:pt x="271" y="356"/>
                  </a:lnTo>
                  <a:lnTo>
                    <a:pt x="274" y="354"/>
                  </a:lnTo>
                  <a:lnTo>
                    <a:pt x="278" y="350"/>
                  </a:lnTo>
                  <a:lnTo>
                    <a:pt x="282" y="344"/>
                  </a:lnTo>
                  <a:lnTo>
                    <a:pt x="284" y="342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94" y="338"/>
                  </a:lnTo>
                  <a:lnTo>
                    <a:pt x="302" y="334"/>
                  </a:lnTo>
                  <a:lnTo>
                    <a:pt x="309" y="329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5" y="316"/>
                  </a:lnTo>
                  <a:lnTo>
                    <a:pt x="316" y="310"/>
                  </a:lnTo>
                  <a:lnTo>
                    <a:pt x="319" y="305"/>
                  </a:lnTo>
                  <a:lnTo>
                    <a:pt x="322" y="301"/>
                  </a:lnTo>
                  <a:lnTo>
                    <a:pt x="322" y="301"/>
                  </a:lnTo>
                  <a:lnTo>
                    <a:pt x="328" y="298"/>
                  </a:lnTo>
                  <a:lnTo>
                    <a:pt x="339" y="294"/>
                  </a:lnTo>
                  <a:lnTo>
                    <a:pt x="351" y="289"/>
                  </a:lnTo>
                  <a:lnTo>
                    <a:pt x="359" y="282"/>
                  </a:lnTo>
                  <a:lnTo>
                    <a:pt x="359" y="282"/>
                  </a:lnTo>
                  <a:lnTo>
                    <a:pt x="367" y="274"/>
                  </a:lnTo>
                  <a:lnTo>
                    <a:pt x="373" y="268"/>
                  </a:lnTo>
                  <a:lnTo>
                    <a:pt x="377" y="264"/>
                  </a:lnTo>
                  <a:lnTo>
                    <a:pt x="380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91" y="264"/>
                  </a:lnTo>
                  <a:lnTo>
                    <a:pt x="395" y="265"/>
                  </a:lnTo>
                  <a:lnTo>
                    <a:pt x="399" y="267"/>
                  </a:lnTo>
                  <a:lnTo>
                    <a:pt x="402" y="267"/>
                  </a:lnTo>
                  <a:lnTo>
                    <a:pt x="402" y="267"/>
                  </a:lnTo>
                  <a:lnTo>
                    <a:pt x="407" y="265"/>
                  </a:lnTo>
                  <a:lnTo>
                    <a:pt x="410" y="262"/>
                  </a:lnTo>
                  <a:lnTo>
                    <a:pt x="411" y="261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9" y="261"/>
                  </a:lnTo>
                  <a:lnTo>
                    <a:pt x="422" y="261"/>
                  </a:lnTo>
                  <a:lnTo>
                    <a:pt x="426" y="265"/>
                  </a:lnTo>
                  <a:lnTo>
                    <a:pt x="426" y="265"/>
                  </a:lnTo>
                  <a:lnTo>
                    <a:pt x="429" y="265"/>
                  </a:lnTo>
                  <a:lnTo>
                    <a:pt x="431" y="265"/>
                  </a:lnTo>
                  <a:lnTo>
                    <a:pt x="436" y="262"/>
                  </a:lnTo>
                  <a:lnTo>
                    <a:pt x="445" y="25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Freeform 181"/>
            <p:cNvSpPr>
              <a:spLocks/>
            </p:cNvSpPr>
            <p:nvPr/>
          </p:nvSpPr>
          <p:spPr bwMode="auto">
            <a:xfrm>
              <a:off x="6578600" y="4064000"/>
              <a:ext cx="2455863" cy="787400"/>
            </a:xfrm>
            <a:custGeom>
              <a:avLst/>
              <a:gdLst>
                <a:gd name="T0" fmla="*/ 22 w 1547"/>
                <a:gd name="T1" fmla="*/ 42 h 496"/>
                <a:gd name="T2" fmla="*/ 4 w 1547"/>
                <a:gd name="T3" fmla="*/ 65 h 496"/>
                <a:gd name="T4" fmla="*/ 0 w 1547"/>
                <a:gd name="T5" fmla="*/ 105 h 496"/>
                <a:gd name="T6" fmla="*/ 35 w 1547"/>
                <a:gd name="T7" fmla="*/ 125 h 496"/>
                <a:gd name="T8" fmla="*/ 60 w 1547"/>
                <a:gd name="T9" fmla="*/ 166 h 496"/>
                <a:gd name="T10" fmla="*/ 74 w 1547"/>
                <a:gd name="T11" fmla="*/ 197 h 496"/>
                <a:gd name="T12" fmla="*/ 102 w 1547"/>
                <a:gd name="T13" fmla="*/ 202 h 496"/>
                <a:gd name="T14" fmla="*/ 121 w 1547"/>
                <a:gd name="T15" fmla="*/ 221 h 496"/>
                <a:gd name="T16" fmla="*/ 120 w 1547"/>
                <a:gd name="T17" fmla="*/ 247 h 496"/>
                <a:gd name="T18" fmla="*/ 143 w 1547"/>
                <a:gd name="T19" fmla="*/ 256 h 496"/>
                <a:gd name="T20" fmla="*/ 164 w 1547"/>
                <a:gd name="T21" fmla="*/ 292 h 496"/>
                <a:gd name="T22" fmla="*/ 200 w 1547"/>
                <a:gd name="T23" fmla="*/ 296 h 496"/>
                <a:gd name="T24" fmla="*/ 212 w 1547"/>
                <a:gd name="T25" fmla="*/ 324 h 496"/>
                <a:gd name="T26" fmla="*/ 252 w 1547"/>
                <a:gd name="T27" fmla="*/ 354 h 496"/>
                <a:gd name="T28" fmla="*/ 274 w 1547"/>
                <a:gd name="T29" fmla="*/ 351 h 496"/>
                <a:gd name="T30" fmla="*/ 271 w 1547"/>
                <a:gd name="T31" fmla="*/ 372 h 496"/>
                <a:gd name="T32" fmla="*/ 290 w 1547"/>
                <a:gd name="T33" fmla="*/ 394 h 496"/>
                <a:gd name="T34" fmla="*/ 294 w 1547"/>
                <a:gd name="T35" fmla="*/ 424 h 496"/>
                <a:gd name="T36" fmla="*/ 308 w 1547"/>
                <a:gd name="T37" fmla="*/ 428 h 496"/>
                <a:gd name="T38" fmla="*/ 334 w 1547"/>
                <a:gd name="T39" fmla="*/ 449 h 496"/>
                <a:gd name="T40" fmla="*/ 354 w 1547"/>
                <a:gd name="T41" fmla="*/ 481 h 496"/>
                <a:gd name="T42" fmla="*/ 394 w 1547"/>
                <a:gd name="T43" fmla="*/ 486 h 496"/>
                <a:gd name="T44" fmla="*/ 420 w 1547"/>
                <a:gd name="T45" fmla="*/ 490 h 496"/>
                <a:gd name="T46" fmla="*/ 448 w 1547"/>
                <a:gd name="T47" fmla="*/ 455 h 496"/>
                <a:gd name="T48" fmla="*/ 543 w 1547"/>
                <a:gd name="T49" fmla="*/ 379 h 496"/>
                <a:gd name="T50" fmla="*/ 502 w 1547"/>
                <a:gd name="T51" fmla="*/ 345 h 496"/>
                <a:gd name="T52" fmla="*/ 468 w 1547"/>
                <a:gd name="T53" fmla="*/ 366 h 496"/>
                <a:gd name="T54" fmla="*/ 444 w 1547"/>
                <a:gd name="T55" fmla="*/ 344 h 496"/>
                <a:gd name="T56" fmla="*/ 426 w 1547"/>
                <a:gd name="T57" fmla="*/ 353 h 496"/>
                <a:gd name="T58" fmla="*/ 457 w 1547"/>
                <a:gd name="T59" fmla="*/ 295 h 496"/>
                <a:gd name="T60" fmla="*/ 502 w 1547"/>
                <a:gd name="T61" fmla="*/ 279 h 496"/>
                <a:gd name="T62" fmla="*/ 502 w 1547"/>
                <a:gd name="T63" fmla="*/ 240 h 496"/>
                <a:gd name="T64" fmla="*/ 527 w 1547"/>
                <a:gd name="T65" fmla="*/ 225 h 496"/>
                <a:gd name="T66" fmla="*/ 528 w 1547"/>
                <a:gd name="T67" fmla="*/ 173 h 496"/>
                <a:gd name="T68" fmla="*/ 537 w 1547"/>
                <a:gd name="T69" fmla="*/ 119 h 496"/>
                <a:gd name="T70" fmla="*/ 568 w 1547"/>
                <a:gd name="T71" fmla="*/ 153 h 496"/>
                <a:gd name="T72" fmla="*/ 616 w 1547"/>
                <a:gd name="T73" fmla="*/ 203 h 496"/>
                <a:gd name="T74" fmla="*/ 619 w 1547"/>
                <a:gd name="T75" fmla="*/ 224 h 496"/>
                <a:gd name="T76" fmla="*/ 642 w 1547"/>
                <a:gd name="T77" fmla="*/ 233 h 496"/>
                <a:gd name="T78" fmla="*/ 656 w 1547"/>
                <a:gd name="T79" fmla="*/ 227 h 496"/>
                <a:gd name="T80" fmla="*/ 679 w 1547"/>
                <a:gd name="T81" fmla="*/ 243 h 496"/>
                <a:gd name="T82" fmla="*/ 706 w 1547"/>
                <a:gd name="T83" fmla="*/ 258 h 496"/>
                <a:gd name="T84" fmla="*/ 731 w 1547"/>
                <a:gd name="T85" fmla="*/ 253 h 496"/>
                <a:gd name="T86" fmla="*/ 742 w 1547"/>
                <a:gd name="T87" fmla="*/ 190 h 496"/>
                <a:gd name="T88" fmla="*/ 728 w 1547"/>
                <a:gd name="T89" fmla="*/ 170 h 496"/>
                <a:gd name="T90" fmla="*/ 765 w 1547"/>
                <a:gd name="T91" fmla="*/ 123 h 496"/>
                <a:gd name="T92" fmla="*/ 838 w 1547"/>
                <a:gd name="T93" fmla="*/ 104 h 496"/>
                <a:gd name="T94" fmla="*/ 930 w 1547"/>
                <a:gd name="T95" fmla="*/ 119 h 496"/>
                <a:gd name="T96" fmla="*/ 970 w 1547"/>
                <a:gd name="T97" fmla="*/ 117 h 496"/>
                <a:gd name="T98" fmla="*/ 1103 w 1547"/>
                <a:gd name="T99" fmla="*/ 243 h 496"/>
                <a:gd name="T100" fmla="*/ 1241 w 1547"/>
                <a:gd name="T101" fmla="*/ 345 h 496"/>
                <a:gd name="T102" fmla="*/ 1341 w 1547"/>
                <a:gd name="T103" fmla="*/ 376 h 496"/>
                <a:gd name="T104" fmla="*/ 1365 w 1547"/>
                <a:gd name="T105" fmla="*/ 357 h 496"/>
                <a:gd name="T106" fmla="*/ 1412 w 1547"/>
                <a:gd name="T107" fmla="*/ 351 h 496"/>
                <a:gd name="T108" fmla="*/ 1444 w 1547"/>
                <a:gd name="T109" fmla="*/ 336 h 496"/>
                <a:gd name="T110" fmla="*/ 1482 w 1547"/>
                <a:gd name="T111" fmla="*/ 321 h 496"/>
                <a:gd name="T112" fmla="*/ 1519 w 1547"/>
                <a:gd name="T113" fmla="*/ 333 h 496"/>
                <a:gd name="T114" fmla="*/ 1518 w 1547"/>
                <a:gd name="T115" fmla="*/ 304 h 496"/>
                <a:gd name="T116" fmla="*/ 1501 w 1547"/>
                <a:gd name="T117" fmla="*/ 277 h 496"/>
                <a:gd name="T118" fmla="*/ 1532 w 1547"/>
                <a:gd name="T119" fmla="*/ 25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7" h="496">
                  <a:moveTo>
                    <a:pt x="35" y="0"/>
                  </a:moveTo>
                  <a:lnTo>
                    <a:pt x="35" y="0"/>
                  </a:lnTo>
                  <a:lnTo>
                    <a:pt x="32" y="3"/>
                  </a:lnTo>
                  <a:lnTo>
                    <a:pt x="29" y="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3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18" y="49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7" y="58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7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11"/>
                  </a:lnTo>
                  <a:lnTo>
                    <a:pt x="9" y="116"/>
                  </a:lnTo>
                  <a:lnTo>
                    <a:pt x="12" y="117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5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40" y="145"/>
                  </a:lnTo>
                  <a:lnTo>
                    <a:pt x="44" y="157"/>
                  </a:lnTo>
                  <a:lnTo>
                    <a:pt x="46" y="160"/>
                  </a:lnTo>
                  <a:lnTo>
                    <a:pt x="47" y="163"/>
                  </a:lnTo>
                  <a:lnTo>
                    <a:pt x="47" y="163"/>
                  </a:lnTo>
                  <a:lnTo>
                    <a:pt x="60" y="166"/>
                  </a:lnTo>
                  <a:lnTo>
                    <a:pt x="68" y="169"/>
                  </a:lnTo>
                  <a:lnTo>
                    <a:pt x="69" y="172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2" y="181"/>
                  </a:lnTo>
                  <a:lnTo>
                    <a:pt x="72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7" y="200"/>
                  </a:lnTo>
                  <a:lnTo>
                    <a:pt x="77" y="200"/>
                  </a:lnTo>
                  <a:lnTo>
                    <a:pt x="81" y="202"/>
                  </a:lnTo>
                  <a:lnTo>
                    <a:pt x="87" y="202"/>
                  </a:lnTo>
                  <a:lnTo>
                    <a:pt x="93" y="200"/>
                  </a:lnTo>
                  <a:lnTo>
                    <a:pt x="99" y="200"/>
                  </a:lnTo>
                  <a:lnTo>
                    <a:pt x="99" y="200"/>
                  </a:lnTo>
                  <a:lnTo>
                    <a:pt x="102" y="202"/>
                  </a:lnTo>
                  <a:lnTo>
                    <a:pt x="103" y="203"/>
                  </a:lnTo>
                  <a:lnTo>
                    <a:pt x="108" y="206"/>
                  </a:lnTo>
                  <a:lnTo>
                    <a:pt x="111" y="210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20" y="218"/>
                  </a:lnTo>
                  <a:lnTo>
                    <a:pt x="121" y="219"/>
                  </a:lnTo>
                  <a:lnTo>
                    <a:pt x="121" y="221"/>
                  </a:lnTo>
                  <a:lnTo>
                    <a:pt x="121" y="221"/>
                  </a:lnTo>
                  <a:lnTo>
                    <a:pt x="117" y="227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5" y="233"/>
                  </a:lnTo>
                  <a:lnTo>
                    <a:pt x="117" y="237"/>
                  </a:lnTo>
                  <a:lnTo>
                    <a:pt x="117" y="243"/>
                  </a:lnTo>
                  <a:lnTo>
                    <a:pt x="120" y="247"/>
                  </a:lnTo>
                  <a:lnTo>
                    <a:pt x="121" y="249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32" y="252"/>
                  </a:lnTo>
                  <a:lnTo>
                    <a:pt x="137" y="252"/>
                  </a:lnTo>
                  <a:lnTo>
                    <a:pt x="142" y="253"/>
                  </a:lnTo>
                  <a:lnTo>
                    <a:pt x="143" y="255"/>
                  </a:lnTo>
                  <a:lnTo>
                    <a:pt x="143" y="256"/>
                  </a:lnTo>
                  <a:lnTo>
                    <a:pt x="143" y="256"/>
                  </a:lnTo>
                  <a:lnTo>
                    <a:pt x="145" y="271"/>
                  </a:lnTo>
                  <a:lnTo>
                    <a:pt x="146" y="277"/>
                  </a:lnTo>
                  <a:lnTo>
                    <a:pt x="148" y="280"/>
                  </a:lnTo>
                  <a:lnTo>
                    <a:pt x="149" y="283"/>
                  </a:lnTo>
                  <a:lnTo>
                    <a:pt x="149" y="283"/>
                  </a:lnTo>
                  <a:lnTo>
                    <a:pt x="160" y="290"/>
                  </a:lnTo>
                  <a:lnTo>
                    <a:pt x="164" y="292"/>
                  </a:lnTo>
                  <a:lnTo>
                    <a:pt x="170" y="293"/>
                  </a:lnTo>
                  <a:lnTo>
                    <a:pt x="170" y="293"/>
                  </a:lnTo>
                  <a:lnTo>
                    <a:pt x="180" y="295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92" y="292"/>
                  </a:lnTo>
                  <a:lnTo>
                    <a:pt x="197" y="293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4" y="301"/>
                  </a:lnTo>
                  <a:lnTo>
                    <a:pt x="207" y="302"/>
                  </a:lnTo>
                  <a:lnTo>
                    <a:pt x="210" y="304"/>
                  </a:lnTo>
                  <a:lnTo>
                    <a:pt x="212" y="308"/>
                  </a:lnTo>
                  <a:lnTo>
                    <a:pt x="212" y="308"/>
                  </a:lnTo>
                  <a:lnTo>
                    <a:pt x="212" y="319"/>
                  </a:lnTo>
                  <a:lnTo>
                    <a:pt x="212" y="324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26" y="345"/>
                  </a:lnTo>
                  <a:lnTo>
                    <a:pt x="232" y="351"/>
                  </a:lnTo>
                  <a:lnTo>
                    <a:pt x="235" y="353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52" y="354"/>
                  </a:lnTo>
                  <a:lnTo>
                    <a:pt x="256" y="354"/>
                  </a:lnTo>
                  <a:lnTo>
                    <a:pt x="259" y="353"/>
                  </a:lnTo>
                  <a:lnTo>
                    <a:pt x="259" y="353"/>
                  </a:lnTo>
                  <a:lnTo>
                    <a:pt x="262" y="350"/>
                  </a:lnTo>
                  <a:lnTo>
                    <a:pt x="265" y="348"/>
                  </a:lnTo>
                  <a:lnTo>
                    <a:pt x="269" y="348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84" y="359"/>
                  </a:lnTo>
                  <a:lnTo>
                    <a:pt x="286" y="361"/>
                  </a:lnTo>
                  <a:lnTo>
                    <a:pt x="284" y="363"/>
                  </a:lnTo>
                  <a:lnTo>
                    <a:pt x="283" y="364"/>
                  </a:lnTo>
                  <a:lnTo>
                    <a:pt x="283" y="364"/>
                  </a:lnTo>
                  <a:lnTo>
                    <a:pt x="274" y="369"/>
                  </a:lnTo>
                  <a:lnTo>
                    <a:pt x="271" y="370"/>
                  </a:lnTo>
                  <a:lnTo>
                    <a:pt x="271" y="372"/>
                  </a:lnTo>
                  <a:lnTo>
                    <a:pt x="271" y="372"/>
                  </a:lnTo>
                  <a:lnTo>
                    <a:pt x="269" y="378"/>
                  </a:lnTo>
                  <a:lnTo>
                    <a:pt x="271" y="381"/>
                  </a:lnTo>
                  <a:lnTo>
                    <a:pt x="274" y="382"/>
                  </a:lnTo>
                  <a:lnTo>
                    <a:pt x="274" y="382"/>
                  </a:lnTo>
                  <a:lnTo>
                    <a:pt x="281" y="388"/>
                  </a:lnTo>
                  <a:lnTo>
                    <a:pt x="290" y="394"/>
                  </a:lnTo>
                  <a:lnTo>
                    <a:pt x="290" y="394"/>
                  </a:lnTo>
                  <a:lnTo>
                    <a:pt x="296" y="397"/>
                  </a:lnTo>
                  <a:lnTo>
                    <a:pt x="300" y="403"/>
                  </a:lnTo>
                  <a:lnTo>
                    <a:pt x="303" y="409"/>
                  </a:lnTo>
                  <a:lnTo>
                    <a:pt x="303" y="412"/>
                  </a:lnTo>
                  <a:lnTo>
                    <a:pt x="302" y="415"/>
                  </a:lnTo>
                  <a:lnTo>
                    <a:pt x="302" y="415"/>
                  </a:lnTo>
                  <a:lnTo>
                    <a:pt x="299" y="419"/>
                  </a:lnTo>
                  <a:lnTo>
                    <a:pt x="294" y="424"/>
                  </a:lnTo>
                  <a:lnTo>
                    <a:pt x="293" y="427"/>
                  </a:lnTo>
                  <a:lnTo>
                    <a:pt x="293" y="428"/>
                  </a:lnTo>
                  <a:lnTo>
                    <a:pt x="294" y="430"/>
                  </a:lnTo>
                  <a:lnTo>
                    <a:pt x="294" y="430"/>
                  </a:lnTo>
                  <a:lnTo>
                    <a:pt x="299" y="431"/>
                  </a:lnTo>
                  <a:lnTo>
                    <a:pt x="302" y="431"/>
                  </a:lnTo>
                  <a:lnTo>
                    <a:pt x="303" y="43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2" y="430"/>
                  </a:lnTo>
                  <a:lnTo>
                    <a:pt x="318" y="431"/>
                  </a:lnTo>
                  <a:lnTo>
                    <a:pt x="326" y="436"/>
                  </a:lnTo>
                  <a:lnTo>
                    <a:pt x="330" y="440"/>
                  </a:lnTo>
                  <a:lnTo>
                    <a:pt x="330" y="440"/>
                  </a:lnTo>
                  <a:lnTo>
                    <a:pt x="333" y="444"/>
                  </a:lnTo>
                  <a:lnTo>
                    <a:pt x="334" y="449"/>
                  </a:lnTo>
                  <a:lnTo>
                    <a:pt x="336" y="461"/>
                  </a:lnTo>
                  <a:lnTo>
                    <a:pt x="336" y="461"/>
                  </a:lnTo>
                  <a:lnTo>
                    <a:pt x="337" y="470"/>
                  </a:lnTo>
                  <a:lnTo>
                    <a:pt x="339" y="474"/>
                  </a:lnTo>
                  <a:lnTo>
                    <a:pt x="345" y="477"/>
                  </a:lnTo>
                  <a:lnTo>
                    <a:pt x="345" y="477"/>
                  </a:lnTo>
                  <a:lnTo>
                    <a:pt x="354" y="481"/>
                  </a:lnTo>
                  <a:lnTo>
                    <a:pt x="354" y="481"/>
                  </a:lnTo>
                  <a:lnTo>
                    <a:pt x="357" y="481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4" y="480"/>
                  </a:lnTo>
                  <a:lnTo>
                    <a:pt x="371" y="480"/>
                  </a:lnTo>
                  <a:lnTo>
                    <a:pt x="385" y="483"/>
                  </a:lnTo>
                  <a:lnTo>
                    <a:pt x="385" y="483"/>
                  </a:lnTo>
                  <a:lnTo>
                    <a:pt x="394" y="486"/>
                  </a:lnTo>
                  <a:lnTo>
                    <a:pt x="403" y="490"/>
                  </a:lnTo>
                  <a:lnTo>
                    <a:pt x="403" y="490"/>
                  </a:lnTo>
                  <a:lnTo>
                    <a:pt x="406" y="492"/>
                  </a:lnTo>
                  <a:lnTo>
                    <a:pt x="407" y="495"/>
                  </a:lnTo>
                  <a:lnTo>
                    <a:pt x="410" y="496"/>
                  </a:lnTo>
                  <a:lnTo>
                    <a:pt x="414" y="495"/>
                  </a:lnTo>
                  <a:lnTo>
                    <a:pt x="414" y="495"/>
                  </a:lnTo>
                  <a:lnTo>
                    <a:pt x="420" y="490"/>
                  </a:lnTo>
                  <a:lnTo>
                    <a:pt x="428" y="484"/>
                  </a:lnTo>
                  <a:lnTo>
                    <a:pt x="443" y="471"/>
                  </a:lnTo>
                  <a:lnTo>
                    <a:pt x="443" y="471"/>
                  </a:lnTo>
                  <a:lnTo>
                    <a:pt x="451" y="464"/>
                  </a:lnTo>
                  <a:lnTo>
                    <a:pt x="454" y="462"/>
                  </a:lnTo>
                  <a:lnTo>
                    <a:pt x="454" y="462"/>
                  </a:lnTo>
                  <a:lnTo>
                    <a:pt x="451" y="459"/>
                  </a:lnTo>
                  <a:lnTo>
                    <a:pt x="448" y="455"/>
                  </a:lnTo>
                  <a:lnTo>
                    <a:pt x="447" y="452"/>
                  </a:lnTo>
                  <a:lnTo>
                    <a:pt x="445" y="449"/>
                  </a:lnTo>
                  <a:lnTo>
                    <a:pt x="447" y="446"/>
                  </a:lnTo>
                  <a:lnTo>
                    <a:pt x="450" y="443"/>
                  </a:lnTo>
                  <a:lnTo>
                    <a:pt x="450" y="443"/>
                  </a:lnTo>
                  <a:lnTo>
                    <a:pt x="545" y="385"/>
                  </a:lnTo>
                  <a:lnTo>
                    <a:pt x="545" y="385"/>
                  </a:lnTo>
                  <a:lnTo>
                    <a:pt x="543" y="379"/>
                  </a:lnTo>
                  <a:lnTo>
                    <a:pt x="542" y="373"/>
                  </a:lnTo>
                  <a:lnTo>
                    <a:pt x="539" y="369"/>
                  </a:lnTo>
                  <a:lnTo>
                    <a:pt x="539" y="369"/>
                  </a:lnTo>
                  <a:lnTo>
                    <a:pt x="522" y="356"/>
                  </a:lnTo>
                  <a:lnTo>
                    <a:pt x="514" y="350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2" y="345"/>
                  </a:lnTo>
                  <a:lnTo>
                    <a:pt x="497" y="347"/>
                  </a:lnTo>
                  <a:lnTo>
                    <a:pt x="493" y="350"/>
                  </a:lnTo>
                  <a:lnTo>
                    <a:pt x="493" y="350"/>
                  </a:lnTo>
                  <a:lnTo>
                    <a:pt x="481" y="363"/>
                  </a:lnTo>
                  <a:lnTo>
                    <a:pt x="478" y="366"/>
                  </a:lnTo>
                  <a:lnTo>
                    <a:pt x="474" y="367"/>
                  </a:lnTo>
                  <a:lnTo>
                    <a:pt x="471" y="367"/>
                  </a:lnTo>
                  <a:lnTo>
                    <a:pt x="468" y="366"/>
                  </a:lnTo>
                  <a:lnTo>
                    <a:pt x="468" y="366"/>
                  </a:lnTo>
                  <a:lnTo>
                    <a:pt x="462" y="359"/>
                  </a:lnTo>
                  <a:lnTo>
                    <a:pt x="459" y="354"/>
                  </a:lnTo>
                  <a:lnTo>
                    <a:pt x="456" y="351"/>
                  </a:lnTo>
                  <a:lnTo>
                    <a:pt x="451" y="348"/>
                  </a:lnTo>
                  <a:lnTo>
                    <a:pt x="451" y="348"/>
                  </a:lnTo>
                  <a:lnTo>
                    <a:pt x="447" y="347"/>
                  </a:lnTo>
                  <a:lnTo>
                    <a:pt x="444" y="344"/>
                  </a:lnTo>
                  <a:lnTo>
                    <a:pt x="443" y="344"/>
                  </a:lnTo>
                  <a:lnTo>
                    <a:pt x="441" y="345"/>
                  </a:lnTo>
                  <a:lnTo>
                    <a:pt x="441" y="345"/>
                  </a:lnTo>
                  <a:lnTo>
                    <a:pt x="435" y="353"/>
                  </a:lnTo>
                  <a:lnTo>
                    <a:pt x="431" y="354"/>
                  </a:lnTo>
                  <a:lnTo>
                    <a:pt x="429" y="354"/>
                  </a:lnTo>
                  <a:lnTo>
                    <a:pt x="426" y="353"/>
                  </a:lnTo>
                  <a:lnTo>
                    <a:pt x="426" y="353"/>
                  </a:lnTo>
                  <a:lnTo>
                    <a:pt x="422" y="350"/>
                  </a:lnTo>
                  <a:lnTo>
                    <a:pt x="422" y="347"/>
                  </a:lnTo>
                  <a:lnTo>
                    <a:pt x="422" y="344"/>
                  </a:lnTo>
                  <a:lnTo>
                    <a:pt x="428" y="336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54" y="301"/>
                  </a:lnTo>
                  <a:lnTo>
                    <a:pt x="457" y="295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62" y="287"/>
                  </a:lnTo>
                  <a:lnTo>
                    <a:pt x="466" y="284"/>
                  </a:lnTo>
                  <a:lnTo>
                    <a:pt x="474" y="283"/>
                  </a:lnTo>
                  <a:lnTo>
                    <a:pt x="484" y="282"/>
                  </a:lnTo>
                  <a:lnTo>
                    <a:pt x="484" y="282"/>
                  </a:lnTo>
                  <a:lnTo>
                    <a:pt x="502" y="279"/>
                  </a:lnTo>
                  <a:lnTo>
                    <a:pt x="505" y="277"/>
                  </a:lnTo>
                  <a:lnTo>
                    <a:pt x="503" y="273"/>
                  </a:lnTo>
                  <a:lnTo>
                    <a:pt x="503" y="273"/>
                  </a:lnTo>
                  <a:lnTo>
                    <a:pt x="500" y="267"/>
                  </a:lnTo>
                  <a:lnTo>
                    <a:pt x="499" y="256"/>
                  </a:lnTo>
                  <a:lnTo>
                    <a:pt x="499" y="247"/>
                  </a:lnTo>
                  <a:lnTo>
                    <a:pt x="500" y="243"/>
                  </a:lnTo>
                  <a:lnTo>
                    <a:pt x="502" y="240"/>
                  </a:lnTo>
                  <a:lnTo>
                    <a:pt x="502" y="240"/>
                  </a:lnTo>
                  <a:lnTo>
                    <a:pt x="506" y="237"/>
                  </a:lnTo>
                  <a:lnTo>
                    <a:pt x="511" y="236"/>
                  </a:lnTo>
                  <a:lnTo>
                    <a:pt x="515" y="234"/>
                  </a:lnTo>
                  <a:lnTo>
                    <a:pt x="521" y="231"/>
                  </a:lnTo>
                  <a:lnTo>
                    <a:pt x="521" y="231"/>
                  </a:lnTo>
                  <a:lnTo>
                    <a:pt x="524" y="230"/>
                  </a:lnTo>
                  <a:lnTo>
                    <a:pt x="527" y="225"/>
                  </a:lnTo>
                  <a:lnTo>
                    <a:pt x="531" y="218"/>
                  </a:lnTo>
                  <a:lnTo>
                    <a:pt x="534" y="209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3" y="191"/>
                  </a:lnTo>
                  <a:lnTo>
                    <a:pt x="531" y="182"/>
                  </a:lnTo>
                  <a:lnTo>
                    <a:pt x="528" y="173"/>
                  </a:lnTo>
                  <a:lnTo>
                    <a:pt x="528" y="173"/>
                  </a:lnTo>
                  <a:lnTo>
                    <a:pt x="525" y="162"/>
                  </a:lnTo>
                  <a:lnTo>
                    <a:pt x="521" y="147"/>
                  </a:lnTo>
                  <a:lnTo>
                    <a:pt x="520" y="126"/>
                  </a:lnTo>
                  <a:lnTo>
                    <a:pt x="520" y="126"/>
                  </a:lnTo>
                  <a:lnTo>
                    <a:pt x="521" y="123"/>
                  </a:lnTo>
                  <a:lnTo>
                    <a:pt x="527" y="120"/>
                  </a:lnTo>
                  <a:lnTo>
                    <a:pt x="533" y="119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40" y="123"/>
                  </a:lnTo>
                  <a:lnTo>
                    <a:pt x="543" y="127"/>
                  </a:lnTo>
                  <a:lnTo>
                    <a:pt x="548" y="133"/>
                  </a:lnTo>
                  <a:lnTo>
                    <a:pt x="554" y="141"/>
                  </a:lnTo>
                  <a:lnTo>
                    <a:pt x="554" y="141"/>
                  </a:lnTo>
                  <a:lnTo>
                    <a:pt x="561" y="147"/>
                  </a:lnTo>
                  <a:lnTo>
                    <a:pt x="568" y="153"/>
                  </a:lnTo>
                  <a:lnTo>
                    <a:pt x="580" y="163"/>
                  </a:lnTo>
                  <a:lnTo>
                    <a:pt x="580" y="163"/>
                  </a:lnTo>
                  <a:lnTo>
                    <a:pt x="589" y="170"/>
                  </a:lnTo>
                  <a:lnTo>
                    <a:pt x="598" y="181"/>
                  </a:lnTo>
                  <a:lnTo>
                    <a:pt x="611" y="197"/>
                  </a:lnTo>
                  <a:lnTo>
                    <a:pt x="611" y="197"/>
                  </a:lnTo>
                  <a:lnTo>
                    <a:pt x="614" y="202"/>
                  </a:lnTo>
                  <a:lnTo>
                    <a:pt x="616" y="203"/>
                  </a:lnTo>
                  <a:lnTo>
                    <a:pt x="616" y="206"/>
                  </a:lnTo>
                  <a:lnTo>
                    <a:pt x="614" y="210"/>
                  </a:lnTo>
                  <a:lnTo>
                    <a:pt x="614" y="210"/>
                  </a:lnTo>
                  <a:lnTo>
                    <a:pt x="611" y="215"/>
                  </a:lnTo>
                  <a:lnTo>
                    <a:pt x="613" y="218"/>
                  </a:lnTo>
                  <a:lnTo>
                    <a:pt x="614" y="221"/>
                  </a:lnTo>
                  <a:lnTo>
                    <a:pt x="619" y="224"/>
                  </a:lnTo>
                  <a:lnTo>
                    <a:pt x="619" y="224"/>
                  </a:lnTo>
                  <a:lnTo>
                    <a:pt x="622" y="224"/>
                  </a:lnTo>
                  <a:lnTo>
                    <a:pt x="625" y="224"/>
                  </a:lnTo>
                  <a:lnTo>
                    <a:pt x="628" y="222"/>
                  </a:lnTo>
                  <a:lnTo>
                    <a:pt x="632" y="224"/>
                  </a:lnTo>
                  <a:lnTo>
                    <a:pt x="632" y="224"/>
                  </a:lnTo>
                  <a:lnTo>
                    <a:pt x="637" y="227"/>
                  </a:lnTo>
                  <a:lnTo>
                    <a:pt x="641" y="230"/>
                  </a:lnTo>
                  <a:lnTo>
                    <a:pt x="642" y="233"/>
                  </a:lnTo>
                  <a:lnTo>
                    <a:pt x="647" y="234"/>
                  </a:lnTo>
                  <a:lnTo>
                    <a:pt x="647" y="234"/>
                  </a:lnTo>
                  <a:lnTo>
                    <a:pt x="648" y="234"/>
                  </a:lnTo>
                  <a:lnTo>
                    <a:pt x="650" y="234"/>
                  </a:lnTo>
                  <a:lnTo>
                    <a:pt x="651" y="231"/>
                  </a:lnTo>
                  <a:lnTo>
                    <a:pt x="653" y="228"/>
                  </a:lnTo>
                  <a:lnTo>
                    <a:pt x="656" y="227"/>
                  </a:lnTo>
                  <a:lnTo>
                    <a:pt x="656" y="227"/>
                  </a:lnTo>
                  <a:lnTo>
                    <a:pt x="659" y="227"/>
                  </a:lnTo>
                  <a:lnTo>
                    <a:pt x="663" y="227"/>
                  </a:lnTo>
                  <a:lnTo>
                    <a:pt x="669" y="233"/>
                  </a:lnTo>
                  <a:lnTo>
                    <a:pt x="669" y="233"/>
                  </a:lnTo>
                  <a:lnTo>
                    <a:pt x="674" y="239"/>
                  </a:lnTo>
                  <a:lnTo>
                    <a:pt x="676" y="242"/>
                  </a:lnTo>
                  <a:lnTo>
                    <a:pt x="679" y="243"/>
                  </a:lnTo>
                  <a:lnTo>
                    <a:pt x="679" y="243"/>
                  </a:lnTo>
                  <a:lnTo>
                    <a:pt x="682" y="242"/>
                  </a:lnTo>
                  <a:lnTo>
                    <a:pt x="687" y="240"/>
                  </a:lnTo>
                  <a:lnTo>
                    <a:pt x="690" y="239"/>
                  </a:lnTo>
                  <a:lnTo>
                    <a:pt x="693" y="240"/>
                  </a:lnTo>
                  <a:lnTo>
                    <a:pt x="693" y="240"/>
                  </a:lnTo>
                  <a:lnTo>
                    <a:pt x="699" y="249"/>
                  </a:lnTo>
                  <a:lnTo>
                    <a:pt x="702" y="253"/>
                  </a:lnTo>
                  <a:lnTo>
                    <a:pt x="706" y="258"/>
                  </a:lnTo>
                  <a:lnTo>
                    <a:pt x="706" y="258"/>
                  </a:lnTo>
                  <a:lnTo>
                    <a:pt x="712" y="261"/>
                  </a:lnTo>
                  <a:lnTo>
                    <a:pt x="718" y="262"/>
                  </a:lnTo>
                  <a:lnTo>
                    <a:pt x="724" y="264"/>
                  </a:lnTo>
                  <a:lnTo>
                    <a:pt x="724" y="264"/>
                  </a:lnTo>
                  <a:lnTo>
                    <a:pt x="727" y="261"/>
                  </a:lnTo>
                  <a:lnTo>
                    <a:pt x="730" y="256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0" y="228"/>
                  </a:lnTo>
                  <a:lnTo>
                    <a:pt x="730" y="228"/>
                  </a:lnTo>
                  <a:lnTo>
                    <a:pt x="730" y="221"/>
                  </a:lnTo>
                  <a:lnTo>
                    <a:pt x="733" y="213"/>
                  </a:lnTo>
                  <a:lnTo>
                    <a:pt x="737" y="200"/>
                  </a:lnTo>
                  <a:lnTo>
                    <a:pt x="737" y="200"/>
                  </a:lnTo>
                  <a:lnTo>
                    <a:pt x="742" y="190"/>
                  </a:lnTo>
                  <a:lnTo>
                    <a:pt x="743" y="182"/>
                  </a:lnTo>
                  <a:lnTo>
                    <a:pt x="743" y="179"/>
                  </a:lnTo>
                  <a:lnTo>
                    <a:pt x="742" y="176"/>
                  </a:lnTo>
                  <a:lnTo>
                    <a:pt x="742" y="176"/>
                  </a:lnTo>
                  <a:lnTo>
                    <a:pt x="739" y="173"/>
                  </a:lnTo>
                  <a:lnTo>
                    <a:pt x="734" y="173"/>
                  </a:lnTo>
                  <a:lnTo>
                    <a:pt x="731" y="172"/>
                  </a:lnTo>
                  <a:lnTo>
                    <a:pt x="728" y="170"/>
                  </a:lnTo>
                  <a:lnTo>
                    <a:pt x="728" y="170"/>
                  </a:lnTo>
                  <a:lnTo>
                    <a:pt x="728" y="166"/>
                  </a:lnTo>
                  <a:lnTo>
                    <a:pt x="728" y="160"/>
                  </a:lnTo>
                  <a:lnTo>
                    <a:pt x="731" y="156"/>
                  </a:lnTo>
                  <a:lnTo>
                    <a:pt x="734" y="153"/>
                  </a:lnTo>
                  <a:lnTo>
                    <a:pt x="734" y="153"/>
                  </a:lnTo>
                  <a:lnTo>
                    <a:pt x="745" y="142"/>
                  </a:lnTo>
                  <a:lnTo>
                    <a:pt x="765" y="123"/>
                  </a:lnTo>
                  <a:lnTo>
                    <a:pt x="793" y="96"/>
                  </a:lnTo>
                  <a:lnTo>
                    <a:pt x="793" y="96"/>
                  </a:lnTo>
                  <a:lnTo>
                    <a:pt x="801" y="95"/>
                  </a:lnTo>
                  <a:lnTo>
                    <a:pt x="808" y="95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29" y="101"/>
                  </a:lnTo>
                  <a:lnTo>
                    <a:pt x="838" y="104"/>
                  </a:lnTo>
                  <a:lnTo>
                    <a:pt x="848" y="108"/>
                  </a:lnTo>
                  <a:lnTo>
                    <a:pt x="860" y="110"/>
                  </a:lnTo>
                  <a:lnTo>
                    <a:pt x="860" y="110"/>
                  </a:lnTo>
                  <a:lnTo>
                    <a:pt x="887" y="114"/>
                  </a:lnTo>
                  <a:lnTo>
                    <a:pt x="907" y="116"/>
                  </a:lnTo>
                  <a:lnTo>
                    <a:pt x="907" y="116"/>
                  </a:lnTo>
                  <a:lnTo>
                    <a:pt x="924" y="119"/>
                  </a:lnTo>
                  <a:lnTo>
                    <a:pt x="930" y="119"/>
                  </a:lnTo>
                  <a:lnTo>
                    <a:pt x="936" y="117"/>
                  </a:lnTo>
                  <a:lnTo>
                    <a:pt x="936" y="117"/>
                  </a:lnTo>
                  <a:lnTo>
                    <a:pt x="942" y="116"/>
                  </a:lnTo>
                  <a:lnTo>
                    <a:pt x="947" y="116"/>
                  </a:lnTo>
                  <a:lnTo>
                    <a:pt x="958" y="116"/>
                  </a:lnTo>
                  <a:lnTo>
                    <a:pt x="958" y="116"/>
                  </a:lnTo>
                  <a:lnTo>
                    <a:pt x="965" y="116"/>
                  </a:lnTo>
                  <a:lnTo>
                    <a:pt x="970" y="117"/>
                  </a:lnTo>
                  <a:lnTo>
                    <a:pt x="973" y="119"/>
                  </a:lnTo>
                  <a:lnTo>
                    <a:pt x="973" y="119"/>
                  </a:lnTo>
                  <a:lnTo>
                    <a:pt x="989" y="141"/>
                  </a:lnTo>
                  <a:lnTo>
                    <a:pt x="1001" y="157"/>
                  </a:lnTo>
                  <a:lnTo>
                    <a:pt x="1013" y="170"/>
                  </a:lnTo>
                  <a:lnTo>
                    <a:pt x="1013" y="170"/>
                  </a:lnTo>
                  <a:lnTo>
                    <a:pt x="1054" y="204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37" y="270"/>
                  </a:lnTo>
                  <a:lnTo>
                    <a:pt x="1170" y="296"/>
                  </a:lnTo>
                  <a:lnTo>
                    <a:pt x="1170" y="296"/>
                  </a:lnTo>
                  <a:lnTo>
                    <a:pt x="1187" y="308"/>
                  </a:lnTo>
                  <a:lnTo>
                    <a:pt x="1207" y="321"/>
                  </a:lnTo>
                  <a:lnTo>
                    <a:pt x="1241" y="345"/>
                  </a:lnTo>
                  <a:lnTo>
                    <a:pt x="1241" y="345"/>
                  </a:lnTo>
                  <a:lnTo>
                    <a:pt x="1263" y="361"/>
                  </a:lnTo>
                  <a:lnTo>
                    <a:pt x="1276" y="370"/>
                  </a:lnTo>
                  <a:lnTo>
                    <a:pt x="1276" y="370"/>
                  </a:lnTo>
                  <a:lnTo>
                    <a:pt x="1285" y="373"/>
                  </a:lnTo>
                  <a:lnTo>
                    <a:pt x="1298" y="375"/>
                  </a:lnTo>
                  <a:lnTo>
                    <a:pt x="1322" y="376"/>
                  </a:lnTo>
                  <a:lnTo>
                    <a:pt x="1322" y="376"/>
                  </a:lnTo>
                  <a:lnTo>
                    <a:pt x="1341" y="376"/>
                  </a:lnTo>
                  <a:lnTo>
                    <a:pt x="1349" y="376"/>
                  </a:lnTo>
                  <a:lnTo>
                    <a:pt x="1352" y="375"/>
                  </a:lnTo>
                  <a:lnTo>
                    <a:pt x="1353" y="373"/>
                  </a:lnTo>
                  <a:lnTo>
                    <a:pt x="1353" y="373"/>
                  </a:lnTo>
                  <a:lnTo>
                    <a:pt x="1358" y="364"/>
                  </a:lnTo>
                  <a:lnTo>
                    <a:pt x="1361" y="360"/>
                  </a:lnTo>
                  <a:lnTo>
                    <a:pt x="1365" y="357"/>
                  </a:lnTo>
                  <a:lnTo>
                    <a:pt x="1365" y="357"/>
                  </a:lnTo>
                  <a:lnTo>
                    <a:pt x="1371" y="354"/>
                  </a:lnTo>
                  <a:lnTo>
                    <a:pt x="1377" y="353"/>
                  </a:lnTo>
                  <a:lnTo>
                    <a:pt x="1383" y="351"/>
                  </a:lnTo>
                  <a:lnTo>
                    <a:pt x="1390" y="351"/>
                  </a:lnTo>
                  <a:lnTo>
                    <a:pt x="1390" y="351"/>
                  </a:lnTo>
                  <a:lnTo>
                    <a:pt x="1402" y="354"/>
                  </a:lnTo>
                  <a:lnTo>
                    <a:pt x="1408" y="354"/>
                  </a:lnTo>
                  <a:lnTo>
                    <a:pt x="1412" y="351"/>
                  </a:lnTo>
                  <a:lnTo>
                    <a:pt x="1412" y="351"/>
                  </a:lnTo>
                  <a:lnTo>
                    <a:pt x="1415" y="348"/>
                  </a:lnTo>
                  <a:lnTo>
                    <a:pt x="1415" y="345"/>
                  </a:lnTo>
                  <a:lnTo>
                    <a:pt x="1415" y="342"/>
                  </a:lnTo>
                  <a:lnTo>
                    <a:pt x="1417" y="339"/>
                  </a:lnTo>
                  <a:lnTo>
                    <a:pt x="1421" y="338"/>
                  </a:lnTo>
                  <a:lnTo>
                    <a:pt x="1421" y="338"/>
                  </a:lnTo>
                  <a:lnTo>
                    <a:pt x="1444" y="336"/>
                  </a:lnTo>
                  <a:lnTo>
                    <a:pt x="1458" y="335"/>
                  </a:lnTo>
                  <a:lnTo>
                    <a:pt x="1458" y="335"/>
                  </a:lnTo>
                  <a:lnTo>
                    <a:pt x="1463" y="332"/>
                  </a:lnTo>
                  <a:lnTo>
                    <a:pt x="1467" y="326"/>
                  </a:lnTo>
                  <a:lnTo>
                    <a:pt x="1467" y="326"/>
                  </a:lnTo>
                  <a:lnTo>
                    <a:pt x="1470" y="323"/>
                  </a:lnTo>
                  <a:lnTo>
                    <a:pt x="1476" y="321"/>
                  </a:lnTo>
                  <a:lnTo>
                    <a:pt x="1482" y="321"/>
                  </a:lnTo>
                  <a:lnTo>
                    <a:pt x="1488" y="323"/>
                  </a:lnTo>
                  <a:lnTo>
                    <a:pt x="1488" y="323"/>
                  </a:lnTo>
                  <a:lnTo>
                    <a:pt x="1504" y="333"/>
                  </a:lnTo>
                  <a:lnTo>
                    <a:pt x="1504" y="333"/>
                  </a:lnTo>
                  <a:lnTo>
                    <a:pt x="1510" y="336"/>
                  </a:lnTo>
                  <a:lnTo>
                    <a:pt x="1510" y="336"/>
                  </a:lnTo>
                  <a:lnTo>
                    <a:pt x="1516" y="336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22" y="329"/>
                  </a:lnTo>
                  <a:lnTo>
                    <a:pt x="1523" y="326"/>
                  </a:lnTo>
                  <a:lnTo>
                    <a:pt x="1521" y="323"/>
                  </a:lnTo>
                  <a:lnTo>
                    <a:pt x="1521" y="323"/>
                  </a:lnTo>
                  <a:lnTo>
                    <a:pt x="1518" y="319"/>
                  </a:lnTo>
                  <a:lnTo>
                    <a:pt x="1518" y="314"/>
                  </a:lnTo>
                  <a:lnTo>
                    <a:pt x="1518" y="304"/>
                  </a:lnTo>
                  <a:lnTo>
                    <a:pt x="1518" y="304"/>
                  </a:lnTo>
                  <a:lnTo>
                    <a:pt x="1518" y="301"/>
                  </a:lnTo>
                  <a:lnTo>
                    <a:pt x="1516" y="296"/>
                  </a:lnTo>
                  <a:lnTo>
                    <a:pt x="1515" y="292"/>
                  </a:lnTo>
                  <a:lnTo>
                    <a:pt x="1510" y="287"/>
                  </a:lnTo>
                  <a:lnTo>
                    <a:pt x="1510" y="287"/>
                  </a:lnTo>
                  <a:lnTo>
                    <a:pt x="1506" y="282"/>
                  </a:lnTo>
                  <a:lnTo>
                    <a:pt x="1501" y="277"/>
                  </a:lnTo>
                  <a:lnTo>
                    <a:pt x="1500" y="274"/>
                  </a:lnTo>
                  <a:lnTo>
                    <a:pt x="1500" y="271"/>
                  </a:lnTo>
                  <a:lnTo>
                    <a:pt x="1501" y="268"/>
                  </a:lnTo>
                  <a:lnTo>
                    <a:pt x="1504" y="267"/>
                  </a:lnTo>
                  <a:lnTo>
                    <a:pt x="1504" y="267"/>
                  </a:lnTo>
                  <a:lnTo>
                    <a:pt x="1513" y="261"/>
                  </a:lnTo>
                  <a:lnTo>
                    <a:pt x="1523" y="258"/>
                  </a:lnTo>
                  <a:lnTo>
                    <a:pt x="1532" y="255"/>
                  </a:lnTo>
                  <a:lnTo>
                    <a:pt x="1538" y="255"/>
                  </a:lnTo>
                  <a:lnTo>
                    <a:pt x="1538" y="255"/>
                  </a:lnTo>
                  <a:lnTo>
                    <a:pt x="1547" y="25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Freeform 182"/>
            <p:cNvSpPr>
              <a:spLocks/>
            </p:cNvSpPr>
            <p:nvPr/>
          </p:nvSpPr>
          <p:spPr bwMode="auto">
            <a:xfrm>
              <a:off x="6227763" y="3457575"/>
              <a:ext cx="28575" cy="133350"/>
            </a:xfrm>
            <a:custGeom>
              <a:avLst/>
              <a:gdLst>
                <a:gd name="T0" fmla="*/ 18 w 18"/>
                <a:gd name="T1" fmla="*/ 84 h 84"/>
                <a:gd name="T2" fmla="*/ 18 w 18"/>
                <a:gd name="T3" fmla="*/ 84 h 84"/>
                <a:gd name="T4" fmla="*/ 11 w 18"/>
                <a:gd name="T5" fmla="*/ 49 h 84"/>
                <a:gd name="T6" fmla="*/ 11 w 18"/>
                <a:gd name="T7" fmla="*/ 49 h 84"/>
                <a:gd name="T8" fmla="*/ 9 w 18"/>
                <a:gd name="T9" fmla="*/ 49 h 84"/>
                <a:gd name="T10" fmla="*/ 8 w 18"/>
                <a:gd name="T11" fmla="*/ 47 h 84"/>
                <a:gd name="T12" fmla="*/ 5 w 18"/>
                <a:gd name="T13" fmla="*/ 44 h 84"/>
                <a:gd name="T14" fmla="*/ 2 w 18"/>
                <a:gd name="T15" fmla="*/ 41 h 84"/>
                <a:gd name="T16" fmla="*/ 2 w 18"/>
                <a:gd name="T17" fmla="*/ 41 h 84"/>
                <a:gd name="T18" fmla="*/ 0 w 18"/>
                <a:gd name="T19" fmla="*/ 37 h 84"/>
                <a:gd name="T20" fmla="*/ 2 w 18"/>
                <a:gd name="T21" fmla="*/ 34 h 84"/>
                <a:gd name="T22" fmla="*/ 8 w 18"/>
                <a:gd name="T23" fmla="*/ 24 h 84"/>
                <a:gd name="T24" fmla="*/ 8 w 18"/>
                <a:gd name="T25" fmla="*/ 24 h 84"/>
                <a:gd name="T26" fmla="*/ 11 w 18"/>
                <a:gd name="T27" fmla="*/ 16 h 84"/>
                <a:gd name="T28" fmla="*/ 11 w 18"/>
                <a:gd name="T29" fmla="*/ 10 h 84"/>
                <a:gd name="T30" fmla="*/ 11 w 18"/>
                <a:gd name="T3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4">
                  <a:moveTo>
                    <a:pt x="18" y="84"/>
                  </a:moveTo>
                  <a:lnTo>
                    <a:pt x="18" y="84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Freeform 183"/>
            <p:cNvSpPr>
              <a:spLocks/>
            </p:cNvSpPr>
            <p:nvPr/>
          </p:nvSpPr>
          <p:spPr bwMode="auto">
            <a:xfrm>
              <a:off x="6303963" y="3732213"/>
              <a:ext cx="652463" cy="331787"/>
            </a:xfrm>
            <a:custGeom>
              <a:avLst/>
              <a:gdLst>
                <a:gd name="T0" fmla="*/ 405 w 411"/>
                <a:gd name="T1" fmla="*/ 3 h 209"/>
                <a:gd name="T2" fmla="*/ 395 w 411"/>
                <a:gd name="T3" fmla="*/ 11 h 209"/>
                <a:gd name="T4" fmla="*/ 379 w 411"/>
                <a:gd name="T5" fmla="*/ 21 h 209"/>
                <a:gd name="T6" fmla="*/ 376 w 411"/>
                <a:gd name="T7" fmla="*/ 21 h 209"/>
                <a:gd name="T8" fmla="*/ 365 w 411"/>
                <a:gd name="T9" fmla="*/ 14 h 209"/>
                <a:gd name="T10" fmla="*/ 355 w 411"/>
                <a:gd name="T11" fmla="*/ 2 h 209"/>
                <a:gd name="T12" fmla="*/ 353 w 411"/>
                <a:gd name="T13" fmla="*/ 0 h 209"/>
                <a:gd name="T14" fmla="*/ 349 w 411"/>
                <a:gd name="T15" fmla="*/ 12 h 209"/>
                <a:gd name="T16" fmla="*/ 345 w 411"/>
                <a:gd name="T17" fmla="*/ 20 h 209"/>
                <a:gd name="T18" fmla="*/ 330 w 411"/>
                <a:gd name="T19" fmla="*/ 34 h 209"/>
                <a:gd name="T20" fmla="*/ 321 w 411"/>
                <a:gd name="T21" fmla="*/ 40 h 209"/>
                <a:gd name="T22" fmla="*/ 306 w 411"/>
                <a:gd name="T23" fmla="*/ 46 h 209"/>
                <a:gd name="T24" fmla="*/ 297 w 411"/>
                <a:gd name="T25" fmla="*/ 55 h 209"/>
                <a:gd name="T26" fmla="*/ 294 w 411"/>
                <a:gd name="T27" fmla="*/ 65 h 209"/>
                <a:gd name="T28" fmla="*/ 294 w 411"/>
                <a:gd name="T29" fmla="*/ 95 h 209"/>
                <a:gd name="T30" fmla="*/ 294 w 411"/>
                <a:gd name="T31" fmla="*/ 104 h 209"/>
                <a:gd name="T32" fmla="*/ 300 w 411"/>
                <a:gd name="T33" fmla="*/ 110 h 209"/>
                <a:gd name="T34" fmla="*/ 308 w 411"/>
                <a:gd name="T35" fmla="*/ 120 h 209"/>
                <a:gd name="T36" fmla="*/ 309 w 411"/>
                <a:gd name="T37" fmla="*/ 123 h 209"/>
                <a:gd name="T38" fmla="*/ 305 w 411"/>
                <a:gd name="T39" fmla="*/ 134 h 209"/>
                <a:gd name="T40" fmla="*/ 291 w 411"/>
                <a:gd name="T41" fmla="*/ 145 h 209"/>
                <a:gd name="T42" fmla="*/ 285 w 411"/>
                <a:gd name="T43" fmla="*/ 147 h 209"/>
                <a:gd name="T44" fmla="*/ 282 w 411"/>
                <a:gd name="T45" fmla="*/ 145 h 209"/>
                <a:gd name="T46" fmla="*/ 275 w 411"/>
                <a:gd name="T47" fmla="*/ 150 h 209"/>
                <a:gd name="T48" fmla="*/ 271 w 411"/>
                <a:gd name="T49" fmla="*/ 153 h 209"/>
                <a:gd name="T50" fmla="*/ 269 w 411"/>
                <a:gd name="T51" fmla="*/ 160 h 209"/>
                <a:gd name="T52" fmla="*/ 271 w 411"/>
                <a:gd name="T53" fmla="*/ 169 h 209"/>
                <a:gd name="T54" fmla="*/ 269 w 411"/>
                <a:gd name="T55" fmla="*/ 174 h 209"/>
                <a:gd name="T56" fmla="*/ 254 w 411"/>
                <a:gd name="T57" fmla="*/ 188 h 209"/>
                <a:gd name="T58" fmla="*/ 250 w 411"/>
                <a:gd name="T59" fmla="*/ 191 h 209"/>
                <a:gd name="T60" fmla="*/ 229 w 411"/>
                <a:gd name="T61" fmla="*/ 199 h 209"/>
                <a:gd name="T62" fmla="*/ 216 w 411"/>
                <a:gd name="T63" fmla="*/ 205 h 209"/>
                <a:gd name="T64" fmla="*/ 208 w 411"/>
                <a:gd name="T65" fmla="*/ 209 h 209"/>
                <a:gd name="T66" fmla="*/ 202 w 411"/>
                <a:gd name="T67" fmla="*/ 187 h 209"/>
                <a:gd name="T68" fmla="*/ 201 w 411"/>
                <a:gd name="T69" fmla="*/ 177 h 209"/>
                <a:gd name="T70" fmla="*/ 198 w 411"/>
                <a:gd name="T71" fmla="*/ 169 h 209"/>
                <a:gd name="T72" fmla="*/ 183 w 411"/>
                <a:gd name="T73" fmla="*/ 153 h 209"/>
                <a:gd name="T74" fmla="*/ 131 w 411"/>
                <a:gd name="T75" fmla="*/ 138 h 209"/>
                <a:gd name="T76" fmla="*/ 121 w 411"/>
                <a:gd name="T77" fmla="*/ 129 h 209"/>
                <a:gd name="T78" fmla="*/ 118 w 411"/>
                <a:gd name="T79" fmla="*/ 123 h 209"/>
                <a:gd name="T80" fmla="*/ 117 w 411"/>
                <a:gd name="T81" fmla="*/ 113 h 209"/>
                <a:gd name="T82" fmla="*/ 118 w 411"/>
                <a:gd name="T83" fmla="*/ 102 h 209"/>
                <a:gd name="T84" fmla="*/ 118 w 411"/>
                <a:gd name="T85" fmla="*/ 92 h 209"/>
                <a:gd name="T86" fmla="*/ 112 w 411"/>
                <a:gd name="T87" fmla="*/ 85 h 209"/>
                <a:gd name="T88" fmla="*/ 106 w 411"/>
                <a:gd name="T89" fmla="*/ 83 h 209"/>
                <a:gd name="T90" fmla="*/ 90 w 411"/>
                <a:gd name="T91" fmla="*/ 88 h 209"/>
                <a:gd name="T92" fmla="*/ 88 w 411"/>
                <a:gd name="T93" fmla="*/ 88 h 209"/>
                <a:gd name="T94" fmla="*/ 84 w 411"/>
                <a:gd name="T95" fmla="*/ 83 h 209"/>
                <a:gd name="T96" fmla="*/ 81 w 411"/>
                <a:gd name="T97" fmla="*/ 70 h 209"/>
                <a:gd name="T98" fmla="*/ 79 w 411"/>
                <a:gd name="T99" fmla="*/ 61 h 209"/>
                <a:gd name="T100" fmla="*/ 71 w 411"/>
                <a:gd name="T101" fmla="*/ 52 h 209"/>
                <a:gd name="T102" fmla="*/ 63 w 411"/>
                <a:gd name="T103" fmla="*/ 49 h 209"/>
                <a:gd name="T104" fmla="*/ 54 w 411"/>
                <a:gd name="T105" fmla="*/ 51 h 209"/>
                <a:gd name="T106" fmla="*/ 51 w 411"/>
                <a:gd name="T107" fmla="*/ 58 h 209"/>
                <a:gd name="T108" fmla="*/ 51 w 411"/>
                <a:gd name="T109" fmla="*/ 60 h 209"/>
                <a:gd name="T110" fmla="*/ 47 w 411"/>
                <a:gd name="T111" fmla="*/ 58 h 209"/>
                <a:gd name="T112" fmla="*/ 38 w 411"/>
                <a:gd name="T113" fmla="*/ 51 h 209"/>
                <a:gd name="T114" fmla="*/ 32 w 411"/>
                <a:gd name="T115" fmla="*/ 49 h 209"/>
                <a:gd name="T116" fmla="*/ 25 w 411"/>
                <a:gd name="T117" fmla="*/ 51 h 209"/>
                <a:gd name="T118" fmla="*/ 17 w 411"/>
                <a:gd name="T119" fmla="*/ 49 h 209"/>
                <a:gd name="T120" fmla="*/ 0 w 411"/>
                <a:gd name="T121" fmla="*/ 4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209">
                  <a:moveTo>
                    <a:pt x="411" y="3"/>
                  </a:moveTo>
                  <a:lnTo>
                    <a:pt x="405" y="3"/>
                  </a:lnTo>
                  <a:lnTo>
                    <a:pt x="405" y="3"/>
                  </a:lnTo>
                  <a:lnTo>
                    <a:pt x="395" y="11"/>
                  </a:lnTo>
                  <a:lnTo>
                    <a:pt x="387" y="17"/>
                  </a:lnTo>
                  <a:lnTo>
                    <a:pt x="379" y="21"/>
                  </a:lnTo>
                  <a:lnTo>
                    <a:pt x="379" y="21"/>
                  </a:lnTo>
                  <a:lnTo>
                    <a:pt x="376" y="21"/>
                  </a:lnTo>
                  <a:lnTo>
                    <a:pt x="373" y="20"/>
                  </a:lnTo>
                  <a:lnTo>
                    <a:pt x="365" y="14"/>
                  </a:lnTo>
                  <a:lnTo>
                    <a:pt x="359" y="6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3" y="0"/>
                  </a:lnTo>
                  <a:lnTo>
                    <a:pt x="352" y="2"/>
                  </a:lnTo>
                  <a:lnTo>
                    <a:pt x="349" y="12"/>
                  </a:lnTo>
                  <a:lnTo>
                    <a:pt x="349" y="12"/>
                  </a:lnTo>
                  <a:lnTo>
                    <a:pt x="345" y="20"/>
                  </a:lnTo>
                  <a:lnTo>
                    <a:pt x="337" y="27"/>
                  </a:lnTo>
                  <a:lnTo>
                    <a:pt x="330" y="34"/>
                  </a:lnTo>
                  <a:lnTo>
                    <a:pt x="321" y="40"/>
                  </a:lnTo>
                  <a:lnTo>
                    <a:pt x="321" y="40"/>
                  </a:lnTo>
                  <a:lnTo>
                    <a:pt x="313" y="45"/>
                  </a:lnTo>
                  <a:lnTo>
                    <a:pt x="306" y="46"/>
                  </a:lnTo>
                  <a:lnTo>
                    <a:pt x="302" y="51"/>
                  </a:lnTo>
                  <a:lnTo>
                    <a:pt x="297" y="55"/>
                  </a:lnTo>
                  <a:lnTo>
                    <a:pt x="297" y="55"/>
                  </a:lnTo>
                  <a:lnTo>
                    <a:pt x="294" y="65"/>
                  </a:lnTo>
                  <a:lnTo>
                    <a:pt x="294" y="80"/>
                  </a:lnTo>
                  <a:lnTo>
                    <a:pt x="294" y="95"/>
                  </a:lnTo>
                  <a:lnTo>
                    <a:pt x="294" y="104"/>
                  </a:lnTo>
                  <a:lnTo>
                    <a:pt x="294" y="104"/>
                  </a:lnTo>
                  <a:lnTo>
                    <a:pt x="297" y="107"/>
                  </a:lnTo>
                  <a:lnTo>
                    <a:pt x="300" y="110"/>
                  </a:lnTo>
                  <a:lnTo>
                    <a:pt x="305" y="114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9" y="123"/>
                  </a:lnTo>
                  <a:lnTo>
                    <a:pt x="308" y="128"/>
                  </a:lnTo>
                  <a:lnTo>
                    <a:pt x="305" y="134"/>
                  </a:lnTo>
                  <a:lnTo>
                    <a:pt x="300" y="138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5" y="147"/>
                  </a:lnTo>
                  <a:lnTo>
                    <a:pt x="285" y="147"/>
                  </a:lnTo>
                  <a:lnTo>
                    <a:pt x="282" y="145"/>
                  </a:lnTo>
                  <a:lnTo>
                    <a:pt x="278" y="147"/>
                  </a:lnTo>
                  <a:lnTo>
                    <a:pt x="275" y="150"/>
                  </a:lnTo>
                  <a:lnTo>
                    <a:pt x="271" y="153"/>
                  </a:lnTo>
                  <a:lnTo>
                    <a:pt x="271" y="153"/>
                  </a:lnTo>
                  <a:lnTo>
                    <a:pt x="269" y="157"/>
                  </a:lnTo>
                  <a:lnTo>
                    <a:pt x="269" y="160"/>
                  </a:lnTo>
                  <a:lnTo>
                    <a:pt x="271" y="169"/>
                  </a:lnTo>
                  <a:lnTo>
                    <a:pt x="271" y="169"/>
                  </a:lnTo>
                  <a:lnTo>
                    <a:pt x="271" y="172"/>
                  </a:lnTo>
                  <a:lnTo>
                    <a:pt x="269" y="174"/>
                  </a:lnTo>
                  <a:lnTo>
                    <a:pt x="265" y="179"/>
                  </a:lnTo>
                  <a:lnTo>
                    <a:pt x="254" y="188"/>
                  </a:lnTo>
                  <a:lnTo>
                    <a:pt x="254" y="188"/>
                  </a:lnTo>
                  <a:lnTo>
                    <a:pt x="250" y="191"/>
                  </a:lnTo>
                  <a:lnTo>
                    <a:pt x="242" y="194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16" y="205"/>
                  </a:lnTo>
                  <a:lnTo>
                    <a:pt x="208" y="209"/>
                  </a:lnTo>
                  <a:lnTo>
                    <a:pt x="208" y="209"/>
                  </a:lnTo>
                  <a:lnTo>
                    <a:pt x="205" y="202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201" y="177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1" y="160"/>
                  </a:lnTo>
                  <a:lnTo>
                    <a:pt x="183" y="153"/>
                  </a:lnTo>
                  <a:lnTo>
                    <a:pt x="131" y="138"/>
                  </a:lnTo>
                  <a:lnTo>
                    <a:pt x="131" y="138"/>
                  </a:lnTo>
                  <a:lnTo>
                    <a:pt x="125" y="135"/>
                  </a:lnTo>
                  <a:lnTo>
                    <a:pt x="121" y="129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7" y="117"/>
                  </a:lnTo>
                  <a:lnTo>
                    <a:pt x="117" y="113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97"/>
                  </a:lnTo>
                  <a:lnTo>
                    <a:pt x="118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06" y="83"/>
                  </a:lnTo>
                  <a:lnTo>
                    <a:pt x="102" y="83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5" y="88"/>
                  </a:lnTo>
                  <a:lnTo>
                    <a:pt x="84" y="83"/>
                  </a:lnTo>
                  <a:lnTo>
                    <a:pt x="82" y="77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9" y="61"/>
                  </a:lnTo>
                  <a:lnTo>
                    <a:pt x="75" y="57"/>
                  </a:lnTo>
                  <a:lnTo>
                    <a:pt x="71" y="52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57" y="49"/>
                  </a:lnTo>
                  <a:lnTo>
                    <a:pt x="54" y="51"/>
                  </a:lnTo>
                  <a:lnTo>
                    <a:pt x="53" y="54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60"/>
                  </a:lnTo>
                  <a:lnTo>
                    <a:pt x="50" y="60"/>
                  </a:lnTo>
                  <a:lnTo>
                    <a:pt x="47" y="58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5" y="49"/>
                  </a:lnTo>
                  <a:lnTo>
                    <a:pt x="32" y="49"/>
                  </a:lnTo>
                  <a:lnTo>
                    <a:pt x="29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0" y="43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Freeform 184"/>
            <p:cNvSpPr>
              <a:spLocks/>
            </p:cNvSpPr>
            <p:nvPr/>
          </p:nvSpPr>
          <p:spPr bwMode="auto">
            <a:xfrm>
              <a:off x="12844463" y="6732588"/>
              <a:ext cx="565150" cy="731837"/>
            </a:xfrm>
            <a:custGeom>
              <a:avLst/>
              <a:gdLst>
                <a:gd name="T0" fmla="*/ 9 w 356"/>
                <a:gd name="T1" fmla="*/ 18 h 461"/>
                <a:gd name="T2" fmla="*/ 12 w 356"/>
                <a:gd name="T3" fmla="*/ 42 h 461"/>
                <a:gd name="T4" fmla="*/ 29 w 356"/>
                <a:gd name="T5" fmla="*/ 73 h 461"/>
                <a:gd name="T6" fmla="*/ 32 w 356"/>
                <a:gd name="T7" fmla="*/ 68 h 461"/>
                <a:gd name="T8" fmla="*/ 36 w 356"/>
                <a:gd name="T9" fmla="*/ 61 h 461"/>
                <a:gd name="T10" fmla="*/ 42 w 356"/>
                <a:gd name="T11" fmla="*/ 71 h 461"/>
                <a:gd name="T12" fmla="*/ 58 w 356"/>
                <a:gd name="T13" fmla="*/ 98 h 461"/>
                <a:gd name="T14" fmla="*/ 69 w 356"/>
                <a:gd name="T15" fmla="*/ 114 h 461"/>
                <a:gd name="T16" fmla="*/ 77 w 356"/>
                <a:gd name="T17" fmla="*/ 122 h 461"/>
                <a:gd name="T18" fmla="*/ 83 w 356"/>
                <a:gd name="T19" fmla="*/ 127 h 461"/>
                <a:gd name="T20" fmla="*/ 79 w 356"/>
                <a:gd name="T21" fmla="*/ 138 h 461"/>
                <a:gd name="T22" fmla="*/ 80 w 356"/>
                <a:gd name="T23" fmla="*/ 148 h 461"/>
                <a:gd name="T24" fmla="*/ 91 w 356"/>
                <a:gd name="T25" fmla="*/ 157 h 461"/>
                <a:gd name="T26" fmla="*/ 101 w 356"/>
                <a:gd name="T27" fmla="*/ 169 h 461"/>
                <a:gd name="T28" fmla="*/ 107 w 356"/>
                <a:gd name="T29" fmla="*/ 164 h 461"/>
                <a:gd name="T30" fmla="*/ 134 w 356"/>
                <a:gd name="T31" fmla="*/ 173 h 461"/>
                <a:gd name="T32" fmla="*/ 146 w 356"/>
                <a:gd name="T33" fmla="*/ 179 h 461"/>
                <a:gd name="T34" fmla="*/ 140 w 356"/>
                <a:gd name="T35" fmla="*/ 188 h 461"/>
                <a:gd name="T36" fmla="*/ 122 w 356"/>
                <a:gd name="T37" fmla="*/ 201 h 461"/>
                <a:gd name="T38" fmla="*/ 132 w 356"/>
                <a:gd name="T39" fmla="*/ 210 h 461"/>
                <a:gd name="T40" fmla="*/ 141 w 356"/>
                <a:gd name="T41" fmla="*/ 224 h 461"/>
                <a:gd name="T42" fmla="*/ 152 w 356"/>
                <a:gd name="T43" fmla="*/ 219 h 461"/>
                <a:gd name="T44" fmla="*/ 165 w 356"/>
                <a:gd name="T45" fmla="*/ 216 h 461"/>
                <a:gd name="T46" fmla="*/ 180 w 356"/>
                <a:gd name="T47" fmla="*/ 199 h 461"/>
                <a:gd name="T48" fmla="*/ 189 w 356"/>
                <a:gd name="T49" fmla="*/ 194 h 461"/>
                <a:gd name="T50" fmla="*/ 203 w 356"/>
                <a:gd name="T51" fmla="*/ 193 h 461"/>
                <a:gd name="T52" fmla="*/ 205 w 356"/>
                <a:gd name="T53" fmla="*/ 213 h 461"/>
                <a:gd name="T54" fmla="*/ 214 w 356"/>
                <a:gd name="T55" fmla="*/ 227 h 461"/>
                <a:gd name="T56" fmla="*/ 223 w 356"/>
                <a:gd name="T57" fmla="*/ 240 h 461"/>
                <a:gd name="T58" fmla="*/ 233 w 356"/>
                <a:gd name="T59" fmla="*/ 239 h 461"/>
                <a:gd name="T60" fmla="*/ 239 w 356"/>
                <a:gd name="T61" fmla="*/ 219 h 461"/>
                <a:gd name="T62" fmla="*/ 255 w 356"/>
                <a:gd name="T63" fmla="*/ 228 h 461"/>
                <a:gd name="T64" fmla="*/ 263 w 356"/>
                <a:gd name="T65" fmla="*/ 262 h 461"/>
                <a:gd name="T66" fmla="*/ 270 w 356"/>
                <a:gd name="T67" fmla="*/ 279 h 461"/>
                <a:gd name="T68" fmla="*/ 267 w 356"/>
                <a:gd name="T69" fmla="*/ 304 h 461"/>
                <a:gd name="T70" fmla="*/ 268 w 356"/>
                <a:gd name="T71" fmla="*/ 313 h 461"/>
                <a:gd name="T72" fmla="*/ 282 w 356"/>
                <a:gd name="T73" fmla="*/ 311 h 461"/>
                <a:gd name="T74" fmla="*/ 285 w 356"/>
                <a:gd name="T75" fmla="*/ 320 h 461"/>
                <a:gd name="T76" fmla="*/ 298 w 356"/>
                <a:gd name="T77" fmla="*/ 336 h 461"/>
                <a:gd name="T78" fmla="*/ 303 w 356"/>
                <a:gd name="T79" fmla="*/ 347 h 461"/>
                <a:gd name="T80" fmla="*/ 294 w 356"/>
                <a:gd name="T81" fmla="*/ 351 h 461"/>
                <a:gd name="T82" fmla="*/ 286 w 356"/>
                <a:gd name="T83" fmla="*/ 358 h 461"/>
                <a:gd name="T84" fmla="*/ 294 w 356"/>
                <a:gd name="T85" fmla="*/ 366 h 461"/>
                <a:gd name="T86" fmla="*/ 291 w 356"/>
                <a:gd name="T87" fmla="*/ 394 h 461"/>
                <a:gd name="T88" fmla="*/ 298 w 356"/>
                <a:gd name="T89" fmla="*/ 400 h 461"/>
                <a:gd name="T90" fmla="*/ 313 w 356"/>
                <a:gd name="T91" fmla="*/ 404 h 461"/>
                <a:gd name="T92" fmla="*/ 323 w 356"/>
                <a:gd name="T93" fmla="*/ 419 h 461"/>
                <a:gd name="T94" fmla="*/ 328 w 356"/>
                <a:gd name="T9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6" h="461">
                  <a:moveTo>
                    <a:pt x="0" y="0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2" y="42"/>
                  </a:lnTo>
                  <a:lnTo>
                    <a:pt x="15" y="49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9" y="73"/>
                  </a:lnTo>
                  <a:lnTo>
                    <a:pt x="30" y="74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68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9" y="62"/>
                  </a:lnTo>
                  <a:lnTo>
                    <a:pt x="40" y="65"/>
                  </a:lnTo>
                  <a:lnTo>
                    <a:pt x="42" y="71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9" y="89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4" y="107"/>
                  </a:lnTo>
                  <a:lnTo>
                    <a:pt x="67" y="111"/>
                  </a:lnTo>
                  <a:lnTo>
                    <a:pt x="69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3" y="120"/>
                  </a:lnTo>
                  <a:lnTo>
                    <a:pt x="77" y="122"/>
                  </a:lnTo>
                  <a:lnTo>
                    <a:pt x="80" y="123"/>
                  </a:lnTo>
                  <a:lnTo>
                    <a:pt x="83" y="126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3" y="129"/>
                  </a:lnTo>
                  <a:lnTo>
                    <a:pt x="80" y="133"/>
                  </a:lnTo>
                  <a:lnTo>
                    <a:pt x="80" y="133"/>
                  </a:lnTo>
                  <a:lnTo>
                    <a:pt x="79" y="138"/>
                  </a:lnTo>
                  <a:lnTo>
                    <a:pt x="77" y="142"/>
                  </a:lnTo>
                  <a:lnTo>
                    <a:pt x="77" y="145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6" y="151"/>
                  </a:lnTo>
                  <a:lnTo>
                    <a:pt x="89" y="154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92" y="161"/>
                  </a:lnTo>
                  <a:lnTo>
                    <a:pt x="95" y="166"/>
                  </a:lnTo>
                  <a:lnTo>
                    <a:pt x="98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3" y="167"/>
                  </a:lnTo>
                  <a:lnTo>
                    <a:pt x="104" y="166"/>
                  </a:lnTo>
                  <a:lnTo>
                    <a:pt x="107" y="164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26" y="172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8" y="175"/>
                  </a:lnTo>
                  <a:lnTo>
                    <a:pt x="143" y="176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40" y="188"/>
                  </a:lnTo>
                  <a:lnTo>
                    <a:pt x="132" y="193"/>
                  </a:lnTo>
                  <a:lnTo>
                    <a:pt x="125" y="197"/>
                  </a:lnTo>
                  <a:lnTo>
                    <a:pt x="122" y="200"/>
                  </a:lnTo>
                  <a:lnTo>
                    <a:pt x="122" y="201"/>
                  </a:lnTo>
                  <a:lnTo>
                    <a:pt x="122" y="201"/>
                  </a:lnTo>
                  <a:lnTo>
                    <a:pt x="125" y="204"/>
                  </a:lnTo>
                  <a:lnTo>
                    <a:pt x="128" y="207"/>
                  </a:lnTo>
                  <a:lnTo>
                    <a:pt x="132" y="210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8" y="221"/>
                  </a:lnTo>
                  <a:lnTo>
                    <a:pt x="141" y="224"/>
                  </a:lnTo>
                  <a:lnTo>
                    <a:pt x="144" y="225"/>
                  </a:lnTo>
                  <a:lnTo>
                    <a:pt x="146" y="224"/>
                  </a:lnTo>
                  <a:lnTo>
                    <a:pt x="146" y="224"/>
                  </a:lnTo>
                  <a:lnTo>
                    <a:pt x="152" y="219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60" y="218"/>
                  </a:lnTo>
                  <a:lnTo>
                    <a:pt x="165" y="216"/>
                  </a:lnTo>
                  <a:lnTo>
                    <a:pt x="171" y="212"/>
                  </a:lnTo>
                  <a:lnTo>
                    <a:pt x="174" y="207"/>
                  </a:lnTo>
                  <a:lnTo>
                    <a:pt x="174" y="207"/>
                  </a:lnTo>
                  <a:lnTo>
                    <a:pt x="180" y="199"/>
                  </a:lnTo>
                  <a:lnTo>
                    <a:pt x="183" y="194"/>
                  </a:lnTo>
                  <a:lnTo>
                    <a:pt x="186" y="194"/>
                  </a:lnTo>
                  <a:lnTo>
                    <a:pt x="189" y="194"/>
                  </a:lnTo>
                  <a:lnTo>
                    <a:pt x="189" y="194"/>
                  </a:lnTo>
                  <a:lnTo>
                    <a:pt x="196" y="193"/>
                  </a:lnTo>
                  <a:lnTo>
                    <a:pt x="200" y="193"/>
                  </a:lnTo>
                  <a:lnTo>
                    <a:pt x="202" y="193"/>
                  </a:lnTo>
                  <a:lnTo>
                    <a:pt x="203" y="193"/>
                  </a:lnTo>
                  <a:lnTo>
                    <a:pt x="205" y="199"/>
                  </a:lnTo>
                  <a:lnTo>
                    <a:pt x="205" y="199"/>
                  </a:lnTo>
                  <a:lnTo>
                    <a:pt x="205" y="207"/>
                  </a:lnTo>
                  <a:lnTo>
                    <a:pt x="205" y="213"/>
                  </a:lnTo>
                  <a:lnTo>
                    <a:pt x="208" y="218"/>
                  </a:lnTo>
                  <a:lnTo>
                    <a:pt x="211" y="222"/>
                  </a:lnTo>
                  <a:lnTo>
                    <a:pt x="211" y="222"/>
                  </a:lnTo>
                  <a:lnTo>
                    <a:pt x="214" y="227"/>
                  </a:lnTo>
                  <a:lnTo>
                    <a:pt x="217" y="233"/>
                  </a:lnTo>
                  <a:lnTo>
                    <a:pt x="218" y="237"/>
                  </a:lnTo>
                  <a:lnTo>
                    <a:pt x="223" y="240"/>
                  </a:lnTo>
                  <a:lnTo>
                    <a:pt x="223" y="240"/>
                  </a:lnTo>
                  <a:lnTo>
                    <a:pt x="230" y="241"/>
                  </a:lnTo>
                  <a:lnTo>
                    <a:pt x="231" y="241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4" y="228"/>
                  </a:lnTo>
                  <a:lnTo>
                    <a:pt x="236" y="222"/>
                  </a:lnTo>
                  <a:lnTo>
                    <a:pt x="236" y="221"/>
                  </a:lnTo>
                  <a:lnTo>
                    <a:pt x="239" y="219"/>
                  </a:lnTo>
                  <a:lnTo>
                    <a:pt x="239" y="219"/>
                  </a:lnTo>
                  <a:lnTo>
                    <a:pt x="245" y="219"/>
                  </a:lnTo>
                  <a:lnTo>
                    <a:pt x="251" y="222"/>
                  </a:lnTo>
                  <a:lnTo>
                    <a:pt x="255" y="228"/>
                  </a:lnTo>
                  <a:lnTo>
                    <a:pt x="258" y="234"/>
                  </a:lnTo>
                  <a:lnTo>
                    <a:pt x="258" y="234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6" y="270"/>
                  </a:lnTo>
                  <a:lnTo>
                    <a:pt x="266" y="270"/>
                  </a:lnTo>
                  <a:lnTo>
                    <a:pt x="267" y="273"/>
                  </a:lnTo>
                  <a:lnTo>
                    <a:pt x="270" y="279"/>
                  </a:lnTo>
                  <a:lnTo>
                    <a:pt x="270" y="283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7" y="304"/>
                  </a:lnTo>
                  <a:lnTo>
                    <a:pt x="266" y="308"/>
                  </a:lnTo>
                  <a:lnTo>
                    <a:pt x="267" y="311"/>
                  </a:lnTo>
                  <a:lnTo>
                    <a:pt x="267" y="311"/>
                  </a:lnTo>
                  <a:lnTo>
                    <a:pt x="268" y="313"/>
                  </a:lnTo>
                  <a:lnTo>
                    <a:pt x="270" y="313"/>
                  </a:lnTo>
                  <a:lnTo>
                    <a:pt x="274" y="311"/>
                  </a:lnTo>
                  <a:lnTo>
                    <a:pt x="279" y="311"/>
                  </a:lnTo>
                  <a:lnTo>
                    <a:pt x="282" y="311"/>
                  </a:lnTo>
                  <a:lnTo>
                    <a:pt x="283" y="313"/>
                  </a:lnTo>
                  <a:lnTo>
                    <a:pt x="283" y="313"/>
                  </a:lnTo>
                  <a:lnTo>
                    <a:pt x="285" y="316"/>
                  </a:lnTo>
                  <a:lnTo>
                    <a:pt x="285" y="320"/>
                  </a:lnTo>
                  <a:lnTo>
                    <a:pt x="286" y="324"/>
                  </a:lnTo>
                  <a:lnTo>
                    <a:pt x="289" y="329"/>
                  </a:lnTo>
                  <a:lnTo>
                    <a:pt x="289" y="329"/>
                  </a:lnTo>
                  <a:lnTo>
                    <a:pt x="298" y="336"/>
                  </a:lnTo>
                  <a:lnTo>
                    <a:pt x="304" y="341"/>
                  </a:lnTo>
                  <a:lnTo>
                    <a:pt x="304" y="341"/>
                  </a:lnTo>
                  <a:lnTo>
                    <a:pt x="304" y="344"/>
                  </a:lnTo>
                  <a:lnTo>
                    <a:pt x="303" y="347"/>
                  </a:lnTo>
                  <a:lnTo>
                    <a:pt x="301" y="348"/>
                  </a:lnTo>
                  <a:lnTo>
                    <a:pt x="297" y="350"/>
                  </a:lnTo>
                  <a:lnTo>
                    <a:pt x="297" y="350"/>
                  </a:lnTo>
                  <a:lnTo>
                    <a:pt x="294" y="351"/>
                  </a:lnTo>
                  <a:lnTo>
                    <a:pt x="289" y="353"/>
                  </a:lnTo>
                  <a:lnTo>
                    <a:pt x="286" y="354"/>
                  </a:lnTo>
                  <a:lnTo>
                    <a:pt x="286" y="357"/>
                  </a:lnTo>
                  <a:lnTo>
                    <a:pt x="286" y="358"/>
                  </a:lnTo>
                  <a:lnTo>
                    <a:pt x="286" y="358"/>
                  </a:lnTo>
                  <a:lnTo>
                    <a:pt x="289" y="361"/>
                  </a:lnTo>
                  <a:lnTo>
                    <a:pt x="291" y="363"/>
                  </a:lnTo>
                  <a:lnTo>
                    <a:pt x="294" y="366"/>
                  </a:lnTo>
                  <a:lnTo>
                    <a:pt x="294" y="373"/>
                  </a:lnTo>
                  <a:lnTo>
                    <a:pt x="294" y="373"/>
                  </a:lnTo>
                  <a:lnTo>
                    <a:pt x="291" y="388"/>
                  </a:lnTo>
                  <a:lnTo>
                    <a:pt x="291" y="394"/>
                  </a:lnTo>
                  <a:lnTo>
                    <a:pt x="292" y="396"/>
                  </a:lnTo>
                  <a:lnTo>
                    <a:pt x="294" y="398"/>
                  </a:lnTo>
                  <a:lnTo>
                    <a:pt x="294" y="398"/>
                  </a:lnTo>
                  <a:lnTo>
                    <a:pt x="298" y="400"/>
                  </a:lnTo>
                  <a:lnTo>
                    <a:pt x="303" y="401"/>
                  </a:lnTo>
                  <a:lnTo>
                    <a:pt x="307" y="401"/>
                  </a:lnTo>
                  <a:lnTo>
                    <a:pt x="313" y="404"/>
                  </a:lnTo>
                  <a:lnTo>
                    <a:pt x="313" y="404"/>
                  </a:lnTo>
                  <a:lnTo>
                    <a:pt x="322" y="412"/>
                  </a:lnTo>
                  <a:lnTo>
                    <a:pt x="323" y="415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3" y="427"/>
                  </a:lnTo>
                  <a:lnTo>
                    <a:pt x="325" y="430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44" y="449"/>
                  </a:lnTo>
                  <a:lnTo>
                    <a:pt x="356" y="46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Freeform 185"/>
            <p:cNvSpPr>
              <a:spLocks/>
            </p:cNvSpPr>
            <p:nvPr/>
          </p:nvSpPr>
          <p:spPr bwMode="auto">
            <a:xfrm>
              <a:off x="11982450" y="7035800"/>
              <a:ext cx="830263" cy="1393825"/>
            </a:xfrm>
            <a:custGeom>
              <a:avLst/>
              <a:gdLst>
                <a:gd name="T0" fmla="*/ 384 w 523"/>
                <a:gd name="T1" fmla="*/ 3 h 878"/>
                <a:gd name="T2" fmla="*/ 382 w 523"/>
                <a:gd name="T3" fmla="*/ 22 h 878"/>
                <a:gd name="T4" fmla="*/ 375 w 523"/>
                <a:gd name="T5" fmla="*/ 36 h 878"/>
                <a:gd name="T6" fmla="*/ 395 w 523"/>
                <a:gd name="T7" fmla="*/ 45 h 878"/>
                <a:gd name="T8" fmla="*/ 400 w 523"/>
                <a:gd name="T9" fmla="*/ 61 h 878"/>
                <a:gd name="T10" fmla="*/ 404 w 523"/>
                <a:gd name="T11" fmla="*/ 77 h 878"/>
                <a:gd name="T12" fmla="*/ 413 w 523"/>
                <a:gd name="T13" fmla="*/ 89 h 878"/>
                <a:gd name="T14" fmla="*/ 409 w 523"/>
                <a:gd name="T15" fmla="*/ 95 h 878"/>
                <a:gd name="T16" fmla="*/ 421 w 523"/>
                <a:gd name="T17" fmla="*/ 108 h 878"/>
                <a:gd name="T18" fmla="*/ 429 w 523"/>
                <a:gd name="T19" fmla="*/ 142 h 878"/>
                <a:gd name="T20" fmla="*/ 443 w 523"/>
                <a:gd name="T21" fmla="*/ 159 h 878"/>
                <a:gd name="T22" fmla="*/ 465 w 523"/>
                <a:gd name="T23" fmla="*/ 162 h 878"/>
                <a:gd name="T24" fmla="*/ 480 w 523"/>
                <a:gd name="T25" fmla="*/ 162 h 878"/>
                <a:gd name="T26" fmla="*/ 487 w 523"/>
                <a:gd name="T27" fmla="*/ 172 h 878"/>
                <a:gd name="T28" fmla="*/ 508 w 523"/>
                <a:gd name="T29" fmla="*/ 181 h 878"/>
                <a:gd name="T30" fmla="*/ 520 w 523"/>
                <a:gd name="T31" fmla="*/ 213 h 878"/>
                <a:gd name="T32" fmla="*/ 496 w 523"/>
                <a:gd name="T33" fmla="*/ 262 h 878"/>
                <a:gd name="T34" fmla="*/ 461 w 523"/>
                <a:gd name="T35" fmla="*/ 273 h 878"/>
                <a:gd name="T36" fmla="*/ 432 w 523"/>
                <a:gd name="T37" fmla="*/ 313 h 878"/>
                <a:gd name="T38" fmla="*/ 415 w 523"/>
                <a:gd name="T39" fmla="*/ 345 h 878"/>
                <a:gd name="T40" fmla="*/ 376 w 523"/>
                <a:gd name="T41" fmla="*/ 372 h 878"/>
                <a:gd name="T42" fmla="*/ 363 w 523"/>
                <a:gd name="T43" fmla="*/ 385 h 878"/>
                <a:gd name="T44" fmla="*/ 345 w 523"/>
                <a:gd name="T45" fmla="*/ 393 h 878"/>
                <a:gd name="T46" fmla="*/ 352 w 523"/>
                <a:gd name="T47" fmla="*/ 401 h 878"/>
                <a:gd name="T48" fmla="*/ 358 w 523"/>
                <a:gd name="T49" fmla="*/ 418 h 878"/>
                <a:gd name="T50" fmla="*/ 375 w 523"/>
                <a:gd name="T51" fmla="*/ 427 h 878"/>
                <a:gd name="T52" fmla="*/ 387 w 523"/>
                <a:gd name="T53" fmla="*/ 440 h 878"/>
                <a:gd name="T54" fmla="*/ 397 w 523"/>
                <a:gd name="T55" fmla="*/ 452 h 878"/>
                <a:gd name="T56" fmla="*/ 395 w 523"/>
                <a:gd name="T57" fmla="*/ 486 h 878"/>
                <a:gd name="T58" fmla="*/ 384 w 523"/>
                <a:gd name="T59" fmla="*/ 496 h 878"/>
                <a:gd name="T60" fmla="*/ 357 w 523"/>
                <a:gd name="T61" fmla="*/ 521 h 878"/>
                <a:gd name="T62" fmla="*/ 333 w 523"/>
                <a:gd name="T63" fmla="*/ 529 h 878"/>
                <a:gd name="T64" fmla="*/ 320 w 523"/>
                <a:gd name="T65" fmla="*/ 541 h 878"/>
                <a:gd name="T66" fmla="*/ 296 w 523"/>
                <a:gd name="T67" fmla="*/ 556 h 878"/>
                <a:gd name="T68" fmla="*/ 284 w 523"/>
                <a:gd name="T69" fmla="*/ 563 h 878"/>
                <a:gd name="T70" fmla="*/ 268 w 523"/>
                <a:gd name="T71" fmla="*/ 560 h 878"/>
                <a:gd name="T72" fmla="*/ 258 w 523"/>
                <a:gd name="T73" fmla="*/ 578 h 878"/>
                <a:gd name="T74" fmla="*/ 250 w 523"/>
                <a:gd name="T75" fmla="*/ 595 h 878"/>
                <a:gd name="T76" fmla="*/ 224 w 523"/>
                <a:gd name="T77" fmla="*/ 619 h 878"/>
                <a:gd name="T78" fmla="*/ 197 w 523"/>
                <a:gd name="T79" fmla="*/ 652 h 878"/>
                <a:gd name="T80" fmla="*/ 181 w 523"/>
                <a:gd name="T81" fmla="*/ 659 h 878"/>
                <a:gd name="T82" fmla="*/ 144 w 523"/>
                <a:gd name="T83" fmla="*/ 656 h 878"/>
                <a:gd name="T84" fmla="*/ 114 w 523"/>
                <a:gd name="T85" fmla="*/ 678 h 878"/>
                <a:gd name="T86" fmla="*/ 92 w 523"/>
                <a:gd name="T87" fmla="*/ 690 h 878"/>
                <a:gd name="T88" fmla="*/ 59 w 523"/>
                <a:gd name="T89" fmla="*/ 683 h 878"/>
                <a:gd name="T90" fmla="*/ 36 w 523"/>
                <a:gd name="T91" fmla="*/ 693 h 878"/>
                <a:gd name="T92" fmla="*/ 40 w 523"/>
                <a:gd name="T93" fmla="*/ 717 h 878"/>
                <a:gd name="T94" fmla="*/ 27 w 523"/>
                <a:gd name="T95" fmla="*/ 738 h 878"/>
                <a:gd name="T96" fmla="*/ 24 w 523"/>
                <a:gd name="T97" fmla="*/ 758 h 878"/>
                <a:gd name="T98" fmla="*/ 24 w 523"/>
                <a:gd name="T99" fmla="*/ 779 h 878"/>
                <a:gd name="T100" fmla="*/ 50 w 523"/>
                <a:gd name="T101" fmla="*/ 791 h 878"/>
                <a:gd name="T102" fmla="*/ 43 w 523"/>
                <a:gd name="T103" fmla="*/ 804 h 878"/>
                <a:gd name="T104" fmla="*/ 18 w 523"/>
                <a:gd name="T105" fmla="*/ 815 h 878"/>
                <a:gd name="T106" fmla="*/ 3 w 523"/>
                <a:gd name="T107" fmla="*/ 832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3" h="878">
                  <a:moveTo>
                    <a:pt x="389" y="0"/>
                  </a:moveTo>
                  <a:lnTo>
                    <a:pt x="389" y="0"/>
                  </a:lnTo>
                  <a:lnTo>
                    <a:pt x="388" y="2"/>
                  </a:lnTo>
                  <a:lnTo>
                    <a:pt x="385" y="2"/>
                  </a:lnTo>
                  <a:lnTo>
                    <a:pt x="384" y="3"/>
                  </a:lnTo>
                  <a:lnTo>
                    <a:pt x="384" y="6"/>
                  </a:lnTo>
                  <a:lnTo>
                    <a:pt x="384" y="6"/>
                  </a:lnTo>
                  <a:lnTo>
                    <a:pt x="384" y="15"/>
                  </a:lnTo>
                  <a:lnTo>
                    <a:pt x="384" y="18"/>
                  </a:lnTo>
                  <a:lnTo>
                    <a:pt x="382" y="22"/>
                  </a:lnTo>
                  <a:lnTo>
                    <a:pt x="382" y="22"/>
                  </a:lnTo>
                  <a:lnTo>
                    <a:pt x="378" y="27"/>
                  </a:lnTo>
                  <a:lnTo>
                    <a:pt x="375" y="30"/>
                  </a:lnTo>
                  <a:lnTo>
                    <a:pt x="373" y="33"/>
                  </a:lnTo>
                  <a:lnTo>
                    <a:pt x="375" y="36"/>
                  </a:lnTo>
                  <a:lnTo>
                    <a:pt x="375" y="36"/>
                  </a:lnTo>
                  <a:lnTo>
                    <a:pt x="378" y="40"/>
                  </a:lnTo>
                  <a:lnTo>
                    <a:pt x="384" y="42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401" y="48"/>
                  </a:lnTo>
                  <a:lnTo>
                    <a:pt x="403" y="49"/>
                  </a:lnTo>
                  <a:lnTo>
                    <a:pt x="404" y="53"/>
                  </a:lnTo>
                  <a:lnTo>
                    <a:pt x="404" y="53"/>
                  </a:lnTo>
                  <a:lnTo>
                    <a:pt x="400" y="61"/>
                  </a:lnTo>
                  <a:lnTo>
                    <a:pt x="398" y="65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401" y="74"/>
                  </a:lnTo>
                  <a:lnTo>
                    <a:pt x="404" y="77"/>
                  </a:lnTo>
                  <a:lnTo>
                    <a:pt x="409" y="79"/>
                  </a:lnTo>
                  <a:lnTo>
                    <a:pt x="409" y="79"/>
                  </a:lnTo>
                  <a:lnTo>
                    <a:pt x="413" y="85"/>
                  </a:lnTo>
                  <a:lnTo>
                    <a:pt x="413" y="86"/>
                  </a:lnTo>
                  <a:lnTo>
                    <a:pt x="413" y="89"/>
                  </a:lnTo>
                  <a:lnTo>
                    <a:pt x="413" y="89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9" y="95"/>
                  </a:lnTo>
                  <a:lnTo>
                    <a:pt x="409" y="95"/>
                  </a:lnTo>
                  <a:lnTo>
                    <a:pt x="413" y="98"/>
                  </a:lnTo>
                  <a:lnTo>
                    <a:pt x="418" y="101"/>
                  </a:lnTo>
                  <a:lnTo>
                    <a:pt x="419" y="104"/>
                  </a:lnTo>
                  <a:lnTo>
                    <a:pt x="421" y="108"/>
                  </a:lnTo>
                  <a:lnTo>
                    <a:pt x="421" y="108"/>
                  </a:lnTo>
                  <a:lnTo>
                    <a:pt x="421" y="120"/>
                  </a:lnTo>
                  <a:lnTo>
                    <a:pt x="424" y="127"/>
                  </a:lnTo>
                  <a:lnTo>
                    <a:pt x="426" y="135"/>
                  </a:lnTo>
                  <a:lnTo>
                    <a:pt x="426" y="135"/>
                  </a:lnTo>
                  <a:lnTo>
                    <a:pt x="429" y="142"/>
                  </a:lnTo>
                  <a:lnTo>
                    <a:pt x="431" y="148"/>
                  </a:lnTo>
                  <a:lnTo>
                    <a:pt x="432" y="151"/>
                  </a:lnTo>
                  <a:lnTo>
                    <a:pt x="434" y="154"/>
                  </a:lnTo>
                  <a:lnTo>
                    <a:pt x="437" y="156"/>
                  </a:lnTo>
                  <a:lnTo>
                    <a:pt x="443" y="159"/>
                  </a:lnTo>
                  <a:lnTo>
                    <a:pt x="443" y="159"/>
                  </a:lnTo>
                  <a:lnTo>
                    <a:pt x="452" y="162"/>
                  </a:lnTo>
                  <a:lnTo>
                    <a:pt x="458" y="163"/>
                  </a:lnTo>
                  <a:lnTo>
                    <a:pt x="462" y="162"/>
                  </a:lnTo>
                  <a:lnTo>
                    <a:pt x="465" y="162"/>
                  </a:lnTo>
                  <a:lnTo>
                    <a:pt x="465" y="162"/>
                  </a:lnTo>
                  <a:lnTo>
                    <a:pt x="472" y="159"/>
                  </a:lnTo>
                  <a:lnTo>
                    <a:pt x="477" y="159"/>
                  </a:lnTo>
                  <a:lnTo>
                    <a:pt x="480" y="162"/>
                  </a:lnTo>
                  <a:lnTo>
                    <a:pt x="480" y="162"/>
                  </a:lnTo>
                  <a:lnTo>
                    <a:pt x="481" y="165"/>
                  </a:lnTo>
                  <a:lnTo>
                    <a:pt x="481" y="167"/>
                  </a:lnTo>
                  <a:lnTo>
                    <a:pt x="483" y="169"/>
                  </a:lnTo>
                  <a:lnTo>
                    <a:pt x="487" y="172"/>
                  </a:lnTo>
                  <a:lnTo>
                    <a:pt x="487" y="172"/>
                  </a:lnTo>
                  <a:lnTo>
                    <a:pt x="495" y="175"/>
                  </a:lnTo>
                  <a:lnTo>
                    <a:pt x="502" y="176"/>
                  </a:lnTo>
                  <a:lnTo>
                    <a:pt x="502" y="176"/>
                  </a:lnTo>
                  <a:lnTo>
                    <a:pt x="505" y="178"/>
                  </a:lnTo>
                  <a:lnTo>
                    <a:pt x="508" y="181"/>
                  </a:lnTo>
                  <a:lnTo>
                    <a:pt x="514" y="188"/>
                  </a:lnTo>
                  <a:lnTo>
                    <a:pt x="523" y="202"/>
                  </a:lnTo>
                  <a:lnTo>
                    <a:pt x="523" y="202"/>
                  </a:lnTo>
                  <a:lnTo>
                    <a:pt x="521" y="206"/>
                  </a:lnTo>
                  <a:lnTo>
                    <a:pt x="520" y="213"/>
                  </a:lnTo>
                  <a:lnTo>
                    <a:pt x="512" y="233"/>
                  </a:lnTo>
                  <a:lnTo>
                    <a:pt x="502" y="261"/>
                  </a:lnTo>
                  <a:lnTo>
                    <a:pt x="502" y="261"/>
                  </a:lnTo>
                  <a:lnTo>
                    <a:pt x="501" y="262"/>
                  </a:lnTo>
                  <a:lnTo>
                    <a:pt x="496" y="262"/>
                  </a:lnTo>
                  <a:lnTo>
                    <a:pt x="483" y="264"/>
                  </a:lnTo>
                  <a:lnTo>
                    <a:pt x="483" y="264"/>
                  </a:lnTo>
                  <a:lnTo>
                    <a:pt x="478" y="264"/>
                  </a:lnTo>
                  <a:lnTo>
                    <a:pt x="474" y="265"/>
                  </a:lnTo>
                  <a:lnTo>
                    <a:pt x="461" y="273"/>
                  </a:lnTo>
                  <a:lnTo>
                    <a:pt x="449" y="280"/>
                  </a:lnTo>
                  <a:lnTo>
                    <a:pt x="441" y="287"/>
                  </a:lnTo>
                  <a:lnTo>
                    <a:pt x="441" y="287"/>
                  </a:lnTo>
                  <a:lnTo>
                    <a:pt x="437" y="298"/>
                  </a:lnTo>
                  <a:lnTo>
                    <a:pt x="432" y="313"/>
                  </a:lnTo>
                  <a:lnTo>
                    <a:pt x="428" y="326"/>
                  </a:lnTo>
                  <a:lnTo>
                    <a:pt x="426" y="332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15" y="345"/>
                  </a:lnTo>
                  <a:lnTo>
                    <a:pt x="404" y="357"/>
                  </a:lnTo>
                  <a:lnTo>
                    <a:pt x="404" y="357"/>
                  </a:lnTo>
                  <a:lnTo>
                    <a:pt x="397" y="361"/>
                  </a:lnTo>
                  <a:lnTo>
                    <a:pt x="389" y="366"/>
                  </a:lnTo>
                  <a:lnTo>
                    <a:pt x="376" y="372"/>
                  </a:lnTo>
                  <a:lnTo>
                    <a:pt x="376" y="372"/>
                  </a:lnTo>
                  <a:lnTo>
                    <a:pt x="373" y="375"/>
                  </a:lnTo>
                  <a:lnTo>
                    <a:pt x="370" y="379"/>
                  </a:lnTo>
                  <a:lnTo>
                    <a:pt x="366" y="384"/>
                  </a:lnTo>
                  <a:lnTo>
                    <a:pt x="363" y="385"/>
                  </a:lnTo>
                  <a:lnTo>
                    <a:pt x="360" y="385"/>
                  </a:lnTo>
                  <a:lnTo>
                    <a:pt x="360" y="385"/>
                  </a:lnTo>
                  <a:lnTo>
                    <a:pt x="351" y="388"/>
                  </a:lnTo>
                  <a:lnTo>
                    <a:pt x="347" y="391"/>
                  </a:lnTo>
                  <a:lnTo>
                    <a:pt x="345" y="393"/>
                  </a:lnTo>
                  <a:lnTo>
                    <a:pt x="344" y="394"/>
                  </a:lnTo>
                  <a:lnTo>
                    <a:pt x="345" y="397"/>
                  </a:lnTo>
                  <a:lnTo>
                    <a:pt x="348" y="399"/>
                  </a:lnTo>
                  <a:lnTo>
                    <a:pt x="348" y="399"/>
                  </a:lnTo>
                  <a:lnTo>
                    <a:pt x="352" y="401"/>
                  </a:lnTo>
                  <a:lnTo>
                    <a:pt x="357" y="404"/>
                  </a:lnTo>
                  <a:lnTo>
                    <a:pt x="358" y="407"/>
                  </a:lnTo>
                  <a:lnTo>
                    <a:pt x="358" y="412"/>
                  </a:lnTo>
                  <a:lnTo>
                    <a:pt x="358" y="412"/>
                  </a:lnTo>
                  <a:lnTo>
                    <a:pt x="358" y="418"/>
                  </a:lnTo>
                  <a:lnTo>
                    <a:pt x="361" y="422"/>
                  </a:lnTo>
                  <a:lnTo>
                    <a:pt x="366" y="425"/>
                  </a:lnTo>
                  <a:lnTo>
                    <a:pt x="370" y="427"/>
                  </a:lnTo>
                  <a:lnTo>
                    <a:pt x="370" y="427"/>
                  </a:lnTo>
                  <a:lnTo>
                    <a:pt x="375" y="427"/>
                  </a:lnTo>
                  <a:lnTo>
                    <a:pt x="379" y="427"/>
                  </a:lnTo>
                  <a:lnTo>
                    <a:pt x="381" y="428"/>
                  </a:lnTo>
                  <a:lnTo>
                    <a:pt x="382" y="430"/>
                  </a:lnTo>
                  <a:lnTo>
                    <a:pt x="387" y="440"/>
                  </a:lnTo>
                  <a:lnTo>
                    <a:pt x="387" y="440"/>
                  </a:lnTo>
                  <a:lnTo>
                    <a:pt x="389" y="446"/>
                  </a:lnTo>
                  <a:lnTo>
                    <a:pt x="391" y="449"/>
                  </a:lnTo>
                  <a:lnTo>
                    <a:pt x="394" y="450"/>
                  </a:lnTo>
                  <a:lnTo>
                    <a:pt x="395" y="450"/>
                  </a:lnTo>
                  <a:lnTo>
                    <a:pt x="397" y="452"/>
                  </a:lnTo>
                  <a:lnTo>
                    <a:pt x="397" y="455"/>
                  </a:lnTo>
                  <a:lnTo>
                    <a:pt x="397" y="455"/>
                  </a:lnTo>
                  <a:lnTo>
                    <a:pt x="397" y="471"/>
                  </a:lnTo>
                  <a:lnTo>
                    <a:pt x="395" y="486"/>
                  </a:lnTo>
                  <a:lnTo>
                    <a:pt x="395" y="486"/>
                  </a:lnTo>
                  <a:lnTo>
                    <a:pt x="392" y="489"/>
                  </a:lnTo>
                  <a:lnTo>
                    <a:pt x="389" y="490"/>
                  </a:lnTo>
                  <a:lnTo>
                    <a:pt x="387" y="493"/>
                  </a:lnTo>
                  <a:lnTo>
                    <a:pt x="384" y="496"/>
                  </a:lnTo>
                  <a:lnTo>
                    <a:pt x="384" y="496"/>
                  </a:lnTo>
                  <a:lnTo>
                    <a:pt x="375" y="508"/>
                  </a:lnTo>
                  <a:lnTo>
                    <a:pt x="370" y="514"/>
                  </a:lnTo>
                  <a:lnTo>
                    <a:pt x="366" y="517"/>
                  </a:lnTo>
                  <a:lnTo>
                    <a:pt x="366" y="517"/>
                  </a:lnTo>
                  <a:lnTo>
                    <a:pt x="357" y="521"/>
                  </a:lnTo>
                  <a:lnTo>
                    <a:pt x="347" y="523"/>
                  </a:lnTo>
                  <a:lnTo>
                    <a:pt x="347" y="523"/>
                  </a:lnTo>
                  <a:lnTo>
                    <a:pt x="342" y="523"/>
                  </a:lnTo>
                  <a:lnTo>
                    <a:pt x="338" y="526"/>
                  </a:lnTo>
                  <a:lnTo>
                    <a:pt x="333" y="529"/>
                  </a:lnTo>
                  <a:lnTo>
                    <a:pt x="332" y="532"/>
                  </a:lnTo>
                  <a:lnTo>
                    <a:pt x="332" y="532"/>
                  </a:lnTo>
                  <a:lnTo>
                    <a:pt x="330" y="535"/>
                  </a:lnTo>
                  <a:lnTo>
                    <a:pt x="326" y="538"/>
                  </a:lnTo>
                  <a:lnTo>
                    <a:pt x="320" y="541"/>
                  </a:lnTo>
                  <a:lnTo>
                    <a:pt x="312" y="542"/>
                  </a:lnTo>
                  <a:lnTo>
                    <a:pt x="312" y="542"/>
                  </a:lnTo>
                  <a:lnTo>
                    <a:pt x="308" y="544"/>
                  </a:lnTo>
                  <a:lnTo>
                    <a:pt x="304" y="547"/>
                  </a:lnTo>
                  <a:lnTo>
                    <a:pt x="296" y="556"/>
                  </a:lnTo>
                  <a:lnTo>
                    <a:pt x="296" y="556"/>
                  </a:lnTo>
                  <a:lnTo>
                    <a:pt x="293" y="560"/>
                  </a:lnTo>
                  <a:lnTo>
                    <a:pt x="290" y="563"/>
                  </a:lnTo>
                  <a:lnTo>
                    <a:pt x="287" y="564"/>
                  </a:lnTo>
                  <a:lnTo>
                    <a:pt x="284" y="563"/>
                  </a:lnTo>
                  <a:lnTo>
                    <a:pt x="284" y="563"/>
                  </a:lnTo>
                  <a:lnTo>
                    <a:pt x="280" y="561"/>
                  </a:lnTo>
                  <a:lnTo>
                    <a:pt x="275" y="560"/>
                  </a:lnTo>
                  <a:lnTo>
                    <a:pt x="270" y="560"/>
                  </a:lnTo>
                  <a:lnTo>
                    <a:pt x="268" y="560"/>
                  </a:lnTo>
                  <a:lnTo>
                    <a:pt x="268" y="561"/>
                  </a:lnTo>
                  <a:lnTo>
                    <a:pt x="268" y="561"/>
                  </a:lnTo>
                  <a:lnTo>
                    <a:pt x="262" y="575"/>
                  </a:lnTo>
                  <a:lnTo>
                    <a:pt x="262" y="575"/>
                  </a:lnTo>
                  <a:lnTo>
                    <a:pt x="258" y="578"/>
                  </a:lnTo>
                  <a:lnTo>
                    <a:pt x="253" y="581"/>
                  </a:lnTo>
                  <a:lnTo>
                    <a:pt x="252" y="582"/>
                  </a:lnTo>
                  <a:lnTo>
                    <a:pt x="252" y="582"/>
                  </a:lnTo>
                  <a:lnTo>
                    <a:pt x="250" y="591"/>
                  </a:lnTo>
                  <a:lnTo>
                    <a:pt x="250" y="595"/>
                  </a:lnTo>
                  <a:lnTo>
                    <a:pt x="247" y="600"/>
                  </a:lnTo>
                  <a:lnTo>
                    <a:pt x="247" y="600"/>
                  </a:lnTo>
                  <a:lnTo>
                    <a:pt x="237" y="610"/>
                  </a:lnTo>
                  <a:lnTo>
                    <a:pt x="224" y="619"/>
                  </a:lnTo>
                  <a:lnTo>
                    <a:pt x="224" y="619"/>
                  </a:lnTo>
                  <a:lnTo>
                    <a:pt x="212" y="628"/>
                  </a:lnTo>
                  <a:lnTo>
                    <a:pt x="203" y="637"/>
                  </a:lnTo>
                  <a:lnTo>
                    <a:pt x="203" y="637"/>
                  </a:lnTo>
                  <a:lnTo>
                    <a:pt x="200" y="647"/>
                  </a:lnTo>
                  <a:lnTo>
                    <a:pt x="197" y="652"/>
                  </a:lnTo>
                  <a:lnTo>
                    <a:pt x="196" y="655"/>
                  </a:lnTo>
                  <a:lnTo>
                    <a:pt x="194" y="656"/>
                  </a:lnTo>
                  <a:lnTo>
                    <a:pt x="194" y="656"/>
                  </a:lnTo>
                  <a:lnTo>
                    <a:pt x="187" y="658"/>
                  </a:lnTo>
                  <a:lnTo>
                    <a:pt x="181" y="659"/>
                  </a:lnTo>
                  <a:lnTo>
                    <a:pt x="173" y="658"/>
                  </a:lnTo>
                  <a:lnTo>
                    <a:pt x="173" y="658"/>
                  </a:lnTo>
                  <a:lnTo>
                    <a:pt x="156" y="656"/>
                  </a:lnTo>
                  <a:lnTo>
                    <a:pt x="144" y="656"/>
                  </a:lnTo>
                  <a:lnTo>
                    <a:pt x="144" y="656"/>
                  </a:lnTo>
                  <a:lnTo>
                    <a:pt x="136" y="664"/>
                  </a:lnTo>
                  <a:lnTo>
                    <a:pt x="130" y="668"/>
                  </a:lnTo>
                  <a:lnTo>
                    <a:pt x="121" y="674"/>
                  </a:lnTo>
                  <a:lnTo>
                    <a:pt x="121" y="674"/>
                  </a:lnTo>
                  <a:lnTo>
                    <a:pt x="114" y="678"/>
                  </a:lnTo>
                  <a:lnTo>
                    <a:pt x="105" y="684"/>
                  </a:lnTo>
                  <a:lnTo>
                    <a:pt x="98" y="689"/>
                  </a:lnTo>
                  <a:lnTo>
                    <a:pt x="95" y="690"/>
                  </a:lnTo>
                  <a:lnTo>
                    <a:pt x="92" y="690"/>
                  </a:lnTo>
                  <a:lnTo>
                    <a:pt x="92" y="690"/>
                  </a:lnTo>
                  <a:lnTo>
                    <a:pt x="84" y="689"/>
                  </a:lnTo>
                  <a:lnTo>
                    <a:pt x="76" y="686"/>
                  </a:lnTo>
                  <a:lnTo>
                    <a:pt x="67" y="684"/>
                  </a:lnTo>
                  <a:lnTo>
                    <a:pt x="59" y="683"/>
                  </a:lnTo>
                  <a:lnTo>
                    <a:pt x="59" y="683"/>
                  </a:lnTo>
                  <a:lnTo>
                    <a:pt x="46" y="686"/>
                  </a:lnTo>
                  <a:lnTo>
                    <a:pt x="39" y="689"/>
                  </a:lnTo>
                  <a:lnTo>
                    <a:pt x="37" y="690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34" y="702"/>
                  </a:lnTo>
                  <a:lnTo>
                    <a:pt x="34" y="707"/>
                  </a:lnTo>
                  <a:lnTo>
                    <a:pt x="36" y="711"/>
                  </a:lnTo>
                  <a:lnTo>
                    <a:pt x="36" y="711"/>
                  </a:lnTo>
                  <a:lnTo>
                    <a:pt x="40" y="717"/>
                  </a:lnTo>
                  <a:lnTo>
                    <a:pt x="42" y="718"/>
                  </a:lnTo>
                  <a:lnTo>
                    <a:pt x="40" y="720"/>
                  </a:lnTo>
                  <a:lnTo>
                    <a:pt x="40" y="720"/>
                  </a:lnTo>
                  <a:lnTo>
                    <a:pt x="34" y="729"/>
                  </a:lnTo>
                  <a:lnTo>
                    <a:pt x="27" y="738"/>
                  </a:lnTo>
                  <a:lnTo>
                    <a:pt x="27" y="738"/>
                  </a:lnTo>
                  <a:lnTo>
                    <a:pt x="24" y="748"/>
                  </a:lnTo>
                  <a:lnTo>
                    <a:pt x="22" y="754"/>
                  </a:lnTo>
                  <a:lnTo>
                    <a:pt x="24" y="758"/>
                  </a:lnTo>
                  <a:lnTo>
                    <a:pt x="24" y="758"/>
                  </a:lnTo>
                  <a:lnTo>
                    <a:pt x="24" y="763"/>
                  </a:lnTo>
                  <a:lnTo>
                    <a:pt x="24" y="769"/>
                  </a:lnTo>
                  <a:lnTo>
                    <a:pt x="24" y="776"/>
                  </a:lnTo>
                  <a:lnTo>
                    <a:pt x="24" y="776"/>
                  </a:lnTo>
                  <a:lnTo>
                    <a:pt x="24" y="779"/>
                  </a:lnTo>
                  <a:lnTo>
                    <a:pt x="27" y="781"/>
                  </a:lnTo>
                  <a:lnTo>
                    <a:pt x="34" y="785"/>
                  </a:lnTo>
                  <a:lnTo>
                    <a:pt x="34" y="785"/>
                  </a:lnTo>
                  <a:lnTo>
                    <a:pt x="46" y="788"/>
                  </a:lnTo>
                  <a:lnTo>
                    <a:pt x="50" y="791"/>
                  </a:lnTo>
                  <a:lnTo>
                    <a:pt x="50" y="792"/>
                  </a:lnTo>
                  <a:lnTo>
                    <a:pt x="50" y="795"/>
                  </a:lnTo>
                  <a:lnTo>
                    <a:pt x="50" y="795"/>
                  </a:lnTo>
                  <a:lnTo>
                    <a:pt x="47" y="800"/>
                  </a:lnTo>
                  <a:lnTo>
                    <a:pt x="43" y="804"/>
                  </a:lnTo>
                  <a:lnTo>
                    <a:pt x="33" y="809"/>
                  </a:lnTo>
                  <a:lnTo>
                    <a:pt x="33" y="809"/>
                  </a:lnTo>
                  <a:lnTo>
                    <a:pt x="25" y="812"/>
                  </a:lnTo>
                  <a:lnTo>
                    <a:pt x="18" y="815"/>
                  </a:lnTo>
                  <a:lnTo>
                    <a:pt x="18" y="815"/>
                  </a:lnTo>
                  <a:lnTo>
                    <a:pt x="16" y="819"/>
                  </a:lnTo>
                  <a:lnTo>
                    <a:pt x="13" y="824"/>
                  </a:lnTo>
                  <a:lnTo>
                    <a:pt x="10" y="827"/>
                  </a:lnTo>
                  <a:lnTo>
                    <a:pt x="10" y="827"/>
                  </a:lnTo>
                  <a:lnTo>
                    <a:pt x="3" y="832"/>
                  </a:lnTo>
                  <a:lnTo>
                    <a:pt x="0" y="837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2" y="87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Freeform 186"/>
            <p:cNvSpPr>
              <a:spLocks/>
            </p:cNvSpPr>
            <p:nvPr/>
          </p:nvSpPr>
          <p:spPr bwMode="auto">
            <a:xfrm>
              <a:off x="9848850" y="7791450"/>
              <a:ext cx="1169988" cy="319087"/>
            </a:xfrm>
            <a:custGeom>
              <a:avLst/>
              <a:gdLst>
                <a:gd name="T0" fmla="*/ 10 w 737"/>
                <a:gd name="T1" fmla="*/ 179 h 201"/>
                <a:gd name="T2" fmla="*/ 22 w 737"/>
                <a:gd name="T3" fmla="*/ 173 h 201"/>
                <a:gd name="T4" fmla="*/ 31 w 737"/>
                <a:gd name="T5" fmla="*/ 179 h 201"/>
                <a:gd name="T6" fmla="*/ 39 w 737"/>
                <a:gd name="T7" fmla="*/ 180 h 201"/>
                <a:gd name="T8" fmla="*/ 51 w 737"/>
                <a:gd name="T9" fmla="*/ 186 h 201"/>
                <a:gd name="T10" fmla="*/ 66 w 737"/>
                <a:gd name="T11" fmla="*/ 186 h 201"/>
                <a:gd name="T12" fmla="*/ 65 w 737"/>
                <a:gd name="T13" fmla="*/ 180 h 201"/>
                <a:gd name="T14" fmla="*/ 63 w 737"/>
                <a:gd name="T15" fmla="*/ 177 h 201"/>
                <a:gd name="T16" fmla="*/ 90 w 737"/>
                <a:gd name="T17" fmla="*/ 167 h 201"/>
                <a:gd name="T18" fmla="*/ 93 w 737"/>
                <a:gd name="T19" fmla="*/ 154 h 201"/>
                <a:gd name="T20" fmla="*/ 91 w 737"/>
                <a:gd name="T21" fmla="*/ 136 h 201"/>
                <a:gd name="T22" fmla="*/ 103 w 737"/>
                <a:gd name="T23" fmla="*/ 124 h 201"/>
                <a:gd name="T24" fmla="*/ 118 w 737"/>
                <a:gd name="T25" fmla="*/ 136 h 201"/>
                <a:gd name="T26" fmla="*/ 127 w 737"/>
                <a:gd name="T27" fmla="*/ 128 h 201"/>
                <a:gd name="T28" fmla="*/ 134 w 737"/>
                <a:gd name="T29" fmla="*/ 127 h 201"/>
                <a:gd name="T30" fmla="*/ 151 w 737"/>
                <a:gd name="T31" fmla="*/ 151 h 201"/>
                <a:gd name="T32" fmla="*/ 173 w 737"/>
                <a:gd name="T33" fmla="*/ 171 h 201"/>
                <a:gd name="T34" fmla="*/ 199 w 737"/>
                <a:gd name="T35" fmla="*/ 183 h 201"/>
                <a:gd name="T36" fmla="*/ 216 w 737"/>
                <a:gd name="T37" fmla="*/ 179 h 201"/>
                <a:gd name="T38" fmla="*/ 242 w 737"/>
                <a:gd name="T39" fmla="*/ 186 h 201"/>
                <a:gd name="T40" fmla="*/ 279 w 737"/>
                <a:gd name="T41" fmla="*/ 191 h 201"/>
                <a:gd name="T42" fmla="*/ 293 w 737"/>
                <a:gd name="T43" fmla="*/ 182 h 201"/>
                <a:gd name="T44" fmla="*/ 305 w 737"/>
                <a:gd name="T45" fmla="*/ 179 h 201"/>
                <a:gd name="T46" fmla="*/ 316 w 737"/>
                <a:gd name="T47" fmla="*/ 176 h 201"/>
                <a:gd name="T48" fmla="*/ 331 w 737"/>
                <a:gd name="T49" fmla="*/ 158 h 201"/>
                <a:gd name="T50" fmla="*/ 359 w 737"/>
                <a:gd name="T51" fmla="*/ 143 h 201"/>
                <a:gd name="T52" fmla="*/ 359 w 737"/>
                <a:gd name="T53" fmla="*/ 134 h 201"/>
                <a:gd name="T54" fmla="*/ 380 w 737"/>
                <a:gd name="T55" fmla="*/ 108 h 201"/>
                <a:gd name="T56" fmla="*/ 401 w 737"/>
                <a:gd name="T57" fmla="*/ 88 h 201"/>
                <a:gd name="T58" fmla="*/ 417 w 737"/>
                <a:gd name="T59" fmla="*/ 81 h 201"/>
                <a:gd name="T60" fmla="*/ 426 w 737"/>
                <a:gd name="T61" fmla="*/ 34 h 201"/>
                <a:gd name="T62" fmla="*/ 463 w 737"/>
                <a:gd name="T63" fmla="*/ 29 h 201"/>
                <a:gd name="T64" fmla="*/ 472 w 737"/>
                <a:gd name="T65" fmla="*/ 34 h 201"/>
                <a:gd name="T66" fmla="*/ 490 w 737"/>
                <a:gd name="T67" fmla="*/ 34 h 201"/>
                <a:gd name="T68" fmla="*/ 500 w 737"/>
                <a:gd name="T69" fmla="*/ 26 h 201"/>
                <a:gd name="T70" fmla="*/ 536 w 737"/>
                <a:gd name="T71" fmla="*/ 23 h 201"/>
                <a:gd name="T72" fmla="*/ 540 w 737"/>
                <a:gd name="T73" fmla="*/ 16 h 201"/>
                <a:gd name="T74" fmla="*/ 552 w 737"/>
                <a:gd name="T75" fmla="*/ 17 h 201"/>
                <a:gd name="T76" fmla="*/ 559 w 737"/>
                <a:gd name="T77" fmla="*/ 22 h 201"/>
                <a:gd name="T78" fmla="*/ 565 w 737"/>
                <a:gd name="T79" fmla="*/ 17 h 201"/>
                <a:gd name="T80" fmla="*/ 565 w 737"/>
                <a:gd name="T81" fmla="*/ 4 h 201"/>
                <a:gd name="T82" fmla="*/ 583 w 737"/>
                <a:gd name="T83" fmla="*/ 0 h 201"/>
                <a:gd name="T84" fmla="*/ 610 w 737"/>
                <a:gd name="T85" fmla="*/ 16 h 201"/>
                <a:gd name="T86" fmla="*/ 614 w 737"/>
                <a:gd name="T87" fmla="*/ 25 h 201"/>
                <a:gd name="T88" fmla="*/ 620 w 737"/>
                <a:gd name="T89" fmla="*/ 37 h 201"/>
                <a:gd name="T90" fmla="*/ 648 w 737"/>
                <a:gd name="T91" fmla="*/ 47 h 201"/>
                <a:gd name="T92" fmla="*/ 658 w 737"/>
                <a:gd name="T93" fmla="*/ 56 h 201"/>
                <a:gd name="T94" fmla="*/ 679 w 737"/>
                <a:gd name="T95" fmla="*/ 74 h 201"/>
                <a:gd name="T96" fmla="*/ 697 w 737"/>
                <a:gd name="T97" fmla="*/ 69 h 201"/>
                <a:gd name="T98" fmla="*/ 715 w 737"/>
                <a:gd name="T99" fmla="*/ 74 h 201"/>
                <a:gd name="T100" fmla="*/ 721 w 737"/>
                <a:gd name="T101" fmla="*/ 90 h 201"/>
                <a:gd name="T102" fmla="*/ 712 w 737"/>
                <a:gd name="T103" fmla="*/ 85 h 201"/>
                <a:gd name="T104" fmla="*/ 712 w 737"/>
                <a:gd name="T105" fmla="*/ 99 h 201"/>
                <a:gd name="T106" fmla="*/ 721 w 737"/>
                <a:gd name="T107" fmla="*/ 114 h 201"/>
                <a:gd name="T108" fmla="*/ 712 w 737"/>
                <a:gd name="T109" fmla="*/ 122 h 201"/>
                <a:gd name="T110" fmla="*/ 709 w 737"/>
                <a:gd name="T111" fmla="*/ 140 h 201"/>
                <a:gd name="T112" fmla="*/ 707 w 737"/>
                <a:gd name="T113" fmla="*/ 161 h 201"/>
                <a:gd name="T114" fmla="*/ 712 w 737"/>
                <a:gd name="T115" fmla="*/ 170 h 201"/>
                <a:gd name="T116" fmla="*/ 706 w 737"/>
                <a:gd name="T117" fmla="*/ 185 h 201"/>
                <a:gd name="T118" fmla="*/ 712 w 737"/>
                <a:gd name="T11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7" h="201">
                  <a:moveTo>
                    <a:pt x="0" y="182"/>
                  </a:moveTo>
                  <a:lnTo>
                    <a:pt x="0" y="182"/>
                  </a:lnTo>
                  <a:lnTo>
                    <a:pt x="5" y="180"/>
                  </a:lnTo>
                  <a:lnTo>
                    <a:pt x="10" y="179"/>
                  </a:lnTo>
                  <a:lnTo>
                    <a:pt x="14" y="177"/>
                  </a:lnTo>
                  <a:lnTo>
                    <a:pt x="14" y="177"/>
                  </a:lnTo>
                  <a:lnTo>
                    <a:pt x="17" y="174"/>
                  </a:lnTo>
                  <a:lnTo>
                    <a:pt x="22" y="173"/>
                  </a:lnTo>
                  <a:lnTo>
                    <a:pt x="25" y="173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31" y="179"/>
                  </a:lnTo>
                  <a:lnTo>
                    <a:pt x="34" y="180"/>
                  </a:lnTo>
                  <a:lnTo>
                    <a:pt x="38" y="180"/>
                  </a:lnTo>
                  <a:lnTo>
                    <a:pt x="39" y="180"/>
                  </a:lnTo>
                  <a:lnTo>
                    <a:pt x="39" y="180"/>
                  </a:lnTo>
                  <a:lnTo>
                    <a:pt x="42" y="180"/>
                  </a:lnTo>
                  <a:lnTo>
                    <a:pt x="44" y="182"/>
                  </a:lnTo>
                  <a:lnTo>
                    <a:pt x="47" y="185"/>
                  </a:lnTo>
                  <a:lnTo>
                    <a:pt x="51" y="186"/>
                  </a:lnTo>
                  <a:lnTo>
                    <a:pt x="51" y="186"/>
                  </a:lnTo>
                  <a:lnTo>
                    <a:pt x="56" y="188"/>
                  </a:lnTo>
                  <a:lnTo>
                    <a:pt x="62" y="188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3"/>
                  </a:lnTo>
                  <a:lnTo>
                    <a:pt x="66" y="183"/>
                  </a:lnTo>
                  <a:lnTo>
                    <a:pt x="65" y="180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63" y="177"/>
                  </a:lnTo>
                  <a:lnTo>
                    <a:pt x="63" y="177"/>
                  </a:lnTo>
                  <a:lnTo>
                    <a:pt x="78" y="173"/>
                  </a:lnTo>
                  <a:lnTo>
                    <a:pt x="85" y="170"/>
                  </a:lnTo>
                  <a:lnTo>
                    <a:pt x="90" y="167"/>
                  </a:lnTo>
                  <a:lnTo>
                    <a:pt x="90" y="167"/>
                  </a:lnTo>
                  <a:lnTo>
                    <a:pt x="94" y="159"/>
                  </a:lnTo>
                  <a:lnTo>
                    <a:pt x="94" y="157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1" y="146"/>
                  </a:lnTo>
                  <a:lnTo>
                    <a:pt x="91" y="140"/>
                  </a:lnTo>
                  <a:lnTo>
                    <a:pt x="91" y="140"/>
                  </a:lnTo>
                  <a:lnTo>
                    <a:pt x="91" y="136"/>
                  </a:lnTo>
                  <a:lnTo>
                    <a:pt x="96" y="130"/>
                  </a:lnTo>
                  <a:lnTo>
                    <a:pt x="100" y="125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11" y="131"/>
                  </a:lnTo>
                  <a:lnTo>
                    <a:pt x="115" y="134"/>
                  </a:lnTo>
                  <a:lnTo>
                    <a:pt x="118" y="136"/>
                  </a:lnTo>
                  <a:lnTo>
                    <a:pt x="121" y="136"/>
                  </a:lnTo>
                  <a:lnTo>
                    <a:pt x="121" y="136"/>
                  </a:lnTo>
                  <a:lnTo>
                    <a:pt x="124" y="133"/>
                  </a:lnTo>
                  <a:lnTo>
                    <a:pt x="127" y="128"/>
                  </a:lnTo>
                  <a:lnTo>
                    <a:pt x="130" y="127"/>
                  </a:lnTo>
                  <a:lnTo>
                    <a:pt x="133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9" y="130"/>
                  </a:lnTo>
                  <a:lnTo>
                    <a:pt x="145" y="134"/>
                  </a:lnTo>
                  <a:lnTo>
                    <a:pt x="148" y="142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54" y="155"/>
                  </a:lnTo>
                  <a:lnTo>
                    <a:pt x="159" y="161"/>
                  </a:lnTo>
                  <a:lnTo>
                    <a:pt x="173" y="171"/>
                  </a:lnTo>
                  <a:lnTo>
                    <a:pt x="186" y="179"/>
                  </a:lnTo>
                  <a:lnTo>
                    <a:pt x="195" y="183"/>
                  </a:lnTo>
                  <a:lnTo>
                    <a:pt x="195" y="183"/>
                  </a:lnTo>
                  <a:lnTo>
                    <a:pt x="199" y="183"/>
                  </a:lnTo>
                  <a:lnTo>
                    <a:pt x="202" y="180"/>
                  </a:lnTo>
                  <a:lnTo>
                    <a:pt x="208" y="179"/>
                  </a:lnTo>
                  <a:lnTo>
                    <a:pt x="216" y="179"/>
                  </a:lnTo>
                  <a:lnTo>
                    <a:pt x="216" y="179"/>
                  </a:lnTo>
                  <a:lnTo>
                    <a:pt x="229" y="183"/>
                  </a:lnTo>
                  <a:lnTo>
                    <a:pt x="235" y="186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50" y="186"/>
                  </a:lnTo>
                  <a:lnTo>
                    <a:pt x="260" y="188"/>
                  </a:lnTo>
                  <a:lnTo>
                    <a:pt x="272" y="189"/>
                  </a:lnTo>
                  <a:lnTo>
                    <a:pt x="279" y="191"/>
                  </a:lnTo>
                  <a:lnTo>
                    <a:pt x="279" y="191"/>
                  </a:lnTo>
                  <a:lnTo>
                    <a:pt x="285" y="188"/>
                  </a:lnTo>
                  <a:lnTo>
                    <a:pt x="288" y="185"/>
                  </a:lnTo>
                  <a:lnTo>
                    <a:pt x="293" y="182"/>
                  </a:lnTo>
                  <a:lnTo>
                    <a:pt x="300" y="179"/>
                  </a:lnTo>
                  <a:lnTo>
                    <a:pt x="300" y="179"/>
                  </a:lnTo>
                  <a:lnTo>
                    <a:pt x="303" y="179"/>
                  </a:lnTo>
                  <a:lnTo>
                    <a:pt x="305" y="179"/>
                  </a:lnTo>
                  <a:lnTo>
                    <a:pt x="308" y="180"/>
                  </a:lnTo>
                  <a:lnTo>
                    <a:pt x="309" y="182"/>
                  </a:lnTo>
                  <a:lnTo>
                    <a:pt x="310" y="182"/>
                  </a:lnTo>
                  <a:lnTo>
                    <a:pt x="316" y="176"/>
                  </a:lnTo>
                  <a:lnTo>
                    <a:pt x="316" y="176"/>
                  </a:lnTo>
                  <a:lnTo>
                    <a:pt x="324" y="168"/>
                  </a:lnTo>
                  <a:lnTo>
                    <a:pt x="327" y="162"/>
                  </a:lnTo>
                  <a:lnTo>
                    <a:pt x="331" y="158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55" y="146"/>
                  </a:lnTo>
                  <a:lnTo>
                    <a:pt x="359" y="143"/>
                  </a:lnTo>
                  <a:lnTo>
                    <a:pt x="359" y="140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59" y="134"/>
                  </a:lnTo>
                  <a:lnTo>
                    <a:pt x="361" y="130"/>
                  </a:lnTo>
                  <a:lnTo>
                    <a:pt x="365" y="122"/>
                  </a:lnTo>
                  <a:lnTo>
                    <a:pt x="373" y="115"/>
                  </a:lnTo>
                  <a:lnTo>
                    <a:pt x="380" y="108"/>
                  </a:lnTo>
                  <a:lnTo>
                    <a:pt x="380" y="108"/>
                  </a:lnTo>
                  <a:lnTo>
                    <a:pt x="393" y="96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5" y="85"/>
                  </a:lnTo>
                  <a:lnTo>
                    <a:pt x="410" y="84"/>
                  </a:lnTo>
                  <a:lnTo>
                    <a:pt x="417" y="81"/>
                  </a:lnTo>
                  <a:lnTo>
                    <a:pt x="417" y="81"/>
                  </a:lnTo>
                  <a:lnTo>
                    <a:pt x="420" y="72"/>
                  </a:lnTo>
                  <a:lnTo>
                    <a:pt x="422" y="57"/>
                  </a:lnTo>
                  <a:lnTo>
                    <a:pt x="424" y="41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42" y="31"/>
                  </a:lnTo>
                  <a:lnTo>
                    <a:pt x="454" y="29"/>
                  </a:lnTo>
                  <a:lnTo>
                    <a:pt x="463" y="29"/>
                  </a:lnTo>
                  <a:lnTo>
                    <a:pt x="463" y="29"/>
                  </a:lnTo>
                  <a:lnTo>
                    <a:pt x="467" y="31"/>
                  </a:lnTo>
                  <a:lnTo>
                    <a:pt x="469" y="32"/>
                  </a:lnTo>
                  <a:lnTo>
                    <a:pt x="472" y="34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87" y="35"/>
                  </a:lnTo>
                  <a:lnTo>
                    <a:pt x="490" y="34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4" y="28"/>
                  </a:lnTo>
                  <a:lnTo>
                    <a:pt x="500" y="26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31" y="25"/>
                  </a:lnTo>
                  <a:lnTo>
                    <a:pt x="536" y="23"/>
                  </a:lnTo>
                  <a:lnTo>
                    <a:pt x="539" y="22"/>
                  </a:lnTo>
                  <a:lnTo>
                    <a:pt x="539" y="22"/>
                  </a:lnTo>
                  <a:lnTo>
                    <a:pt x="539" y="19"/>
                  </a:lnTo>
                  <a:lnTo>
                    <a:pt x="540" y="16"/>
                  </a:lnTo>
                  <a:lnTo>
                    <a:pt x="543" y="14"/>
                  </a:lnTo>
                  <a:lnTo>
                    <a:pt x="547" y="14"/>
                  </a:lnTo>
                  <a:lnTo>
                    <a:pt x="547" y="14"/>
                  </a:lnTo>
                  <a:lnTo>
                    <a:pt x="552" y="17"/>
                  </a:lnTo>
                  <a:lnTo>
                    <a:pt x="555" y="20"/>
                  </a:lnTo>
                  <a:lnTo>
                    <a:pt x="558" y="22"/>
                  </a:lnTo>
                  <a:lnTo>
                    <a:pt x="559" y="22"/>
                  </a:lnTo>
                  <a:lnTo>
                    <a:pt x="559" y="22"/>
                  </a:lnTo>
                  <a:lnTo>
                    <a:pt x="564" y="20"/>
                  </a:lnTo>
                  <a:lnTo>
                    <a:pt x="565" y="20"/>
                  </a:lnTo>
                  <a:lnTo>
                    <a:pt x="565" y="17"/>
                  </a:lnTo>
                  <a:lnTo>
                    <a:pt x="565" y="17"/>
                  </a:lnTo>
                  <a:lnTo>
                    <a:pt x="564" y="11"/>
                  </a:lnTo>
                  <a:lnTo>
                    <a:pt x="564" y="7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68" y="1"/>
                  </a:lnTo>
                  <a:lnTo>
                    <a:pt x="573" y="0"/>
                  </a:lnTo>
                  <a:lnTo>
                    <a:pt x="580" y="0"/>
                  </a:lnTo>
                  <a:lnTo>
                    <a:pt x="583" y="0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604" y="11"/>
                  </a:lnTo>
                  <a:lnTo>
                    <a:pt x="610" y="16"/>
                  </a:lnTo>
                  <a:lnTo>
                    <a:pt x="614" y="19"/>
                  </a:lnTo>
                  <a:lnTo>
                    <a:pt x="614" y="19"/>
                  </a:lnTo>
                  <a:lnTo>
                    <a:pt x="614" y="22"/>
                  </a:lnTo>
                  <a:lnTo>
                    <a:pt x="614" y="25"/>
                  </a:lnTo>
                  <a:lnTo>
                    <a:pt x="614" y="29"/>
                  </a:lnTo>
                  <a:lnTo>
                    <a:pt x="617" y="34"/>
                  </a:lnTo>
                  <a:lnTo>
                    <a:pt x="617" y="34"/>
                  </a:lnTo>
                  <a:lnTo>
                    <a:pt x="620" y="37"/>
                  </a:lnTo>
                  <a:lnTo>
                    <a:pt x="624" y="40"/>
                  </a:lnTo>
                  <a:lnTo>
                    <a:pt x="636" y="44"/>
                  </a:lnTo>
                  <a:lnTo>
                    <a:pt x="636" y="44"/>
                  </a:lnTo>
                  <a:lnTo>
                    <a:pt x="648" y="47"/>
                  </a:lnTo>
                  <a:lnTo>
                    <a:pt x="651" y="48"/>
                  </a:lnTo>
                  <a:lnTo>
                    <a:pt x="654" y="51"/>
                  </a:lnTo>
                  <a:lnTo>
                    <a:pt x="654" y="51"/>
                  </a:lnTo>
                  <a:lnTo>
                    <a:pt x="658" y="56"/>
                  </a:lnTo>
                  <a:lnTo>
                    <a:pt x="663" y="59"/>
                  </a:lnTo>
                  <a:lnTo>
                    <a:pt x="673" y="66"/>
                  </a:lnTo>
                  <a:lnTo>
                    <a:pt x="673" y="66"/>
                  </a:lnTo>
                  <a:lnTo>
                    <a:pt x="679" y="74"/>
                  </a:lnTo>
                  <a:lnTo>
                    <a:pt x="684" y="75"/>
                  </a:lnTo>
                  <a:lnTo>
                    <a:pt x="688" y="74"/>
                  </a:lnTo>
                  <a:lnTo>
                    <a:pt x="688" y="74"/>
                  </a:lnTo>
                  <a:lnTo>
                    <a:pt x="697" y="69"/>
                  </a:lnTo>
                  <a:lnTo>
                    <a:pt x="703" y="68"/>
                  </a:lnTo>
                  <a:lnTo>
                    <a:pt x="709" y="69"/>
                  </a:lnTo>
                  <a:lnTo>
                    <a:pt x="709" y="69"/>
                  </a:lnTo>
                  <a:lnTo>
                    <a:pt x="715" y="74"/>
                  </a:lnTo>
                  <a:lnTo>
                    <a:pt x="724" y="82"/>
                  </a:lnTo>
                  <a:lnTo>
                    <a:pt x="737" y="93"/>
                  </a:lnTo>
                  <a:lnTo>
                    <a:pt x="737" y="93"/>
                  </a:lnTo>
                  <a:lnTo>
                    <a:pt x="721" y="90"/>
                  </a:lnTo>
                  <a:lnTo>
                    <a:pt x="721" y="90"/>
                  </a:lnTo>
                  <a:lnTo>
                    <a:pt x="716" y="87"/>
                  </a:lnTo>
                  <a:lnTo>
                    <a:pt x="715" y="85"/>
                  </a:lnTo>
                  <a:lnTo>
                    <a:pt x="712" y="85"/>
                  </a:lnTo>
                  <a:lnTo>
                    <a:pt x="710" y="88"/>
                  </a:lnTo>
                  <a:lnTo>
                    <a:pt x="710" y="88"/>
                  </a:lnTo>
                  <a:lnTo>
                    <a:pt x="710" y="94"/>
                  </a:lnTo>
                  <a:lnTo>
                    <a:pt x="712" y="99"/>
                  </a:lnTo>
                  <a:lnTo>
                    <a:pt x="718" y="108"/>
                  </a:lnTo>
                  <a:lnTo>
                    <a:pt x="718" y="108"/>
                  </a:lnTo>
                  <a:lnTo>
                    <a:pt x="719" y="111"/>
                  </a:lnTo>
                  <a:lnTo>
                    <a:pt x="721" y="114"/>
                  </a:lnTo>
                  <a:lnTo>
                    <a:pt x="719" y="117"/>
                  </a:lnTo>
                  <a:lnTo>
                    <a:pt x="716" y="119"/>
                  </a:lnTo>
                  <a:lnTo>
                    <a:pt x="716" y="119"/>
                  </a:lnTo>
                  <a:lnTo>
                    <a:pt x="712" y="122"/>
                  </a:lnTo>
                  <a:lnTo>
                    <a:pt x="709" y="127"/>
                  </a:lnTo>
                  <a:lnTo>
                    <a:pt x="707" y="133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8"/>
                  </a:lnTo>
                  <a:lnTo>
                    <a:pt x="709" y="152"/>
                  </a:lnTo>
                  <a:lnTo>
                    <a:pt x="707" y="157"/>
                  </a:lnTo>
                  <a:lnTo>
                    <a:pt x="707" y="161"/>
                  </a:lnTo>
                  <a:lnTo>
                    <a:pt x="707" y="161"/>
                  </a:lnTo>
                  <a:lnTo>
                    <a:pt x="709" y="165"/>
                  </a:lnTo>
                  <a:lnTo>
                    <a:pt x="712" y="168"/>
                  </a:lnTo>
                  <a:lnTo>
                    <a:pt x="712" y="170"/>
                  </a:lnTo>
                  <a:lnTo>
                    <a:pt x="710" y="174"/>
                  </a:lnTo>
                  <a:lnTo>
                    <a:pt x="710" y="174"/>
                  </a:lnTo>
                  <a:lnTo>
                    <a:pt x="707" y="180"/>
                  </a:lnTo>
                  <a:lnTo>
                    <a:pt x="706" y="185"/>
                  </a:lnTo>
                  <a:lnTo>
                    <a:pt x="706" y="189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12" y="20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Freeform 187"/>
            <p:cNvSpPr>
              <a:spLocks/>
            </p:cNvSpPr>
            <p:nvPr/>
          </p:nvSpPr>
          <p:spPr bwMode="auto">
            <a:xfrm>
              <a:off x="11322050" y="4976813"/>
              <a:ext cx="406400" cy="1941512"/>
            </a:xfrm>
            <a:custGeom>
              <a:avLst/>
              <a:gdLst>
                <a:gd name="T0" fmla="*/ 99 w 256"/>
                <a:gd name="T1" fmla="*/ 26 h 1223"/>
                <a:gd name="T2" fmla="*/ 132 w 256"/>
                <a:gd name="T3" fmla="*/ 96 h 1223"/>
                <a:gd name="T4" fmla="*/ 142 w 256"/>
                <a:gd name="T5" fmla="*/ 203 h 1223"/>
                <a:gd name="T6" fmla="*/ 136 w 256"/>
                <a:gd name="T7" fmla="*/ 250 h 1223"/>
                <a:gd name="T8" fmla="*/ 117 w 256"/>
                <a:gd name="T9" fmla="*/ 269 h 1223"/>
                <a:gd name="T10" fmla="*/ 95 w 256"/>
                <a:gd name="T11" fmla="*/ 287 h 1223"/>
                <a:gd name="T12" fmla="*/ 115 w 256"/>
                <a:gd name="T13" fmla="*/ 294 h 1223"/>
                <a:gd name="T14" fmla="*/ 129 w 256"/>
                <a:gd name="T15" fmla="*/ 308 h 1223"/>
                <a:gd name="T16" fmla="*/ 127 w 256"/>
                <a:gd name="T17" fmla="*/ 342 h 1223"/>
                <a:gd name="T18" fmla="*/ 133 w 256"/>
                <a:gd name="T19" fmla="*/ 374 h 1223"/>
                <a:gd name="T20" fmla="*/ 139 w 256"/>
                <a:gd name="T21" fmla="*/ 425 h 1223"/>
                <a:gd name="T22" fmla="*/ 173 w 256"/>
                <a:gd name="T23" fmla="*/ 446 h 1223"/>
                <a:gd name="T24" fmla="*/ 151 w 256"/>
                <a:gd name="T25" fmla="*/ 477 h 1223"/>
                <a:gd name="T26" fmla="*/ 130 w 256"/>
                <a:gd name="T27" fmla="*/ 503 h 1223"/>
                <a:gd name="T28" fmla="*/ 142 w 256"/>
                <a:gd name="T29" fmla="*/ 524 h 1223"/>
                <a:gd name="T30" fmla="*/ 130 w 256"/>
                <a:gd name="T31" fmla="*/ 524 h 1223"/>
                <a:gd name="T32" fmla="*/ 127 w 256"/>
                <a:gd name="T33" fmla="*/ 561 h 1223"/>
                <a:gd name="T34" fmla="*/ 145 w 256"/>
                <a:gd name="T35" fmla="*/ 560 h 1223"/>
                <a:gd name="T36" fmla="*/ 164 w 256"/>
                <a:gd name="T37" fmla="*/ 555 h 1223"/>
                <a:gd name="T38" fmla="*/ 179 w 256"/>
                <a:gd name="T39" fmla="*/ 565 h 1223"/>
                <a:gd name="T40" fmla="*/ 212 w 256"/>
                <a:gd name="T41" fmla="*/ 574 h 1223"/>
                <a:gd name="T42" fmla="*/ 229 w 256"/>
                <a:gd name="T43" fmla="*/ 583 h 1223"/>
                <a:gd name="T44" fmla="*/ 255 w 256"/>
                <a:gd name="T45" fmla="*/ 589 h 1223"/>
                <a:gd name="T46" fmla="*/ 253 w 256"/>
                <a:gd name="T47" fmla="*/ 610 h 1223"/>
                <a:gd name="T48" fmla="*/ 227 w 256"/>
                <a:gd name="T49" fmla="*/ 620 h 1223"/>
                <a:gd name="T50" fmla="*/ 194 w 256"/>
                <a:gd name="T51" fmla="*/ 619 h 1223"/>
                <a:gd name="T52" fmla="*/ 175 w 256"/>
                <a:gd name="T53" fmla="*/ 634 h 1223"/>
                <a:gd name="T54" fmla="*/ 170 w 256"/>
                <a:gd name="T55" fmla="*/ 669 h 1223"/>
                <a:gd name="T56" fmla="*/ 181 w 256"/>
                <a:gd name="T57" fmla="*/ 678 h 1223"/>
                <a:gd name="T58" fmla="*/ 167 w 256"/>
                <a:gd name="T59" fmla="*/ 693 h 1223"/>
                <a:gd name="T60" fmla="*/ 163 w 256"/>
                <a:gd name="T61" fmla="*/ 709 h 1223"/>
                <a:gd name="T62" fmla="*/ 169 w 256"/>
                <a:gd name="T63" fmla="*/ 739 h 1223"/>
                <a:gd name="T64" fmla="*/ 179 w 256"/>
                <a:gd name="T65" fmla="*/ 757 h 1223"/>
                <a:gd name="T66" fmla="*/ 192 w 256"/>
                <a:gd name="T67" fmla="*/ 768 h 1223"/>
                <a:gd name="T68" fmla="*/ 187 w 256"/>
                <a:gd name="T69" fmla="*/ 789 h 1223"/>
                <a:gd name="T70" fmla="*/ 179 w 256"/>
                <a:gd name="T71" fmla="*/ 810 h 1223"/>
                <a:gd name="T72" fmla="*/ 163 w 256"/>
                <a:gd name="T73" fmla="*/ 848 h 1223"/>
                <a:gd name="T74" fmla="*/ 166 w 256"/>
                <a:gd name="T75" fmla="*/ 871 h 1223"/>
                <a:gd name="T76" fmla="*/ 136 w 256"/>
                <a:gd name="T77" fmla="*/ 893 h 1223"/>
                <a:gd name="T78" fmla="*/ 120 w 256"/>
                <a:gd name="T79" fmla="*/ 912 h 1223"/>
                <a:gd name="T80" fmla="*/ 123 w 256"/>
                <a:gd name="T81" fmla="*/ 931 h 1223"/>
                <a:gd name="T82" fmla="*/ 105 w 256"/>
                <a:gd name="T83" fmla="*/ 943 h 1223"/>
                <a:gd name="T84" fmla="*/ 101 w 256"/>
                <a:gd name="T85" fmla="*/ 1004 h 1223"/>
                <a:gd name="T86" fmla="*/ 138 w 256"/>
                <a:gd name="T87" fmla="*/ 1032 h 1223"/>
                <a:gd name="T88" fmla="*/ 151 w 256"/>
                <a:gd name="T89" fmla="*/ 1057 h 1223"/>
                <a:gd name="T90" fmla="*/ 150 w 256"/>
                <a:gd name="T91" fmla="*/ 1085 h 1223"/>
                <a:gd name="T92" fmla="*/ 129 w 256"/>
                <a:gd name="T93" fmla="*/ 1087 h 1223"/>
                <a:gd name="T94" fmla="*/ 124 w 256"/>
                <a:gd name="T95" fmla="*/ 1116 h 1223"/>
                <a:gd name="T96" fmla="*/ 150 w 256"/>
                <a:gd name="T97" fmla="*/ 1134 h 1223"/>
                <a:gd name="T98" fmla="*/ 157 w 256"/>
                <a:gd name="T99" fmla="*/ 1159 h 1223"/>
                <a:gd name="T100" fmla="*/ 135 w 256"/>
                <a:gd name="T101" fmla="*/ 1177 h 1223"/>
                <a:gd name="T102" fmla="*/ 129 w 256"/>
                <a:gd name="T103" fmla="*/ 1202 h 1223"/>
                <a:gd name="T104" fmla="*/ 112 w 256"/>
                <a:gd name="T105" fmla="*/ 1223 h 1223"/>
                <a:gd name="T106" fmla="*/ 104 w 256"/>
                <a:gd name="T107" fmla="*/ 1208 h 1223"/>
                <a:gd name="T108" fmla="*/ 80 w 256"/>
                <a:gd name="T109" fmla="*/ 1214 h 1223"/>
                <a:gd name="T110" fmla="*/ 77 w 256"/>
                <a:gd name="T111" fmla="*/ 1192 h 1223"/>
                <a:gd name="T112" fmla="*/ 47 w 256"/>
                <a:gd name="T113" fmla="*/ 1170 h 1223"/>
                <a:gd name="T114" fmla="*/ 30 w 256"/>
                <a:gd name="T115" fmla="*/ 1155 h 1223"/>
                <a:gd name="T116" fmla="*/ 0 w 256"/>
                <a:gd name="T117" fmla="*/ 1164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1223">
                  <a:moveTo>
                    <a:pt x="95" y="0"/>
                  </a:moveTo>
                  <a:lnTo>
                    <a:pt x="95" y="0"/>
                  </a:lnTo>
                  <a:lnTo>
                    <a:pt x="95" y="4"/>
                  </a:lnTo>
                  <a:lnTo>
                    <a:pt x="93" y="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9" y="26"/>
                  </a:lnTo>
                  <a:lnTo>
                    <a:pt x="108" y="37"/>
                  </a:lnTo>
                  <a:lnTo>
                    <a:pt x="118" y="47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9" y="66"/>
                  </a:lnTo>
                  <a:lnTo>
                    <a:pt x="132" y="77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3" y="105"/>
                  </a:lnTo>
                  <a:lnTo>
                    <a:pt x="135" y="112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41" y="177"/>
                  </a:lnTo>
                  <a:lnTo>
                    <a:pt x="142" y="203"/>
                  </a:lnTo>
                  <a:lnTo>
                    <a:pt x="145" y="220"/>
                  </a:lnTo>
                  <a:lnTo>
                    <a:pt x="145" y="220"/>
                  </a:lnTo>
                  <a:lnTo>
                    <a:pt x="147" y="231"/>
                  </a:lnTo>
                  <a:lnTo>
                    <a:pt x="145" y="240"/>
                  </a:lnTo>
                  <a:lnTo>
                    <a:pt x="142" y="247"/>
                  </a:lnTo>
                  <a:lnTo>
                    <a:pt x="139" y="249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26" y="252"/>
                  </a:lnTo>
                  <a:lnTo>
                    <a:pt x="123" y="253"/>
                  </a:lnTo>
                  <a:lnTo>
                    <a:pt x="120" y="259"/>
                  </a:lnTo>
                  <a:lnTo>
                    <a:pt x="120" y="259"/>
                  </a:lnTo>
                  <a:lnTo>
                    <a:pt x="118" y="265"/>
                  </a:lnTo>
                  <a:lnTo>
                    <a:pt x="117" y="269"/>
                  </a:lnTo>
                  <a:lnTo>
                    <a:pt x="115" y="272"/>
                  </a:lnTo>
                  <a:lnTo>
                    <a:pt x="110" y="275"/>
                  </a:lnTo>
                  <a:lnTo>
                    <a:pt x="110" y="275"/>
                  </a:lnTo>
                  <a:lnTo>
                    <a:pt x="96" y="281"/>
                  </a:lnTo>
                  <a:lnTo>
                    <a:pt x="95" y="284"/>
                  </a:lnTo>
                  <a:lnTo>
                    <a:pt x="95" y="287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99" y="290"/>
                  </a:lnTo>
                  <a:lnTo>
                    <a:pt x="105" y="292"/>
                  </a:lnTo>
                  <a:lnTo>
                    <a:pt x="111" y="292"/>
                  </a:lnTo>
                  <a:lnTo>
                    <a:pt x="114" y="293"/>
                  </a:lnTo>
                  <a:lnTo>
                    <a:pt x="114" y="293"/>
                  </a:lnTo>
                  <a:lnTo>
                    <a:pt x="115" y="294"/>
                  </a:lnTo>
                  <a:lnTo>
                    <a:pt x="115" y="297"/>
                  </a:lnTo>
                  <a:lnTo>
                    <a:pt x="115" y="299"/>
                  </a:lnTo>
                  <a:lnTo>
                    <a:pt x="117" y="302"/>
                  </a:lnTo>
                  <a:lnTo>
                    <a:pt x="117" y="302"/>
                  </a:lnTo>
                  <a:lnTo>
                    <a:pt x="121" y="305"/>
                  </a:lnTo>
                  <a:lnTo>
                    <a:pt x="124" y="306"/>
                  </a:lnTo>
                  <a:lnTo>
                    <a:pt x="129" y="308"/>
                  </a:lnTo>
                  <a:lnTo>
                    <a:pt x="130" y="309"/>
                  </a:lnTo>
                  <a:lnTo>
                    <a:pt x="130" y="309"/>
                  </a:lnTo>
                  <a:lnTo>
                    <a:pt x="130" y="314"/>
                  </a:lnTo>
                  <a:lnTo>
                    <a:pt x="130" y="321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7" y="342"/>
                  </a:lnTo>
                  <a:lnTo>
                    <a:pt x="124" y="349"/>
                  </a:lnTo>
                  <a:lnTo>
                    <a:pt x="123" y="358"/>
                  </a:lnTo>
                  <a:lnTo>
                    <a:pt x="124" y="361"/>
                  </a:lnTo>
                  <a:lnTo>
                    <a:pt x="126" y="366"/>
                  </a:lnTo>
                  <a:lnTo>
                    <a:pt x="126" y="366"/>
                  </a:lnTo>
                  <a:lnTo>
                    <a:pt x="129" y="371"/>
                  </a:lnTo>
                  <a:lnTo>
                    <a:pt x="133" y="374"/>
                  </a:lnTo>
                  <a:lnTo>
                    <a:pt x="136" y="379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39" y="397"/>
                  </a:lnTo>
                  <a:lnTo>
                    <a:pt x="138" y="409"/>
                  </a:lnTo>
                  <a:lnTo>
                    <a:pt x="138" y="420"/>
                  </a:lnTo>
                  <a:lnTo>
                    <a:pt x="139" y="425"/>
                  </a:lnTo>
                  <a:lnTo>
                    <a:pt x="141" y="428"/>
                  </a:lnTo>
                  <a:lnTo>
                    <a:pt x="141" y="428"/>
                  </a:lnTo>
                  <a:lnTo>
                    <a:pt x="148" y="432"/>
                  </a:lnTo>
                  <a:lnTo>
                    <a:pt x="158" y="437"/>
                  </a:lnTo>
                  <a:lnTo>
                    <a:pt x="169" y="441"/>
                  </a:lnTo>
                  <a:lnTo>
                    <a:pt x="173" y="446"/>
                  </a:lnTo>
                  <a:lnTo>
                    <a:pt x="173" y="446"/>
                  </a:lnTo>
                  <a:lnTo>
                    <a:pt x="172" y="448"/>
                  </a:lnTo>
                  <a:lnTo>
                    <a:pt x="167" y="453"/>
                  </a:lnTo>
                  <a:lnTo>
                    <a:pt x="157" y="460"/>
                  </a:lnTo>
                  <a:lnTo>
                    <a:pt x="157" y="460"/>
                  </a:lnTo>
                  <a:lnTo>
                    <a:pt x="152" y="463"/>
                  </a:lnTo>
                  <a:lnTo>
                    <a:pt x="151" y="468"/>
                  </a:lnTo>
                  <a:lnTo>
                    <a:pt x="151" y="477"/>
                  </a:lnTo>
                  <a:lnTo>
                    <a:pt x="151" y="477"/>
                  </a:lnTo>
                  <a:lnTo>
                    <a:pt x="150" y="483"/>
                  </a:lnTo>
                  <a:lnTo>
                    <a:pt x="145" y="488"/>
                  </a:lnTo>
                  <a:lnTo>
                    <a:pt x="136" y="499"/>
                  </a:lnTo>
                  <a:lnTo>
                    <a:pt x="136" y="499"/>
                  </a:lnTo>
                  <a:lnTo>
                    <a:pt x="133" y="502"/>
                  </a:lnTo>
                  <a:lnTo>
                    <a:pt x="130" y="503"/>
                  </a:lnTo>
                  <a:lnTo>
                    <a:pt x="129" y="505"/>
                  </a:lnTo>
                  <a:lnTo>
                    <a:pt x="129" y="506"/>
                  </a:lnTo>
                  <a:lnTo>
                    <a:pt x="132" y="511"/>
                  </a:lnTo>
                  <a:lnTo>
                    <a:pt x="132" y="511"/>
                  </a:lnTo>
                  <a:lnTo>
                    <a:pt x="139" y="520"/>
                  </a:lnTo>
                  <a:lnTo>
                    <a:pt x="142" y="524"/>
                  </a:lnTo>
                  <a:lnTo>
                    <a:pt x="142" y="524"/>
                  </a:lnTo>
                  <a:lnTo>
                    <a:pt x="141" y="526"/>
                  </a:lnTo>
                  <a:lnTo>
                    <a:pt x="141" y="526"/>
                  </a:lnTo>
                  <a:lnTo>
                    <a:pt x="138" y="526"/>
                  </a:lnTo>
                  <a:lnTo>
                    <a:pt x="135" y="524"/>
                  </a:lnTo>
                  <a:lnTo>
                    <a:pt x="132" y="524"/>
                  </a:lnTo>
                  <a:lnTo>
                    <a:pt x="130" y="524"/>
                  </a:lnTo>
                  <a:lnTo>
                    <a:pt x="130" y="524"/>
                  </a:lnTo>
                  <a:lnTo>
                    <a:pt x="126" y="537"/>
                  </a:lnTo>
                  <a:lnTo>
                    <a:pt x="121" y="548"/>
                  </a:lnTo>
                  <a:lnTo>
                    <a:pt x="121" y="555"/>
                  </a:lnTo>
                  <a:lnTo>
                    <a:pt x="121" y="555"/>
                  </a:lnTo>
                  <a:lnTo>
                    <a:pt x="121" y="558"/>
                  </a:lnTo>
                  <a:lnTo>
                    <a:pt x="124" y="561"/>
                  </a:lnTo>
                  <a:lnTo>
                    <a:pt x="127" y="561"/>
                  </a:lnTo>
                  <a:lnTo>
                    <a:pt x="132" y="560"/>
                  </a:lnTo>
                  <a:lnTo>
                    <a:pt x="132" y="560"/>
                  </a:lnTo>
                  <a:lnTo>
                    <a:pt x="139" y="555"/>
                  </a:lnTo>
                  <a:lnTo>
                    <a:pt x="141" y="554"/>
                  </a:lnTo>
                  <a:lnTo>
                    <a:pt x="144" y="555"/>
                  </a:lnTo>
                  <a:lnTo>
                    <a:pt x="144" y="555"/>
                  </a:lnTo>
                  <a:lnTo>
                    <a:pt x="145" y="560"/>
                  </a:lnTo>
                  <a:lnTo>
                    <a:pt x="148" y="564"/>
                  </a:lnTo>
                  <a:lnTo>
                    <a:pt x="150" y="565"/>
                  </a:lnTo>
                  <a:lnTo>
                    <a:pt x="151" y="567"/>
                  </a:lnTo>
                  <a:lnTo>
                    <a:pt x="154" y="565"/>
                  </a:lnTo>
                  <a:lnTo>
                    <a:pt x="155" y="564"/>
                  </a:lnTo>
                  <a:lnTo>
                    <a:pt x="155" y="564"/>
                  </a:lnTo>
                  <a:lnTo>
                    <a:pt x="164" y="555"/>
                  </a:lnTo>
                  <a:lnTo>
                    <a:pt x="167" y="554"/>
                  </a:lnTo>
                  <a:lnTo>
                    <a:pt x="170" y="555"/>
                  </a:lnTo>
                  <a:lnTo>
                    <a:pt x="170" y="555"/>
                  </a:lnTo>
                  <a:lnTo>
                    <a:pt x="173" y="563"/>
                  </a:lnTo>
                  <a:lnTo>
                    <a:pt x="175" y="565"/>
                  </a:lnTo>
                  <a:lnTo>
                    <a:pt x="179" y="565"/>
                  </a:lnTo>
                  <a:lnTo>
                    <a:pt x="179" y="565"/>
                  </a:lnTo>
                  <a:lnTo>
                    <a:pt x="187" y="567"/>
                  </a:lnTo>
                  <a:lnTo>
                    <a:pt x="191" y="568"/>
                  </a:lnTo>
                  <a:lnTo>
                    <a:pt x="195" y="571"/>
                  </a:lnTo>
                  <a:lnTo>
                    <a:pt x="195" y="571"/>
                  </a:lnTo>
                  <a:lnTo>
                    <a:pt x="200" y="574"/>
                  </a:lnTo>
                  <a:lnTo>
                    <a:pt x="204" y="574"/>
                  </a:lnTo>
                  <a:lnTo>
                    <a:pt x="212" y="574"/>
                  </a:lnTo>
                  <a:lnTo>
                    <a:pt x="212" y="574"/>
                  </a:lnTo>
                  <a:lnTo>
                    <a:pt x="213" y="576"/>
                  </a:lnTo>
                  <a:lnTo>
                    <a:pt x="215" y="577"/>
                  </a:lnTo>
                  <a:lnTo>
                    <a:pt x="218" y="579"/>
                  </a:lnTo>
                  <a:lnTo>
                    <a:pt x="222" y="580"/>
                  </a:lnTo>
                  <a:lnTo>
                    <a:pt x="222" y="580"/>
                  </a:lnTo>
                  <a:lnTo>
                    <a:pt x="229" y="583"/>
                  </a:lnTo>
                  <a:lnTo>
                    <a:pt x="235" y="583"/>
                  </a:lnTo>
                  <a:lnTo>
                    <a:pt x="240" y="583"/>
                  </a:lnTo>
                  <a:lnTo>
                    <a:pt x="243" y="582"/>
                  </a:lnTo>
                  <a:lnTo>
                    <a:pt x="243" y="582"/>
                  </a:lnTo>
                  <a:lnTo>
                    <a:pt x="246" y="582"/>
                  </a:lnTo>
                  <a:lnTo>
                    <a:pt x="250" y="585"/>
                  </a:lnTo>
                  <a:lnTo>
                    <a:pt x="255" y="589"/>
                  </a:lnTo>
                  <a:lnTo>
                    <a:pt x="256" y="592"/>
                  </a:lnTo>
                  <a:lnTo>
                    <a:pt x="256" y="595"/>
                  </a:lnTo>
                  <a:lnTo>
                    <a:pt x="256" y="595"/>
                  </a:lnTo>
                  <a:lnTo>
                    <a:pt x="256" y="601"/>
                  </a:lnTo>
                  <a:lnTo>
                    <a:pt x="256" y="605"/>
                  </a:lnTo>
                  <a:lnTo>
                    <a:pt x="255" y="608"/>
                  </a:lnTo>
                  <a:lnTo>
                    <a:pt x="253" y="610"/>
                  </a:lnTo>
                  <a:lnTo>
                    <a:pt x="250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38" y="613"/>
                  </a:lnTo>
                  <a:lnTo>
                    <a:pt x="232" y="614"/>
                  </a:lnTo>
                  <a:lnTo>
                    <a:pt x="229" y="616"/>
                  </a:lnTo>
                  <a:lnTo>
                    <a:pt x="227" y="620"/>
                  </a:lnTo>
                  <a:lnTo>
                    <a:pt x="227" y="620"/>
                  </a:lnTo>
                  <a:lnTo>
                    <a:pt x="222" y="625"/>
                  </a:lnTo>
                  <a:lnTo>
                    <a:pt x="218" y="628"/>
                  </a:lnTo>
                  <a:lnTo>
                    <a:pt x="213" y="629"/>
                  </a:lnTo>
                  <a:lnTo>
                    <a:pt x="207" y="628"/>
                  </a:lnTo>
                  <a:lnTo>
                    <a:pt x="207" y="628"/>
                  </a:lnTo>
                  <a:lnTo>
                    <a:pt x="194" y="619"/>
                  </a:lnTo>
                  <a:lnTo>
                    <a:pt x="189" y="617"/>
                  </a:lnTo>
                  <a:lnTo>
                    <a:pt x="187" y="617"/>
                  </a:lnTo>
                  <a:lnTo>
                    <a:pt x="184" y="619"/>
                  </a:lnTo>
                  <a:lnTo>
                    <a:pt x="181" y="620"/>
                  </a:lnTo>
                  <a:lnTo>
                    <a:pt x="181" y="620"/>
                  </a:lnTo>
                  <a:lnTo>
                    <a:pt x="176" y="628"/>
                  </a:lnTo>
                  <a:lnTo>
                    <a:pt x="175" y="634"/>
                  </a:lnTo>
                  <a:lnTo>
                    <a:pt x="173" y="648"/>
                  </a:lnTo>
                  <a:lnTo>
                    <a:pt x="173" y="648"/>
                  </a:lnTo>
                  <a:lnTo>
                    <a:pt x="172" y="656"/>
                  </a:lnTo>
                  <a:lnTo>
                    <a:pt x="169" y="662"/>
                  </a:lnTo>
                  <a:lnTo>
                    <a:pt x="169" y="666"/>
                  </a:lnTo>
                  <a:lnTo>
                    <a:pt x="169" y="668"/>
                  </a:lnTo>
                  <a:lnTo>
                    <a:pt x="170" y="669"/>
                  </a:lnTo>
                  <a:lnTo>
                    <a:pt x="170" y="669"/>
                  </a:lnTo>
                  <a:lnTo>
                    <a:pt x="175" y="672"/>
                  </a:lnTo>
                  <a:lnTo>
                    <a:pt x="179" y="672"/>
                  </a:lnTo>
                  <a:lnTo>
                    <a:pt x="182" y="675"/>
                  </a:lnTo>
                  <a:lnTo>
                    <a:pt x="182" y="677"/>
                  </a:lnTo>
                  <a:lnTo>
                    <a:pt x="181" y="678"/>
                  </a:lnTo>
                  <a:lnTo>
                    <a:pt x="181" y="678"/>
                  </a:lnTo>
                  <a:lnTo>
                    <a:pt x="178" y="682"/>
                  </a:lnTo>
                  <a:lnTo>
                    <a:pt x="173" y="684"/>
                  </a:lnTo>
                  <a:lnTo>
                    <a:pt x="169" y="685"/>
                  </a:lnTo>
                  <a:lnTo>
                    <a:pt x="167" y="687"/>
                  </a:lnTo>
                  <a:lnTo>
                    <a:pt x="167" y="688"/>
                  </a:lnTo>
                  <a:lnTo>
                    <a:pt x="167" y="688"/>
                  </a:lnTo>
                  <a:lnTo>
                    <a:pt x="167" y="693"/>
                  </a:lnTo>
                  <a:lnTo>
                    <a:pt x="169" y="696"/>
                  </a:lnTo>
                  <a:lnTo>
                    <a:pt x="172" y="700"/>
                  </a:lnTo>
                  <a:lnTo>
                    <a:pt x="172" y="700"/>
                  </a:lnTo>
                  <a:lnTo>
                    <a:pt x="172" y="702"/>
                  </a:lnTo>
                  <a:lnTo>
                    <a:pt x="169" y="703"/>
                  </a:lnTo>
                  <a:lnTo>
                    <a:pt x="164" y="706"/>
                  </a:lnTo>
                  <a:lnTo>
                    <a:pt x="163" y="709"/>
                  </a:lnTo>
                  <a:lnTo>
                    <a:pt x="163" y="709"/>
                  </a:lnTo>
                  <a:lnTo>
                    <a:pt x="160" y="718"/>
                  </a:lnTo>
                  <a:lnTo>
                    <a:pt x="161" y="722"/>
                  </a:lnTo>
                  <a:lnTo>
                    <a:pt x="163" y="728"/>
                  </a:lnTo>
                  <a:lnTo>
                    <a:pt x="163" y="728"/>
                  </a:lnTo>
                  <a:lnTo>
                    <a:pt x="166" y="734"/>
                  </a:lnTo>
                  <a:lnTo>
                    <a:pt x="169" y="739"/>
                  </a:lnTo>
                  <a:lnTo>
                    <a:pt x="172" y="743"/>
                  </a:lnTo>
                  <a:lnTo>
                    <a:pt x="173" y="745"/>
                  </a:lnTo>
                  <a:lnTo>
                    <a:pt x="173" y="745"/>
                  </a:lnTo>
                  <a:lnTo>
                    <a:pt x="173" y="752"/>
                  </a:lnTo>
                  <a:lnTo>
                    <a:pt x="176" y="755"/>
                  </a:lnTo>
                  <a:lnTo>
                    <a:pt x="179" y="757"/>
                  </a:lnTo>
                  <a:lnTo>
                    <a:pt x="179" y="757"/>
                  </a:lnTo>
                  <a:lnTo>
                    <a:pt x="189" y="760"/>
                  </a:lnTo>
                  <a:lnTo>
                    <a:pt x="194" y="761"/>
                  </a:lnTo>
                  <a:lnTo>
                    <a:pt x="195" y="761"/>
                  </a:lnTo>
                  <a:lnTo>
                    <a:pt x="197" y="762"/>
                  </a:lnTo>
                  <a:lnTo>
                    <a:pt x="197" y="762"/>
                  </a:lnTo>
                  <a:lnTo>
                    <a:pt x="195" y="765"/>
                  </a:lnTo>
                  <a:lnTo>
                    <a:pt x="192" y="768"/>
                  </a:lnTo>
                  <a:lnTo>
                    <a:pt x="191" y="773"/>
                  </a:lnTo>
                  <a:lnTo>
                    <a:pt x="189" y="776"/>
                  </a:lnTo>
                  <a:lnTo>
                    <a:pt x="189" y="776"/>
                  </a:lnTo>
                  <a:lnTo>
                    <a:pt x="191" y="783"/>
                  </a:lnTo>
                  <a:lnTo>
                    <a:pt x="191" y="786"/>
                  </a:lnTo>
                  <a:lnTo>
                    <a:pt x="189" y="788"/>
                  </a:lnTo>
                  <a:lnTo>
                    <a:pt x="187" y="789"/>
                  </a:lnTo>
                  <a:lnTo>
                    <a:pt x="187" y="789"/>
                  </a:lnTo>
                  <a:lnTo>
                    <a:pt x="182" y="791"/>
                  </a:lnTo>
                  <a:lnTo>
                    <a:pt x="179" y="795"/>
                  </a:lnTo>
                  <a:lnTo>
                    <a:pt x="178" y="799"/>
                  </a:lnTo>
                  <a:lnTo>
                    <a:pt x="178" y="804"/>
                  </a:lnTo>
                  <a:lnTo>
                    <a:pt x="178" y="804"/>
                  </a:lnTo>
                  <a:lnTo>
                    <a:pt x="179" y="810"/>
                  </a:lnTo>
                  <a:lnTo>
                    <a:pt x="179" y="819"/>
                  </a:lnTo>
                  <a:lnTo>
                    <a:pt x="179" y="835"/>
                  </a:lnTo>
                  <a:lnTo>
                    <a:pt x="179" y="835"/>
                  </a:lnTo>
                  <a:lnTo>
                    <a:pt x="178" y="837"/>
                  </a:lnTo>
                  <a:lnTo>
                    <a:pt x="176" y="839"/>
                  </a:lnTo>
                  <a:lnTo>
                    <a:pt x="170" y="842"/>
                  </a:lnTo>
                  <a:lnTo>
                    <a:pt x="163" y="848"/>
                  </a:lnTo>
                  <a:lnTo>
                    <a:pt x="161" y="850"/>
                  </a:lnTo>
                  <a:lnTo>
                    <a:pt x="160" y="853"/>
                  </a:lnTo>
                  <a:lnTo>
                    <a:pt x="160" y="853"/>
                  </a:lnTo>
                  <a:lnTo>
                    <a:pt x="161" y="859"/>
                  </a:lnTo>
                  <a:lnTo>
                    <a:pt x="164" y="863"/>
                  </a:lnTo>
                  <a:lnTo>
                    <a:pt x="166" y="868"/>
                  </a:lnTo>
                  <a:lnTo>
                    <a:pt x="166" y="871"/>
                  </a:lnTo>
                  <a:lnTo>
                    <a:pt x="166" y="871"/>
                  </a:lnTo>
                  <a:lnTo>
                    <a:pt x="161" y="877"/>
                  </a:lnTo>
                  <a:lnTo>
                    <a:pt x="157" y="881"/>
                  </a:lnTo>
                  <a:lnTo>
                    <a:pt x="151" y="885"/>
                  </a:lnTo>
                  <a:lnTo>
                    <a:pt x="145" y="888"/>
                  </a:lnTo>
                  <a:lnTo>
                    <a:pt x="145" y="888"/>
                  </a:lnTo>
                  <a:lnTo>
                    <a:pt x="136" y="893"/>
                  </a:lnTo>
                  <a:lnTo>
                    <a:pt x="132" y="897"/>
                  </a:lnTo>
                  <a:lnTo>
                    <a:pt x="130" y="900"/>
                  </a:lnTo>
                  <a:lnTo>
                    <a:pt x="130" y="900"/>
                  </a:lnTo>
                  <a:lnTo>
                    <a:pt x="130" y="905"/>
                  </a:lnTo>
                  <a:lnTo>
                    <a:pt x="127" y="908"/>
                  </a:lnTo>
                  <a:lnTo>
                    <a:pt x="124" y="911"/>
                  </a:lnTo>
                  <a:lnTo>
                    <a:pt x="120" y="912"/>
                  </a:lnTo>
                  <a:lnTo>
                    <a:pt x="120" y="912"/>
                  </a:lnTo>
                  <a:lnTo>
                    <a:pt x="111" y="915"/>
                  </a:lnTo>
                  <a:lnTo>
                    <a:pt x="108" y="918"/>
                  </a:lnTo>
                  <a:lnTo>
                    <a:pt x="111" y="921"/>
                  </a:lnTo>
                  <a:lnTo>
                    <a:pt x="111" y="921"/>
                  </a:lnTo>
                  <a:lnTo>
                    <a:pt x="120" y="927"/>
                  </a:lnTo>
                  <a:lnTo>
                    <a:pt x="123" y="931"/>
                  </a:lnTo>
                  <a:lnTo>
                    <a:pt x="123" y="933"/>
                  </a:lnTo>
                  <a:lnTo>
                    <a:pt x="121" y="934"/>
                  </a:lnTo>
                  <a:lnTo>
                    <a:pt x="121" y="934"/>
                  </a:lnTo>
                  <a:lnTo>
                    <a:pt x="117" y="936"/>
                  </a:lnTo>
                  <a:lnTo>
                    <a:pt x="112" y="939"/>
                  </a:lnTo>
                  <a:lnTo>
                    <a:pt x="108" y="940"/>
                  </a:lnTo>
                  <a:lnTo>
                    <a:pt x="105" y="943"/>
                  </a:lnTo>
                  <a:lnTo>
                    <a:pt x="105" y="943"/>
                  </a:lnTo>
                  <a:lnTo>
                    <a:pt x="102" y="954"/>
                  </a:lnTo>
                  <a:lnTo>
                    <a:pt x="101" y="961"/>
                  </a:lnTo>
                  <a:lnTo>
                    <a:pt x="99" y="970"/>
                  </a:lnTo>
                  <a:lnTo>
                    <a:pt x="99" y="970"/>
                  </a:lnTo>
                  <a:lnTo>
                    <a:pt x="99" y="992"/>
                  </a:lnTo>
                  <a:lnTo>
                    <a:pt x="101" y="1004"/>
                  </a:lnTo>
                  <a:lnTo>
                    <a:pt x="104" y="1010"/>
                  </a:lnTo>
                  <a:lnTo>
                    <a:pt x="105" y="1014"/>
                  </a:lnTo>
                  <a:lnTo>
                    <a:pt x="105" y="1014"/>
                  </a:lnTo>
                  <a:lnTo>
                    <a:pt x="112" y="1022"/>
                  </a:lnTo>
                  <a:lnTo>
                    <a:pt x="121" y="1026"/>
                  </a:lnTo>
                  <a:lnTo>
                    <a:pt x="130" y="1029"/>
                  </a:lnTo>
                  <a:lnTo>
                    <a:pt x="138" y="1032"/>
                  </a:lnTo>
                  <a:lnTo>
                    <a:pt x="138" y="1032"/>
                  </a:lnTo>
                  <a:lnTo>
                    <a:pt x="142" y="1033"/>
                  </a:lnTo>
                  <a:lnTo>
                    <a:pt x="147" y="1039"/>
                  </a:lnTo>
                  <a:lnTo>
                    <a:pt x="148" y="1045"/>
                  </a:lnTo>
                  <a:lnTo>
                    <a:pt x="150" y="1051"/>
                  </a:lnTo>
                  <a:lnTo>
                    <a:pt x="150" y="1051"/>
                  </a:lnTo>
                  <a:lnTo>
                    <a:pt x="151" y="1057"/>
                  </a:lnTo>
                  <a:lnTo>
                    <a:pt x="154" y="1063"/>
                  </a:lnTo>
                  <a:lnTo>
                    <a:pt x="155" y="1068"/>
                  </a:lnTo>
                  <a:lnTo>
                    <a:pt x="155" y="1072"/>
                  </a:lnTo>
                  <a:lnTo>
                    <a:pt x="155" y="1072"/>
                  </a:lnTo>
                  <a:lnTo>
                    <a:pt x="152" y="1082"/>
                  </a:lnTo>
                  <a:lnTo>
                    <a:pt x="151" y="1084"/>
                  </a:lnTo>
                  <a:lnTo>
                    <a:pt x="150" y="1085"/>
                  </a:lnTo>
                  <a:lnTo>
                    <a:pt x="150" y="1085"/>
                  </a:lnTo>
                  <a:lnTo>
                    <a:pt x="144" y="1081"/>
                  </a:lnTo>
                  <a:lnTo>
                    <a:pt x="139" y="1079"/>
                  </a:lnTo>
                  <a:lnTo>
                    <a:pt x="135" y="1081"/>
                  </a:lnTo>
                  <a:lnTo>
                    <a:pt x="135" y="1081"/>
                  </a:lnTo>
                  <a:lnTo>
                    <a:pt x="132" y="1084"/>
                  </a:lnTo>
                  <a:lnTo>
                    <a:pt x="129" y="1087"/>
                  </a:lnTo>
                  <a:lnTo>
                    <a:pt x="126" y="1094"/>
                  </a:lnTo>
                  <a:lnTo>
                    <a:pt x="126" y="1094"/>
                  </a:lnTo>
                  <a:lnTo>
                    <a:pt x="121" y="1102"/>
                  </a:lnTo>
                  <a:lnTo>
                    <a:pt x="120" y="1106"/>
                  </a:lnTo>
                  <a:lnTo>
                    <a:pt x="121" y="1112"/>
                  </a:lnTo>
                  <a:lnTo>
                    <a:pt x="121" y="1112"/>
                  </a:lnTo>
                  <a:lnTo>
                    <a:pt x="124" y="1116"/>
                  </a:lnTo>
                  <a:lnTo>
                    <a:pt x="130" y="1121"/>
                  </a:lnTo>
                  <a:lnTo>
                    <a:pt x="135" y="1125"/>
                  </a:lnTo>
                  <a:lnTo>
                    <a:pt x="139" y="1127"/>
                  </a:lnTo>
                  <a:lnTo>
                    <a:pt x="139" y="1127"/>
                  </a:lnTo>
                  <a:lnTo>
                    <a:pt x="147" y="1128"/>
                  </a:lnTo>
                  <a:lnTo>
                    <a:pt x="150" y="1130"/>
                  </a:lnTo>
                  <a:lnTo>
                    <a:pt x="150" y="1134"/>
                  </a:lnTo>
                  <a:lnTo>
                    <a:pt x="150" y="1134"/>
                  </a:lnTo>
                  <a:lnTo>
                    <a:pt x="148" y="1143"/>
                  </a:lnTo>
                  <a:lnTo>
                    <a:pt x="148" y="1148"/>
                  </a:lnTo>
                  <a:lnTo>
                    <a:pt x="150" y="1152"/>
                  </a:lnTo>
                  <a:lnTo>
                    <a:pt x="150" y="1152"/>
                  </a:lnTo>
                  <a:lnTo>
                    <a:pt x="154" y="1155"/>
                  </a:lnTo>
                  <a:lnTo>
                    <a:pt x="157" y="1159"/>
                  </a:lnTo>
                  <a:lnTo>
                    <a:pt x="158" y="1164"/>
                  </a:lnTo>
                  <a:lnTo>
                    <a:pt x="158" y="1165"/>
                  </a:lnTo>
                  <a:lnTo>
                    <a:pt x="157" y="1167"/>
                  </a:lnTo>
                  <a:lnTo>
                    <a:pt x="157" y="1167"/>
                  </a:lnTo>
                  <a:lnTo>
                    <a:pt x="150" y="1170"/>
                  </a:lnTo>
                  <a:lnTo>
                    <a:pt x="142" y="1174"/>
                  </a:lnTo>
                  <a:lnTo>
                    <a:pt x="135" y="1177"/>
                  </a:lnTo>
                  <a:lnTo>
                    <a:pt x="132" y="1180"/>
                  </a:lnTo>
                  <a:lnTo>
                    <a:pt x="130" y="1183"/>
                  </a:lnTo>
                  <a:lnTo>
                    <a:pt x="130" y="1183"/>
                  </a:lnTo>
                  <a:lnTo>
                    <a:pt x="127" y="1189"/>
                  </a:lnTo>
                  <a:lnTo>
                    <a:pt x="126" y="1195"/>
                  </a:lnTo>
                  <a:lnTo>
                    <a:pt x="127" y="1198"/>
                  </a:lnTo>
                  <a:lnTo>
                    <a:pt x="129" y="1202"/>
                  </a:lnTo>
                  <a:lnTo>
                    <a:pt x="129" y="1202"/>
                  </a:lnTo>
                  <a:lnTo>
                    <a:pt x="129" y="1207"/>
                  </a:lnTo>
                  <a:lnTo>
                    <a:pt x="127" y="1210"/>
                  </a:lnTo>
                  <a:lnTo>
                    <a:pt x="121" y="1216"/>
                  </a:lnTo>
                  <a:lnTo>
                    <a:pt x="121" y="1216"/>
                  </a:lnTo>
                  <a:lnTo>
                    <a:pt x="117" y="1220"/>
                  </a:lnTo>
                  <a:lnTo>
                    <a:pt x="112" y="1223"/>
                  </a:lnTo>
                  <a:lnTo>
                    <a:pt x="110" y="1223"/>
                  </a:lnTo>
                  <a:lnTo>
                    <a:pt x="108" y="1223"/>
                  </a:lnTo>
                  <a:lnTo>
                    <a:pt x="107" y="1222"/>
                  </a:lnTo>
                  <a:lnTo>
                    <a:pt x="107" y="1222"/>
                  </a:lnTo>
                  <a:lnTo>
                    <a:pt x="107" y="1217"/>
                  </a:lnTo>
                  <a:lnTo>
                    <a:pt x="105" y="1211"/>
                  </a:lnTo>
                  <a:lnTo>
                    <a:pt x="104" y="1208"/>
                  </a:lnTo>
                  <a:lnTo>
                    <a:pt x="101" y="1207"/>
                  </a:lnTo>
                  <a:lnTo>
                    <a:pt x="98" y="1207"/>
                  </a:lnTo>
                  <a:lnTo>
                    <a:pt x="95" y="1207"/>
                  </a:lnTo>
                  <a:lnTo>
                    <a:pt x="95" y="1207"/>
                  </a:lnTo>
                  <a:lnTo>
                    <a:pt x="87" y="1208"/>
                  </a:lnTo>
                  <a:lnTo>
                    <a:pt x="83" y="1213"/>
                  </a:lnTo>
                  <a:lnTo>
                    <a:pt x="80" y="1214"/>
                  </a:lnTo>
                  <a:lnTo>
                    <a:pt x="78" y="1213"/>
                  </a:lnTo>
                  <a:lnTo>
                    <a:pt x="78" y="1211"/>
                  </a:lnTo>
                  <a:lnTo>
                    <a:pt x="78" y="1211"/>
                  </a:lnTo>
                  <a:lnTo>
                    <a:pt x="77" y="1205"/>
                  </a:lnTo>
                  <a:lnTo>
                    <a:pt x="77" y="1199"/>
                  </a:lnTo>
                  <a:lnTo>
                    <a:pt x="77" y="1192"/>
                  </a:lnTo>
                  <a:lnTo>
                    <a:pt x="77" y="1192"/>
                  </a:lnTo>
                  <a:lnTo>
                    <a:pt x="73" y="1190"/>
                  </a:lnTo>
                  <a:lnTo>
                    <a:pt x="65" y="1189"/>
                  </a:lnTo>
                  <a:lnTo>
                    <a:pt x="56" y="1186"/>
                  </a:lnTo>
                  <a:lnTo>
                    <a:pt x="52" y="1185"/>
                  </a:lnTo>
                  <a:lnTo>
                    <a:pt x="50" y="1182"/>
                  </a:lnTo>
                  <a:lnTo>
                    <a:pt x="50" y="1182"/>
                  </a:lnTo>
                  <a:lnTo>
                    <a:pt x="47" y="1170"/>
                  </a:lnTo>
                  <a:lnTo>
                    <a:pt x="44" y="1162"/>
                  </a:lnTo>
                  <a:lnTo>
                    <a:pt x="40" y="1158"/>
                  </a:lnTo>
                  <a:lnTo>
                    <a:pt x="40" y="1158"/>
                  </a:lnTo>
                  <a:lnTo>
                    <a:pt x="33" y="1152"/>
                  </a:lnTo>
                  <a:lnTo>
                    <a:pt x="31" y="1152"/>
                  </a:lnTo>
                  <a:lnTo>
                    <a:pt x="30" y="1155"/>
                  </a:lnTo>
                  <a:lnTo>
                    <a:pt x="30" y="1155"/>
                  </a:lnTo>
                  <a:lnTo>
                    <a:pt x="28" y="1158"/>
                  </a:lnTo>
                  <a:lnTo>
                    <a:pt x="25" y="1161"/>
                  </a:lnTo>
                  <a:lnTo>
                    <a:pt x="21" y="1162"/>
                  </a:lnTo>
                  <a:lnTo>
                    <a:pt x="15" y="1162"/>
                  </a:lnTo>
                  <a:lnTo>
                    <a:pt x="15" y="1162"/>
                  </a:lnTo>
                  <a:lnTo>
                    <a:pt x="4" y="1164"/>
                  </a:lnTo>
                  <a:lnTo>
                    <a:pt x="0" y="1164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Freeform 188"/>
            <p:cNvSpPr>
              <a:spLocks/>
            </p:cNvSpPr>
            <p:nvPr/>
          </p:nvSpPr>
          <p:spPr bwMode="auto">
            <a:xfrm>
              <a:off x="11018838" y="7847013"/>
              <a:ext cx="620713" cy="385762"/>
            </a:xfrm>
            <a:custGeom>
              <a:avLst/>
              <a:gdLst>
                <a:gd name="T0" fmla="*/ 391 w 391"/>
                <a:gd name="T1" fmla="*/ 210 h 243"/>
                <a:gd name="T2" fmla="*/ 382 w 391"/>
                <a:gd name="T3" fmla="*/ 225 h 243"/>
                <a:gd name="T4" fmla="*/ 378 w 391"/>
                <a:gd name="T5" fmla="*/ 230 h 243"/>
                <a:gd name="T6" fmla="*/ 349 w 391"/>
                <a:gd name="T7" fmla="*/ 231 h 243"/>
                <a:gd name="T8" fmla="*/ 341 w 391"/>
                <a:gd name="T9" fmla="*/ 233 h 243"/>
                <a:gd name="T10" fmla="*/ 318 w 391"/>
                <a:gd name="T11" fmla="*/ 243 h 243"/>
                <a:gd name="T12" fmla="*/ 315 w 391"/>
                <a:gd name="T13" fmla="*/ 243 h 243"/>
                <a:gd name="T14" fmla="*/ 312 w 391"/>
                <a:gd name="T15" fmla="*/ 243 h 243"/>
                <a:gd name="T16" fmla="*/ 309 w 391"/>
                <a:gd name="T17" fmla="*/ 236 h 243"/>
                <a:gd name="T18" fmla="*/ 308 w 391"/>
                <a:gd name="T19" fmla="*/ 228 h 243"/>
                <a:gd name="T20" fmla="*/ 301 w 391"/>
                <a:gd name="T21" fmla="*/ 218 h 243"/>
                <a:gd name="T22" fmla="*/ 286 w 391"/>
                <a:gd name="T23" fmla="*/ 215 h 243"/>
                <a:gd name="T24" fmla="*/ 280 w 391"/>
                <a:gd name="T25" fmla="*/ 215 h 243"/>
                <a:gd name="T26" fmla="*/ 275 w 391"/>
                <a:gd name="T27" fmla="*/ 207 h 243"/>
                <a:gd name="T28" fmla="*/ 274 w 391"/>
                <a:gd name="T29" fmla="*/ 203 h 243"/>
                <a:gd name="T30" fmla="*/ 271 w 391"/>
                <a:gd name="T31" fmla="*/ 193 h 243"/>
                <a:gd name="T32" fmla="*/ 274 w 391"/>
                <a:gd name="T33" fmla="*/ 179 h 243"/>
                <a:gd name="T34" fmla="*/ 272 w 391"/>
                <a:gd name="T35" fmla="*/ 173 h 243"/>
                <a:gd name="T36" fmla="*/ 262 w 391"/>
                <a:gd name="T37" fmla="*/ 173 h 243"/>
                <a:gd name="T38" fmla="*/ 252 w 391"/>
                <a:gd name="T39" fmla="*/ 169 h 243"/>
                <a:gd name="T40" fmla="*/ 243 w 391"/>
                <a:gd name="T41" fmla="*/ 162 h 243"/>
                <a:gd name="T42" fmla="*/ 237 w 391"/>
                <a:gd name="T43" fmla="*/ 156 h 243"/>
                <a:gd name="T44" fmla="*/ 232 w 391"/>
                <a:gd name="T45" fmla="*/ 150 h 243"/>
                <a:gd name="T46" fmla="*/ 228 w 391"/>
                <a:gd name="T47" fmla="*/ 144 h 243"/>
                <a:gd name="T48" fmla="*/ 224 w 391"/>
                <a:gd name="T49" fmla="*/ 135 h 243"/>
                <a:gd name="T50" fmla="*/ 213 w 391"/>
                <a:gd name="T51" fmla="*/ 129 h 243"/>
                <a:gd name="T52" fmla="*/ 197 w 391"/>
                <a:gd name="T53" fmla="*/ 127 h 243"/>
                <a:gd name="T54" fmla="*/ 187 w 391"/>
                <a:gd name="T55" fmla="*/ 127 h 243"/>
                <a:gd name="T56" fmla="*/ 184 w 391"/>
                <a:gd name="T57" fmla="*/ 132 h 243"/>
                <a:gd name="T58" fmla="*/ 181 w 391"/>
                <a:gd name="T59" fmla="*/ 132 h 243"/>
                <a:gd name="T60" fmla="*/ 178 w 391"/>
                <a:gd name="T61" fmla="*/ 123 h 243"/>
                <a:gd name="T62" fmla="*/ 176 w 391"/>
                <a:gd name="T63" fmla="*/ 119 h 243"/>
                <a:gd name="T64" fmla="*/ 166 w 391"/>
                <a:gd name="T65" fmla="*/ 113 h 243"/>
                <a:gd name="T66" fmla="*/ 135 w 391"/>
                <a:gd name="T67" fmla="*/ 92 h 243"/>
                <a:gd name="T68" fmla="*/ 112 w 391"/>
                <a:gd name="T69" fmla="*/ 74 h 243"/>
                <a:gd name="T70" fmla="*/ 96 w 391"/>
                <a:gd name="T71" fmla="*/ 59 h 243"/>
                <a:gd name="T72" fmla="*/ 93 w 391"/>
                <a:gd name="T73" fmla="*/ 55 h 243"/>
                <a:gd name="T74" fmla="*/ 84 w 391"/>
                <a:gd name="T75" fmla="*/ 43 h 243"/>
                <a:gd name="T76" fmla="*/ 75 w 391"/>
                <a:gd name="T77" fmla="*/ 36 h 243"/>
                <a:gd name="T78" fmla="*/ 75 w 391"/>
                <a:gd name="T79" fmla="*/ 31 h 243"/>
                <a:gd name="T80" fmla="*/ 86 w 391"/>
                <a:gd name="T81" fmla="*/ 25 h 243"/>
                <a:gd name="T82" fmla="*/ 89 w 391"/>
                <a:gd name="T83" fmla="*/ 21 h 243"/>
                <a:gd name="T84" fmla="*/ 89 w 391"/>
                <a:gd name="T85" fmla="*/ 18 h 243"/>
                <a:gd name="T86" fmla="*/ 81 w 391"/>
                <a:gd name="T87" fmla="*/ 9 h 243"/>
                <a:gd name="T88" fmla="*/ 70 w 391"/>
                <a:gd name="T89" fmla="*/ 2 h 243"/>
                <a:gd name="T90" fmla="*/ 65 w 391"/>
                <a:gd name="T91" fmla="*/ 2 h 243"/>
                <a:gd name="T92" fmla="*/ 56 w 391"/>
                <a:gd name="T93" fmla="*/ 9 h 243"/>
                <a:gd name="T94" fmla="*/ 53 w 391"/>
                <a:gd name="T95" fmla="*/ 13 h 243"/>
                <a:gd name="T96" fmla="*/ 43 w 391"/>
                <a:gd name="T97" fmla="*/ 22 h 243"/>
                <a:gd name="T98" fmla="*/ 37 w 391"/>
                <a:gd name="T99" fmla="*/ 30 h 243"/>
                <a:gd name="T100" fmla="*/ 15 w 391"/>
                <a:gd name="T101" fmla="*/ 46 h 243"/>
                <a:gd name="T102" fmla="*/ 1 w 391"/>
                <a:gd name="T103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243">
                  <a:moveTo>
                    <a:pt x="391" y="210"/>
                  </a:moveTo>
                  <a:lnTo>
                    <a:pt x="391" y="210"/>
                  </a:lnTo>
                  <a:lnTo>
                    <a:pt x="382" y="225"/>
                  </a:lnTo>
                  <a:lnTo>
                    <a:pt x="382" y="225"/>
                  </a:lnTo>
                  <a:lnTo>
                    <a:pt x="380" y="228"/>
                  </a:lnTo>
                  <a:lnTo>
                    <a:pt x="378" y="230"/>
                  </a:lnTo>
                  <a:lnTo>
                    <a:pt x="369" y="231"/>
                  </a:lnTo>
                  <a:lnTo>
                    <a:pt x="349" y="231"/>
                  </a:lnTo>
                  <a:lnTo>
                    <a:pt x="349" y="231"/>
                  </a:lnTo>
                  <a:lnTo>
                    <a:pt x="341" y="233"/>
                  </a:lnTo>
                  <a:lnTo>
                    <a:pt x="333" y="236"/>
                  </a:lnTo>
                  <a:lnTo>
                    <a:pt x="318" y="243"/>
                  </a:lnTo>
                  <a:lnTo>
                    <a:pt x="318" y="243"/>
                  </a:lnTo>
                  <a:lnTo>
                    <a:pt x="315" y="243"/>
                  </a:lnTo>
                  <a:lnTo>
                    <a:pt x="314" y="243"/>
                  </a:lnTo>
                  <a:lnTo>
                    <a:pt x="312" y="243"/>
                  </a:lnTo>
                  <a:lnTo>
                    <a:pt x="311" y="240"/>
                  </a:lnTo>
                  <a:lnTo>
                    <a:pt x="309" y="236"/>
                  </a:lnTo>
                  <a:lnTo>
                    <a:pt x="308" y="228"/>
                  </a:lnTo>
                  <a:lnTo>
                    <a:pt x="308" y="228"/>
                  </a:lnTo>
                  <a:lnTo>
                    <a:pt x="305" y="222"/>
                  </a:lnTo>
                  <a:lnTo>
                    <a:pt x="301" y="218"/>
                  </a:lnTo>
                  <a:lnTo>
                    <a:pt x="293" y="216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80" y="215"/>
                  </a:lnTo>
                  <a:lnTo>
                    <a:pt x="277" y="212"/>
                  </a:lnTo>
                  <a:lnTo>
                    <a:pt x="275" y="207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1" y="199"/>
                  </a:lnTo>
                  <a:lnTo>
                    <a:pt x="271" y="193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4" y="175"/>
                  </a:lnTo>
                  <a:lnTo>
                    <a:pt x="272" y="173"/>
                  </a:lnTo>
                  <a:lnTo>
                    <a:pt x="268" y="173"/>
                  </a:lnTo>
                  <a:lnTo>
                    <a:pt x="262" y="173"/>
                  </a:lnTo>
                  <a:lnTo>
                    <a:pt x="262" y="173"/>
                  </a:lnTo>
                  <a:lnTo>
                    <a:pt x="252" y="169"/>
                  </a:lnTo>
                  <a:lnTo>
                    <a:pt x="247" y="166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37" y="156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29" y="147"/>
                  </a:lnTo>
                  <a:lnTo>
                    <a:pt x="228" y="144"/>
                  </a:lnTo>
                  <a:lnTo>
                    <a:pt x="224" y="135"/>
                  </a:lnTo>
                  <a:lnTo>
                    <a:pt x="224" y="135"/>
                  </a:lnTo>
                  <a:lnTo>
                    <a:pt x="219" y="130"/>
                  </a:lnTo>
                  <a:lnTo>
                    <a:pt x="213" y="129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89" y="126"/>
                  </a:lnTo>
                  <a:lnTo>
                    <a:pt x="187" y="127"/>
                  </a:lnTo>
                  <a:lnTo>
                    <a:pt x="187" y="130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8" y="123"/>
                  </a:lnTo>
                  <a:lnTo>
                    <a:pt x="178" y="123"/>
                  </a:lnTo>
                  <a:lnTo>
                    <a:pt x="176" y="119"/>
                  </a:lnTo>
                  <a:lnTo>
                    <a:pt x="173" y="117"/>
                  </a:lnTo>
                  <a:lnTo>
                    <a:pt x="166" y="113"/>
                  </a:lnTo>
                  <a:lnTo>
                    <a:pt x="166" y="113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12" y="74"/>
                  </a:lnTo>
                  <a:lnTo>
                    <a:pt x="101" y="64"/>
                  </a:lnTo>
                  <a:lnTo>
                    <a:pt x="96" y="59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9" y="47"/>
                  </a:lnTo>
                  <a:lnTo>
                    <a:pt x="84" y="43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4" y="34"/>
                  </a:lnTo>
                  <a:lnTo>
                    <a:pt x="75" y="31"/>
                  </a:lnTo>
                  <a:lnTo>
                    <a:pt x="80" y="28"/>
                  </a:lnTo>
                  <a:lnTo>
                    <a:pt x="86" y="25"/>
                  </a:lnTo>
                  <a:lnTo>
                    <a:pt x="87" y="22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9" y="18"/>
                  </a:lnTo>
                  <a:lnTo>
                    <a:pt x="87" y="15"/>
                  </a:lnTo>
                  <a:lnTo>
                    <a:pt x="81" y="9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7" y="0"/>
                  </a:lnTo>
                  <a:lnTo>
                    <a:pt x="65" y="2"/>
                  </a:lnTo>
                  <a:lnTo>
                    <a:pt x="61" y="5"/>
                  </a:lnTo>
                  <a:lnTo>
                    <a:pt x="56" y="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47" y="1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7" y="30"/>
                  </a:lnTo>
                  <a:lnTo>
                    <a:pt x="28" y="37"/>
                  </a:lnTo>
                  <a:lnTo>
                    <a:pt x="15" y="46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Freeform 189"/>
            <p:cNvSpPr>
              <a:spLocks/>
            </p:cNvSpPr>
            <p:nvPr/>
          </p:nvSpPr>
          <p:spPr bwMode="auto">
            <a:xfrm>
              <a:off x="11707813" y="5876925"/>
              <a:ext cx="1136650" cy="1716087"/>
            </a:xfrm>
            <a:custGeom>
              <a:avLst/>
              <a:gdLst>
                <a:gd name="T0" fmla="*/ 19 w 716"/>
                <a:gd name="T1" fmla="*/ 3 h 1081"/>
                <a:gd name="T2" fmla="*/ 31 w 716"/>
                <a:gd name="T3" fmla="*/ 44 h 1081"/>
                <a:gd name="T4" fmla="*/ 16 w 716"/>
                <a:gd name="T5" fmla="*/ 65 h 1081"/>
                <a:gd name="T6" fmla="*/ 32 w 716"/>
                <a:gd name="T7" fmla="*/ 81 h 1081"/>
                <a:gd name="T8" fmla="*/ 81 w 716"/>
                <a:gd name="T9" fmla="*/ 124 h 1081"/>
                <a:gd name="T10" fmla="*/ 84 w 716"/>
                <a:gd name="T11" fmla="*/ 181 h 1081"/>
                <a:gd name="T12" fmla="*/ 112 w 716"/>
                <a:gd name="T13" fmla="*/ 206 h 1081"/>
                <a:gd name="T14" fmla="*/ 103 w 716"/>
                <a:gd name="T15" fmla="*/ 271 h 1081"/>
                <a:gd name="T16" fmla="*/ 123 w 716"/>
                <a:gd name="T17" fmla="*/ 312 h 1081"/>
                <a:gd name="T18" fmla="*/ 154 w 716"/>
                <a:gd name="T19" fmla="*/ 336 h 1081"/>
                <a:gd name="T20" fmla="*/ 170 w 716"/>
                <a:gd name="T21" fmla="*/ 360 h 1081"/>
                <a:gd name="T22" fmla="*/ 166 w 716"/>
                <a:gd name="T23" fmla="*/ 398 h 1081"/>
                <a:gd name="T24" fmla="*/ 142 w 716"/>
                <a:gd name="T25" fmla="*/ 461 h 1081"/>
                <a:gd name="T26" fmla="*/ 143 w 716"/>
                <a:gd name="T27" fmla="*/ 505 h 1081"/>
                <a:gd name="T28" fmla="*/ 145 w 716"/>
                <a:gd name="T29" fmla="*/ 555 h 1081"/>
                <a:gd name="T30" fmla="*/ 195 w 716"/>
                <a:gd name="T31" fmla="*/ 583 h 1081"/>
                <a:gd name="T32" fmla="*/ 212 w 716"/>
                <a:gd name="T33" fmla="*/ 563 h 1081"/>
                <a:gd name="T34" fmla="*/ 247 w 716"/>
                <a:gd name="T35" fmla="*/ 536 h 1081"/>
                <a:gd name="T36" fmla="*/ 275 w 716"/>
                <a:gd name="T37" fmla="*/ 526 h 1081"/>
                <a:gd name="T38" fmla="*/ 299 w 716"/>
                <a:gd name="T39" fmla="*/ 509 h 1081"/>
                <a:gd name="T40" fmla="*/ 327 w 716"/>
                <a:gd name="T41" fmla="*/ 535 h 1081"/>
                <a:gd name="T42" fmla="*/ 366 w 716"/>
                <a:gd name="T43" fmla="*/ 521 h 1081"/>
                <a:gd name="T44" fmla="*/ 367 w 716"/>
                <a:gd name="T45" fmla="*/ 486 h 1081"/>
                <a:gd name="T46" fmla="*/ 380 w 716"/>
                <a:gd name="T47" fmla="*/ 458 h 1081"/>
                <a:gd name="T48" fmla="*/ 406 w 716"/>
                <a:gd name="T49" fmla="*/ 407 h 1081"/>
                <a:gd name="T50" fmla="*/ 431 w 716"/>
                <a:gd name="T51" fmla="*/ 375 h 1081"/>
                <a:gd name="T52" fmla="*/ 459 w 716"/>
                <a:gd name="T53" fmla="*/ 345 h 1081"/>
                <a:gd name="T54" fmla="*/ 527 w 716"/>
                <a:gd name="T55" fmla="*/ 363 h 1081"/>
                <a:gd name="T56" fmla="*/ 554 w 716"/>
                <a:gd name="T57" fmla="*/ 389 h 1081"/>
                <a:gd name="T58" fmla="*/ 573 w 716"/>
                <a:gd name="T59" fmla="*/ 431 h 1081"/>
                <a:gd name="T60" fmla="*/ 608 w 716"/>
                <a:gd name="T61" fmla="*/ 427 h 1081"/>
                <a:gd name="T62" fmla="*/ 631 w 716"/>
                <a:gd name="T63" fmla="*/ 407 h 1081"/>
                <a:gd name="T64" fmla="*/ 662 w 716"/>
                <a:gd name="T65" fmla="*/ 425 h 1081"/>
                <a:gd name="T66" fmla="*/ 679 w 716"/>
                <a:gd name="T67" fmla="*/ 487 h 1081"/>
                <a:gd name="T68" fmla="*/ 697 w 716"/>
                <a:gd name="T69" fmla="*/ 505 h 1081"/>
                <a:gd name="T70" fmla="*/ 709 w 716"/>
                <a:gd name="T71" fmla="*/ 542 h 1081"/>
                <a:gd name="T72" fmla="*/ 653 w 716"/>
                <a:gd name="T73" fmla="*/ 533 h 1081"/>
                <a:gd name="T74" fmla="*/ 631 w 716"/>
                <a:gd name="T75" fmla="*/ 561 h 1081"/>
                <a:gd name="T76" fmla="*/ 632 w 716"/>
                <a:gd name="T77" fmla="*/ 600 h 1081"/>
                <a:gd name="T78" fmla="*/ 622 w 716"/>
                <a:gd name="T79" fmla="*/ 632 h 1081"/>
                <a:gd name="T80" fmla="*/ 639 w 716"/>
                <a:gd name="T81" fmla="*/ 650 h 1081"/>
                <a:gd name="T82" fmla="*/ 657 w 716"/>
                <a:gd name="T83" fmla="*/ 658 h 1081"/>
                <a:gd name="T84" fmla="*/ 666 w 716"/>
                <a:gd name="T85" fmla="*/ 681 h 1081"/>
                <a:gd name="T86" fmla="*/ 651 w 716"/>
                <a:gd name="T87" fmla="*/ 712 h 1081"/>
                <a:gd name="T88" fmla="*/ 588 w 716"/>
                <a:gd name="T89" fmla="*/ 735 h 1081"/>
                <a:gd name="T90" fmla="*/ 571 w 716"/>
                <a:gd name="T91" fmla="*/ 696 h 1081"/>
                <a:gd name="T92" fmla="*/ 506 w 716"/>
                <a:gd name="T93" fmla="*/ 729 h 1081"/>
                <a:gd name="T94" fmla="*/ 475 w 716"/>
                <a:gd name="T95" fmla="*/ 785 h 1081"/>
                <a:gd name="T96" fmla="*/ 437 w 716"/>
                <a:gd name="T97" fmla="*/ 794 h 1081"/>
                <a:gd name="T98" fmla="*/ 386 w 716"/>
                <a:gd name="T99" fmla="*/ 795 h 1081"/>
                <a:gd name="T100" fmla="*/ 367 w 716"/>
                <a:gd name="T101" fmla="*/ 788 h 1081"/>
                <a:gd name="T102" fmla="*/ 326 w 716"/>
                <a:gd name="T103" fmla="*/ 791 h 1081"/>
                <a:gd name="T104" fmla="*/ 308 w 716"/>
                <a:gd name="T105" fmla="*/ 773 h 1081"/>
                <a:gd name="T106" fmla="*/ 253 w 716"/>
                <a:gd name="T107" fmla="*/ 807 h 1081"/>
                <a:gd name="T108" fmla="*/ 207 w 716"/>
                <a:gd name="T109" fmla="*/ 809 h 1081"/>
                <a:gd name="T110" fmla="*/ 143 w 716"/>
                <a:gd name="T111" fmla="*/ 862 h 1081"/>
                <a:gd name="T112" fmla="*/ 149 w 716"/>
                <a:gd name="T113" fmla="*/ 896 h 1081"/>
                <a:gd name="T114" fmla="*/ 182 w 716"/>
                <a:gd name="T115" fmla="*/ 926 h 1081"/>
                <a:gd name="T116" fmla="*/ 154 w 716"/>
                <a:gd name="T117" fmla="*/ 966 h 1081"/>
                <a:gd name="T118" fmla="*/ 172 w 716"/>
                <a:gd name="T119" fmla="*/ 1009 h 1081"/>
                <a:gd name="T120" fmla="*/ 164 w 716"/>
                <a:gd name="T121" fmla="*/ 1077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6" h="1081">
                  <a:moveTo>
                    <a:pt x="0" y="15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8" y="10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1" y="25"/>
                  </a:lnTo>
                  <a:lnTo>
                    <a:pt x="23" y="3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9" y="40"/>
                  </a:lnTo>
                  <a:lnTo>
                    <a:pt x="31" y="44"/>
                  </a:lnTo>
                  <a:lnTo>
                    <a:pt x="34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1" y="50"/>
                  </a:lnTo>
                  <a:lnTo>
                    <a:pt x="26" y="52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5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5" y="78"/>
                  </a:lnTo>
                  <a:lnTo>
                    <a:pt x="19" y="80"/>
                  </a:lnTo>
                  <a:lnTo>
                    <a:pt x="25" y="80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43" y="84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61" y="93"/>
                  </a:lnTo>
                  <a:lnTo>
                    <a:pt x="66" y="98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7" y="108"/>
                  </a:lnTo>
                  <a:lnTo>
                    <a:pt x="78" y="113"/>
                  </a:lnTo>
                  <a:lnTo>
                    <a:pt x="81" y="124"/>
                  </a:lnTo>
                  <a:lnTo>
                    <a:pt x="81" y="124"/>
                  </a:lnTo>
                  <a:lnTo>
                    <a:pt x="83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93" y="148"/>
                  </a:lnTo>
                  <a:lnTo>
                    <a:pt x="93" y="153"/>
                  </a:lnTo>
                  <a:lnTo>
                    <a:pt x="90" y="158"/>
                  </a:lnTo>
                  <a:lnTo>
                    <a:pt x="87" y="166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4" y="181"/>
                  </a:lnTo>
                  <a:lnTo>
                    <a:pt x="81" y="190"/>
                  </a:lnTo>
                  <a:lnTo>
                    <a:pt x="80" y="193"/>
                  </a:lnTo>
                  <a:lnTo>
                    <a:pt x="81" y="197"/>
                  </a:lnTo>
                  <a:lnTo>
                    <a:pt x="83" y="200"/>
                  </a:lnTo>
                  <a:lnTo>
                    <a:pt x="86" y="201"/>
                  </a:lnTo>
                  <a:lnTo>
                    <a:pt x="86" y="201"/>
                  </a:lnTo>
                  <a:lnTo>
                    <a:pt x="95" y="203"/>
                  </a:lnTo>
                  <a:lnTo>
                    <a:pt x="102" y="204"/>
                  </a:lnTo>
                  <a:lnTo>
                    <a:pt x="109" y="204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5" y="213"/>
                  </a:lnTo>
                  <a:lnTo>
                    <a:pt x="120" y="225"/>
                  </a:lnTo>
                  <a:lnTo>
                    <a:pt x="121" y="237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18" y="249"/>
                  </a:lnTo>
                  <a:lnTo>
                    <a:pt x="114" y="252"/>
                  </a:lnTo>
                  <a:lnTo>
                    <a:pt x="109" y="256"/>
                  </a:lnTo>
                  <a:lnTo>
                    <a:pt x="106" y="261"/>
                  </a:lnTo>
                  <a:lnTo>
                    <a:pt x="106" y="261"/>
                  </a:lnTo>
                  <a:lnTo>
                    <a:pt x="103" y="271"/>
                  </a:lnTo>
                  <a:lnTo>
                    <a:pt x="100" y="281"/>
                  </a:lnTo>
                  <a:lnTo>
                    <a:pt x="100" y="290"/>
                  </a:lnTo>
                  <a:lnTo>
                    <a:pt x="102" y="295"/>
                  </a:lnTo>
                  <a:lnTo>
                    <a:pt x="102" y="295"/>
                  </a:lnTo>
                  <a:lnTo>
                    <a:pt x="109" y="295"/>
                  </a:lnTo>
                  <a:lnTo>
                    <a:pt x="114" y="295"/>
                  </a:lnTo>
                  <a:lnTo>
                    <a:pt x="117" y="296"/>
                  </a:lnTo>
                  <a:lnTo>
                    <a:pt x="120" y="299"/>
                  </a:lnTo>
                  <a:lnTo>
                    <a:pt x="120" y="299"/>
                  </a:lnTo>
                  <a:lnTo>
                    <a:pt x="121" y="307"/>
                  </a:lnTo>
                  <a:lnTo>
                    <a:pt x="123" y="312"/>
                  </a:lnTo>
                  <a:lnTo>
                    <a:pt x="123" y="318"/>
                  </a:lnTo>
                  <a:lnTo>
                    <a:pt x="124" y="321"/>
                  </a:lnTo>
                  <a:lnTo>
                    <a:pt x="127" y="323"/>
                  </a:lnTo>
                  <a:lnTo>
                    <a:pt x="127" y="323"/>
                  </a:lnTo>
                  <a:lnTo>
                    <a:pt x="132" y="324"/>
                  </a:lnTo>
                  <a:lnTo>
                    <a:pt x="136" y="326"/>
                  </a:lnTo>
                  <a:lnTo>
                    <a:pt x="140" y="326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52" y="336"/>
                  </a:lnTo>
                  <a:lnTo>
                    <a:pt x="154" y="336"/>
                  </a:lnTo>
                  <a:lnTo>
                    <a:pt x="155" y="336"/>
                  </a:lnTo>
                  <a:lnTo>
                    <a:pt x="155" y="336"/>
                  </a:lnTo>
                  <a:lnTo>
                    <a:pt x="158" y="335"/>
                  </a:lnTo>
                  <a:lnTo>
                    <a:pt x="163" y="332"/>
                  </a:lnTo>
                  <a:lnTo>
                    <a:pt x="169" y="332"/>
                  </a:lnTo>
                  <a:lnTo>
                    <a:pt x="170" y="332"/>
                  </a:lnTo>
                  <a:lnTo>
                    <a:pt x="172" y="333"/>
                  </a:lnTo>
                  <a:lnTo>
                    <a:pt x="172" y="333"/>
                  </a:lnTo>
                  <a:lnTo>
                    <a:pt x="173" y="339"/>
                  </a:lnTo>
                  <a:lnTo>
                    <a:pt x="173" y="347"/>
                  </a:lnTo>
                  <a:lnTo>
                    <a:pt x="170" y="360"/>
                  </a:lnTo>
                  <a:lnTo>
                    <a:pt x="170" y="360"/>
                  </a:lnTo>
                  <a:lnTo>
                    <a:pt x="167" y="367"/>
                  </a:lnTo>
                  <a:lnTo>
                    <a:pt x="167" y="372"/>
                  </a:lnTo>
                  <a:lnTo>
                    <a:pt x="170" y="376"/>
                  </a:lnTo>
                  <a:lnTo>
                    <a:pt x="170" y="376"/>
                  </a:lnTo>
                  <a:lnTo>
                    <a:pt x="172" y="381"/>
                  </a:lnTo>
                  <a:lnTo>
                    <a:pt x="173" y="385"/>
                  </a:lnTo>
                  <a:lnTo>
                    <a:pt x="172" y="389"/>
                  </a:lnTo>
                  <a:lnTo>
                    <a:pt x="170" y="392"/>
                  </a:lnTo>
                  <a:lnTo>
                    <a:pt x="170" y="392"/>
                  </a:lnTo>
                  <a:lnTo>
                    <a:pt x="166" y="398"/>
                  </a:lnTo>
                  <a:lnTo>
                    <a:pt x="163" y="404"/>
                  </a:lnTo>
                  <a:lnTo>
                    <a:pt x="163" y="404"/>
                  </a:lnTo>
                  <a:lnTo>
                    <a:pt x="161" y="410"/>
                  </a:lnTo>
                  <a:lnTo>
                    <a:pt x="155" y="419"/>
                  </a:lnTo>
                  <a:lnTo>
                    <a:pt x="155" y="419"/>
                  </a:lnTo>
                  <a:lnTo>
                    <a:pt x="151" y="427"/>
                  </a:lnTo>
                  <a:lnTo>
                    <a:pt x="148" y="437"/>
                  </a:lnTo>
                  <a:lnTo>
                    <a:pt x="145" y="447"/>
                  </a:lnTo>
                  <a:lnTo>
                    <a:pt x="142" y="455"/>
                  </a:lnTo>
                  <a:lnTo>
                    <a:pt x="142" y="455"/>
                  </a:lnTo>
                  <a:lnTo>
                    <a:pt x="142" y="461"/>
                  </a:lnTo>
                  <a:lnTo>
                    <a:pt x="143" y="464"/>
                  </a:lnTo>
                  <a:lnTo>
                    <a:pt x="146" y="468"/>
                  </a:lnTo>
                  <a:lnTo>
                    <a:pt x="146" y="468"/>
                  </a:lnTo>
                  <a:lnTo>
                    <a:pt x="148" y="471"/>
                  </a:lnTo>
                  <a:lnTo>
                    <a:pt x="149" y="477"/>
                  </a:lnTo>
                  <a:lnTo>
                    <a:pt x="148" y="484"/>
                  </a:lnTo>
                  <a:lnTo>
                    <a:pt x="148" y="489"/>
                  </a:lnTo>
                  <a:lnTo>
                    <a:pt x="148" y="489"/>
                  </a:lnTo>
                  <a:lnTo>
                    <a:pt x="143" y="496"/>
                  </a:lnTo>
                  <a:lnTo>
                    <a:pt x="143" y="499"/>
                  </a:lnTo>
                  <a:lnTo>
                    <a:pt x="143" y="505"/>
                  </a:lnTo>
                  <a:lnTo>
                    <a:pt x="143" y="505"/>
                  </a:lnTo>
                  <a:lnTo>
                    <a:pt x="145" y="514"/>
                  </a:lnTo>
                  <a:lnTo>
                    <a:pt x="143" y="520"/>
                  </a:lnTo>
                  <a:lnTo>
                    <a:pt x="139" y="526"/>
                  </a:lnTo>
                  <a:lnTo>
                    <a:pt x="139" y="526"/>
                  </a:lnTo>
                  <a:lnTo>
                    <a:pt x="135" y="533"/>
                  </a:lnTo>
                  <a:lnTo>
                    <a:pt x="133" y="542"/>
                  </a:lnTo>
                  <a:lnTo>
                    <a:pt x="132" y="552"/>
                  </a:lnTo>
                  <a:lnTo>
                    <a:pt x="132" y="552"/>
                  </a:lnTo>
                  <a:lnTo>
                    <a:pt x="138" y="552"/>
                  </a:lnTo>
                  <a:lnTo>
                    <a:pt x="145" y="555"/>
                  </a:lnTo>
                  <a:lnTo>
                    <a:pt x="151" y="561"/>
                  </a:lnTo>
                  <a:lnTo>
                    <a:pt x="151" y="561"/>
                  </a:lnTo>
                  <a:lnTo>
                    <a:pt x="155" y="567"/>
                  </a:lnTo>
                  <a:lnTo>
                    <a:pt x="157" y="573"/>
                  </a:lnTo>
                  <a:lnTo>
                    <a:pt x="160" y="578"/>
                  </a:lnTo>
                  <a:lnTo>
                    <a:pt x="163" y="581"/>
                  </a:lnTo>
                  <a:lnTo>
                    <a:pt x="167" y="582"/>
                  </a:lnTo>
                  <a:lnTo>
                    <a:pt x="167" y="582"/>
                  </a:lnTo>
                  <a:lnTo>
                    <a:pt x="177" y="585"/>
                  </a:lnTo>
                  <a:lnTo>
                    <a:pt x="186" y="585"/>
                  </a:lnTo>
                  <a:lnTo>
                    <a:pt x="195" y="583"/>
                  </a:lnTo>
                  <a:lnTo>
                    <a:pt x="195" y="583"/>
                  </a:lnTo>
                  <a:lnTo>
                    <a:pt x="197" y="582"/>
                  </a:lnTo>
                  <a:lnTo>
                    <a:pt x="198" y="579"/>
                  </a:lnTo>
                  <a:lnTo>
                    <a:pt x="200" y="576"/>
                  </a:lnTo>
                  <a:lnTo>
                    <a:pt x="203" y="573"/>
                  </a:lnTo>
                  <a:lnTo>
                    <a:pt x="203" y="573"/>
                  </a:lnTo>
                  <a:lnTo>
                    <a:pt x="207" y="573"/>
                  </a:lnTo>
                  <a:lnTo>
                    <a:pt x="209" y="570"/>
                  </a:lnTo>
                  <a:lnTo>
                    <a:pt x="210" y="567"/>
                  </a:lnTo>
                  <a:lnTo>
                    <a:pt x="212" y="563"/>
                  </a:lnTo>
                  <a:lnTo>
                    <a:pt x="212" y="563"/>
                  </a:lnTo>
                  <a:lnTo>
                    <a:pt x="212" y="557"/>
                  </a:lnTo>
                  <a:lnTo>
                    <a:pt x="210" y="551"/>
                  </a:lnTo>
                  <a:lnTo>
                    <a:pt x="210" y="545"/>
                  </a:lnTo>
                  <a:lnTo>
                    <a:pt x="212" y="545"/>
                  </a:lnTo>
                  <a:lnTo>
                    <a:pt x="215" y="544"/>
                  </a:lnTo>
                  <a:lnTo>
                    <a:pt x="215" y="544"/>
                  </a:lnTo>
                  <a:lnTo>
                    <a:pt x="228" y="545"/>
                  </a:lnTo>
                  <a:lnTo>
                    <a:pt x="234" y="544"/>
                  </a:lnTo>
                  <a:lnTo>
                    <a:pt x="238" y="542"/>
                  </a:lnTo>
                  <a:lnTo>
                    <a:pt x="238" y="542"/>
                  </a:lnTo>
                  <a:lnTo>
                    <a:pt x="247" y="536"/>
                  </a:lnTo>
                  <a:lnTo>
                    <a:pt x="252" y="535"/>
                  </a:lnTo>
                  <a:lnTo>
                    <a:pt x="252" y="535"/>
                  </a:lnTo>
                  <a:lnTo>
                    <a:pt x="253" y="533"/>
                  </a:lnTo>
                  <a:lnTo>
                    <a:pt x="254" y="530"/>
                  </a:lnTo>
                  <a:lnTo>
                    <a:pt x="256" y="529"/>
                  </a:lnTo>
                  <a:lnTo>
                    <a:pt x="260" y="529"/>
                  </a:lnTo>
                  <a:lnTo>
                    <a:pt x="260" y="529"/>
                  </a:lnTo>
                  <a:lnTo>
                    <a:pt x="265" y="530"/>
                  </a:lnTo>
                  <a:lnTo>
                    <a:pt x="269" y="529"/>
                  </a:lnTo>
                  <a:lnTo>
                    <a:pt x="274" y="527"/>
                  </a:lnTo>
                  <a:lnTo>
                    <a:pt x="275" y="526"/>
                  </a:lnTo>
                  <a:lnTo>
                    <a:pt x="275" y="526"/>
                  </a:lnTo>
                  <a:lnTo>
                    <a:pt x="277" y="524"/>
                  </a:lnTo>
                  <a:lnTo>
                    <a:pt x="281" y="523"/>
                  </a:lnTo>
                  <a:lnTo>
                    <a:pt x="284" y="523"/>
                  </a:lnTo>
                  <a:lnTo>
                    <a:pt x="286" y="520"/>
                  </a:lnTo>
                  <a:lnTo>
                    <a:pt x="286" y="520"/>
                  </a:lnTo>
                  <a:lnTo>
                    <a:pt x="290" y="511"/>
                  </a:lnTo>
                  <a:lnTo>
                    <a:pt x="293" y="508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9" y="509"/>
                  </a:lnTo>
                  <a:lnTo>
                    <a:pt x="302" y="515"/>
                  </a:lnTo>
                  <a:lnTo>
                    <a:pt x="302" y="515"/>
                  </a:lnTo>
                  <a:lnTo>
                    <a:pt x="303" y="518"/>
                  </a:lnTo>
                  <a:lnTo>
                    <a:pt x="306" y="520"/>
                  </a:lnTo>
                  <a:lnTo>
                    <a:pt x="311" y="521"/>
                  </a:lnTo>
                  <a:lnTo>
                    <a:pt x="315" y="523"/>
                  </a:lnTo>
                  <a:lnTo>
                    <a:pt x="318" y="524"/>
                  </a:lnTo>
                  <a:lnTo>
                    <a:pt x="320" y="527"/>
                  </a:lnTo>
                  <a:lnTo>
                    <a:pt x="320" y="527"/>
                  </a:lnTo>
                  <a:lnTo>
                    <a:pt x="324" y="532"/>
                  </a:lnTo>
                  <a:lnTo>
                    <a:pt x="327" y="535"/>
                  </a:lnTo>
                  <a:lnTo>
                    <a:pt x="330" y="536"/>
                  </a:lnTo>
                  <a:lnTo>
                    <a:pt x="336" y="536"/>
                  </a:lnTo>
                  <a:lnTo>
                    <a:pt x="336" y="536"/>
                  </a:lnTo>
                  <a:lnTo>
                    <a:pt x="342" y="538"/>
                  </a:lnTo>
                  <a:lnTo>
                    <a:pt x="345" y="536"/>
                  </a:lnTo>
                  <a:lnTo>
                    <a:pt x="354" y="529"/>
                  </a:lnTo>
                  <a:lnTo>
                    <a:pt x="354" y="529"/>
                  </a:lnTo>
                  <a:lnTo>
                    <a:pt x="358" y="526"/>
                  </a:lnTo>
                  <a:lnTo>
                    <a:pt x="363" y="524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4"/>
                  </a:lnTo>
                  <a:lnTo>
                    <a:pt x="370" y="509"/>
                  </a:lnTo>
                  <a:lnTo>
                    <a:pt x="369" y="506"/>
                  </a:lnTo>
                  <a:lnTo>
                    <a:pt x="369" y="506"/>
                  </a:lnTo>
                  <a:lnTo>
                    <a:pt x="364" y="501"/>
                  </a:lnTo>
                  <a:lnTo>
                    <a:pt x="363" y="499"/>
                  </a:lnTo>
                  <a:lnTo>
                    <a:pt x="364" y="496"/>
                  </a:lnTo>
                  <a:lnTo>
                    <a:pt x="364" y="496"/>
                  </a:lnTo>
                  <a:lnTo>
                    <a:pt x="366" y="490"/>
                  </a:lnTo>
                  <a:lnTo>
                    <a:pt x="367" y="486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4" y="474"/>
                  </a:lnTo>
                  <a:lnTo>
                    <a:pt x="364" y="469"/>
                  </a:lnTo>
                  <a:lnTo>
                    <a:pt x="366" y="468"/>
                  </a:lnTo>
                  <a:lnTo>
                    <a:pt x="369" y="468"/>
                  </a:lnTo>
                  <a:lnTo>
                    <a:pt x="369" y="468"/>
                  </a:lnTo>
                  <a:lnTo>
                    <a:pt x="374" y="466"/>
                  </a:lnTo>
                  <a:lnTo>
                    <a:pt x="377" y="464"/>
                  </a:lnTo>
                  <a:lnTo>
                    <a:pt x="380" y="458"/>
                  </a:lnTo>
                  <a:lnTo>
                    <a:pt x="380" y="458"/>
                  </a:lnTo>
                  <a:lnTo>
                    <a:pt x="386" y="447"/>
                  </a:lnTo>
                  <a:lnTo>
                    <a:pt x="388" y="444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2" y="443"/>
                  </a:lnTo>
                  <a:lnTo>
                    <a:pt x="395" y="441"/>
                  </a:lnTo>
                  <a:lnTo>
                    <a:pt x="397" y="438"/>
                  </a:lnTo>
                  <a:lnTo>
                    <a:pt x="398" y="431"/>
                  </a:lnTo>
                  <a:lnTo>
                    <a:pt x="398" y="431"/>
                  </a:lnTo>
                  <a:lnTo>
                    <a:pt x="403" y="413"/>
                  </a:lnTo>
                  <a:lnTo>
                    <a:pt x="406" y="407"/>
                  </a:lnTo>
                  <a:lnTo>
                    <a:pt x="407" y="403"/>
                  </a:lnTo>
                  <a:lnTo>
                    <a:pt x="407" y="403"/>
                  </a:lnTo>
                  <a:lnTo>
                    <a:pt x="413" y="397"/>
                  </a:lnTo>
                  <a:lnTo>
                    <a:pt x="416" y="394"/>
                  </a:lnTo>
                  <a:lnTo>
                    <a:pt x="422" y="394"/>
                  </a:lnTo>
                  <a:lnTo>
                    <a:pt x="422" y="394"/>
                  </a:lnTo>
                  <a:lnTo>
                    <a:pt x="426" y="392"/>
                  </a:lnTo>
                  <a:lnTo>
                    <a:pt x="429" y="389"/>
                  </a:lnTo>
                  <a:lnTo>
                    <a:pt x="431" y="381"/>
                  </a:lnTo>
                  <a:lnTo>
                    <a:pt x="431" y="381"/>
                  </a:lnTo>
                  <a:lnTo>
                    <a:pt x="431" y="375"/>
                  </a:lnTo>
                  <a:lnTo>
                    <a:pt x="429" y="370"/>
                  </a:lnTo>
                  <a:lnTo>
                    <a:pt x="429" y="364"/>
                  </a:lnTo>
                  <a:lnTo>
                    <a:pt x="429" y="361"/>
                  </a:lnTo>
                  <a:lnTo>
                    <a:pt x="429" y="361"/>
                  </a:lnTo>
                  <a:lnTo>
                    <a:pt x="431" y="357"/>
                  </a:lnTo>
                  <a:lnTo>
                    <a:pt x="437" y="351"/>
                  </a:lnTo>
                  <a:lnTo>
                    <a:pt x="444" y="347"/>
                  </a:lnTo>
                  <a:lnTo>
                    <a:pt x="451" y="344"/>
                  </a:lnTo>
                  <a:lnTo>
                    <a:pt x="451" y="344"/>
                  </a:lnTo>
                  <a:lnTo>
                    <a:pt x="456" y="344"/>
                  </a:lnTo>
                  <a:lnTo>
                    <a:pt x="459" y="345"/>
                  </a:lnTo>
                  <a:lnTo>
                    <a:pt x="462" y="347"/>
                  </a:lnTo>
                  <a:lnTo>
                    <a:pt x="469" y="349"/>
                  </a:lnTo>
                  <a:lnTo>
                    <a:pt x="469" y="349"/>
                  </a:lnTo>
                  <a:lnTo>
                    <a:pt x="490" y="351"/>
                  </a:lnTo>
                  <a:lnTo>
                    <a:pt x="505" y="351"/>
                  </a:lnTo>
                  <a:lnTo>
                    <a:pt x="505" y="351"/>
                  </a:lnTo>
                  <a:lnTo>
                    <a:pt x="509" y="351"/>
                  </a:lnTo>
                  <a:lnTo>
                    <a:pt x="512" y="352"/>
                  </a:lnTo>
                  <a:lnTo>
                    <a:pt x="521" y="358"/>
                  </a:lnTo>
                  <a:lnTo>
                    <a:pt x="521" y="358"/>
                  </a:lnTo>
                  <a:lnTo>
                    <a:pt x="527" y="363"/>
                  </a:lnTo>
                  <a:lnTo>
                    <a:pt x="534" y="366"/>
                  </a:lnTo>
                  <a:lnTo>
                    <a:pt x="546" y="369"/>
                  </a:lnTo>
                  <a:lnTo>
                    <a:pt x="546" y="369"/>
                  </a:lnTo>
                  <a:lnTo>
                    <a:pt x="552" y="370"/>
                  </a:lnTo>
                  <a:lnTo>
                    <a:pt x="557" y="375"/>
                  </a:lnTo>
                  <a:lnTo>
                    <a:pt x="560" y="379"/>
                  </a:lnTo>
                  <a:lnTo>
                    <a:pt x="560" y="382"/>
                  </a:lnTo>
                  <a:lnTo>
                    <a:pt x="560" y="384"/>
                  </a:lnTo>
                  <a:lnTo>
                    <a:pt x="560" y="384"/>
                  </a:lnTo>
                  <a:lnTo>
                    <a:pt x="557" y="387"/>
                  </a:lnTo>
                  <a:lnTo>
                    <a:pt x="554" y="389"/>
                  </a:lnTo>
                  <a:lnTo>
                    <a:pt x="552" y="391"/>
                  </a:lnTo>
                  <a:lnTo>
                    <a:pt x="554" y="394"/>
                  </a:lnTo>
                  <a:lnTo>
                    <a:pt x="554" y="394"/>
                  </a:lnTo>
                  <a:lnTo>
                    <a:pt x="558" y="397"/>
                  </a:lnTo>
                  <a:lnTo>
                    <a:pt x="560" y="403"/>
                  </a:lnTo>
                  <a:lnTo>
                    <a:pt x="561" y="410"/>
                  </a:lnTo>
                  <a:lnTo>
                    <a:pt x="562" y="418"/>
                  </a:lnTo>
                  <a:lnTo>
                    <a:pt x="562" y="418"/>
                  </a:lnTo>
                  <a:lnTo>
                    <a:pt x="564" y="424"/>
                  </a:lnTo>
                  <a:lnTo>
                    <a:pt x="567" y="428"/>
                  </a:lnTo>
                  <a:lnTo>
                    <a:pt x="573" y="431"/>
                  </a:lnTo>
                  <a:lnTo>
                    <a:pt x="577" y="431"/>
                  </a:lnTo>
                  <a:lnTo>
                    <a:pt x="577" y="431"/>
                  </a:lnTo>
                  <a:lnTo>
                    <a:pt x="580" y="429"/>
                  </a:lnTo>
                  <a:lnTo>
                    <a:pt x="585" y="427"/>
                  </a:lnTo>
                  <a:lnTo>
                    <a:pt x="588" y="425"/>
                  </a:lnTo>
                  <a:lnTo>
                    <a:pt x="594" y="424"/>
                  </a:lnTo>
                  <a:lnTo>
                    <a:pt x="594" y="424"/>
                  </a:lnTo>
                  <a:lnTo>
                    <a:pt x="599" y="424"/>
                  </a:lnTo>
                  <a:lnTo>
                    <a:pt x="602" y="425"/>
                  </a:lnTo>
                  <a:lnTo>
                    <a:pt x="605" y="427"/>
                  </a:lnTo>
                  <a:lnTo>
                    <a:pt x="608" y="427"/>
                  </a:lnTo>
                  <a:lnTo>
                    <a:pt x="608" y="427"/>
                  </a:lnTo>
                  <a:lnTo>
                    <a:pt x="610" y="425"/>
                  </a:lnTo>
                  <a:lnTo>
                    <a:pt x="613" y="422"/>
                  </a:lnTo>
                  <a:lnTo>
                    <a:pt x="614" y="418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2"/>
                  </a:lnTo>
                  <a:lnTo>
                    <a:pt x="617" y="410"/>
                  </a:lnTo>
                  <a:lnTo>
                    <a:pt x="622" y="407"/>
                  </a:lnTo>
                  <a:lnTo>
                    <a:pt x="628" y="407"/>
                  </a:lnTo>
                  <a:lnTo>
                    <a:pt x="631" y="407"/>
                  </a:lnTo>
                  <a:lnTo>
                    <a:pt x="631" y="407"/>
                  </a:lnTo>
                  <a:lnTo>
                    <a:pt x="634" y="410"/>
                  </a:lnTo>
                  <a:lnTo>
                    <a:pt x="635" y="413"/>
                  </a:lnTo>
                  <a:lnTo>
                    <a:pt x="637" y="416"/>
                  </a:lnTo>
                  <a:lnTo>
                    <a:pt x="641" y="416"/>
                  </a:lnTo>
                  <a:lnTo>
                    <a:pt x="641" y="416"/>
                  </a:lnTo>
                  <a:lnTo>
                    <a:pt x="648" y="418"/>
                  </a:lnTo>
                  <a:lnTo>
                    <a:pt x="654" y="419"/>
                  </a:lnTo>
                  <a:lnTo>
                    <a:pt x="659" y="422"/>
                  </a:lnTo>
                  <a:lnTo>
                    <a:pt x="662" y="425"/>
                  </a:lnTo>
                  <a:lnTo>
                    <a:pt x="662" y="425"/>
                  </a:lnTo>
                  <a:lnTo>
                    <a:pt x="662" y="431"/>
                  </a:lnTo>
                  <a:lnTo>
                    <a:pt x="662" y="440"/>
                  </a:lnTo>
                  <a:lnTo>
                    <a:pt x="663" y="450"/>
                  </a:lnTo>
                  <a:lnTo>
                    <a:pt x="663" y="458"/>
                  </a:lnTo>
                  <a:lnTo>
                    <a:pt x="663" y="458"/>
                  </a:lnTo>
                  <a:lnTo>
                    <a:pt x="668" y="466"/>
                  </a:lnTo>
                  <a:lnTo>
                    <a:pt x="672" y="475"/>
                  </a:lnTo>
                  <a:lnTo>
                    <a:pt x="672" y="475"/>
                  </a:lnTo>
                  <a:lnTo>
                    <a:pt x="675" y="483"/>
                  </a:lnTo>
                  <a:lnTo>
                    <a:pt x="679" y="487"/>
                  </a:lnTo>
                  <a:lnTo>
                    <a:pt x="679" y="487"/>
                  </a:lnTo>
                  <a:lnTo>
                    <a:pt x="681" y="492"/>
                  </a:lnTo>
                  <a:lnTo>
                    <a:pt x="681" y="496"/>
                  </a:lnTo>
                  <a:lnTo>
                    <a:pt x="681" y="501"/>
                  </a:lnTo>
                  <a:lnTo>
                    <a:pt x="682" y="502"/>
                  </a:lnTo>
                  <a:lnTo>
                    <a:pt x="685" y="505"/>
                  </a:lnTo>
                  <a:lnTo>
                    <a:pt x="685" y="505"/>
                  </a:lnTo>
                  <a:lnTo>
                    <a:pt x="688" y="505"/>
                  </a:lnTo>
                  <a:lnTo>
                    <a:pt x="690" y="506"/>
                  </a:lnTo>
                  <a:lnTo>
                    <a:pt x="693" y="505"/>
                  </a:lnTo>
                  <a:lnTo>
                    <a:pt x="694" y="504"/>
                  </a:lnTo>
                  <a:lnTo>
                    <a:pt x="697" y="505"/>
                  </a:lnTo>
                  <a:lnTo>
                    <a:pt x="703" y="511"/>
                  </a:lnTo>
                  <a:lnTo>
                    <a:pt x="703" y="511"/>
                  </a:lnTo>
                  <a:lnTo>
                    <a:pt x="714" y="523"/>
                  </a:lnTo>
                  <a:lnTo>
                    <a:pt x="715" y="527"/>
                  </a:lnTo>
                  <a:lnTo>
                    <a:pt x="716" y="532"/>
                  </a:lnTo>
                  <a:lnTo>
                    <a:pt x="716" y="532"/>
                  </a:lnTo>
                  <a:lnTo>
                    <a:pt x="716" y="536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09" y="542"/>
                  </a:lnTo>
                  <a:lnTo>
                    <a:pt x="709" y="542"/>
                  </a:lnTo>
                  <a:lnTo>
                    <a:pt x="694" y="545"/>
                  </a:lnTo>
                  <a:lnTo>
                    <a:pt x="679" y="545"/>
                  </a:lnTo>
                  <a:lnTo>
                    <a:pt x="679" y="545"/>
                  </a:lnTo>
                  <a:lnTo>
                    <a:pt x="675" y="545"/>
                  </a:lnTo>
                  <a:lnTo>
                    <a:pt x="672" y="544"/>
                  </a:lnTo>
                  <a:lnTo>
                    <a:pt x="665" y="538"/>
                  </a:lnTo>
                  <a:lnTo>
                    <a:pt x="665" y="538"/>
                  </a:lnTo>
                  <a:lnTo>
                    <a:pt x="662" y="533"/>
                  </a:lnTo>
                  <a:lnTo>
                    <a:pt x="660" y="532"/>
                  </a:lnTo>
                  <a:lnTo>
                    <a:pt x="657" y="530"/>
                  </a:lnTo>
                  <a:lnTo>
                    <a:pt x="653" y="533"/>
                  </a:lnTo>
                  <a:lnTo>
                    <a:pt x="653" y="533"/>
                  </a:lnTo>
                  <a:lnTo>
                    <a:pt x="647" y="538"/>
                  </a:lnTo>
                  <a:lnTo>
                    <a:pt x="639" y="541"/>
                  </a:lnTo>
                  <a:lnTo>
                    <a:pt x="628" y="546"/>
                  </a:lnTo>
                  <a:lnTo>
                    <a:pt x="628" y="546"/>
                  </a:lnTo>
                  <a:lnTo>
                    <a:pt x="620" y="552"/>
                  </a:lnTo>
                  <a:lnTo>
                    <a:pt x="619" y="554"/>
                  </a:lnTo>
                  <a:lnTo>
                    <a:pt x="620" y="555"/>
                  </a:lnTo>
                  <a:lnTo>
                    <a:pt x="620" y="555"/>
                  </a:lnTo>
                  <a:lnTo>
                    <a:pt x="628" y="558"/>
                  </a:lnTo>
                  <a:lnTo>
                    <a:pt x="631" y="561"/>
                  </a:lnTo>
                  <a:lnTo>
                    <a:pt x="631" y="564"/>
                  </a:lnTo>
                  <a:lnTo>
                    <a:pt x="631" y="564"/>
                  </a:lnTo>
                  <a:lnTo>
                    <a:pt x="631" y="566"/>
                  </a:lnTo>
                  <a:lnTo>
                    <a:pt x="628" y="567"/>
                  </a:lnTo>
                  <a:lnTo>
                    <a:pt x="626" y="567"/>
                  </a:lnTo>
                  <a:lnTo>
                    <a:pt x="625" y="572"/>
                  </a:lnTo>
                  <a:lnTo>
                    <a:pt x="625" y="572"/>
                  </a:lnTo>
                  <a:lnTo>
                    <a:pt x="623" y="582"/>
                  </a:lnTo>
                  <a:lnTo>
                    <a:pt x="628" y="592"/>
                  </a:lnTo>
                  <a:lnTo>
                    <a:pt x="628" y="592"/>
                  </a:lnTo>
                  <a:lnTo>
                    <a:pt x="632" y="600"/>
                  </a:lnTo>
                  <a:lnTo>
                    <a:pt x="632" y="603"/>
                  </a:lnTo>
                  <a:lnTo>
                    <a:pt x="631" y="606"/>
                  </a:lnTo>
                  <a:lnTo>
                    <a:pt x="631" y="606"/>
                  </a:lnTo>
                  <a:lnTo>
                    <a:pt x="628" y="607"/>
                  </a:lnTo>
                  <a:lnTo>
                    <a:pt x="623" y="609"/>
                  </a:lnTo>
                  <a:lnTo>
                    <a:pt x="620" y="610"/>
                  </a:lnTo>
                  <a:lnTo>
                    <a:pt x="619" y="613"/>
                  </a:lnTo>
                  <a:lnTo>
                    <a:pt x="619" y="613"/>
                  </a:lnTo>
                  <a:lnTo>
                    <a:pt x="619" y="623"/>
                  </a:lnTo>
                  <a:lnTo>
                    <a:pt x="619" y="628"/>
                  </a:lnTo>
                  <a:lnTo>
                    <a:pt x="622" y="632"/>
                  </a:lnTo>
                  <a:lnTo>
                    <a:pt x="622" y="632"/>
                  </a:lnTo>
                  <a:lnTo>
                    <a:pt x="625" y="634"/>
                  </a:lnTo>
                  <a:lnTo>
                    <a:pt x="628" y="634"/>
                  </a:lnTo>
                  <a:lnTo>
                    <a:pt x="631" y="634"/>
                  </a:lnTo>
                  <a:lnTo>
                    <a:pt x="634" y="635"/>
                  </a:lnTo>
                  <a:lnTo>
                    <a:pt x="634" y="635"/>
                  </a:lnTo>
                  <a:lnTo>
                    <a:pt x="635" y="640"/>
                  </a:lnTo>
                  <a:lnTo>
                    <a:pt x="637" y="644"/>
                  </a:lnTo>
                  <a:lnTo>
                    <a:pt x="637" y="647"/>
                  </a:lnTo>
                  <a:lnTo>
                    <a:pt x="639" y="650"/>
                  </a:lnTo>
                  <a:lnTo>
                    <a:pt x="639" y="650"/>
                  </a:lnTo>
                  <a:lnTo>
                    <a:pt x="641" y="653"/>
                  </a:lnTo>
                  <a:lnTo>
                    <a:pt x="642" y="656"/>
                  </a:lnTo>
                  <a:lnTo>
                    <a:pt x="644" y="659"/>
                  </a:lnTo>
                  <a:lnTo>
                    <a:pt x="647" y="662"/>
                  </a:lnTo>
                  <a:lnTo>
                    <a:pt x="647" y="662"/>
                  </a:lnTo>
                  <a:lnTo>
                    <a:pt x="648" y="663"/>
                  </a:lnTo>
                  <a:lnTo>
                    <a:pt x="651" y="663"/>
                  </a:lnTo>
                  <a:lnTo>
                    <a:pt x="653" y="662"/>
                  </a:lnTo>
                  <a:lnTo>
                    <a:pt x="654" y="659"/>
                  </a:lnTo>
                  <a:lnTo>
                    <a:pt x="654" y="659"/>
                  </a:lnTo>
                  <a:lnTo>
                    <a:pt x="657" y="658"/>
                  </a:lnTo>
                  <a:lnTo>
                    <a:pt x="660" y="655"/>
                  </a:lnTo>
                  <a:lnTo>
                    <a:pt x="663" y="655"/>
                  </a:lnTo>
                  <a:lnTo>
                    <a:pt x="666" y="656"/>
                  </a:lnTo>
                  <a:lnTo>
                    <a:pt x="666" y="656"/>
                  </a:lnTo>
                  <a:lnTo>
                    <a:pt x="666" y="659"/>
                  </a:lnTo>
                  <a:lnTo>
                    <a:pt x="666" y="662"/>
                  </a:lnTo>
                  <a:lnTo>
                    <a:pt x="663" y="668"/>
                  </a:lnTo>
                  <a:lnTo>
                    <a:pt x="663" y="668"/>
                  </a:lnTo>
                  <a:lnTo>
                    <a:pt x="663" y="672"/>
                  </a:lnTo>
                  <a:lnTo>
                    <a:pt x="663" y="675"/>
                  </a:lnTo>
                  <a:lnTo>
                    <a:pt x="666" y="681"/>
                  </a:lnTo>
                  <a:lnTo>
                    <a:pt x="666" y="681"/>
                  </a:lnTo>
                  <a:lnTo>
                    <a:pt x="671" y="695"/>
                  </a:lnTo>
                  <a:lnTo>
                    <a:pt x="672" y="702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69" y="711"/>
                  </a:lnTo>
                  <a:lnTo>
                    <a:pt x="665" y="714"/>
                  </a:lnTo>
                  <a:lnTo>
                    <a:pt x="662" y="714"/>
                  </a:lnTo>
                  <a:lnTo>
                    <a:pt x="656" y="714"/>
                  </a:lnTo>
                  <a:lnTo>
                    <a:pt x="656" y="714"/>
                  </a:lnTo>
                  <a:lnTo>
                    <a:pt x="651" y="712"/>
                  </a:lnTo>
                  <a:lnTo>
                    <a:pt x="648" y="712"/>
                  </a:lnTo>
                  <a:lnTo>
                    <a:pt x="645" y="714"/>
                  </a:lnTo>
                  <a:lnTo>
                    <a:pt x="644" y="718"/>
                  </a:lnTo>
                  <a:lnTo>
                    <a:pt x="644" y="718"/>
                  </a:lnTo>
                  <a:lnTo>
                    <a:pt x="639" y="723"/>
                  </a:lnTo>
                  <a:lnTo>
                    <a:pt x="635" y="727"/>
                  </a:lnTo>
                  <a:lnTo>
                    <a:pt x="628" y="732"/>
                  </a:lnTo>
                  <a:lnTo>
                    <a:pt x="622" y="733"/>
                  </a:lnTo>
                  <a:lnTo>
                    <a:pt x="622" y="733"/>
                  </a:lnTo>
                  <a:lnTo>
                    <a:pt x="605" y="735"/>
                  </a:lnTo>
                  <a:lnTo>
                    <a:pt x="588" y="735"/>
                  </a:lnTo>
                  <a:lnTo>
                    <a:pt x="588" y="735"/>
                  </a:lnTo>
                  <a:lnTo>
                    <a:pt x="562" y="730"/>
                  </a:lnTo>
                  <a:lnTo>
                    <a:pt x="562" y="730"/>
                  </a:lnTo>
                  <a:lnTo>
                    <a:pt x="565" y="724"/>
                  </a:lnTo>
                  <a:lnTo>
                    <a:pt x="576" y="706"/>
                  </a:lnTo>
                  <a:lnTo>
                    <a:pt x="576" y="706"/>
                  </a:lnTo>
                  <a:lnTo>
                    <a:pt x="579" y="702"/>
                  </a:lnTo>
                  <a:lnTo>
                    <a:pt x="577" y="698"/>
                  </a:lnTo>
                  <a:lnTo>
                    <a:pt x="576" y="696"/>
                  </a:lnTo>
                  <a:lnTo>
                    <a:pt x="574" y="696"/>
                  </a:lnTo>
                  <a:lnTo>
                    <a:pt x="571" y="696"/>
                  </a:lnTo>
                  <a:lnTo>
                    <a:pt x="567" y="698"/>
                  </a:lnTo>
                  <a:lnTo>
                    <a:pt x="567" y="698"/>
                  </a:lnTo>
                  <a:lnTo>
                    <a:pt x="551" y="711"/>
                  </a:lnTo>
                  <a:lnTo>
                    <a:pt x="543" y="717"/>
                  </a:lnTo>
                  <a:lnTo>
                    <a:pt x="536" y="720"/>
                  </a:lnTo>
                  <a:lnTo>
                    <a:pt x="536" y="720"/>
                  </a:lnTo>
                  <a:lnTo>
                    <a:pt x="517" y="721"/>
                  </a:lnTo>
                  <a:lnTo>
                    <a:pt x="509" y="724"/>
                  </a:lnTo>
                  <a:lnTo>
                    <a:pt x="506" y="726"/>
                  </a:lnTo>
                  <a:lnTo>
                    <a:pt x="506" y="729"/>
                  </a:lnTo>
                  <a:lnTo>
                    <a:pt x="506" y="729"/>
                  </a:lnTo>
                  <a:lnTo>
                    <a:pt x="509" y="755"/>
                  </a:lnTo>
                  <a:lnTo>
                    <a:pt x="509" y="763"/>
                  </a:lnTo>
                  <a:lnTo>
                    <a:pt x="509" y="770"/>
                  </a:lnTo>
                  <a:lnTo>
                    <a:pt x="508" y="775"/>
                  </a:lnTo>
                  <a:lnTo>
                    <a:pt x="506" y="776"/>
                  </a:lnTo>
                  <a:lnTo>
                    <a:pt x="505" y="776"/>
                  </a:lnTo>
                  <a:lnTo>
                    <a:pt x="505" y="776"/>
                  </a:lnTo>
                  <a:lnTo>
                    <a:pt x="487" y="779"/>
                  </a:lnTo>
                  <a:lnTo>
                    <a:pt x="480" y="782"/>
                  </a:lnTo>
                  <a:lnTo>
                    <a:pt x="475" y="785"/>
                  </a:lnTo>
                  <a:lnTo>
                    <a:pt x="475" y="785"/>
                  </a:lnTo>
                  <a:lnTo>
                    <a:pt x="468" y="798"/>
                  </a:lnTo>
                  <a:lnTo>
                    <a:pt x="462" y="804"/>
                  </a:lnTo>
                  <a:lnTo>
                    <a:pt x="460" y="804"/>
                  </a:lnTo>
                  <a:lnTo>
                    <a:pt x="457" y="804"/>
                  </a:lnTo>
                  <a:lnTo>
                    <a:pt x="457" y="804"/>
                  </a:lnTo>
                  <a:lnTo>
                    <a:pt x="454" y="801"/>
                  </a:lnTo>
                  <a:lnTo>
                    <a:pt x="451" y="798"/>
                  </a:lnTo>
                  <a:lnTo>
                    <a:pt x="450" y="795"/>
                  </a:lnTo>
                  <a:lnTo>
                    <a:pt x="444" y="794"/>
                  </a:lnTo>
                  <a:lnTo>
                    <a:pt x="444" y="794"/>
                  </a:lnTo>
                  <a:lnTo>
                    <a:pt x="437" y="794"/>
                  </a:lnTo>
                  <a:lnTo>
                    <a:pt x="429" y="794"/>
                  </a:lnTo>
                  <a:lnTo>
                    <a:pt x="423" y="795"/>
                  </a:lnTo>
                  <a:lnTo>
                    <a:pt x="419" y="797"/>
                  </a:lnTo>
                  <a:lnTo>
                    <a:pt x="419" y="797"/>
                  </a:lnTo>
                  <a:lnTo>
                    <a:pt x="413" y="798"/>
                  </a:lnTo>
                  <a:lnTo>
                    <a:pt x="403" y="801"/>
                  </a:lnTo>
                  <a:lnTo>
                    <a:pt x="397" y="801"/>
                  </a:lnTo>
                  <a:lnTo>
                    <a:pt x="392" y="800"/>
                  </a:lnTo>
                  <a:lnTo>
                    <a:pt x="389" y="798"/>
                  </a:lnTo>
                  <a:lnTo>
                    <a:pt x="386" y="795"/>
                  </a:lnTo>
                  <a:lnTo>
                    <a:pt x="386" y="795"/>
                  </a:lnTo>
                  <a:lnTo>
                    <a:pt x="383" y="788"/>
                  </a:lnTo>
                  <a:lnTo>
                    <a:pt x="382" y="782"/>
                  </a:lnTo>
                  <a:lnTo>
                    <a:pt x="379" y="778"/>
                  </a:lnTo>
                  <a:lnTo>
                    <a:pt x="377" y="778"/>
                  </a:lnTo>
                  <a:lnTo>
                    <a:pt x="376" y="776"/>
                  </a:lnTo>
                  <a:lnTo>
                    <a:pt x="376" y="776"/>
                  </a:lnTo>
                  <a:lnTo>
                    <a:pt x="374" y="778"/>
                  </a:lnTo>
                  <a:lnTo>
                    <a:pt x="373" y="779"/>
                  </a:lnTo>
                  <a:lnTo>
                    <a:pt x="373" y="783"/>
                  </a:lnTo>
                  <a:lnTo>
                    <a:pt x="370" y="786"/>
                  </a:lnTo>
                  <a:lnTo>
                    <a:pt x="367" y="788"/>
                  </a:lnTo>
                  <a:lnTo>
                    <a:pt x="363" y="789"/>
                  </a:lnTo>
                  <a:lnTo>
                    <a:pt x="363" y="789"/>
                  </a:lnTo>
                  <a:lnTo>
                    <a:pt x="355" y="789"/>
                  </a:lnTo>
                  <a:lnTo>
                    <a:pt x="349" y="788"/>
                  </a:lnTo>
                  <a:lnTo>
                    <a:pt x="340" y="786"/>
                  </a:lnTo>
                  <a:lnTo>
                    <a:pt x="340" y="786"/>
                  </a:lnTo>
                  <a:lnTo>
                    <a:pt x="337" y="786"/>
                  </a:lnTo>
                  <a:lnTo>
                    <a:pt x="333" y="789"/>
                  </a:lnTo>
                  <a:lnTo>
                    <a:pt x="330" y="792"/>
                  </a:lnTo>
                  <a:lnTo>
                    <a:pt x="329" y="792"/>
                  </a:lnTo>
                  <a:lnTo>
                    <a:pt x="326" y="791"/>
                  </a:lnTo>
                  <a:lnTo>
                    <a:pt x="326" y="791"/>
                  </a:lnTo>
                  <a:lnTo>
                    <a:pt x="317" y="788"/>
                  </a:lnTo>
                  <a:lnTo>
                    <a:pt x="315" y="786"/>
                  </a:lnTo>
                  <a:lnTo>
                    <a:pt x="314" y="782"/>
                  </a:lnTo>
                  <a:lnTo>
                    <a:pt x="314" y="782"/>
                  </a:lnTo>
                  <a:lnTo>
                    <a:pt x="314" y="778"/>
                  </a:lnTo>
                  <a:lnTo>
                    <a:pt x="314" y="773"/>
                  </a:lnTo>
                  <a:lnTo>
                    <a:pt x="311" y="770"/>
                  </a:lnTo>
                  <a:lnTo>
                    <a:pt x="309" y="770"/>
                  </a:lnTo>
                  <a:lnTo>
                    <a:pt x="308" y="773"/>
                  </a:lnTo>
                  <a:lnTo>
                    <a:pt x="308" y="773"/>
                  </a:lnTo>
                  <a:lnTo>
                    <a:pt x="305" y="778"/>
                  </a:lnTo>
                  <a:lnTo>
                    <a:pt x="300" y="783"/>
                  </a:lnTo>
                  <a:lnTo>
                    <a:pt x="297" y="791"/>
                  </a:lnTo>
                  <a:lnTo>
                    <a:pt x="292" y="798"/>
                  </a:lnTo>
                  <a:lnTo>
                    <a:pt x="292" y="798"/>
                  </a:lnTo>
                  <a:lnTo>
                    <a:pt x="286" y="804"/>
                  </a:lnTo>
                  <a:lnTo>
                    <a:pt x="280" y="807"/>
                  </a:lnTo>
                  <a:lnTo>
                    <a:pt x="272" y="807"/>
                  </a:lnTo>
                  <a:lnTo>
                    <a:pt x="262" y="807"/>
                  </a:lnTo>
                  <a:lnTo>
                    <a:pt x="262" y="807"/>
                  </a:lnTo>
                  <a:lnTo>
                    <a:pt x="253" y="807"/>
                  </a:lnTo>
                  <a:lnTo>
                    <a:pt x="247" y="809"/>
                  </a:lnTo>
                  <a:lnTo>
                    <a:pt x="244" y="809"/>
                  </a:lnTo>
                  <a:lnTo>
                    <a:pt x="238" y="806"/>
                  </a:lnTo>
                  <a:lnTo>
                    <a:pt x="238" y="806"/>
                  </a:lnTo>
                  <a:lnTo>
                    <a:pt x="231" y="801"/>
                  </a:lnTo>
                  <a:lnTo>
                    <a:pt x="220" y="798"/>
                  </a:lnTo>
                  <a:lnTo>
                    <a:pt x="212" y="798"/>
                  </a:lnTo>
                  <a:lnTo>
                    <a:pt x="209" y="800"/>
                  </a:lnTo>
                  <a:lnTo>
                    <a:pt x="207" y="801"/>
                  </a:lnTo>
                  <a:lnTo>
                    <a:pt x="207" y="801"/>
                  </a:lnTo>
                  <a:lnTo>
                    <a:pt x="207" y="809"/>
                  </a:lnTo>
                  <a:lnTo>
                    <a:pt x="209" y="819"/>
                  </a:lnTo>
                  <a:lnTo>
                    <a:pt x="212" y="831"/>
                  </a:lnTo>
                  <a:lnTo>
                    <a:pt x="212" y="831"/>
                  </a:lnTo>
                  <a:lnTo>
                    <a:pt x="201" y="829"/>
                  </a:lnTo>
                  <a:lnTo>
                    <a:pt x="191" y="829"/>
                  </a:lnTo>
                  <a:lnTo>
                    <a:pt x="182" y="832"/>
                  </a:lnTo>
                  <a:lnTo>
                    <a:pt x="182" y="832"/>
                  </a:lnTo>
                  <a:lnTo>
                    <a:pt x="173" y="838"/>
                  </a:lnTo>
                  <a:lnTo>
                    <a:pt x="161" y="849"/>
                  </a:lnTo>
                  <a:lnTo>
                    <a:pt x="149" y="857"/>
                  </a:lnTo>
                  <a:lnTo>
                    <a:pt x="143" y="862"/>
                  </a:lnTo>
                  <a:lnTo>
                    <a:pt x="143" y="862"/>
                  </a:lnTo>
                  <a:lnTo>
                    <a:pt x="140" y="863"/>
                  </a:lnTo>
                  <a:lnTo>
                    <a:pt x="139" y="866"/>
                  </a:lnTo>
                  <a:lnTo>
                    <a:pt x="136" y="878"/>
                  </a:lnTo>
                  <a:lnTo>
                    <a:pt x="136" y="878"/>
                  </a:lnTo>
                  <a:lnTo>
                    <a:pt x="136" y="886"/>
                  </a:lnTo>
                  <a:lnTo>
                    <a:pt x="136" y="892"/>
                  </a:lnTo>
                  <a:lnTo>
                    <a:pt x="139" y="895"/>
                  </a:lnTo>
                  <a:lnTo>
                    <a:pt x="143" y="897"/>
                  </a:lnTo>
                  <a:lnTo>
                    <a:pt x="143" y="897"/>
                  </a:lnTo>
                  <a:lnTo>
                    <a:pt x="149" y="896"/>
                  </a:lnTo>
                  <a:lnTo>
                    <a:pt x="152" y="899"/>
                  </a:lnTo>
                  <a:lnTo>
                    <a:pt x="158" y="905"/>
                  </a:lnTo>
                  <a:lnTo>
                    <a:pt x="158" y="905"/>
                  </a:lnTo>
                  <a:lnTo>
                    <a:pt x="166" y="914"/>
                  </a:lnTo>
                  <a:lnTo>
                    <a:pt x="173" y="917"/>
                  </a:lnTo>
                  <a:lnTo>
                    <a:pt x="173" y="917"/>
                  </a:lnTo>
                  <a:lnTo>
                    <a:pt x="186" y="921"/>
                  </a:lnTo>
                  <a:lnTo>
                    <a:pt x="188" y="923"/>
                  </a:lnTo>
                  <a:lnTo>
                    <a:pt x="188" y="924"/>
                  </a:lnTo>
                  <a:lnTo>
                    <a:pt x="182" y="926"/>
                  </a:lnTo>
                  <a:lnTo>
                    <a:pt x="182" y="926"/>
                  </a:lnTo>
                  <a:lnTo>
                    <a:pt x="173" y="926"/>
                  </a:lnTo>
                  <a:lnTo>
                    <a:pt x="167" y="926"/>
                  </a:lnTo>
                  <a:lnTo>
                    <a:pt x="164" y="926"/>
                  </a:lnTo>
                  <a:lnTo>
                    <a:pt x="163" y="927"/>
                  </a:lnTo>
                  <a:lnTo>
                    <a:pt x="163" y="930"/>
                  </a:lnTo>
                  <a:lnTo>
                    <a:pt x="161" y="935"/>
                  </a:lnTo>
                  <a:lnTo>
                    <a:pt x="161" y="935"/>
                  </a:lnTo>
                  <a:lnTo>
                    <a:pt x="160" y="945"/>
                  </a:lnTo>
                  <a:lnTo>
                    <a:pt x="155" y="955"/>
                  </a:lnTo>
                  <a:lnTo>
                    <a:pt x="154" y="961"/>
                  </a:lnTo>
                  <a:lnTo>
                    <a:pt x="154" y="966"/>
                  </a:lnTo>
                  <a:lnTo>
                    <a:pt x="155" y="970"/>
                  </a:lnTo>
                  <a:lnTo>
                    <a:pt x="157" y="974"/>
                  </a:lnTo>
                  <a:lnTo>
                    <a:pt x="157" y="974"/>
                  </a:lnTo>
                  <a:lnTo>
                    <a:pt x="163" y="982"/>
                  </a:lnTo>
                  <a:lnTo>
                    <a:pt x="164" y="989"/>
                  </a:lnTo>
                  <a:lnTo>
                    <a:pt x="164" y="995"/>
                  </a:lnTo>
                  <a:lnTo>
                    <a:pt x="166" y="1001"/>
                  </a:lnTo>
                  <a:lnTo>
                    <a:pt x="166" y="1001"/>
                  </a:lnTo>
                  <a:lnTo>
                    <a:pt x="169" y="1003"/>
                  </a:lnTo>
                  <a:lnTo>
                    <a:pt x="170" y="1006"/>
                  </a:lnTo>
                  <a:lnTo>
                    <a:pt x="172" y="1009"/>
                  </a:lnTo>
                  <a:lnTo>
                    <a:pt x="170" y="1014"/>
                  </a:lnTo>
                  <a:lnTo>
                    <a:pt x="170" y="1014"/>
                  </a:lnTo>
                  <a:lnTo>
                    <a:pt x="167" y="1023"/>
                  </a:lnTo>
                  <a:lnTo>
                    <a:pt x="166" y="1031"/>
                  </a:lnTo>
                  <a:lnTo>
                    <a:pt x="167" y="1047"/>
                  </a:lnTo>
                  <a:lnTo>
                    <a:pt x="167" y="1047"/>
                  </a:lnTo>
                  <a:lnTo>
                    <a:pt x="166" y="1059"/>
                  </a:lnTo>
                  <a:lnTo>
                    <a:pt x="166" y="1068"/>
                  </a:lnTo>
                  <a:lnTo>
                    <a:pt x="164" y="1074"/>
                  </a:lnTo>
                  <a:lnTo>
                    <a:pt x="164" y="1077"/>
                  </a:lnTo>
                  <a:lnTo>
                    <a:pt x="164" y="1077"/>
                  </a:lnTo>
                  <a:lnTo>
                    <a:pt x="170" y="1080"/>
                  </a:lnTo>
                  <a:lnTo>
                    <a:pt x="177" y="108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Freeform 190"/>
            <p:cNvSpPr>
              <a:spLocks/>
            </p:cNvSpPr>
            <p:nvPr/>
          </p:nvSpPr>
          <p:spPr bwMode="auto">
            <a:xfrm>
              <a:off x="7346950" y="6092825"/>
              <a:ext cx="244475" cy="569912"/>
            </a:xfrm>
            <a:custGeom>
              <a:avLst/>
              <a:gdLst>
                <a:gd name="T0" fmla="*/ 0 w 154"/>
                <a:gd name="T1" fmla="*/ 22 h 359"/>
                <a:gd name="T2" fmla="*/ 7 w 154"/>
                <a:gd name="T3" fmla="*/ 18 h 359"/>
                <a:gd name="T4" fmla="*/ 10 w 154"/>
                <a:gd name="T5" fmla="*/ 14 h 359"/>
                <a:gd name="T6" fmla="*/ 13 w 154"/>
                <a:gd name="T7" fmla="*/ 3 h 359"/>
                <a:gd name="T8" fmla="*/ 15 w 154"/>
                <a:gd name="T9" fmla="*/ 2 h 359"/>
                <a:gd name="T10" fmla="*/ 19 w 154"/>
                <a:gd name="T11" fmla="*/ 0 h 359"/>
                <a:gd name="T12" fmla="*/ 27 w 154"/>
                <a:gd name="T13" fmla="*/ 6 h 359"/>
                <a:gd name="T14" fmla="*/ 33 w 154"/>
                <a:gd name="T15" fmla="*/ 15 h 359"/>
                <a:gd name="T16" fmla="*/ 34 w 154"/>
                <a:gd name="T17" fmla="*/ 22 h 359"/>
                <a:gd name="T18" fmla="*/ 37 w 154"/>
                <a:gd name="T19" fmla="*/ 28 h 359"/>
                <a:gd name="T20" fmla="*/ 46 w 154"/>
                <a:gd name="T21" fmla="*/ 33 h 359"/>
                <a:gd name="T22" fmla="*/ 50 w 154"/>
                <a:gd name="T23" fmla="*/ 37 h 359"/>
                <a:gd name="T24" fmla="*/ 50 w 154"/>
                <a:gd name="T25" fmla="*/ 45 h 359"/>
                <a:gd name="T26" fmla="*/ 53 w 154"/>
                <a:gd name="T27" fmla="*/ 48 h 359"/>
                <a:gd name="T28" fmla="*/ 65 w 154"/>
                <a:gd name="T29" fmla="*/ 51 h 359"/>
                <a:gd name="T30" fmla="*/ 74 w 154"/>
                <a:gd name="T31" fmla="*/ 58 h 359"/>
                <a:gd name="T32" fmla="*/ 83 w 154"/>
                <a:gd name="T33" fmla="*/ 70 h 359"/>
                <a:gd name="T34" fmla="*/ 93 w 154"/>
                <a:gd name="T35" fmla="*/ 79 h 359"/>
                <a:gd name="T36" fmla="*/ 107 w 154"/>
                <a:gd name="T37" fmla="*/ 83 h 359"/>
                <a:gd name="T38" fmla="*/ 113 w 154"/>
                <a:gd name="T39" fmla="*/ 83 h 359"/>
                <a:gd name="T40" fmla="*/ 113 w 154"/>
                <a:gd name="T41" fmla="*/ 83 h 359"/>
                <a:gd name="T42" fmla="*/ 113 w 154"/>
                <a:gd name="T43" fmla="*/ 73 h 359"/>
                <a:gd name="T44" fmla="*/ 113 w 154"/>
                <a:gd name="T45" fmla="*/ 65 h 359"/>
                <a:gd name="T46" fmla="*/ 124 w 154"/>
                <a:gd name="T47" fmla="*/ 82 h 359"/>
                <a:gd name="T48" fmla="*/ 130 w 154"/>
                <a:gd name="T49" fmla="*/ 91 h 359"/>
                <a:gd name="T50" fmla="*/ 133 w 154"/>
                <a:gd name="T51" fmla="*/ 101 h 359"/>
                <a:gd name="T52" fmla="*/ 133 w 154"/>
                <a:gd name="T53" fmla="*/ 110 h 359"/>
                <a:gd name="T54" fmla="*/ 139 w 154"/>
                <a:gd name="T55" fmla="*/ 117 h 359"/>
                <a:gd name="T56" fmla="*/ 145 w 154"/>
                <a:gd name="T57" fmla="*/ 123 h 359"/>
                <a:gd name="T58" fmla="*/ 148 w 154"/>
                <a:gd name="T59" fmla="*/ 125 h 359"/>
                <a:gd name="T60" fmla="*/ 147 w 154"/>
                <a:gd name="T61" fmla="*/ 150 h 359"/>
                <a:gd name="T62" fmla="*/ 150 w 154"/>
                <a:gd name="T63" fmla="*/ 160 h 359"/>
                <a:gd name="T64" fmla="*/ 154 w 154"/>
                <a:gd name="T65" fmla="*/ 168 h 359"/>
                <a:gd name="T66" fmla="*/ 154 w 154"/>
                <a:gd name="T67" fmla="*/ 172 h 359"/>
                <a:gd name="T68" fmla="*/ 151 w 154"/>
                <a:gd name="T69" fmla="*/ 184 h 359"/>
                <a:gd name="T70" fmla="*/ 147 w 154"/>
                <a:gd name="T71" fmla="*/ 188 h 359"/>
                <a:gd name="T72" fmla="*/ 138 w 154"/>
                <a:gd name="T73" fmla="*/ 197 h 359"/>
                <a:gd name="T74" fmla="*/ 135 w 154"/>
                <a:gd name="T75" fmla="*/ 199 h 359"/>
                <a:gd name="T76" fmla="*/ 127 w 154"/>
                <a:gd name="T77" fmla="*/ 196 h 359"/>
                <a:gd name="T78" fmla="*/ 113 w 154"/>
                <a:gd name="T79" fmla="*/ 190 h 359"/>
                <a:gd name="T80" fmla="*/ 107 w 154"/>
                <a:gd name="T81" fmla="*/ 193 h 359"/>
                <a:gd name="T82" fmla="*/ 105 w 154"/>
                <a:gd name="T83" fmla="*/ 196 h 359"/>
                <a:gd name="T84" fmla="*/ 104 w 154"/>
                <a:gd name="T85" fmla="*/ 215 h 359"/>
                <a:gd name="T86" fmla="*/ 96 w 154"/>
                <a:gd name="T87" fmla="*/ 228 h 359"/>
                <a:gd name="T88" fmla="*/ 93 w 154"/>
                <a:gd name="T89" fmla="*/ 230 h 359"/>
                <a:gd name="T90" fmla="*/ 83 w 154"/>
                <a:gd name="T91" fmla="*/ 225 h 359"/>
                <a:gd name="T92" fmla="*/ 80 w 154"/>
                <a:gd name="T93" fmla="*/ 222 h 359"/>
                <a:gd name="T94" fmla="*/ 77 w 154"/>
                <a:gd name="T95" fmla="*/ 224 h 359"/>
                <a:gd name="T96" fmla="*/ 70 w 154"/>
                <a:gd name="T97" fmla="*/ 231 h 359"/>
                <a:gd name="T98" fmla="*/ 67 w 154"/>
                <a:gd name="T99" fmla="*/ 246 h 359"/>
                <a:gd name="T100" fmla="*/ 67 w 154"/>
                <a:gd name="T101" fmla="*/ 258 h 359"/>
                <a:gd name="T102" fmla="*/ 71 w 154"/>
                <a:gd name="T103" fmla="*/ 262 h 359"/>
                <a:gd name="T104" fmla="*/ 80 w 154"/>
                <a:gd name="T105" fmla="*/ 261 h 359"/>
                <a:gd name="T106" fmla="*/ 83 w 154"/>
                <a:gd name="T107" fmla="*/ 262 h 359"/>
                <a:gd name="T108" fmla="*/ 86 w 154"/>
                <a:gd name="T109" fmla="*/ 267 h 359"/>
                <a:gd name="T110" fmla="*/ 89 w 154"/>
                <a:gd name="T111" fmla="*/ 279 h 359"/>
                <a:gd name="T112" fmla="*/ 99 w 154"/>
                <a:gd name="T113" fmla="*/ 282 h 359"/>
                <a:gd name="T114" fmla="*/ 110 w 154"/>
                <a:gd name="T115" fmla="*/ 282 h 359"/>
                <a:gd name="T116" fmla="*/ 115 w 154"/>
                <a:gd name="T117" fmla="*/ 286 h 359"/>
                <a:gd name="T118" fmla="*/ 115 w 154"/>
                <a:gd name="T119" fmla="*/ 289 h 359"/>
                <a:gd name="T120" fmla="*/ 111 w 154"/>
                <a:gd name="T121" fmla="*/ 304 h 359"/>
                <a:gd name="T122" fmla="*/ 104 w 154"/>
                <a:gd name="T123" fmla="*/ 32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" h="359">
                  <a:moveTo>
                    <a:pt x="0" y="22"/>
                  </a:moveTo>
                  <a:lnTo>
                    <a:pt x="0" y="22"/>
                  </a:lnTo>
                  <a:lnTo>
                    <a:pt x="4" y="19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3" y="15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9" y="36"/>
                  </a:lnTo>
                  <a:lnTo>
                    <a:pt x="50" y="37"/>
                  </a:lnTo>
                  <a:lnTo>
                    <a:pt x="50" y="42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65" y="51"/>
                  </a:lnTo>
                  <a:lnTo>
                    <a:pt x="70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83" y="70"/>
                  </a:lnTo>
                  <a:lnTo>
                    <a:pt x="87" y="76"/>
                  </a:lnTo>
                  <a:lnTo>
                    <a:pt x="93" y="79"/>
                  </a:lnTo>
                  <a:lnTo>
                    <a:pt x="93" y="79"/>
                  </a:lnTo>
                  <a:lnTo>
                    <a:pt x="107" y="83"/>
                  </a:lnTo>
                  <a:lnTo>
                    <a:pt x="111" y="85"/>
                  </a:lnTo>
                  <a:lnTo>
                    <a:pt x="113" y="83"/>
                  </a:lnTo>
                  <a:lnTo>
                    <a:pt x="113" y="83"/>
                  </a:lnTo>
                  <a:lnTo>
                    <a:pt x="113" y="83"/>
                  </a:lnTo>
                  <a:lnTo>
                    <a:pt x="113" y="79"/>
                  </a:lnTo>
                  <a:lnTo>
                    <a:pt x="113" y="73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15" y="70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30" y="91"/>
                  </a:lnTo>
                  <a:lnTo>
                    <a:pt x="132" y="95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10"/>
                  </a:lnTo>
                  <a:lnTo>
                    <a:pt x="135" y="114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48" y="156"/>
                  </a:lnTo>
                  <a:lnTo>
                    <a:pt x="150" y="160"/>
                  </a:lnTo>
                  <a:lnTo>
                    <a:pt x="153" y="165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4" y="172"/>
                  </a:lnTo>
                  <a:lnTo>
                    <a:pt x="154" y="178"/>
                  </a:lnTo>
                  <a:lnTo>
                    <a:pt x="151" y="184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2" y="193"/>
                  </a:lnTo>
                  <a:lnTo>
                    <a:pt x="138" y="197"/>
                  </a:lnTo>
                  <a:lnTo>
                    <a:pt x="136" y="199"/>
                  </a:lnTo>
                  <a:lnTo>
                    <a:pt x="135" y="199"/>
                  </a:lnTo>
                  <a:lnTo>
                    <a:pt x="127" y="196"/>
                  </a:lnTo>
                  <a:lnTo>
                    <a:pt x="127" y="196"/>
                  </a:lnTo>
                  <a:lnTo>
                    <a:pt x="120" y="191"/>
                  </a:lnTo>
                  <a:lnTo>
                    <a:pt x="113" y="190"/>
                  </a:lnTo>
                  <a:lnTo>
                    <a:pt x="108" y="191"/>
                  </a:lnTo>
                  <a:lnTo>
                    <a:pt x="107" y="193"/>
                  </a:lnTo>
                  <a:lnTo>
                    <a:pt x="105" y="196"/>
                  </a:lnTo>
                  <a:lnTo>
                    <a:pt x="105" y="196"/>
                  </a:lnTo>
                  <a:lnTo>
                    <a:pt x="105" y="205"/>
                  </a:lnTo>
                  <a:lnTo>
                    <a:pt x="104" y="215"/>
                  </a:lnTo>
                  <a:lnTo>
                    <a:pt x="99" y="225"/>
                  </a:lnTo>
                  <a:lnTo>
                    <a:pt x="96" y="228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87" y="228"/>
                  </a:lnTo>
                  <a:lnTo>
                    <a:pt x="83" y="225"/>
                  </a:lnTo>
                  <a:lnTo>
                    <a:pt x="81" y="224"/>
                  </a:lnTo>
                  <a:lnTo>
                    <a:pt x="80" y="222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4" y="227"/>
                  </a:lnTo>
                  <a:lnTo>
                    <a:pt x="70" y="231"/>
                  </a:lnTo>
                  <a:lnTo>
                    <a:pt x="68" y="239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58"/>
                  </a:lnTo>
                  <a:lnTo>
                    <a:pt x="68" y="261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80" y="261"/>
                  </a:lnTo>
                  <a:lnTo>
                    <a:pt x="81" y="261"/>
                  </a:lnTo>
                  <a:lnTo>
                    <a:pt x="83" y="262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87" y="274"/>
                  </a:lnTo>
                  <a:lnTo>
                    <a:pt x="89" y="279"/>
                  </a:lnTo>
                  <a:lnTo>
                    <a:pt x="93" y="280"/>
                  </a:lnTo>
                  <a:lnTo>
                    <a:pt x="99" y="282"/>
                  </a:lnTo>
                  <a:lnTo>
                    <a:pt x="99" y="282"/>
                  </a:lnTo>
                  <a:lnTo>
                    <a:pt x="110" y="282"/>
                  </a:lnTo>
                  <a:lnTo>
                    <a:pt x="113" y="283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9"/>
                  </a:lnTo>
                  <a:lnTo>
                    <a:pt x="115" y="293"/>
                  </a:lnTo>
                  <a:lnTo>
                    <a:pt x="111" y="304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92" y="359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Freeform 191"/>
            <p:cNvSpPr>
              <a:spLocks/>
            </p:cNvSpPr>
            <p:nvPr/>
          </p:nvSpPr>
          <p:spPr bwMode="auto">
            <a:xfrm>
              <a:off x="6651625" y="5789613"/>
              <a:ext cx="695325" cy="914400"/>
            </a:xfrm>
            <a:custGeom>
              <a:avLst/>
              <a:gdLst>
                <a:gd name="T0" fmla="*/ 3 w 438"/>
                <a:gd name="T1" fmla="*/ 227 h 576"/>
                <a:gd name="T2" fmla="*/ 16 w 438"/>
                <a:gd name="T3" fmla="*/ 259 h 576"/>
                <a:gd name="T4" fmla="*/ 35 w 438"/>
                <a:gd name="T5" fmla="*/ 299 h 576"/>
                <a:gd name="T6" fmla="*/ 17 w 438"/>
                <a:gd name="T7" fmla="*/ 323 h 576"/>
                <a:gd name="T8" fmla="*/ 31 w 438"/>
                <a:gd name="T9" fmla="*/ 347 h 576"/>
                <a:gd name="T10" fmla="*/ 12 w 438"/>
                <a:gd name="T11" fmla="*/ 359 h 576"/>
                <a:gd name="T12" fmla="*/ 10 w 438"/>
                <a:gd name="T13" fmla="*/ 370 h 576"/>
                <a:gd name="T14" fmla="*/ 1 w 438"/>
                <a:gd name="T15" fmla="*/ 399 h 576"/>
                <a:gd name="T16" fmla="*/ 23 w 438"/>
                <a:gd name="T17" fmla="*/ 409 h 576"/>
                <a:gd name="T18" fmla="*/ 49 w 438"/>
                <a:gd name="T19" fmla="*/ 400 h 576"/>
                <a:gd name="T20" fmla="*/ 66 w 438"/>
                <a:gd name="T21" fmla="*/ 415 h 576"/>
                <a:gd name="T22" fmla="*/ 40 w 438"/>
                <a:gd name="T23" fmla="*/ 456 h 576"/>
                <a:gd name="T24" fmla="*/ 22 w 438"/>
                <a:gd name="T25" fmla="*/ 495 h 576"/>
                <a:gd name="T26" fmla="*/ 17 w 438"/>
                <a:gd name="T27" fmla="*/ 513 h 576"/>
                <a:gd name="T28" fmla="*/ 29 w 438"/>
                <a:gd name="T29" fmla="*/ 507 h 576"/>
                <a:gd name="T30" fmla="*/ 37 w 438"/>
                <a:gd name="T31" fmla="*/ 535 h 576"/>
                <a:gd name="T32" fmla="*/ 63 w 438"/>
                <a:gd name="T33" fmla="*/ 541 h 576"/>
                <a:gd name="T34" fmla="*/ 87 w 438"/>
                <a:gd name="T35" fmla="*/ 535 h 576"/>
                <a:gd name="T36" fmla="*/ 114 w 438"/>
                <a:gd name="T37" fmla="*/ 570 h 576"/>
                <a:gd name="T38" fmla="*/ 131 w 438"/>
                <a:gd name="T39" fmla="*/ 563 h 576"/>
                <a:gd name="T40" fmla="*/ 148 w 438"/>
                <a:gd name="T41" fmla="*/ 539 h 576"/>
                <a:gd name="T42" fmla="*/ 166 w 438"/>
                <a:gd name="T43" fmla="*/ 551 h 576"/>
                <a:gd name="T44" fmla="*/ 168 w 438"/>
                <a:gd name="T45" fmla="*/ 533 h 576"/>
                <a:gd name="T46" fmla="*/ 192 w 438"/>
                <a:gd name="T47" fmla="*/ 519 h 576"/>
                <a:gd name="T48" fmla="*/ 211 w 438"/>
                <a:gd name="T49" fmla="*/ 476 h 576"/>
                <a:gd name="T50" fmla="*/ 247 w 438"/>
                <a:gd name="T51" fmla="*/ 434 h 576"/>
                <a:gd name="T52" fmla="*/ 269 w 438"/>
                <a:gd name="T53" fmla="*/ 407 h 576"/>
                <a:gd name="T54" fmla="*/ 293 w 438"/>
                <a:gd name="T55" fmla="*/ 407 h 576"/>
                <a:gd name="T56" fmla="*/ 328 w 438"/>
                <a:gd name="T57" fmla="*/ 409 h 576"/>
                <a:gd name="T58" fmla="*/ 355 w 438"/>
                <a:gd name="T59" fmla="*/ 399 h 576"/>
                <a:gd name="T60" fmla="*/ 365 w 438"/>
                <a:gd name="T61" fmla="*/ 376 h 576"/>
                <a:gd name="T62" fmla="*/ 397 w 438"/>
                <a:gd name="T63" fmla="*/ 359 h 576"/>
                <a:gd name="T64" fmla="*/ 374 w 438"/>
                <a:gd name="T65" fmla="*/ 350 h 576"/>
                <a:gd name="T66" fmla="*/ 327 w 438"/>
                <a:gd name="T67" fmla="*/ 341 h 576"/>
                <a:gd name="T68" fmla="*/ 300 w 438"/>
                <a:gd name="T69" fmla="*/ 329 h 576"/>
                <a:gd name="T70" fmla="*/ 262 w 438"/>
                <a:gd name="T71" fmla="*/ 322 h 576"/>
                <a:gd name="T72" fmla="*/ 260 w 438"/>
                <a:gd name="T73" fmla="*/ 305 h 576"/>
                <a:gd name="T74" fmla="*/ 256 w 438"/>
                <a:gd name="T75" fmla="*/ 270 h 576"/>
                <a:gd name="T76" fmla="*/ 260 w 438"/>
                <a:gd name="T77" fmla="*/ 243 h 576"/>
                <a:gd name="T78" fmla="*/ 272 w 438"/>
                <a:gd name="T79" fmla="*/ 221 h 576"/>
                <a:gd name="T80" fmla="*/ 299 w 438"/>
                <a:gd name="T81" fmla="*/ 210 h 576"/>
                <a:gd name="T82" fmla="*/ 322 w 438"/>
                <a:gd name="T83" fmla="*/ 234 h 576"/>
                <a:gd name="T84" fmla="*/ 302 w 438"/>
                <a:gd name="T85" fmla="*/ 277 h 576"/>
                <a:gd name="T86" fmla="*/ 317 w 438"/>
                <a:gd name="T87" fmla="*/ 287 h 576"/>
                <a:gd name="T88" fmla="*/ 331 w 438"/>
                <a:gd name="T89" fmla="*/ 290 h 576"/>
                <a:gd name="T90" fmla="*/ 342 w 438"/>
                <a:gd name="T91" fmla="*/ 307 h 576"/>
                <a:gd name="T92" fmla="*/ 345 w 438"/>
                <a:gd name="T93" fmla="*/ 268 h 576"/>
                <a:gd name="T94" fmla="*/ 373 w 438"/>
                <a:gd name="T95" fmla="*/ 270 h 576"/>
                <a:gd name="T96" fmla="*/ 391 w 438"/>
                <a:gd name="T97" fmla="*/ 274 h 576"/>
                <a:gd name="T98" fmla="*/ 425 w 438"/>
                <a:gd name="T99" fmla="*/ 279 h 576"/>
                <a:gd name="T100" fmla="*/ 414 w 438"/>
                <a:gd name="T101" fmla="*/ 267 h 576"/>
                <a:gd name="T102" fmla="*/ 417 w 438"/>
                <a:gd name="T103" fmla="*/ 249 h 576"/>
                <a:gd name="T104" fmla="*/ 419 w 438"/>
                <a:gd name="T105" fmla="*/ 224 h 576"/>
                <a:gd name="T106" fmla="*/ 438 w 438"/>
                <a:gd name="T107" fmla="*/ 216 h 576"/>
                <a:gd name="T108" fmla="*/ 411 w 438"/>
                <a:gd name="T109" fmla="*/ 197 h 576"/>
                <a:gd name="T110" fmla="*/ 402 w 438"/>
                <a:gd name="T111" fmla="*/ 176 h 576"/>
                <a:gd name="T112" fmla="*/ 364 w 438"/>
                <a:gd name="T113" fmla="*/ 147 h 576"/>
                <a:gd name="T114" fmla="*/ 348 w 438"/>
                <a:gd name="T115" fmla="*/ 129 h 576"/>
                <a:gd name="T116" fmla="*/ 325 w 438"/>
                <a:gd name="T117" fmla="*/ 85 h 576"/>
                <a:gd name="T118" fmla="*/ 296 w 438"/>
                <a:gd name="T119" fmla="*/ 68 h 576"/>
                <a:gd name="T120" fmla="*/ 263 w 438"/>
                <a:gd name="T121" fmla="*/ 55 h 576"/>
                <a:gd name="T122" fmla="*/ 251 w 438"/>
                <a:gd name="T123" fmla="*/ 31 h 576"/>
                <a:gd name="T124" fmla="*/ 229 w 438"/>
                <a:gd name="T125" fmla="*/ 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576">
                  <a:moveTo>
                    <a:pt x="10" y="166"/>
                  </a:moveTo>
                  <a:lnTo>
                    <a:pt x="10" y="166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7" y="206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3" y="227"/>
                  </a:lnTo>
                  <a:lnTo>
                    <a:pt x="3" y="234"/>
                  </a:lnTo>
                  <a:lnTo>
                    <a:pt x="4" y="240"/>
                  </a:lnTo>
                  <a:lnTo>
                    <a:pt x="7" y="246"/>
                  </a:lnTo>
                  <a:lnTo>
                    <a:pt x="7" y="246"/>
                  </a:lnTo>
                  <a:lnTo>
                    <a:pt x="13" y="250"/>
                  </a:lnTo>
                  <a:lnTo>
                    <a:pt x="16" y="253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76"/>
                  </a:lnTo>
                  <a:lnTo>
                    <a:pt x="16" y="282"/>
                  </a:lnTo>
                  <a:lnTo>
                    <a:pt x="17" y="283"/>
                  </a:lnTo>
                  <a:lnTo>
                    <a:pt x="19" y="285"/>
                  </a:lnTo>
                  <a:lnTo>
                    <a:pt x="19" y="285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9"/>
                  </a:lnTo>
                  <a:lnTo>
                    <a:pt x="34" y="305"/>
                  </a:lnTo>
                  <a:lnTo>
                    <a:pt x="32" y="307"/>
                  </a:lnTo>
                  <a:lnTo>
                    <a:pt x="31" y="308"/>
                  </a:lnTo>
                  <a:lnTo>
                    <a:pt x="31" y="308"/>
                  </a:lnTo>
                  <a:lnTo>
                    <a:pt x="26" y="311"/>
                  </a:lnTo>
                  <a:lnTo>
                    <a:pt x="22" y="316"/>
                  </a:lnTo>
                  <a:lnTo>
                    <a:pt x="17" y="320"/>
                  </a:lnTo>
                  <a:lnTo>
                    <a:pt x="17" y="323"/>
                  </a:lnTo>
                  <a:lnTo>
                    <a:pt x="17" y="326"/>
                  </a:lnTo>
                  <a:lnTo>
                    <a:pt x="17" y="326"/>
                  </a:lnTo>
                  <a:lnTo>
                    <a:pt x="22" y="332"/>
                  </a:lnTo>
                  <a:lnTo>
                    <a:pt x="26" y="338"/>
                  </a:lnTo>
                  <a:lnTo>
                    <a:pt x="31" y="342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1" y="347"/>
                  </a:lnTo>
                  <a:lnTo>
                    <a:pt x="26" y="348"/>
                  </a:lnTo>
                  <a:lnTo>
                    <a:pt x="22" y="350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19" y="357"/>
                  </a:lnTo>
                  <a:lnTo>
                    <a:pt x="16" y="359"/>
                  </a:lnTo>
                  <a:lnTo>
                    <a:pt x="13" y="360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9" y="359"/>
                  </a:lnTo>
                  <a:lnTo>
                    <a:pt x="4" y="360"/>
                  </a:lnTo>
                  <a:lnTo>
                    <a:pt x="3" y="363"/>
                  </a:lnTo>
                  <a:lnTo>
                    <a:pt x="3" y="365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10" y="370"/>
                  </a:lnTo>
                  <a:lnTo>
                    <a:pt x="14" y="375"/>
                  </a:lnTo>
                  <a:lnTo>
                    <a:pt x="16" y="379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6" y="390"/>
                  </a:lnTo>
                  <a:lnTo>
                    <a:pt x="1" y="394"/>
                  </a:lnTo>
                  <a:lnTo>
                    <a:pt x="0" y="397"/>
                  </a:lnTo>
                  <a:lnTo>
                    <a:pt x="1" y="399"/>
                  </a:lnTo>
                  <a:lnTo>
                    <a:pt x="1" y="399"/>
                  </a:lnTo>
                  <a:lnTo>
                    <a:pt x="4" y="406"/>
                  </a:lnTo>
                  <a:lnTo>
                    <a:pt x="6" y="409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13" y="412"/>
                  </a:lnTo>
                  <a:lnTo>
                    <a:pt x="17" y="412"/>
                  </a:lnTo>
                  <a:lnTo>
                    <a:pt x="23" y="409"/>
                  </a:lnTo>
                  <a:lnTo>
                    <a:pt x="26" y="406"/>
                  </a:lnTo>
                  <a:lnTo>
                    <a:pt x="26" y="406"/>
                  </a:lnTo>
                  <a:lnTo>
                    <a:pt x="31" y="402"/>
                  </a:lnTo>
                  <a:lnTo>
                    <a:pt x="34" y="400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46" y="400"/>
                  </a:lnTo>
                  <a:lnTo>
                    <a:pt x="49" y="400"/>
                  </a:lnTo>
                  <a:lnTo>
                    <a:pt x="50" y="403"/>
                  </a:lnTo>
                  <a:lnTo>
                    <a:pt x="50" y="403"/>
                  </a:lnTo>
                  <a:lnTo>
                    <a:pt x="52" y="409"/>
                  </a:lnTo>
                  <a:lnTo>
                    <a:pt x="53" y="412"/>
                  </a:lnTo>
                  <a:lnTo>
                    <a:pt x="54" y="412"/>
                  </a:lnTo>
                  <a:lnTo>
                    <a:pt x="54" y="412"/>
                  </a:lnTo>
                  <a:lnTo>
                    <a:pt x="63" y="413"/>
                  </a:lnTo>
                  <a:lnTo>
                    <a:pt x="66" y="415"/>
                  </a:lnTo>
                  <a:lnTo>
                    <a:pt x="68" y="416"/>
                  </a:lnTo>
                  <a:lnTo>
                    <a:pt x="68" y="416"/>
                  </a:lnTo>
                  <a:lnTo>
                    <a:pt x="57" y="422"/>
                  </a:lnTo>
                  <a:lnTo>
                    <a:pt x="52" y="430"/>
                  </a:lnTo>
                  <a:lnTo>
                    <a:pt x="47" y="436"/>
                  </a:lnTo>
                  <a:lnTo>
                    <a:pt x="47" y="436"/>
                  </a:lnTo>
                  <a:lnTo>
                    <a:pt x="43" y="449"/>
                  </a:lnTo>
                  <a:lnTo>
                    <a:pt x="40" y="456"/>
                  </a:lnTo>
                  <a:lnTo>
                    <a:pt x="35" y="461"/>
                  </a:lnTo>
                  <a:lnTo>
                    <a:pt x="35" y="461"/>
                  </a:lnTo>
                  <a:lnTo>
                    <a:pt x="26" y="471"/>
                  </a:lnTo>
                  <a:lnTo>
                    <a:pt x="22" y="476"/>
                  </a:lnTo>
                  <a:lnTo>
                    <a:pt x="22" y="482"/>
                  </a:lnTo>
                  <a:lnTo>
                    <a:pt x="22" y="482"/>
                  </a:lnTo>
                  <a:lnTo>
                    <a:pt x="22" y="490"/>
                  </a:lnTo>
                  <a:lnTo>
                    <a:pt x="22" y="495"/>
                  </a:lnTo>
                  <a:lnTo>
                    <a:pt x="19" y="496"/>
                  </a:lnTo>
                  <a:lnTo>
                    <a:pt x="19" y="496"/>
                  </a:lnTo>
                  <a:lnTo>
                    <a:pt x="13" y="501"/>
                  </a:lnTo>
                  <a:lnTo>
                    <a:pt x="12" y="502"/>
                  </a:lnTo>
                  <a:lnTo>
                    <a:pt x="12" y="505"/>
                  </a:lnTo>
                  <a:lnTo>
                    <a:pt x="12" y="505"/>
                  </a:lnTo>
                  <a:lnTo>
                    <a:pt x="14" y="508"/>
                  </a:lnTo>
                  <a:lnTo>
                    <a:pt x="17" y="513"/>
                  </a:lnTo>
                  <a:lnTo>
                    <a:pt x="20" y="514"/>
                  </a:lnTo>
                  <a:lnTo>
                    <a:pt x="22" y="514"/>
                  </a:lnTo>
                  <a:lnTo>
                    <a:pt x="23" y="513"/>
                  </a:lnTo>
                  <a:lnTo>
                    <a:pt x="23" y="513"/>
                  </a:lnTo>
                  <a:lnTo>
                    <a:pt x="26" y="507"/>
                  </a:lnTo>
                  <a:lnTo>
                    <a:pt x="28" y="505"/>
                  </a:lnTo>
                  <a:lnTo>
                    <a:pt x="29" y="507"/>
                  </a:lnTo>
                  <a:lnTo>
                    <a:pt x="29" y="507"/>
                  </a:lnTo>
                  <a:lnTo>
                    <a:pt x="34" y="514"/>
                  </a:lnTo>
                  <a:lnTo>
                    <a:pt x="35" y="519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31" y="532"/>
                  </a:lnTo>
                  <a:lnTo>
                    <a:pt x="32" y="535"/>
                  </a:lnTo>
                  <a:lnTo>
                    <a:pt x="37" y="535"/>
                  </a:lnTo>
                  <a:lnTo>
                    <a:pt x="37" y="535"/>
                  </a:lnTo>
                  <a:lnTo>
                    <a:pt x="43" y="535"/>
                  </a:lnTo>
                  <a:lnTo>
                    <a:pt x="47" y="533"/>
                  </a:lnTo>
                  <a:lnTo>
                    <a:pt x="50" y="532"/>
                  </a:lnTo>
                  <a:lnTo>
                    <a:pt x="53" y="535"/>
                  </a:lnTo>
                  <a:lnTo>
                    <a:pt x="53" y="535"/>
                  </a:lnTo>
                  <a:lnTo>
                    <a:pt x="59" y="539"/>
                  </a:lnTo>
                  <a:lnTo>
                    <a:pt x="60" y="541"/>
                  </a:lnTo>
                  <a:lnTo>
                    <a:pt x="63" y="541"/>
                  </a:lnTo>
                  <a:lnTo>
                    <a:pt x="63" y="541"/>
                  </a:lnTo>
                  <a:lnTo>
                    <a:pt x="68" y="538"/>
                  </a:lnTo>
                  <a:lnTo>
                    <a:pt x="72" y="533"/>
                  </a:lnTo>
                  <a:lnTo>
                    <a:pt x="72" y="533"/>
                  </a:lnTo>
                  <a:lnTo>
                    <a:pt x="81" y="533"/>
                  </a:lnTo>
                  <a:lnTo>
                    <a:pt x="86" y="533"/>
                  </a:lnTo>
                  <a:lnTo>
                    <a:pt x="87" y="535"/>
                  </a:lnTo>
                  <a:lnTo>
                    <a:pt x="87" y="535"/>
                  </a:lnTo>
                  <a:lnTo>
                    <a:pt x="90" y="544"/>
                  </a:lnTo>
                  <a:lnTo>
                    <a:pt x="91" y="551"/>
                  </a:lnTo>
                  <a:lnTo>
                    <a:pt x="94" y="559"/>
                  </a:lnTo>
                  <a:lnTo>
                    <a:pt x="94" y="559"/>
                  </a:lnTo>
                  <a:lnTo>
                    <a:pt x="99" y="563"/>
                  </a:lnTo>
                  <a:lnTo>
                    <a:pt x="105" y="566"/>
                  </a:lnTo>
                  <a:lnTo>
                    <a:pt x="109" y="567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21" y="575"/>
                  </a:lnTo>
                  <a:lnTo>
                    <a:pt x="124" y="576"/>
                  </a:lnTo>
                  <a:lnTo>
                    <a:pt x="127" y="573"/>
                  </a:lnTo>
                  <a:lnTo>
                    <a:pt x="127" y="573"/>
                  </a:lnTo>
                  <a:lnTo>
                    <a:pt x="129" y="570"/>
                  </a:lnTo>
                  <a:lnTo>
                    <a:pt x="130" y="567"/>
                  </a:lnTo>
                  <a:lnTo>
                    <a:pt x="131" y="563"/>
                  </a:lnTo>
                  <a:lnTo>
                    <a:pt x="134" y="560"/>
                  </a:lnTo>
                  <a:lnTo>
                    <a:pt x="134" y="560"/>
                  </a:lnTo>
                  <a:lnTo>
                    <a:pt x="137" y="557"/>
                  </a:lnTo>
                  <a:lnTo>
                    <a:pt x="142" y="554"/>
                  </a:lnTo>
                  <a:lnTo>
                    <a:pt x="145" y="551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8" y="539"/>
                  </a:lnTo>
                  <a:lnTo>
                    <a:pt x="149" y="535"/>
                  </a:lnTo>
                  <a:lnTo>
                    <a:pt x="152" y="533"/>
                  </a:lnTo>
                  <a:lnTo>
                    <a:pt x="155" y="533"/>
                  </a:lnTo>
                  <a:lnTo>
                    <a:pt x="157" y="535"/>
                  </a:lnTo>
                  <a:lnTo>
                    <a:pt x="157" y="535"/>
                  </a:lnTo>
                  <a:lnTo>
                    <a:pt x="161" y="541"/>
                  </a:lnTo>
                  <a:lnTo>
                    <a:pt x="163" y="548"/>
                  </a:lnTo>
                  <a:lnTo>
                    <a:pt x="166" y="551"/>
                  </a:lnTo>
                  <a:lnTo>
                    <a:pt x="167" y="551"/>
                  </a:lnTo>
                  <a:lnTo>
                    <a:pt x="168" y="550"/>
                  </a:lnTo>
                  <a:lnTo>
                    <a:pt x="168" y="550"/>
                  </a:lnTo>
                  <a:lnTo>
                    <a:pt x="170" y="545"/>
                  </a:lnTo>
                  <a:lnTo>
                    <a:pt x="170" y="541"/>
                  </a:lnTo>
                  <a:lnTo>
                    <a:pt x="170" y="541"/>
                  </a:lnTo>
                  <a:lnTo>
                    <a:pt x="168" y="533"/>
                  </a:lnTo>
                  <a:lnTo>
                    <a:pt x="168" y="533"/>
                  </a:lnTo>
                  <a:lnTo>
                    <a:pt x="170" y="530"/>
                  </a:lnTo>
                  <a:lnTo>
                    <a:pt x="171" y="529"/>
                  </a:lnTo>
                  <a:lnTo>
                    <a:pt x="179" y="526"/>
                  </a:lnTo>
                  <a:lnTo>
                    <a:pt x="179" y="526"/>
                  </a:lnTo>
                  <a:lnTo>
                    <a:pt x="188" y="524"/>
                  </a:lnTo>
                  <a:lnTo>
                    <a:pt x="192" y="521"/>
                  </a:lnTo>
                  <a:lnTo>
                    <a:pt x="192" y="519"/>
                  </a:lnTo>
                  <a:lnTo>
                    <a:pt x="192" y="519"/>
                  </a:lnTo>
                  <a:lnTo>
                    <a:pt x="189" y="513"/>
                  </a:lnTo>
                  <a:lnTo>
                    <a:pt x="188" y="511"/>
                  </a:lnTo>
                  <a:lnTo>
                    <a:pt x="188" y="508"/>
                  </a:lnTo>
                  <a:lnTo>
                    <a:pt x="188" y="508"/>
                  </a:lnTo>
                  <a:lnTo>
                    <a:pt x="192" y="501"/>
                  </a:lnTo>
                  <a:lnTo>
                    <a:pt x="200" y="490"/>
                  </a:lnTo>
                  <a:lnTo>
                    <a:pt x="211" y="476"/>
                  </a:lnTo>
                  <a:lnTo>
                    <a:pt x="211" y="476"/>
                  </a:lnTo>
                  <a:lnTo>
                    <a:pt x="220" y="473"/>
                  </a:lnTo>
                  <a:lnTo>
                    <a:pt x="228" y="470"/>
                  </a:lnTo>
                  <a:lnTo>
                    <a:pt x="231" y="467"/>
                  </a:lnTo>
                  <a:lnTo>
                    <a:pt x="232" y="465"/>
                  </a:lnTo>
                  <a:lnTo>
                    <a:pt x="232" y="465"/>
                  </a:lnTo>
                  <a:lnTo>
                    <a:pt x="241" y="449"/>
                  </a:lnTo>
                  <a:lnTo>
                    <a:pt x="245" y="440"/>
                  </a:lnTo>
                  <a:lnTo>
                    <a:pt x="247" y="434"/>
                  </a:lnTo>
                  <a:lnTo>
                    <a:pt x="247" y="434"/>
                  </a:lnTo>
                  <a:lnTo>
                    <a:pt x="247" y="430"/>
                  </a:lnTo>
                  <a:lnTo>
                    <a:pt x="248" y="425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62" y="410"/>
                  </a:lnTo>
                  <a:lnTo>
                    <a:pt x="265" y="407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2" y="406"/>
                  </a:lnTo>
                  <a:lnTo>
                    <a:pt x="275" y="404"/>
                  </a:lnTo>
                  <a:lnTo>
                    <a:pt x="278" y="403"/>
                  </a:lnTo>
                  <a:lnTo>
                    <a:pt x="281" y="403"/>
                  </a:lnTo>
                  <a:lnTo>
                    <a:pt x="281" y="403"/>
                  </a:lnTo>
                  <a:lnTo>
                    <a:pt x="288" y="406"/>
                  </a:lnTo>
                  <a:lnTo>
                    <a:pt x="293" y="407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5" y="402"/>
                  </a:lnTo>
                  <a:lnTo>
                    <a:pt x="309" y="400"/>
                  </a:lnTo>
                  <a:lnTo>
                    <a:pt x="315" y="400"/>
                  </a:lnTo>
                  <a:lnTo>
                    <a:pt x="315" y="400"/>
                  </a:lnTo>
                  <a:lnTo>
                    <a:pt x="321" y="404"/>
                  </a:lnTo>
                  <a:lnTo>
                    <a:pt x="328" y="409"/>
                  </a:lnTo>
                  <a:lnTo>
                    <a:pt x="334" y="412"/>
                  </a:lnTo>
                  <a:lnTo>
                    <a:pt x="339" y="412"/>
                  </a:lnTo>
                  <a:lnTo>
                    <a:pt x="342" y="412"/>
                  </a:lnTo>
                  <a:lnTo>
                    <a:pt x="342" y="412"/>
                  </a:lnTo>
                  <a:lnTo>
                    <a:pt x="346" y="407"/>
                  </a:lnTo>
                  <a:lnTo>
                    <a:pt x="351" y="404"/>
                  </a:lnTo>
                  <a:lnTo>
                    <a:pt x="355" y="399"/>
                  </a:lnTo>
                  <a:lnTo>
                    <a:pt x="355" y="399"/>
                  </a:lnTo>
                  <a:lnTo>
                    <a:pt x="358" y="394"/>
                  </a:lnTo>
                  <a:lnTo>
                    <a:pt x="360" y="391"/>
                  </a:lnTo>
                  <a:lnTo>
                    <a:pt x="360" y="387"/>
                  </a:lnTo>
                  <a:lnTo>
                    <a:pt x="360" y="387"/>
                  </a:lnTo>
                  <a:lnTo>
                    <a:pt x="358" y="382"/>
                  </a:lnTo>
                  <a:lnTo>
                    <a:pt x="358" y="379"/>
                  </a:lnTo>
                  <a:lnTo>
                    <a:pt x="361" y="378"/>
                  </a:lnTo>
                  <a:lnTo>
                    <a:pt x="365" y="376"/>
                  </a:lnTo>
                  <a:lnTo>
                    <a:pt x="365" y="376"/>
                  </a:lnTo>
                  <a:lnTo>
                    <a:pt x="376" y="376"/>
                  </a:lnTo>
                  <a:lnTo>
                    <a:pt x="379" y="376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91" y="365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6"/>
                  </a:lnTo>
                  <a:lnTo>
                    <a:pt x="397" y="354"/>
                  </a:lnTo>
                  <a:lnTo>
                    <a:pt x="392" y="350"/>
                  </a:lnTo>
                  <a:lnTo>
                    <a:pt x="388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9" y="347"/>
                  </a:lnTo>
                  <a:lnTo>
                    <a:pt x="374" y="350"/>
                  </a:lnTo>
                  <a:lnTo>
                    <a:pt x="367" y="351"/>
                  </a:lnTo>
                  <a:lnTo>
                    <a:pt x="362" y="351"/>
                  </a:lnTo>
                  <a:lnTo>
                    <a:pt x="358" y="350"/>
                  </a:lnTo>
                  <a:lnTo>
                    <a:pt x="358" y="350"/>
                  </a:lnTo>
                  <a:lnTo>
                    <a:pt x="342" y="342"/>
                  </a:lnTo>
                  <a:lnTo>
                    <a:pt x="334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0" y="341"/>
                  </a:lnTo>
                  <a:lnTo>
                    <a:pt x="309" y="339"/>
                  </a:lnTo>
                  <a:lnTo>
                    <a:pt x="300" y="338"/>
                  </a:lnTo>
                  <a:lnTo>
                    <a:pt x="299" y="336"/>
                  </a:lnTo>
                  <a:lnTo>
                    <a:pt x="299" y="335"/>
                  </a:lnTo>
                  <a:lnTo>
                    <a:pt x="299" y="335"/>
                  </a:lnTo>
                  <a:lnTo>
                    <a:pt x="299" y="330"/>
                  </a:lnTo>
                  <a:lnTo>
                    <a:pt x="300" y="329"/>
                  </a:lnTo>
                  <a:lnTo>
                    <a:pt x="299" y="327"/>
                  </a:lnTo>
                  <a:lnTo>
                    <a:pt x="297" y="326"/>
                  </a:lnTo>
                  <a:lnTo>
                    <a:pt x="293" y="325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74" y="325"/>
                  </a:lnTo>
                  <a:lnTo>
                    <a:pt x="266" y="323"/>
                  </a:lnTo>
                  <a:lnTo>
                    <a:pt x="262" y="322"/>
                  </a:lnTo>
                  <a:lnTo>
                    <a:pt x="259" y="320"/>
                  </a:lnTo>
                  <a:lnTo>
                    <a:pt x="256" y="317"/>
                  </a:lnTo>
                  <a:lnTo>
                    <a:pt x="256" y="316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7" y="308"/>
                  </a:lnTo>
                  <a:lnTo>
                    <a:pt x="259" y="307"/>
                  </a:lnTo>
                  <a:lnTo>
                    <a:pt x="260" y="305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59" y="293"/>
                  </a:lnTo>
                  <a:lnTo>
                    <a:pt x="256" y="285"/>
                  </a:lnTo>
                  <a:lnTo>
                    <a:pt x="256" y="285"/>
                  </a:lnTo>
                  <a:lnTo>
                    <a:pt x="256" y="279"/>
                  </a:lnTo>
                  <a:lnTo>
                    <a:pt x="256" y="270"/>
                  </a:lnTo>
                  <a:lnTo>
                    <a:pt x="256" y="270"/>
                  </a:lnTo>
                  <a:lnTo>
                    <a:pt x="253" y="262"/>
                  </a:lnTo>
                  <a:lnTo>
                    <a:pt x="253" y="258"/>
                  </a:lnTo>
                  <a:lnTo>
                    <a:pt x="253" y="255"/>
                  </a:lnTo>
                  <a:lnTo>
                    <a:pt x="253" y="255"/>
                  </a:lnTo>
                  <a:lnTo>
                    <a:pt x="254" y="249"/>
                  </a:lnTo>
                  <a:lnTo>
                    <a:pt x="259" y="246"/>
                  </a:lnTo>
                  <a:lnTo>
                    <a:pt x="259" y="246"/>
                  </a:lnTo>
                  <a:lnTo>
                    <a:pt x="260" y="243"/>
                  </a:lnTo>
                  <a:lnTo>
                    <a:pt x="260" y="240"/>
                  </a:lnTo>
                  <a:lnTo>
                    <a:pt x="262" y="231"/>
                  </a:lnTo>
                  <a:lnTo>
                    <a:pt x="262" y="224"/>
                  </a:lnTo>
                  <a:lnTo>
                    <a:pt x="263" y="222"/>
                  </a:lnTo>
                  <a:lnTo>
                    <a:pt x="263" y="221"/>
                  </a:lnTo>
                  <a:lnTo>
                    <a:pt x="263" y="221"/>
                  </a:lnTo>
                  <a:lnTo>
                    <a:pt x="268" y="221"/>
                  </a:lnTo>
                  <a:lnTo>
                    <a:pt x="272" y="221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3" y="218"/>
                  </a:lnTo>
                  <a:lnTo>
                    <a:pt x="285" y="215"/>
                  </a:lnTo>
                  <a:lnTo>
                    <a:pt x="288" y="212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9" y="210"/>
                  </a:lnTo>
                  <a:lnTo>
                    <a:pt x="302" y="212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12" y="221"/>
                  </a:lnTo>
                  <a:lnTo>
                    <a:pt x="315" y="224"/>
                  </a:lnTo>
                  <a:lnTo>
                    <a:pt x="318" y="230"/>
                  </a:lnTo>
                  <a:lnTo>
                    <a:pt x="318" y="230"/>
                  </a:lnTo>
                  <a:lnTo>
                    <a:pt x="322" y="234"/>
                  </a:lnTo>
                  <a:lnTo>
                    <a:pt x="322" y="237"/>
                  </a:lnTo>
                  <a:lnTo>
                    <a:pt x="320" y="242"/>
                  </a:lnTo>
                  <a:lnTo>
                    <a:pt x="320" y="242"/>
                  </a:lnTo>
                  <a:lnTo>
                    <a:pt x="315" y="248"/>
                  </a:lnTo>
                  <a:lnTo>
                    <a:pt x="312" y="253"/>
                  </a:lnTo>
                  <a:lnTo>
                    <a:pt x="308" y="265"/>
                  </a:lnTo>
                  <a:lnTo>
                    <a:pt x="308" y="265"/>
                  </a:lnTo>
                  <a:lnTo>
                    <a:pt x="302" y="277"/>
                  </a:lnTo>
                  <a:lnTo>
                    <a:pt x="300" y="282"/>
                  </a:lnTo>
                  <a:lnTo>
                    <a:pt x="302" y="283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8" y="285"/>
                  </a:lnTo>
                  <a:lnTo>
                    <a:pt x="311" y="285"/>
                  </a:lnTo>
                  <a:lnTo>
                    <a:pt x="314" y="285"/>
                  </a:lnTo>
                  <a:lnTo>
                    <a:pt x="317" y="287"/>
                  </a:lnTo>
                  <a:lnTo>
                    <a:pt x="317" y="287"/>
                  </a:lnTo>
                  <a:lnTo>
                    <a:pt x="318" y="289"/>
                  </a:lnTo>
                  <a:lnTo>
                    <a:pt x="320" y="289"/>
                  </a:lnTo>
                  <a:lnTo>
                    <a:pt x="325" y="289"/>
                  </a:lnTo>
                  <a:lnTo>
                    <a:pt x="330" y="289"/>
                  </a:lnTo>
                  <a:lnTo>
                    <a:pt x="331" y="289"/>
                  </a:lnTo>
                  <a:lnTo>
                    <a:pt x="331" y="290"/>
                  </a:lnTo>
                  <a:lnTo>
                    <a:pt x="331" y="290"/>
                  </a:lnTo>
                  <a:lnTo>
                    <a:pt x="331" y="293"/>
                  </a:lnTo>
                  <a:lnTo>
                    <a:pt x="330" y="299"/>
                  </a:lnTo>
                  <a:lnTo>
                    <a:pt x="330" y="304"/>
                  </a:lnTo>
                  <a:lnTo>
                    <a:pt x="331" y="305"/>
                  </a:lnTo>
                  <a:lnTo>
                    <a:pt x="333" y="307"/>
                  </a:lnTo>
                  <a:lnTo>
                    <a:pt x="333" y="307"/>
                  </a:lnTo>
                  <a:lnTo>
                    <a:pt x="337" y="307"/>
                  </a:lnTo>
                  <a:lnTo>
                    <a:pt x="342" y="307"/>
                  </a:lnTo>
                  <a:lnTo>
                    <a:pt x="345" y="304"/>
                  </a:lnTo>
                  <a:lnTo>
                    <a:pt x="346" y="299"/>
                  </a:lnTo>
                  <a:lnTo>
                    <a:pt x="346" y="299"/>
                  </a:lnTo>
                  <a:lnTo>
                    <a:pt x="349" y="287"/>
                  </a:lnTo>
                  <a:lnTo>
                    <a:pt x="349" y="282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5" y="268"/>
                  </a:lnTo>
                  <a:lnTo>
                    <a:pt x="345" y="264"/>
                  </a:lnTo>
                  <a:lnTo>
                    <a:pt x="345" y="264"/>
                  </a:lnTo>
                  <a:lnTo>
                    <a:pt x="348" y="264"/>
                  </a:lnTo>
                  <a:lnTo>
                    <a:pt x="348" y="264"/>
                  </a:lnTo>
                  <a:lnTo>
                    <a:pt x="361" y="264"/>
                  </a:lnTo>
                  <a:lnTo>
                    <a:pt x="368" y="267"/>
                  </a:lnTo>
                  <a:lnTo>
                    <a:pt x="371" y="268"/>
                  </a:lnTo>
                  <a:lnTo>
                    <a:pt x="373" y="270"/>
                  </a:lnTo>
                  <a:lnTo>
                    <a:pt x="373" y="270"/>
                  </a:lnTo>
                  <a:lnTo>
                    <a:pt x="376" y="274"/>
                  </a:lnTo>
                  <a:lnTo>
                    <a:pt x="380" y="279"/>
                  </a:lnTo>
                  <a:lnTo>
                    <a:pt x="383" y="280"/>
                  </a:lnTo>
                  <a:lnTo>
                    <a:pt x="386" y="280"/>
                  </a:lnTo>
                  <a:lnTo>
                    <a:pt x="386" y="280"/>
                  </a:lnTo>
                  <a:lnTo>
                    <a:pt x="391" y="276"/>
                  </a:lnTo>
                  <a:lnTo>
                    <a:pt x="391" y="274"/>
                  </a:lnTo>
                  <a:lnTo>
                    <a:pt x="394" y="273"/>
                  </a:lnTo>
                  <a:lnTo>
                    <a:pt x="394" y="273"/>
                  </a:lnTo>
                  <a:lnTo>
                    <a:pt x="395" y="274"/>
                  </a:lnTo>
                  <a:lnTo>
                    <a:pt x="398" y="276"/>
                  </a:lnTo>
                  <a:lnTo>
                    <a:pt x="402" y="277"/>
                  </a:lnTo>
                  <a:lnTo>
                    <a:pt x="408" y="279"/>
                  </a:lnTo>
                  <a:lnTo>
                    <a:pt x="408" y="279"/>
                  </a:lnTo>
                  <a:lnTo>
                    <a:pt x="425" y="279"/>
                  </a:lnTo>
                  <a:lnTo>
                    <a:pt x="429" y="279"/>
                  </a:lnTo>
                  <a:lnTo>
                    <a:pt x="429" y="277"/>
                  </a:lnTo>
                  <a:lnTo>
                    <a:pt x="429" y="276"/>
                  </a:lnTo>
                  <a:lnTo>
                    <a:pt x="429" y="276"/>
                  </a:lnTo>
                  <a:lnTo>
                    <a:pt x="428" y="273"/>
                  </a:lnTo>
                  <a:lnTo>
                    <a:pt x="423" y="271"/>
                  </a:lnTo>
                  <a:lnTo>
                    <a:pt x="419" y="270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0" y="264"/>
                  </a:lnTo>
                  <a:lnTo>
                    <a:pt x="405" y="262"/>
                  </a:lnTo>
                  <a:lnTo>
                    <a:pt x="404" y="261"/>
                  </a:lnTo>
                  <a:lnTo>
                    <a:pt x="405" y="258"/>
                  </a:lnTo>
                  <a:lnTo>
                    <a:pt x="405" y="258"/>
                  </a:lnTo>
                  <a:lnTo>
                    <a:pt x="414" y="250"/>
                  </a:lnTo>
                  <a:lnTo>
                    <a:pt x="417" y="249"/>
                  </a:lnTo>
                  <a:lnTo>
                    <a:pt x="417" y="246"/>
                  </a:lnTo>
                  <a:lnTo>
                    <a:pt x="417" y="246"/>
                  </a:lnTo>
                  <a:lnTo>
                    <a:pt x="413" y="240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411" y="233"/>
                  </a:lnTo>
                  <a:lnTo>
                    <a:pt x="414" y="228"/>
                  </a:lnTo>
                  <a:lnTo>
                    <a:pt x="419" y="224"/>
                  </a:lnTo>
                  <a:lnTo>
                    <a:pt x="422" y="224"/>
                  </a:lnTo>
                  <a:lnTo>
                    <a:pt x="423" y="224"/>
                  </a:lnTo>
                  <a:lnTo>
                    <a:pt x="423" y="224"/>
                  </a:lnTo>
                  <a:lnTo>
                    <a:pt x="434" y="225"/>
                  </a:lnTo>
                  <a:lnTo>
                    <a:pt x="437" y="224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16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4" y="206"/>
                  </a:lnTo>
                  <a:lnTo>
                    <a:pt x="434" y="206"/>
                  </a:lnTo>
                  <a:lnTo>
                    <a:pt x="429" y="205"/>
                  </a:lnTo>
                  <a:lnTo>
                    <a:pt x="422" y="202"/>
                  </a:lnTo>
                  <a:lnTo>
                    <a:pt x="413" y="199"/>
                  </a:lnTo>
                  <a:lnTo>
                    <a:pt x="411" y="197"/>
                  </a:lnTo>
                  <a:lnTo>
                    <a:pt x="411" y="196"/>
                  </a:lnTo>
                  <a:lnTo>
                    <a:pt x="411" y="196"/>
                  </a:lnTo>
                  <a:lnTo>
                    <a:pt x="411" y="190"/>
                  </a:lnTo>
                  <a:lnTo>
                    <a:pt x="411" y="184"/>
                  </a:lnTo>
                  <a:lnTo>
                    <a:pt x="408" y="178"/>
                  </a:lnTo>
                  <a:lnTo>
                    <a:pt x="405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397" y="175"/>
                  </a:lnTo>
                  <a:lnTo>
                    <a:pt x="391" y="173"/>
                  </a:lnTo>
                  <a:lnTo>
                    <a:pt x="385" y="169"/>
                  </a:lnTo>
                  <a:lnTo>
                    <a:pt x="379" y="165"/>
                  </a:lnTo>
                  <a:lnTo>
                    <a:pt x="379" y="165"/>
                  </a:lnTo>
                  <a:lnTo>
                    <a:pt x="368" y="156"/>
                  </a:lnTo>
                  <a:lnTo>
                    <a:pt x="365" y="151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2" y="142"/>
                  </a:lnTo>
                  <a:lnTo>
                    <a:pt x="362" y="136"/>
                  </a:lnTo>
                  <a:lnTo>
                    <a:pt x="361" y="131"/>
                  </a:lnTo>
                  <a:lnTo>
                    <a:pt x="360" y="129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48" y="129"/>
                  </a:lnTo>
                  <a:lnTo>
                    <a:pt x="339" y="129"/>
                  </a:lnTo>
                  <a:lnTo>
                    <a:pt x="331" y="129"/>
                  </a:lnTo>
                  <a:lnTo>
                    <a:pt x="330" y="128"/>
                  </a:lnTo>
                  <a:lnTo>
                    <a:pt x="330" y="125"/>
                  </a:lnTo>
                  <a:lnTo>
                    <a:pt x="330" y="125"/>
                  </a:lnTo>
                  <a:lnTo>
                    <a:pt x="327" y="101"/>
                  </a:lnTo>
                  <a:lnTo>
                    <a:pt x="325" y="89"/>
                  </a:lnTo>
                  <a:lnTo>
                    <a:pt x="325" y="85"/>
                  </a:lnTo>
                  <a:lnTo>
                    <a:pt x="324" y="83"/>
                  </a:lnTo>
                  <a:lnTo>
                    <a:pt x="324" y="83"/>
                  </a:lnTo>
                  <a:lnTo>
                    <a:pt x="311" y="85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9" y="82"/>
                  </a:lnTo>
                  <a:lnTo>
                    <a:pt x="299" y="82"/>
                  </a:lnTo>
                  <a:lnTo>
                    <a:pt x="296" y="68"/>
                  </a:lnTo>
                  <a:lnTo>
                    <a:pt x="293" y="61"/>
                  </a:lnTo>
                  <a:lnTo>
                    <a:pt x="291" y="58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275" y="59"/>
                  </a:lnTo>
                  <a:lnTo>
                    <a:pt x="268" y="59"/>
                  </a:lnTo>
                  <a:lnTo>
                    <a:pt x="265" y="5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49"/>
                  </a:lnTo>
                  <a:lnTo>
                    <a:pt x="260" y="45"/>
                  </a:lnTo>
                  <a:lnTo>
                    <a:pt x="257" y="42"/>
                  </a:lnTo>
                  <a:lnTo>
                    <a:pt x="254" y="39"/>
                  </a:lnTo>
                  <a:lnTo>
                    <a:pt x="254" y="39"/>
                  </a:lnTo>
                  <a:lnTo>
                    <a:pt x="253" y="37"/>
                  </a:lnTo>
                  <a:lnTo>
                    <a:pt x="251" y="31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47" y="19"/>
                  </a:lnTo>
                  <a:lnTo>
                    <a:pt x="245" y="16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5" y="0"/>
                  </a:lnTo>
                  <a:lnTo>
                    <a:pt x="229" y="2"/>
                  </a:lnTo>
                  <a:lnTo>
                    <a:pt x="197" y="3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Freeform 192"/>
            <p:cNvSpPr>
              <a:spLocks/>
            </p:cNvSpPr>
            <p:nvPr/>
          </p:nvSpPr>
          <p:spPr bwMode="auto">
            <a:xfrm>
              <a:off x="6921500" y="6648450"/>
              <a:ext cx="122238" cy="150812"/>
            </a:xfrm>
            <a:custGeom>
              <a:avLst/>
              <a:gdLst>
                <a:gd name="T0" fmla="*/ 0 w 77"/>
                <a:gd name="T1" fmla="*/ 0 h 95"/>
                <a:gd name="T2" fmla="*/ 0 w 77"/>
                <a:gd name="T3" fmla="*/ 0 h 95"/>
                <a:gd name="T4" fmla="*/ 9 w 77"/>
                <a:gd name="T5" fmla="*/ 0 h 95"/>
                <a:gd name="T6" fmla="*/ 15 w 77"/>
                <a:gd name="T7" fmla="*/ 0 h 95"/>
                <a:gd name="T8" fmla="*/ 16 w 77"/>
                <a:gd name="T9" fmla="*/ 1 h 95"/>
                <a:gd name="T10" fmla="*/ 18 w 77"/>
                <a:gd name="T11" fmla="*/ 4 h 95"/>
                <a:gd name="T12" fmla="*/ 18 w 77"/>
                <a:gd name="T13" fmla="*/ 4 h 95"/>
                <a:gd name="T14" fmla="*/ 18 w 77"/>
                <a:gd name="T15" fmla="*/ 13 h 95"/>
                <a:gd name="T16" fmla="*/ 19 w 77"/>
                <a:gd name="T17" fmla="*/ 15 h 95"/>
                <a:gd name="T18" fmla="*/ 22 w 77"/>
                <a:gd name="T19" fmla="*/ 15 h 95"/>
                <a:gd name="T20" fmla="*/ 22 w 77"/>
                <a:gd name="T21" fmla="*/ 15 h 95"/>
                <a:gd name="T22" fmla="*/ 25 w 77"/>
                <a:gd name="T23" fmla="*/ 12 h 95"/>
                <a:gd name="T24" fmla="*/ 27 w 77"/>
                <a:gd name="T25" fmla="*/ 9 h 95"/>
                <a:gd name="T26" fmla="*/ 30 w 77"/>
                <a:gd name="T27" fmla="*/ 7 h 95"/>
                <a:gd name="T28" fmla="*/ 36 w 77"/>
                <a:gd name="T29" fmla="*/ 7 h 95"/>
                <a:gd name="T30" fmla="*/ 36 w 77"/>
                <a:gd name="T31" fmla="*/ 7 h 95"/>
                <a:gd name="T32" fmla="*/ 40 w 77"/>
                <a:gd name="T33" fmla="*/ 10 h 95"/>
                <a:gd name="T34" fmla="*/ 41 w 77"/>
                <a:gd name="T35" fmla="*/ 13 h 95"/>
                <a:gd name="T36" fmla="*/ 43 w 77"/>
                <a:gd name="T37" fmla="*/ 16 h 95"/>
                <a:gd name="T38" fmla="*/ 47 w 77"/>
                <a:gd name="T39" fmla="*/ 20 h 95"/>
                <a:gd name="T40" fmla="*/ 47 w 77"/>
                <a:gd name="T41" fmla="*/ 20 h 95"/>
                <a:gd name="T42" fmla="*/ 53 w 77"/>
                <a:gd name="T43" fmla="*/ 23 h 95"/>
                <a:gd name="T44" fmla="*/ 58 w 77"/>
                <a:gd name="T45" fmla="*/ 23 h 95"/>
                <a:gd name="T46" fmla="*/ 62 w 77"/>
                <a:gd name="T47" fmla="*/ 25 h 95"/>
                <a:gd name="T48" fmla="*/ 64 w 77"/>
                <a:gd name="T49" fmla="*/ 26 h 95"/>
                <a:gd name="T50" fmla="*/ 64 w 77"/>
                <a:gd name="T51" fmla="*/ 26 h 95"/>
                <a:gd name="T52" fmla="*/ 65 w 77"/>
                <a:gd name="T53" fmla="*/ 29 h 95"/>
                <a:gd name="T54" fmla="*/ 64 w 77"/>
                <a:gd name="T55" fmla="*/ 31 h 95"/>
                <a:gd name="T56" fmla="*/ 64 w 77"/>
                <a:gd name="T57" fmla="*/ 34 h 95"/>
                <a:gd name="T58" fmla="*/ 65 w 77"/>
                <a:gd name="T59" fmla="*/ 37 h 95"/>
                <a:gd name="T60" fmla="*/ 65 w 77"/>
                <a:gd name="T61" fmla="*/ 37 h 95"/>
                <a:gd name="T62" fmla="*/ 70 w 77"/>
                <a:gd name="T63" fmla="*/ 40 h 95"/>
                <a:gd name="T64" fmla="*/ 74 w 77"/>
                <a:gd name="T65" fmla="*/ 40 h 95"/>
                <a:gd name="T66" fmla="*/ 75 w 77"/>
                <a:gd name="T67" fmla="*/ 41 h 95"/>
                <a:gd name="T68" fmla="*/ 77 w 77"/>
                <a:gd name="T69" fmla="*/ 46 h 95"/>
                <a:gd name="T70" fmla="*/ 77 w 77"/>
                <a:gd name="T71" fmla="*/ 46 h 95"/>
                <a:gd name="T72" fmla="*/ 75 w 77"/>
                <a:gd name="T73" fmla="*/ 49 h 95"/>
                <a:gd name="T74" fmla="*/ 74 w 77"/>
                <a:gd name="T75" fmla="*/ 50 h 95"/>
                <a:gd name="T76" fmla="*/ 68 w 77"/>
                <a:gd name="T77" fmla="*/ 55 h 95"/>
                <a:gd name="T78" fmla="*/ 61 w 77"/>
                <a:gd name="T79" fmla="*/ 58 h 95"/>
                <a:gd name="T80" fmla="*/ 56 w 77"/>
                <a:gd name="T81" fmla="*/ 60 h 95"/>
                <a:gd name="T82" fmla="*/ 56 w 77"/>
                <a:gd name="T83" fmla="*/ 60 h 95"/>
                <a:gd name="T84" fmla="*/ 53 w 77"/>
                <a:gd name="T85" fmla="*/ 63 h 95"/>
                <a:gd name="T86" fmla="*/ 53 w 77"/>
                <a:gd name="T87" fmla="*/ 68 h 95"/>
                <a:gd name="T88" fmla="*/ 53 w 77"/>
                <a:gd name="T89" fmla="*/ 80 h 95"/>
                <a:gd name="T90" fmla="*/ 55 w 77"/>
                <a:gd name="T9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95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13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2" y="25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9"/>
                  </a:lnTo>
                  <a:lnTo>
                    <a:pt x="64" y="31"/>
                  </a:lnTo>
                  <a:lnTo>
                    <a:pt x="64" y="34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5" y="41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5" y="49"/>
                  </a:lnTo>
                  <a:lnTo>
                    <a:pt x="74" y="50"/>
                  </a:lnTo>
                  <a:lnTo>
                    <a:pt x="68" y="55"/>
                  </a:lnTo>
                  <a:lnTo>
                    <a:pt x="61" y="58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3" y="63"/>
                  </a:lnTo>
                  <a:lnTo>
                    <a:pt x="53" y="68"/>
                  </a:lnTo>
                  <a:lnTo>
                    <a:pt x="53" y="80"/>
                  </a:lnTo>
                  <a:lnTo>
                    <a:pt x="55" y="95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Freeform 193"/>
            <p:cNvSpPr>
              <a:spLocks/>
            </p:cNvSpPr>
            <p:nvPr/>
          </p:nvSpPr>
          <p:spPr bwMode="auto">
            <a:xfrm>
              <a:off x="4926013" y="6567488"/>
              <a:ext cx="69850" cy="146050"/>
            </a:xfrm>
            <a:custGeom>
              <a:avLst/>
              <a:gdLst>
                <a:gd name="T0" fmla="*/ 0 w 44"/>
                <a:gd name="T1" fmla="*/ 0 h 92"/>
                <a:gd name="T2" fmla="*/ 0 w 44"/>
                <a:gd name="T3" fmla="*/ 0 h 92"/>
                <a:gd name="T4" fmla="*/ 9 w 44"/>
                <a:gd name="T5" fmla="*/ 12 h 92"/>
                <a:gd name="T6" fmla="*/ 22 w 44"/>
                <a:gd name="T7" fmla="*/ 29 h 92"/>
                <a:gd name="T8" fmla="*/ 22 w 44"/>
                <a:gd name="T9" fmla="*/ 29 h 92"/>
                <a:gd name="T10" fmla="*/ 26 w 44"/>
                <a:gd name="T11" fmla="*/ 33 h 92"/>
                <a:gd name="T12" fmla="*/ 29 w 44"/>
                <a:gd name="T13" fmla="*/ 39 h 92"/>
                <a:gd name="T14" fmla="*/ 31 w 44"/>
                <a:gd name="T15" fmla="*/ 45 h 92"/>
                <a:gd name="T16" fmla="*/ 31 w 44"/>
                <a:gd name="T17" fmla="*/ 54 h 92"/>
                <a:gd name="T18" fmla="*/ 31 w 44"/>
                <a:gd name="T19" fmla="*/ 54 h 92"/>
                <a:gd name="T20" fmla="*/ 32 w 44"/>
                <a:gd name="T21" fmla="*/ 58 h 92"/>
                <a:gd name="T22" fmla="*/ 34 w 44"/>
                <a:gd name="T23" fmla="*/ 64 h 92"/>
                <a:gd name="T24" fmla="*/ 38 w 44"/>
                <a:gd name="T25" fmla="*/ 77 h 92"/>
                <a:gd name="T26" fmla="*/ 44 w 44"/>
                <a:gd name="T2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92">
                  <a:moveTo>
                    <a:pt x="0" y="0"/>
                  </a:moveTo>
                  <a:lnTo>
                    <a:pt x="0" y="0"/>
                  </a:lnTo>
                  <a:lnTo>
                    <a:pt x="9" y="12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6" y="33"/>
                  </a:lnTo>
                  <a:lnTo>
                    <a:pt x="29" y="39"/>
                  </a:lnTo>
                  <a:lnTo>
                    <a:pt x="31" y="45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2" y="58"/>
                  </a:lnTo>
                  <a:lnTo>
                    <a:pt x="34" y="64"/>
                  </a:lnTo>
                  <a:lnTo>
                    <a:pt x="38" y="77"/>
                  </a:lnTo>
                  <a:lnTo>
                    <a:pt x="44" y="92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Freeform 194"/>
            <p:cNvSpPr>
              <a:spLocks/>
            </p:cNvSpPr>
            <p:nvPr/>
          </p:nvSpPr>
          <p:spPr bwMode="auto">
            <a:xfrm>
              <a:off x="4745038" y="6057900"/>
              <a:ext cx="182563" cy="595312"/>
            </a:xfrm>
            <a:custGeom>
              <a:avLst/>
              <a:gdLst>
                <a:gd name="T0" fmla="*/ 18 w 115"/>
                <a:gd name="T1" fmla="*/ 375 h 375"/>
                <a:gd name="T2" fmla="*/ 28 w 115"/>
                <a:gd name="T3" fmla="*/ 367 h 375"/>
                <a:gd name="T4" fmla="*/ 28 w 115"/>
                <a:gd name="T5" fmla="*/ 363 h 375"/>
                <a:gd name="T6" fmla="*/ 25 w 115"/>
                <a:gd name="T7" fmla="*/ 360 h 375"/>
                <a:gd name="T8" fmla="*/ 21 w 115"/>
                <a:gd name="T9" fmla="*/ 355 h 375"/>
                <a:gd name="T10" fmla="*/ 18 w 115"/>
                <a:gd name="T11" fmla="*/ 342 h 375"/>
                <a:gd name="T12" fmla="*/ 19 w 115"/>
                <a:gd name="T13" fmla="*/ 335 h 375"/>
                <a:gd name="T14" fmla="*/ 22 w 115"/>
                <a:gd name="T15" fmla="*/ 335 h 375"/>
                <a:gd name="T16" fmla="*/ 32 w 115"/>
                <a:gd name="T17" fmla="*/ 341 h 375"/>
                <a:gd name="T18" fmla="*/ 40 w 115"/>
                <a:gd name="T19" fmla="*/ 345 h 375"/>
                <a:gd name="T20" fmla="*/ 47 w 115"/>
                <a:gd name="T21" fmla="*/ 347 h 375"/>
                <a:gd name="T22" fmla="*/ 52 w 115"/>
                <a:gd name="T23" fmla="*/ 344 h 375"/>
                <a:gd name="T24" fmla="*/ 53 w 115"/>
                <a:gd name="T25" fmla="*/ 341 h 375"/>
                <a:gd name="T26" fmla="*/ 55 w 115"/>
                <a:gd name="T27" fmla="*/ 329 h 375"/>
                <a:gd name="T28" fmla="*/ 59 w 115"/>
                <a:gd name="T29" fmla="*/ 323 h 375"/>
                <a:gd name="T30" fmla="*/ 62 w 115"/>
                <a:gd name="T31" fmla="*/ 323 h 375"/>
                <a:gd name="T32" fmla="*/ 71 w 115"/>
                <a:gd name="T33" fmla="*/ 326 h 375"/>
                <a:gd name="T34" fmla="*/ 78 w 115"/>
                <a:gd name="T35" fmla="*/ 330 h 375"/>
                <a:gd name="T36" fmla="*/ 87 w 115"/>
                <a:gd name="T37" fmla="*/ 333 h 375"/>
                <a:gd name="T38" fmla="*/ 99 w 115"/>
                <a:gd name="T39" fmla="*/ 332 h 375"/>
                <a:gd name="T40" fmla="*/ 109 w 115"/>
                <a:gd name="T41" fmla="*/ 324 h 375"/>
                <a:gd name="T42" fmla="*/ 114 w 115"/>
                <a:gd name="T43" fmla="*/ 321 h 375"/>
                <a:gd name="T44" fmla="*/ 115 w 115"/>
                <a:gd name="T45" fmla="*/ 299 h 375"/>
                <a:gd name="T46" fmla="*/ 115 w 115"/>
                <a:gd name="T47" fmla="*/ 289 h 375"/>
                <a:gd name="T48" fmla="*/ 106 w 115"/>
                <a:gd name="T49" fmla="*/ 246 h 375"/>
                <a:gd name="T50" fmla="*/ 102 w 115"/>
                <a:gd name="T51" fmla="*/ 227 h 375"/>
                <a:gd name="T52" fmla="*/ 98 w 115"/>
                <a:gd name="T53" fmla="*/ 206 h 375"/>
                <a:gd name="T54" fmla="*/ 98 w 115"/>
                <a:gd name="T55" fmla="*/ 191 h 375"/>
                <a:gd name="T56" fmla="*/ 100 w 115"/>
                <a:gd name="T57" fmla="*/ 175 h 375"/>
                <a:gd name="T58" fmla="*/ 105 w 115"/>
                <a:gd name="T59" fmla="*/ 167 h 375"/>
                <a:gd name="T60" fmla="*/ 112 w 115"/>
                <a:gd name="T61" fmla="*/ 154 h 375"/>
                <a:gd name="T62" fmla="*/ 112 w 115"/>
                <a:gd name="T63" fmla="*/ 148 h 375"/>
                <a:gd name="T64" fmla="*/ 105 w 115"/>
                <a:gd name="T65" fmla="*/ 133 h 375"/>
                <a:gd name="T66" fmla="*/ 98 w 115"/>
                <a:gd name="T67" fmla="*/ 114 h 375"/>
                <a:gd name="T68" fmla="*/ 90 w 115"/>
                <a:gd name="T69" fmla="*/ 86 h 375"/>
                <a:gd name="T70" fmla="*/ 80 w 115"/>
                <a:gd name="T71" fmla="*/ 67 h 375"/>
                <a:gd name="T72" fmla="*/ 77 w 115"/>
                <a:gd name="T73" fmla="*/ 65 h 375"/>
                <a:gd name="T74" fmla="*/ 65 w 115"/>
                <a:gd name="T75" fmla="*/ 64 h 375"/>
                <a:gd name="T76" fmla="*/ 58 w 115"/>
                <a:gd name="T77" fmla="*/ 61 h 375"/>
                <a:gd name="T78" fmla="*/ 37 w 115"/>
                <a:gd name="T79" fmla="*/ 56 h 375"/>
                <a:gd name="T80" fmla="*/ 31 w 115"/>
                <a:gd name="T81" fmla="*/ 53 h 375"/>
                <a:gd name="T82" fmla="*/ 32 w 115"/>
                <a:gd name="T83" fmla="*/ 47 h 375"/>
                <a:gd name="T84" fmla="*/ 37 w 115"/>
                <a:gd name="T85" fmla="*/ 41 h 375"/>
                <a:gd name="T86" fmla="*/ 40 w 115"/>
                <a:gd name="T87" fmla="*/ 31 h 375"/>
                <a:gd name="T88" fmla="*/ 38 w 115"/>
                <a:gd name="T89" fmla="*/ 30 h 375"/>
                <a:gd name="T90" fmla="*/ 31 w 115"/>
                <a:gd name="T91" fmla="*/ 27 h 375"/>
                <a:gd name="T92" fmla="*/ 25 w 115"/>
                <a:gd name="T93" fmla="*/ 30 h 375"/>
                <a:gd name="T94" fmla="*/ 15 w 115"/>
                <a:gd name="T95" fmla="*/ 37 h 375"/>
                <a:gd name="T96" fmla="*/ 12 w 115"/>
                <a:gd name="T97" fmla="*/ 34 h 375"/>
                <a:gd name="T98" fmla="*/ 4 w 115"/>
                <a:gd name="T99" fmla="*/ 24 h 375"/>
                <a:gd name="T100" fmla="*/ 1 w 115"/>
                <a:gd name="T101" fmla="*/ 13 h 375"/>
                <a:gd name="T102" fmla="*/ 0 w 115"/>
                <a:gd name="T10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375">
                  <a:moveTo>
                    <a:pt x="18" y="375"/>
                  </a:moveTo>
                  <a:lnTo>
                    <a:pt x="18" y="375"/>
                  </a:lnTo>
                  <a:lnTo>
                    <a:pt x="25" y="370"/>
                  </a:lnTo>
                  <a:lnTo>
                    <a:pt x="28" y="367"/>
                  </a:lnTo>
                  <a:lnTo>
                    <a:pt x="28" y="363"/>
                  </a:lnTo>
                  <a:lnTo>
                    <a:pt x="28" y="363"/>
                  </a:lnTo>
                  <a:lnTo>
                    <a:pt x="26" y="360"/>
                  </a:lnTo>
                  <a:lnTo>
                    <a:pt x="25" y="360"/>
                  </a:lnTo>
                  <a:lnTo>
                    <a:pt x="22" y="358"/>
                  </a:lnTo>
                  <a:lnTo>
                    <a:pt x="21" y="355"/>
                  </a:lnTo>
                  <a:lnTo>
                    <a:pt x="21" y="355"/>
                  </a:lnTo>
                  <a:lnTo>
                    <a:pt x="18" y="342"/>
                  </a:lnTo>
                  <a:lnTo>
                    <a:pt x="18" y="336"/>
                  </a:lnTo>
                  <a:lnTo>
                    <a:pt x="19" y="335"/>
                  </a:lnTo>
                  <a:lnTo>
                    <a:pt x="22" y="335"/>
                  </a:lnTo>
                  <a:lnTo>
                    <a:pt x="22" y="335"/>
                  </a:lnTo>
                  <a:lnTo>
                    <a:pt x="26" y="338"/>
                  </a:lnTo>
                  <a:lnTo>
                    <a:pt x="32" y="341"/>
                  </a:lnTo>
                  <a:lnTo>
                    <a:pt x="35" y="344"/>
                  </a:lnTo>
                  <a:lnTo>
                    <a:pt x="40" y="345"/>
                  </a:lnTo>
                  <a:lnTo>
                    <a:pt x="40" y="345"/>
                  </a:lnTo>
                  <a:lnTo>
                    <a:pt x="47" y="347"/>
                  </a:lnTo>
                  <a:lnTo>
                    <a:pt x="52" y="345"/>
                  </a:lnTo>
                  <a:lnTo>
                    <a:pt x="52" y="344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35"/>
                  </a:lnTo>
                  <a:lnTo>
                    <a:pt x="55" y="329"/>
                  </a:lnTo>
                  <a:lnTo>
                    <a:pt x="58" y="324"/>
                  </a:lnTo>
                  <a:lnTo>
                    <a:pt x="59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6" y="323"/>
                  </a:lnTo>
                  <a:lnTo>
                    <a:pt x="71" y="326"/>
                  </a:lnTo>
                  <a:lnTo>
                    <a:pt x="78" y="330"/>
                  </a:lnTo>
                  <a:lnTo>
                    <a:pt x="78" y="330"/>
                  </a:lnTo>
                  <a:lnTo>
                    <a:pt x="83" y="332"/>
                  </a:lnTo>
                  <a:lnTo>
                    <a:pt x="87" y="333"/>
                  </a:lnTo>
                  <a:lnTo>
                    <a:pt x="93" y="333"/>
                  </a:lnTo>
                  <a:lnTo>
                    <a:pt x="99" y="332"/>
                  </a:lnTo>
                  <a:lnTo>
                    <a:pt x="99" y="332"/>
                  </a:lnTo>
                  <a:lnTo>
                    <a:pt x="109" y="324"/>
                  </a:lnTo>
                  <a:lnTo>
                    <a:pt x="114" y="321"/>
                  </a:lnTo>
                  <a:lnTo>
                    <a:pt x="114" y="321"/>
                  </a:lnTo>
                  <a:lnTo>
                    <a:pt x="115" y="310"/>
                  </a:lnTo>
                  <a:lnTo>
                    <a:pt x="115" y="299"/>
                  </a:lnTo>
                  <a:lnTo>
                    <a:pt x="115" y="289"/>
                  </a:lnTo>
                  <a:lnTo>
                    <a:pt x="115" y="289"/>
                  </a:lnTo>
                  <a:lnTo>
                    <a:pt x="111" y="267"/>
                  </a:lnTo>
                  <a:lnTo>
                    <a:pt x="106" y="246"/>
                  </a:lnTo>
                  <a:lnTo>
                    <a:pt x="106" y="246"/>
                  </a:lnTo>
                  <a:lnTo>
                    <a:pt x="102" y="227"/>
                  </a:lnTo>
                  <a:lnTo>
                    <a:pt x="99" y="215"/>
                  </a:lnTo>
                  <a:lnTo>
                    <a:pt x="98" y="206"/>
                  </a:lnTo>
                  <a:lnTo>
                    <a:pt x="98" y="206"/>
                  </a:lnTo>
                  <a:lnTo>
                    <a:pt x="98" y="191"/>
                  </a:lnTo>
                  <a:lnTo>
                    <a:pt x="98" y="184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5" y="167"/>
                  </a:lnTo>
                  <a:lnTo>
                    <a:pt x="109" y="160"/>
                  </a:lnTo>
                  <a:lnTo>
                    <a:pt x="112" y="154"/>
                  </a:lnTo>
                  <a:lnTo>
                    <a:pt x="112" y="151"/>
                  </a:lnTo>
                  <a:lnTo>
                    <a:pt x="112" y="148"/>
                  </a:lnTo>
                  <a:lnTo>
                    <a:pt x="112" y="148"/>
                  </a:lnTo>
                  <a:lnTo>
                    <a:pt x="105" y="133"/>
                  </a:lnTo>
                  <a:lnTo>
                    <a:pt x="102" y="12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0" y="86"/>
                  </a:lnTo>
                  <a:lnTo>
                    <a:pt x="84" y="74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77" y="65"/>
                  </a:lnTo>
                  <a:lnTo>
                    <a:pt x="71" y="65"/>
                  </a:lnTo>
                  <a:lnTo>
                    <a:pt x="65" y="64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34" y="55"/>
                  </a:lnTo>
                  <a:lnTo>
                    <a:pt x="31" y="53"/>
                  </a:lnTo>
                  <a:lnTo>
                    <a:pt x="31" y="50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7" y="41"/>
                  </a:lnTo>
                  <a:lnTo>
                    <a:pt x="40" y="36"/>
                  </a:lnTo>
                  <a:lnTo>
                    <a:pt x="40" y="3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27"/>
                  </a:lnTo>
                  <a:lnTo>
                    <a:pt x="31" y="27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18" y="36"/>
                  </a:lnTo>
                  <a:lnTo>
                    <a:pt x="15" y="37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Freeform 195"/>
            <p:cNvSpPr>
              <a:spLocks/>
            </p:cNvSpPr>
            <p:nvPr/>
          </p:nvSpPr>
          <p:spPr bwMode="auto">
            <a:xfrm>
              <a:off x="4560888" y="6653213"/>
              <a:ext cx="293688" cy="230187"/>
            </a:xfrm>
            <a:custGeom>
              <a:avLst/>
              <a:gdLst>
                <a:gd name="T0" fmla="*/ 114 w 185"/>
                <a:gd name="T1" fmla="*/ 6 h 145"/>
                <a:gd name="T2" fmla="*/ 114 w 185"/>
                <a:gd name="T3" fmla="*/ 6 h 145"/>
                <a:gd name="T4" fmla="*/ 134 w 185"/>
                <a:gd name="T5" fmla="*/ 0 h 145"/>
                <a:gd name="T6" fmla="*/ 134 w 185"/>
                <a:gd name="T7" fmla="*/ 0 h 145"/>
                <a:gd name="T8" fmla="*/ 142 w 185"/>
                <a:gd name="T9" fmla="*/ 12 h 145"/>
                <a:gd name="T10" fmla="*/ 150 w 185"/>
                <a:gd name="T11" fmla="*/ 22 h 145"/>
                <a:gd name="T12" fmla="*/ 154 w 185"/>
                <a:gd name="T13" fmla="*/ 31 h 145"/>
                <a:gd name="T14" fmla="*/ 154 w 185"/>
                <a:gd name="T15" fmla="*/ 31 h 145"/>
                <a:gd name="T16" fmla="*/ 154 w 185"/>
                <a:gd name="T17" fmla="*/ 37 h 145"/>
                <a:gd name="T18" fmla="*/ 154 w 185"/>
                <a:gd name="T19" fmla="*/ 41 h 145"/>
                <a:gd name="T20" fmla="*/ 153 w 185"/>
                <a:gd name="T21" fmla="*/ 46 h 145"/>
                <a:gd name="T22" fmla="*/ 154 w 185"/>
                <a:gd name="T23" fmla="*/ 47 h 145"/>
                <a:gd name="T24" fmla="*/ 157 w 185"/>
                <a:gd name="T25" fmla="*/ 50 h 145"/>
                <a:gd name="T26" fmla="*/ 157 w 185"/>
                <a:gd name="T27" fmla="*/ 50 h 145"/>
                <a:gd name="T28" fmla="*/ 163 w 185"/>
                <a:gd name="T29" fmla="*/ 53 h 145"/>
                <a:gd name="T30" fmla="*/ 169 w 185"/>
                <a:gd name="T31" fmla="*/ 55 h 145"/>
                <a:gd name="T32" fmla="*/ 174 w 185"/>
                <a:gd name="T33" fmla="*/ 55 h 145"/>
                <a:gd name="T34" fmla="*/ 178 w 185"/>
                <a:gd name="T35" fmla="*/ 56 h 145"/>
                <a:gd name="T36" fmla="*/ 178 w 185"/>
                <a:gd name="T37" fmla="*/ 56 h 145"/>
                <a:gd name="T38" fmla="*/ 181 w 185"/>
                <a:gd name="T39" fmla="*/ 60 h 145"/>
                <a:gd name="T40" fmla="*/ 185 w 185"/>
                <a:gd name="T41" fmla="*/ 68 h 145"/>
                <a:gd name="T42" fmla="*/ 185 w 185"/>
                <a:gd name="T43" fmla="*/ 72 h 145"/>
                <a:gd name="T44" fmla="*/ 185 w 185"/>
                <a:gd name="T45" fmla="*/ 75 h 145"/>
                <a:gd name="T46" fmla="*/ 184 w 185"/>
                <a:gd name="T47" fmla="*/ 78 h 145"/>
                <a:gd name="T48" fmla="*/ 179 w 185"/>
                <a:gd name="T49" fmla="*/ 80 h 145"/>
                <a:gd name="T50" fmla="*/ 179 w 185"/>
                <a:gd name="T51" fmla="*/ 80 h 145"/>
                <a:gd name="T52" fmla="*/ 163 w 185"/>
                <a:gd name="T53" fmla="*/ 81 h 145"/>
                <a:gd name="T54" fmla="*/ 156 w 185"/>
                <a:gd name="T55" fmla="*/ 83 h 145"/>
                <a:gd name="T56" fmla="*/ 150 w 185"/>
                <a:gd name="T57" fmla="*/ 84 h 145"/>
                <a:gd name="T58" fmla="*/ 150 w 185"/>
                <a:gd name="T59" fmla="*/ 84 h 145"/>
                <a:gd name="T60" fmla="*/ 144 w 185"/>
                <a:gd name="T61" fmla="*/ 87 h 145"/>
                <a:gd name="T62" fmla="*/ 138 w 185"/>
                <a:gd name="T63" fmla="*/ 92 h 145"/>
                <a:gd name="T64" fmla="*/ 134 w 185"/>
                <a:gd name="T65" fmla="*/ 97 h 145"/>
                <a:gd name="T66" fmla="*/ 131 w 185"/>
                <a:gd name="T67" fmla="*/ 103 h 145"/>
                <a:gd name="T68" fmla="*/ 131 w 185"/>
                <a:gd name="T69" fmla="*/ 103 h 145"/>
                <a:gd name="T70" fmla="*/ 131 w 185"/>
                <a:gd name="T71" fmla="*/ 112 h 145"/>
                <a:gd name="T72" fmla="*/ 128 w 185"/>
                <a:gd name="T73" fmla="*/ 123 h 145"/>
                <a:gd name="T74" fmla="*/ 126 w 185"/>
                <a:gd name="T75" fmla="*/ 127 h 145"/>
                <a:gd name="T76" fmla="*/ 123 w 185"/>
                <a:gd name="T77" fmla="*/ 132 h 145"/>
                <a:gd name="T78" fmla="*/ 119 w 185"/>
                <a:gd name="T79" fmla="*/ 134 h 145"/>
                <a:gd name="T80" fmla="*/ 113 w 185"/>
                <a:gd name="T81" fmla="*/ 134 h 145"/>
                <a:gd name="T82" fmla="*/ 113 w 185"/>
                <a:gd name="T83" fmla="*/ 134 h 145"/>
                <a:gd name="T84" fmla="*/ 108 w 185"/>
                <a:gd name="T85" fmla="*/ 134 h 145"/>
                <a:gd name="T86" fmla="*/ 104 w 185"/>
                <a:gd name="T87" fmla="*/ 134 h 145"/>
                <a:gd name="T88" fmla="*/ 97 w 185"/>
                <a:gd name="T89" fmla="*/ 130 h 145"/>
                <a:gd name="T90" fmla="*/ 91 w 185"/>
                <a:gd name="T91" fmla="*/ 127 h 145"/>
                <a:gd name="T92" fmla="*/ 86 w 185"/>
                <a:gd name="T93" fmla="*/ 127 h 145"/>
                <a:gd name="T94" fmla="*/ 83 w 185"/>
                <a:gd name="T95" fmla="*/ 129 h 145"/>
                <a:gd name="T96" fmla="*/ 83 w 185"/>
                <a:gd name="T97" fmla="*/ 129 h 145"/>
                <a:gd name="T98" fmla="*/ 76 w 185"/>
                <a:gd name="T99" fmla="*/ 132 h 145"/>
                <a:gd name="T100" fmla="*/ 71 w 185"/>
                <a:gd name="T101" fmla="*/ 134 h 145"/>
                <a:gd name="T102" fmla="*/ 65 w 185"/>
                <a:gd name="T103" fmla="*/ 139 h 145"/>
                <a:gd name="T104" fmla="*/ 58 w 185"/>
                <a:gd name="T105" fmla="*/ 142 h 145"/>
                <a:gd name="T106" fmla="*/ 58 w 185"/>
                <a:gd name="T107" fmla="*/ 142 h 145"/>
                <a:gd name="T108" fmla="*/ 46 w 185"/>
                <a:gd name="T109" fmla="*/ 143 h 145"/>
                <a:gd name="T110" fmla="*/ 34 w 185"/>
                <a:gd name="T111" fmla="*/ 145 h 145"/>
                <a:gd name="T112" fmla="*/ 20 w 185"/>
                <a:gd name="T113" fmla="*/ 145 h 145"/>
                <a:gd name="T114" fmla="*/ 0 w 185"/>
                <a:gd name="T115" fmla="*/ 1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5" h="145">
                  <a:moveTo>
                    <a:pt x="114" y="6"/>
                  </a:moveTo>
                  <a:lnTo>
                    <a:pt x="114" y="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2" y="12"/>
                  </a:lnTo>
                  <a:lnTo>
                    <a:pt x="150" y="22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7"/>
                  </a:lnTo>
                  <a:lnTo>
                    <a:pt x="154" y="41"/>
                  </a:lnTo>
                  <a:lnTo>
                    <a:pt x="153" y="46"/>
                  </a:lnTo>
                  <a:lnTo>
                    <a:pt x="154" y="47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63" y="53"/>
                  </a:lnTo>
                  <a:lnTo>
                    <a:pt x="169" y="55"/>
                  </a:lnTo>
                  <a:lnTo>
                    <a:pt x="174" y="55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5" y="68"/>
                  </a:lnTo>
                  <a:lnTo>
                    <a:pt x="185" y="72"/>
                  </a:lnTo>
                  <a:lnTo>
                    <a:pt x="185" y="75"/>
                  </a:lnTo>
                  <a:lnTo>
                    <a:pt x="184" y="78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63" y="81"/>
                  </a:lnTo>
                  <a:lnTo>
                    <a:pt x="156" y="83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44" y="87"/>
                  </a:lnTo>
                  <a:lnTo>
                    <a:pt x="138" y="92"/>
                  </a:lnTo>
                  <a:lnTo>
                    <a:pt x="134" y="97"/>
                  </a:lnTo>
                  <a:lnTo>
                    <a:pt x="131" y="103"/>
                  </a:lnTo>
                  <a:lnTo>
                    <a:pt x="131" y="103"/>
                  </a:lnTo>
                  <a:lnTo>
                    <a:pt x="131" y="112"/>
                  </a:lnTo>
                  <a:lnTo>
                    <a:pt x="128" y="123"/>
                  </a:lnTo>
                  <a:lnTo>
                    <a:pt x="126" y="127"/>
                  </a:lnTo>
                  <a:lnTo>
                    <a:pt x="123" y="132"/>
                  </a:lnTo>
                  <a:lnTo>
                    <a:pt x="119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08" y="134"/>
                  </a:lnTo>
                  <a:lnTo>
                    <a:pt x="104" y="134"/>
                  </a:lnTo>
                  <a:lnTo>
                    <a:pt x="97" y="130"/>
                  </a:lnTo>
                  <a:lnTo>
                    <a:pt x="91" y="127"/>
                  </a:lnTo>
                  <a:lnTo>
                    <a:pt x="86" y="127"/>
                  </a:lnTo>
                  <a:lnTo>
                    <a:pt x="83" y="129"/>
                  </a:lnTo>
                  <a:lnTo>
                    <a:pt x="83" y="129"/>
                  </a:lnTo>
                  <a:lnTo>
                    <a:pt x="76" y="132"/>
                  </a:lnTo>
                  <a:lnTo>
                    <a:pt x="71" y="134"/>
                  </a:lnTo>
                  <a:lnTo>
                    <a:pt x="65" y="139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46" y="143"/>
                  </a:lnTo>
                  <a:lnTo>
                    <a:pt x="34" y="145"/>
                  </a:lnTo>
                  <a:lnTo>
                    <a:pt x="20" y="145"/>
                  </a:lnTo>
                  <a:lnTo>
                    <a:pt x="0" y="139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Freeform 196"/>
            <p:cNvSpPr>
              <a:spLocks/>
            </p:cNvSpPr>
            <p:nvPr/>
          </p:nvSpPr>
          <p:spPr bwMode="auto">
            <a:xfrm>
              <a:off x="6045200" y="3598863"/>
              <a:ext cx="79375" cy="119062"/>
            </a:xfrm>
            <a:custGeom>
              <a:avLst/>
              <a:gdLst>
                <a:gd name="T0" fmla="*/ 3 w 50"/>
                <a:gd name="T1" fmla="*/ 15 h 75"/>
                <a:gd name="T2" fmla="*/ 3 w 50"/>
                <a:gd name="T3" fmla="*/ 15 h 75"/>
                <a:gd name="T4" fmla="*/ 0 w 50"/>
                <a:gd name="T5" fmla="*/ 22 h 75"/>
                <a:gd name="T6" fmla="*/ 0 w 50"/>
                <a:gd name="T7" fmla="*/ 28 h 75"/>
                <a:gd name="T8" fmla="*/ 3 w 50"/>
                <a:gd name="T9" fmla="*/ 34 h 75"/>
                <a:gd name="T10" fmla="*/ 3 w 50"/>
                <a:gd name="T11" fmla="*/ 34 h 75"/>
                <a:gd name="T12" fmla="*/ 6 w 50"/>
                <a:gd name="T13" fmla="*/ 41 h 75"/>
                <a:gd name="T14" fmla="*/ 10 w 50"/>
                <a:gd name="T15" fmla="*/ 50 h 75"/>
                <a:gd name="T16" fmla="*/ 10 w 50"/>
                <a:gd name="T17" fmla="*/ 50 h 75"/>
                <a:gd name="T18" fmla="*/ 13 w 50"/>
                <a:gd name="T19" fmla="*/ 65 h 75"/>
                <a:gd name="T20" fmla="*/ 16 w 50"/>
                <a:gd name="T21" fmla="*/ 69 h 75"/>
                <a:gd name="T22" fmla="*/ 19 w 50"/>
                <a:gd name="T23" fmla="*/ 72 h 75"/>
                <a:gd name="T24" fmla="*/ 19 w 50"/>
                <a:gd name="T25" fmla="*/ 72 h 75"/>
                <a:gd name="T26" fmla="*/ 28 w 50"/>
                <a:gd name="T27" fmla="*/ 75 h 75"/>
                <a:gd name="T28" fmla="*/ 32 w 50"/>
                <a:gd name="T29" fmla="*/ 75 h 75"/>
                <a:gd name="T30" fmla="*/ 38 w 50"/>
                <a:gd name="T31" fmla="*/ 74 h 75"/>
                <a:gd name="T32" fmla="*/ 38 w 50"/>
                <a:gd name="T33" fmla="*/ 74 h 75"/>
                <a:gd name="T34" fmla="*/ 43 w 50"/>
                <a:gd name="T35" fmla="*/ 71 h 75"/>
                <a:gd name="T36" fmla="*/ 47 w 50"/>
                <a:gd name="T37" fmla="*/ 71 h 75"/>
                <a:gd name="T38" fmla="*/ 49 w 50"/>
                <a:gd name="T39" fmla="*/ 68 h 75"/>
                <a:gd name="T40" fmla="*/ 50 w 50"/>
                <a:gd name="T41" fmla="*/ 62 h 75"/>
                <a:gd name="T42" fmla="*/ 50 w 50"/>
                <a:gd name="T43" fmla="*/ 62 h 75"/>
                <a:gd name="T44" fmla="*/ 49 w 50"/>
                <a:gd name="T45" fmla="*/ 46 h 75"/>
                <a:gd name="T46" fmla="*/ 47 w 50"/>
                <a:gd name="T47" fmla="*/ 31 h 75"/>
                <a:gd name="T48" fmla="*/ 47 w 50"/>
                <a:gd name="T49" fmla="*/ 31 h 75"/>
                <a:gd name="T50" fmla="*/ 49 w 50"/>
                <a:gd name="T51" fmla="*/ 21 h 75"/>
                <a:gd name="T52" fmla="*/ 47 w 50"/>
                <a:gd name="T53" fmla="*/ 16 h 75"/>
                <a:gd name="T54" fmla="*/ 46 w 50"/>
                <a:gd name="T55" fmla="*/ 10 h 75"/>
                <a:gd name="T56" fmla="*/ 46 w 50"/>
                <a:gd name="T57" fmla="*/ 10 h 75"/>
                <a:gd name="T58" fmla="*/ 43 w 50"/>
                <a:gd name="T59" fmla="*/ 6 h 75"/>
                <a:gd name="T60" fmla="*/ 38 w 50"/>
                <a:gd name="T61" fmla="*/ 3 h 75"/>
                <a:gd name="T62" fmla="*/ 34 w 50"/>
                <a:gd name="T63" fmla="*/ 0 h 75"/>
                <a:gd name="T64" fmla="*/ 23 w 50"/>
                <a:gd name="T65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75">
                  <a:moveTo>
                    <a:pt x="3" y="15"/>
                  </a:moveTo>
                  <a:lnTo>
                    <a:pt x="3" y="15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6" y="41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3" y="65"/>
                  </a:lnTo>
                  <a:lnTo>
                    <a:pt x="16" y="69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8" y="75"/>
                  </a:lnTo>
                  <a:lnTo>
                    <a:pt x="32" y="75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9" y="68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9" y="46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21"/>
                  </a:lnTo>
                  <a:lnTo>
                    <a:pt x="47" y="1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3" y="6"/>
                  </a:lnTo>
                  <a:lnTo>
                    <a:pt x="38" y="3"/>
                  </a:lnTo>
                  <a:lnTo>
                    <a:pt x="34" y="0"/>
                  </a:lnTo>
                  <a:lnTo>
                    <a:pt x="23" y="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Freeform 197"/>
            <p:cNvSpPr>
              <a:spLocks/>
            </p:cNvSpPr>
            <p:nvPr/>
          </p:nvSpPr>
          <p:spPr bwMode="auto">
            <a:xfrm>
              <a:off x="4017963" y="5364163"/>
              <a:ext cx="26988" cy="112712"/>
            </a:xfrm>
            <a:custGeom>
              <a:avLst/>
              <a:gdLst>
                <a:gd name="T0" fmla="*/ 5 w 17"/>
                <a:gd name="T1" fmla="*/ 0 h 71"/>
                <a:gd name="T2" fmla="*/ 5 w 17"/>
                <a:gd name="T3" fmla="*/ 0 h 71"/>
                <a:gd name="T4" fmla="*/ 9 w 17"/>
                <a:gd name="T5" fmla="*/ 3 h 71"/>
                <a:gd name="T6" fmla="*/ 14 w 17"/>
                <a:gd name="T7" fmla="*/ 6 h 71"/>
                <a:gd name="T8" fmla="*/ 15 w 17"/>
                <a:gd name="T9" fmla="*/ 9 h 71"/>
                <a:gd name="T10" fmla="*/ 17 w 17"/>
                <a:gd name="T11" fmla="*/ 10 h 71"/>
                <a:gd name="T12" fmla="*/ 15 w 17"/>
                <a:gd name="T13" fmla="*/ 12 h 71"/>
                <a:gd name="T14" fmla="*/ 15 w 17"/>
                <a:gd name="T15" fmla="*/ 12 h 71"/>
                <a:gd name="T16" fmla="*/ 6 w 17"/>
                <a:gd name="T17" fmla="*/ 21 h 71"/>
                <a:gd name="T18" fmla="*/ 9 w 17"/>
                <a:gd name="T19" fmla="*/ 33 h 71"/>
                <a:gd name="T20" fmla="*/ 3 w 17"/>
                <a:gd name="T21" fmla="*/ 40 h 71"/>
                <a:gd name="T22" fmla="*/ 0 w 17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1">
                  <a:moveTo>
                    <a:pt x="5" y="0"/>
                  </a:moveTo>
                  <a:lnTo>
                    <a:pt x="5" y="0"/>
                  </a:lnTo>
                  <a:lnTo>
                    <a:pt x="9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6" y="21"/>
                  </a:lnTo>
                  <a:lnTo>
                    <a:pt x="9" y="33"/>
                  </a:lnTo>
                  <a:lnTo>
                    <a:pt x="3" y="40"/>
                  </a:lnTo>
                  <a:lnTo>
                    <a:pt x="0" y="7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Freeform 198"/>
            <p:cNvSpPr>
              <a:spLocks/>
            </p:cNvSpPr>
            <p:nvPr/>
          </p:nvSpPr>
          <p:spPr bwMode="auto">
            <a:xfrm>
              <a:off x="5757863" y="4565650"/>
              <a:ext cx="98425" cy="88900"/>
            </a:xfrm>
            <a:custGeom>
              <a:avLst/>
              <a:gdLst>
                <a:gd name="T0" fmla="*/ 4 w 62"/>
                <a:gd name="T1" fmla="*/ 37 h 56"/>
                <a:gd name="T2" fmla="*/ 4 w 62"/>
                <a:gd name="T3" fmla="*/ 37 h 56"/>
                <a:gd name="T4" fmla="*/ 9 w 62"/>
                <a:gd name="T5" fmla="*/ 35 h 56"/>
                <a:gd name="T6" fmla="*/ 12 w 62"/>
                <a:gd name="T7" fmla="*/ 32 h 56"/>
                <a:gd name="T8" fmla="*/ 15 w 62"/>
                <a:gd name="T9" fmla="*/ 29 h 56"/>
                <a:gd name="T10" fmla="*/ 15 w 62"/>
                <a:gd name="T11" fmla="*/ 29 h 56"/>
                <a:gd name="T12" fmla="*/ 16 w 62"/>
                <a:gd name="T13" fmla="*/ 25 h 56"/>
                <a:gd name="T14" fmla="*/ 21 w 62"/>
                <a:gd name="T15" fmla="*/ 22 h 56"/>
                <a:gd name="T16" fmla="*/ 24 w 62"/>
                <a:gd name="T17" fmla="*/ 20 h 56"/>
                <a:gd name="T18" fmla="*/ 27 w 62"/>
                <a:gd name="T19" fmla="*/ 16 h 56"/>
                <a:gd name="T20" fmla="*/ 27 w 62"/>
                <a:gd name="T21" fmla="*/ 16 h 56"/>
                <a:gd name="T22" fmla="*/ 34 w 62"/>
                <a:gd name="T23" fmla="*/ 10 h 56"/>
                <a:gd name="T24" fmla="*/ 41 w 62"/>
                <a:gd name="T25" fmla="*/ 4 h 56"/>
                <a:gd name="T26" fmla="*/ 41 w 62"/>
                <a:gd name="T27" fmla="*/ 4 h 56"/>
                <a:gd name="T28" fmla="*/ 46 w 62"/>
                <a:gd name="T29" fmla="*/ 1 h 56"/>
                <a:gd name="T30" fmla="*/ 50 w 62"/>
                <a:gd name="T31" fmla="*/ 0 h 56"/>
                <a:gd name="T32" fmla="*/ 53 w 62"/>
                <a:gd name="T33" fmla="*/ 3 h 56"/>
                <a:gd name="T34" fmla="*/ 55 w 62"/>
                <a:gd name="T35" fmla="*/ 7 h 56"/>
                <a:gd name="T36" fmla="*/ 55 w 62"/>
                <a:gd name="T37" fmla="*/ 7 h 56"/>
                <a:gd name="T38" fmla="*/ 58 w 62"/>
                <a:gd name="T39" fmla="*/ 13 h 56"/>
                <a:gd name="T40" fmla="*/ 59 w 62"/>
                <a:gd name="T41" fmla="*/ 17 h 56"/>
                <a:gd name="T42" fmla="*/ 59 w 62"/>
                <a:gd name="T43" fmla="*/ 26 h 56"/>
                <a:gd name="T44" fmla="*/ 59 w 62"/>
                <a:gd name="T45" fmla="*/ 26 h 56"/>
                <a:gd name="T46" fmla="*/ 62 w 62"/>
                <a:gd name="T47" fmla="*/ 45 h 56"/>
                <a:gd name="T48" fmla="*/ 61 w 62"/>
                <a:gd name="T49" fmla="*/ 51 h 56"/>
                <a:gd name="T50" fmla="*/ 59 w 62"/>
                <a:gd name="T51" fmla="*/ 53 h 56"/>
                <a:gd name="T52" fmla="*/ 56 w 62"/>
                <a:gd name="T53" fmla="*/ 54 h 56"/>
                <a:gd name="T54" fmla="*/ 56 w 62"/>
                <a:gd name="T55" fmla="*/ 54 h 56"/>
                <a:gd name="T56" fmla="*/ 52 w 62"/>
                <a:gd name="T57" fmla="*/ 56 h 56"/>
                <a:gd name="T58" fmla="*/ 47 w 62"/>
                <a:gd name="T59" fmla="*/ 56 h 56"/>
                <a:gd name="T60" fmla="*/ 37 w 62"/>
                <a:gd name="T61" fmla="*/ 54 h 56"/>
                <a:gd name="T62" fmla="*/ 37 w 62"/>
                <a:gd name="T63" fmla="*/ 54 h 56"/>
                <a:gd name="T64" fmla="*/ 28 w 62"/>
                <a:gd name="T65" fmla="*/ 56 h 56"/>
                <a:gd name="T66" fmla="*/ 22 w 62"/>
                <a:gd name="T67" fmla="*/ 54 h 56"/>
                <a:gd name="T68" fmla="*/ 16 w 62"/>
                <a:gd name="T69" fmla="*/ 51 h 56"/>
                <a:gd name="T70" fmla="*/ 16 w 62"/>
                <a:gd name="T71" fmla="*/ 51 h 56"/>
                <a:gd name="T72" fmla="*/ 4 w 62"/>
                <a:gd name="T73" fmla="*/ 45 h 56"/>
                <a:gd name="T74" fmla="*/ 1 w 62"/>
                <a:gd name="T75" fmla="*/ 44 h 56"/>
                <a:gd name="T76" fmla="*/ 0 w 62"/>
                <a:gd name="T77" fmla="*/ 43 h 56"/>
                <a:gd name="T78" fmla="*/ 0 w 62"/>
                <a:gd name="T79" fmla="*/ 43 h 56"/>
                <a:gd name="T80" fmla="*/ 3 w 62"/>
                <a:gd name="T81" fmla="*/ 40 h 56"/>
                <a:gd name="T82" fmla="*/ 4 w 62"/>
                <a:gd name="T83" fmla="*/ 37 h 56"/>
                <a:gd name="T84" fmla="*/ 4 w 62"/>
                <a:gd name="T85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56">
                  <a:moveTo>
                    <a:pt x="4" y="37"/>
                  </a:moveTo>
                  <a:lnTo>
                    <a:pt x="4" y="37"/>
                  </a:lnTo>
                  <a:lnTo>
                    <a:pt x="9" y="35"/>
                  </a:lnTo>
                  <a:lnTo>
                    <a:pt x="12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5"/>
                  </a:lnTo>
                  <a:lnTo>
                    <a:pt x="21" y="22"/>
                  </a:lnTo>
                  <a:lnTo>
                    <a:pt x="24" y="20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34" y="10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3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8" y="13"/>
                  </a:lnTo>
                  <a:lnTo>
                    <a:pt x="59" y="17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62" y="45"/>
                  </a:lnTo>
                  <a:lnTo>
                    <a:pt x="61" y="51"/>
                  </a:lnTo>
                  <a:lnTo>
                    <a:pt x="59" y="53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28" y="56"/>
                  </a:lnTo>
                  <a:lnTo>
                    <a:pt x="22" y="54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4" y="45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4" y="37"/>
                  </a:lnTo>
                  <a:close/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Freeform 199"/>
            <p:cNvSpPr>
              <a:spLocks/>
            </p:cNvSpPr>
            <p:nvPr/>
          </p:nvSpPr>
          <p:spPr bwMode="auto">
            <a:xfrm>
              <a:off x="9929813" y="7419975"/>
              <a:ext cx="298450" cy="573087"/>
            </a:xfrm>
            <a:custGeom>
              <a:avLst/>
              <a:gdLst>
                <a:gd name="T0" fmla="*/ 0 w 188"/>
                <a:gd name="T1" fmla="*/ 0 h 361"/>
                <a:gd name="T2" fmla="*/ 12 w 188"/>
                <a:gd name="T3" fmla="*/ 0 h 361"/>
                <a:gd name="T4" fmla="*/ 26 w 188"/>
                <a:gd name="T5" fmla="*/ 4 h 361"/>
                <a:gd name="T6" fmla="*/ 30 w 188"/>
                <a:gd name="T7" fmla="*/ 8 h 361"/>
                <a:gd name="T8" fmla="*/ 34 w 188"/>
                <a:gd name="T9" fmla="*/ 16 h 361"/>
                <a:gd name="T10" fmla="*/ 34 w 188"/>
                <a:gd name="T11" fmla="*/ 31 h 361"/>
                <a:gd name="T12" fmla="*/ 40 w 188"/>
                <a:gd name="T13" fmla="*/ 35 h 361"/>
                <a:gd name="T14" fmla="*/ 52 w 188"/>
                <a:gd name="T15" fmla="*/ 37 h 361"/>
                <a:gd name="T16" fmla="*/ 83 w 188"/>
                <a:gd name="T17" fmla="*/ 37 h 361"/>
                <a:gd name="T18" fmla="*/ 85 w 188"/>
                <a:gd name="T19" fmla="*/ 35 h 361"/>
                <a:gd name="T20" fmla="*/ 91 w 188"/>
                <a:gd name="T21" fmla="*/ 28 h 361"/>
                <a:gd name="T22" fmla="*/ 95 w 188"/>
                <a:gd name="T23" fmla="*/ 25 h 361"/>
                <a:gd name="T24" fmla="*/ 101 w 188"/>
                <a:gd name="T25" fmla="*/ 26 h 361"/>
                <a:gd name="T26" fmla="*/ 114 w 188"/>
                <a:gd name="T27" fmla="*/ 41 h 361"/>
                <a:gd name="T28" fmla="*/ 126 w 188"/>
                <a:gd name="T29" fmla="*/ 53 h 361"/>
                <a:gd name="T30" fmla="*/ 134 w 188"/>
                <a:gd name="T31" fmla="*/ 59 h 361"/>
                <a:gd name="T32" fmla="*/ 141 w 188"/>
                <a:gd name="T33" fmla="*/ 75 h 361"/>
                <a:gd name="T34" fmla="*/ 142 w 188"/>
                <a:gd name="T35" fmla="*/ 82 h 361"/>
                <a:gd name="T36" fmla="*/ 141 w 188"/>
                <a:gd name="T37" fmla="*/ 93 h 361"/>
                <a:gd name="T38" fmla="*/ 145 w 188"/>
                <a:gd name="T39" fmla="*/ 99 h 361"/>
                <a:gd name="T40" fmla="*/ 148 w 188"/>
                <a:gd name="T41" fmla="*/ 103 h 361"/>
                <a:gd name="T42" fmla="*/ 151 w 188"/>
                <a:gd name="T43" fmla="*/ 117 h 361"/>
                <a:gd name="T44" fmla="*/ 153 w 188"/>
                <a:gd name="T45" fmla="*/ 119 h 361"/>
                <a:gd name="T46" fmla="*/ 160 w 188"/>
                <a:gd name="T47" fmla="*/ 124 h 361"/>
                <a:gd name="T48" fmla="*/ 162 w 188"/>
                <a:gd name="T49" fmla="*/ 128 h 361"/>
                <a:gd name="T50" fmla="*/ 163 w 188"/>
                <a:gd name="T51" fmla="*/ 165 h 361"/>
                <a:gd name="T52" fmla="*/ 162 w 188"/>
                <a:gd name="T53" fmla="*/ 177 h 361"/>
                <a:gd name="T54" fmla="*/ 156 w 188"/>
                <a:gd name="T55" fmla="*/ 191 h 361"/>
                <a:gd name="T56" fmla="*/ 154 w 188"/>
                <a:gd name="T57" fmla="*/ 194 h 361"/>
                <a:gd name="T58" fmla="*/ 159 w 188"/>
                <a:gd name="T59" fmla="*/ 199 h 361"/>
                <a:gd name="T60" fmla="*/ 172 w 188"/>
                <a:gd name="T61" fmla="*/ 210 h 361"/>
                <a:gd name="T62" fmla="*/ 184 w 188"/>
                <a:gd name="T63" fmla="*/ 225 h 361"/>
                <a:gd name="T64" fmla="*/ 188 w 188"/>
                <a:gd name="T65" fmla="*/ 234 h 361"/>
                <a:gd name="T66" fmla="*/ 188 w 188"/>
                <a:gd name="T67" fmla="*/ 242 h 361"/>
                <a:gd name="T68" fmla="*/ 184 w 188"/>
                <a:gd name="T69" fmla="*/ 251 h 361"/>
                <a:gd name="T70" fmla="*/ 175 w 188"/>
                <a:gd name="T71" fmla="*/ 260 h 361"/>
                <a:gd name="T72" fmla="*/ 156 w 188"/>
                <a:gd name="T73" fmla="*/ 269 h 361"/>
                <a:gd name="T74" fmla="*/ 151 w 188"/>
                <a:gd name="T75" fmla="*/ 274 h 361"/>
                <a:gd name="T76" fmla="*/ 151 w 188"/>
                <a:gd name="T77" fmla="*/ 276 h 361"/>
                <a:gd name="T78" fmla="*/ 151 w 188"/>
                <a:gd name="T79" fmla="*/ 284 h 361"/>
                <a:gd name="T80" fmla="*/ 141 w 188"/>
                <a:gd name="T81" fmla="*/ 296 h 361"/>
                <a:gd name="T82" fmla="*/ 135 w 188"/>
                <a:gd name="T83" fmla="*/ 302 h 361"/>
                <a:gd name="T84" fmla="*/ 131 w 188"/>
                <a:gd name="T85" fmla="*/ 311 h 361"/>
                <a:gd name="T86" fmla="*/ 125 w 188"/>
                <a:gd name="T87" fmla="*/ 321 h 361"/>
                <a:gd name="T88" fmla="*/ 117 w 188"/>
                <a:gd name="T89" fmla="*/ 325 h 361"/>
                <a:gd name="T90" fmla="*/ 100 w 188"/>
                <a:gd name="T91" fmla="*/ 333 h 361"/>
                <a:gd name="T92" fmla="*/ 91 w 188"/>
                <a:gd name="T93" fmla="*/ 337 h 361"/>
                <a:gd name="T94" fmla="*/ 85 w 188"/>
                <a:gd name="T95" fmla="*/ 343 h 361"/>
                <a:gd name="T96" fmla="*/ 79 w 188"/>
                <a:gd name="T9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36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1" y="1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3" y="11"/>
                  </a:lnTo>
                  <a:lnTo>
                    <a:pt x="34" y="16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37" y="32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5" y="35"/>
                  </a:lnTo>
                  <a:lnTo>
                    <a:pt x="86" y="34"/>
                  </a:lnTo>
                  <a:lnTo>
                    <a:pt x="91" y="28"/>
                  </a:lnTo>
                  <a:lnTo>
                    <a:pt x="92" y="26"/>
                  </a:lnTo>
                  <a:lnTo>
                    <a:pt x="95" y="25"/>
                  </a:lnTo>
                  <a:lnTo>
                    <a:pt x="98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14" y="41"/>
                  </a:lnTo>
                  <a:lnTo>
                    <a:pt x="120" y="48"/>
                  </a:lnTo>
                  <a:lnTo>
                    <a:pt x="126" y="53"/>
                  </a:lnTo>
                  <a:lnTo>
                    <a:pt x="126" y="53"/>
                  </a:lnTo>
                  <a:lnTo>
                    <a:pt x="134" y="59"/>
                  </a:lnTo>
                  <a:lnTo>
                    <a:pt x="138" y="66"/>
                  </a:lnTo>
                  <a:lnTo>
                    <a:pt x="141" y="75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42" y="88"/>
                  </a:lnTo>
                  <a:lnTo>
                    <a:pt x="141" y="93"/>
                  </a:lnTo>
                  <a:lnTo>
                    <a:pt x="142" y="96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8" y="103"/>
                  </a:lnTo>
                  <a:lnTo>
                    <a:pt x="151" y="109"/>
                  </a:lnTo>
                  <a:lnTo>
                    <a:pt x="151" y="117"/>
                  </a:lnTo>
                  <a:lnTo>
                    <a:pt x="151" y="117"/>
                  </a:lnTo>
                  <a:lnTo>
                    <a:pt x="153" y="119"/>
                  </a:lnTo>
                  <a:lnTo>
                    <a:pt x="157" y="122"/>
                  </a:lnTo>
                  <a:lnTo>
                    <a:pt x="160" y="124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3" y="151"/>
                  </a:lnTo>
                  <a:lnTo>
                    <a:pt x="163" y="165"/>
                  </a:lnTo>
                  <a:lnTo>
                    <a:pt x="162" y="177"/>
                  </a:lnTo>
                  <a:lnTo>
                    <a:pt x="162" y="177"/>
                  </a:lnTo>
                  <a:lnTo>
                    <a:pt x="159" y="185"/>
                  </a:lnTo>
                  <a:lnTo>
                    <a:pt x="156" y="191"/>
                  </a:lnTo>
                  <a:lnTo>
                    <a:pt x="154" y="192"/>
                  </a:lnTo>
                  <a:lnTo>
                    <a:pt x="154" y="194"/>
                  </a:lnTo>
                  <a:lnTo>
                    <a:pt x="156" y="197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72" y="210"/>
                  </a:lnTo>
                  <a:lnTo>
                    <a:pt x="178" y="216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8" y="234"/>
                  </a:lnTo>
                  <a:lnTo>
                    <a:pt x="188" y="238"/>
                  </a:lnTo>
                  <a:lnTo>
                    <a:pt x="188" y="242"/>
                  </a:lnTo>
                  <a:lnTo>
                    <a:pt x="187" y="247"/>
                  </a:lnTo>
                  <a:lnTo>
                    <a:pt x="184" y="251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63" y="266"/>
                  </a:lnTo>
                  <a:lnTo>
                    <a:pt x="156" y="269"/>
                  </a:lnTo>
                  <a:lnTo>
                    <a:pt x="151" y="272"/>
                  </a:lnTo>
                  <a:lnTo>
                    <a:pt x="151" y="274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7" y="290"/>
                  </a:lnTo>
                  <a:lnTo>
                    <a:pt x="141" y="296"/>
                  </a:lnTo>
                  <a:lnTo>
                    <a:pt x="135" y="302"/>
                  </a:lnTo>
                  <a:lnTo>
                    <a:pt x="135" y="302"/>
                  </a:lnTo>
                  <a:lnTo>
                    <a:pt x="132" y="306"/>
                  </a:lnTo>
                  <a:lnTo>
                    <a:pt x="131" y="311"/>
                  </a:lnTo>
                  <a:lnTo>
                    <a:pt x="131" y="315"/>
                  </a:lnTo>
                  <a:lnTo>
                    <a:pt x="125" y="321"/>
                  </a:lnTo>
                  <a:lnTo>
                    <a:pt x="125" y="321"/>
                  </a:lnTo>
                  <a:lnTo>
                    <a:pt x="117" y="325"/>
                  </a:lnTo>
                  <a:lnTo>
                    <a:pt x="108" y="330"/>
                  </a:lnTo>
                  <a:lnTo>
                    <a:pt x="100" y="333"/>
                  </a:lnTo>
                  <a:lnTo>
                    <a:pt x="91" y="337"/>
                  </a:lnTo>
                  <a:lnTo>
                    <a:pt x="91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82" y="351"/>
                  </a:lnTo>
                  <a:lnTo>
                    <a:pt x="79" y="361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Freeform 200"/>
            <p:cNvSpPr>
              <a:spLocks/>
            </p:cNvSpPr>
            <p:nvPr/>
          </p:nvSpPr>
          <p:spPr bwMode="auto">
            <a:xfrm>
              <a:off x="10648950" y="6824663"/>
              <a:ext cx="673100" cy="973137"/>
            </a:xfrm>
            <a:custGeom>
              <a:avLst/>
              <a:gdLst>
                <a:gd name="T0" fmla="*/ 0 w 424"/>
                <a:gd name="T1" fmla="*/ 545 h 613"/>
                <a:gd name="T2" fmla="*/ 5 w 424"/>
                <a:gd name="T3" fmla="*/ 537 h 613"/>
                <a:gd name="T4" fmla="*/ 17 w 424"/>
                <a:gd name="T5" fmla="*/ 521 h 613"/>
                <a:gd name="T6" fmla="*/ 26 w 424"/>
                <a:gd name="T7" fmla="*/ 499 h 613"/>
                <a:gd name="T8" fmla="*/ 36 w 424"/>
                <a:gd name="T9" fmla="*/ 506 h 613"/>
                <a:gd name="T10" fmla="*/ 43 w 424"/>
                <a:gd name="T11" fmla="*/ 508 h 613"/>
                <a:gd name="T12" fmla="*/ 63 w 424"/>
                <a:gd name="T13" fmla="*/ 494 h 613"/>
                <a:gd name="T14" fmla="*/ 63 w 424"/>
                <a:gd name="T15" fmla="*/ 453 h 613"/>
                <a:gd name="T16" fmla="*/ 67 w 424"/>
                <a:gd name="T17" fmla="*/ 434 h 613"/>
                <a:gd name="T18" fmla="*/ 76 w 424"/>
                <a:gd name="T19" fmla="*/ 432 h 613"/>
                <a:gd name="T20" fmla="*/ 83 w 424"/>
                <a:gd name="T21" fmla="*/ 425 h 613"/>
                <a:gd name="T22" fmla="*/ 86 w 424"/>
                <a:gd name="T23" fmla="*/ 366 h 613"/>
                <a:gd name="T24" fmla="*/ 103 w 424"/>
                <a:gd name="T25" fmla="*/ 342 h 613"/>
                <a:gd name="T26" fmla="*/ 117 w 424"/>
                <a:gd name="T27" fmla="*/ 345 h 613"/>
                <a:gd name="T28" fmla="*/ 128 w 424"/>
                <a:gd name="T29" fmla="*/ 340 h 613"/>
                <a:gd name="T30" fmla="*/ 131 w 424"/>
                <a:gd name="T31" fmla="*/ 326 h 613"/>
                <a:gd name="T32" fmla="*/ 141 w 424"/>
                <a:gd name="T33" fmla="*/ 320 h 613"/>
                <a:gd name="T34" fmla="*/ 147 w 424"/>
                <a:gd name="T35" fmla="*/ 317 h 613"/>
                <a:gd name="T36" fmla="*/ 157 w 424"/>
                <a:gd name="T37" fmla="*/ 302 h 613"/>
                <a:gd name="T38" fmla="*/ 149 w 424"/>
                <a:gd name="T39" fmla="*/ 287 h 613"/>
                <a:gd name="T40" fmla="*/ 143 w 424"/>
                <a:gd name="T41" fmla="*/ 271 h 613"/>
                <a:gd name="T42" fmla="*/ 135 w 424"/>
                <a:gd name="T43" fmla="*/ 266 h 613"/>
                <a:gd name="T44" fmla="*/ 120 w 424"/>
                <a:gd name="T45" fmla="*/ 258 h 613"/>
                <a:gd name="T46" fmla="*/ 126 w 424"/>
                <a:gd name="T47" fmla="*/ 246 h 613"/>
                <a:gd name="T48" fmla="*/ 119 w 424"/>
                <a:gd name="T49" fmla="*/ 228 h 613"/>
                <a:gd name="T50" fmla="*/ 129 w 424"/>
                <a:gd name="T51" fmla="*/ 188 h 613"/>
                <a:gd name="T52" fmla="*/ 144 w 424"/>
                <a:gd name="T53" fmla="*/ 152 h 613"/>
                <a:gd name="T54" fmla="*/ 180 w 424"/>
                <a:gd name="T55" fmla="*/ 151 h 613"/>
                <a:gd name="T56" fmla="*/ 221 w 424"/>
                <a:gd name="T57" fmla="*/ 161 h 613"/>
                <a:gd name="T58" fmla="*/ 240 w 424"/>
                <a:gd name="T59" fmla="*/ 148 h 613"/>
                <a:gd name="T60" fmla="*/ 264 w 424"/>
                <a:gd name="T61" fmla="*/ 126 h 613"/>
                <a:gd name="T62" fmla="*/ 280 w 424"/>
                <a:gd name="T63" fmla="*/ 124 h 613"/>
                <a:gd name="T64" fmla="*/ 291 w 424"/>
                <a:gd name="T65" fmla="*/ 142 h 613"/>
                <a:gd name="T66" fmla="*/ 305 w 424"/>
                <a:gd name="T67" fmla="*/ 163 h 613"/>
                <a:gd name="T68" fmla="*/ 304 w 424"/>
                <a:gd name="T69" fmla="*/ 179 h 613"/>
                <a:gd name="T70" fmla="*/ 310 w 424"/>
                <a:gd name="T71" fmla="*/ 191 h 613"/>
                <a:gd name="T72" fmla="*/ 331 w 424"/>
                <a:gd name="T73" fmla="*/ 201 h 613"/>
                <a:gd name="T74" fmla="*/ 343 w 424"/>
                <a:gd name="T75" fmla="*/ 182 h 613"/>
                <a:gd name="T76" fmla="*/ 334 w 424"/>
                <a:gd name="T77" fmla="*/ 158 h 613"/>
                <a:gd name="T78" fmla="*/ 343 w 424"/>
                <a:gd name="T79" fmla="*/ 154 h 613"/>
                <a:gd name="T80" fmla="*/ 344 w 424"/>
                <a:gd name="T81" fmla="*/ 136 h 613"/>
                <a:gd name="T82" fmla="*/ 350 w 424"/>
                <a:gd name="T83" fmla="*/ 117 h 613"/>
                <a:gd name="T84" fmla="*/ 372 w 424"/>
                <a:gd name="T85" fmla="*/ 108 h 613"/>
                <a:gd name="T86" fmla="*/ 388 w 424"/>
                <a:gd name="T87" fmla="*/ 92 h 613"/>
                <a:gd name="T88" fmla="*/ 408 w 424"/>
                <a:gd name="T89" fmla="*/ 68 h 613"/>
                <a:gd name="T90" fmla="*/ 417 w 424"/>
                <a:gd name="T91" fmla="*/ 55 h 613"/>
                <a:gd name="T92" fmla="*/ 417 w 424"/>
                <a:gd name="T93" fmla="*/ 18 h 613"/>
                <a:gd name="T94" fmla="*/ 424 w 424"/>
                <a:gd name="T9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4" h="613">
                  <a:moveTo>
                    <a:pt x="54" y="613"/>
                  </a:moveTo>
                  <a:lnTo>
                    <a:pt x="2" y="551"/>
                  </a:lnTo>
                  <a:lnTo>
                    <a:pt x="2" y="551"/>
                  </a:lnTo>
                  <a:lnTo>
                    <a:pt x="0" y="545"/>
                  </a:lnTo>
                  <a:lnTo>
                    <a:pt x="2" y="540"/>
                  </a:lnTo>
                  <a:lnTo>
                    <a:pt x="3" y="539"/>
                  </a:lnTo>
                  <a:lnTo>
                    <a:pt x="5" y="537"/>
                  </a:lnTo>
                  <a:lnTo>
                    <a:pt x="5" y="537"/>
                  </a:lnTo>
                  <a:lnTo>
                    <a:pt x="11" y="534"/>
                  </a:lnTo>
                  <a:lnTo>
                    <a:pt x="14" y="532"/>
                  </a:lnTo>
                  <a:lnTo>
                    <a:pt x="15" y="527"/>
                  </a:lnTo>
                  <a:lnTo>
                    <a:pt x="17" y="521"/>
                  </a:lnTo>
                  <a:lnTo>
                    <a:pt x="17" y="521"/>
                  </a:lnTo>
                  <a:lnTo>
                    <a:pt x="21" y="505"/>
                  </a:lnTo>
                  <a:lnTo>
                    <a:pt x="24" y="500"/>
                  </a:lnTo>
                  <a:lnTo>
                    <a:pt x="26" y="499"/>
                  </a:lnTo>
                  <a:lnTo>
                    <a:pt x="29" y="499"/>
                  </a:lnTo>
                  <a:lnTo>
                    <a:pt x="29" y="499"/>
                  </a:lnTo>
                  <a:lnTo>
                    <a:pt x="33" y="502"/>
                  </a:lnTo>
                  <a:lnTo>
                    <a:pt x="36" y="506"/>
                  </a:lnTo>
                  <a:lnTo>
                    <a:pt x="39" y="508"/>
                  </a:lnTo>
                  <a:lnTo>
                    <a:pt x="42" y="509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54" y="505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3" y="494"/>
                  </a:lnTo>
                  <a:lnTo>
                    <a:pt x="64" y="489"/>
                  </a:lnTo>
                  <a:lnTo>
                    <a:pt x="64" y="484"/>
                  </a:lnTo>
                  <a:lnTo>
                    <a:pt x="64" y="474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3" y="446"/>
                  </a:lnTo>
                  <a:lnTo>
                    <a:pt x="64" y="438"/>
                  </a:lnTo>
                  <a:lnTo>
                    <a:pt x="67" y="434"/>
                  </a:lnTo>
                  <a:lnTo>
                    <a:pt x="69" y="432"/>
                  </a:lnTo>
                  <a:lnTo>
                    <a:pt x="72" y="431"/>
                  </a:lnTo>
                  <a:lnTo>
                    <a:pt x="72" y="431"/>
                  </a:lnTo>
                  <a:lnTo>
                    <a:pt x="76" y="432"/>
                  </a:lnTo>
                  <a:lnTo>
                    <a:pt x="79" y="435"/>
                  </a:lnTo>
                  <a:lnTo>
                    <a:pt x="80" y="435"/>
                  </a:lnTo>
                  <a:lnTo>
                    <a:pt x="82" y="434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86" y="392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1"/>
                  </a:lnTo>
                  <a:lnTo>
                    <a:pt x="88" y="357"/>
                  </a:lnTo>
                  <a:lnTo>
                    <a:pt x="95" y="348"/>
                  </a:lnTo>
                  <a:lnTo>
                    <a:pt x="103" y="342"/>
                  </a:lnTo>
                  <a:lnTo>
                    <a:pt x="107" y="340"/>
                  </a:lnTo>
                  <a:lnTo>
                    <a:pt x="109" y="340"/>
                  </a:lnTo>
                  <a:lnTo>
                    <a:pt x="109" y="340"/>
                  </a:lnTo>
                  <a:lnTo>
                    <a:pt x="117" y="345"/>
                  </a:lnTo>
                  <a:lnTo>
                    <a:pt x="122" y="345"/>
                  </a:lnTo>
                  <a:lnTo>
                    <a:pt x="125" y="345"/>
                  </a:lnTo>
                  <a:lnTo>
                    <a:pt x="125" y="345"/>
                  </a:lnTo>
                  <a:lnTo>
                    <a:pt x="128" y="340"/>
                  </a:lnTo>
                  <a:lnTo>
                    <a:pt x="128" y="336"/>
                  </a:lnTo>
                  <a:lnTo>
                    <a:pt x="129" y="330"/>
                  </a:lnTo>
                  <a:lnTo>
                    <a:pt x="131" y="326"/>
                  </a:lnTo>
                  <a:lnTo>
                    <a:pt x="131" y="326"/>
                  </a:lnTo>
                  <a:lnTo>
                    <a:pt x="134" y="324"/>
                  </a:lnTo>
                  <a:lnTo>
                    <a:pt x="137" y="324"/>
                  </a:lnTo>
                  <a:lnTo>
                    <a:pt x="140" y="323"/>
                  </a:lnTo>
                  <a:lnTo>
                    <a:pt x="141" y="320"/>
                  </a:lnTo>
                  <a:lnTo>
                    <a:pt x="141" y="320"/>
                  </a:lnTo>
                  <a:lnTo>
                    <a:pt x="141" y="317"/>
                  </a:lnTo>
                  <a:lnTo>
                    <a:pt x="144" y="317"/>
                  </a:lnTo>
                  <a:lnTo>
                    <a:pt x="147" y="317"/>
                  </a:lnTo>
                  <a:lnTo>
                    <a:pt x="153" y="312"/>
                  </a:lnTo>
                  <a:lnTo>
                    <a:pt x="153" y="312"/>
                  </a:lnTo>
                  <a:lnTo>
                    <a:pt x="156" y="306"/>
                  </a:lnTo>
                  <a:lnTo>
                    <a:pt x="157" y="302"/>
                  </a:lnTo>
                  <a:lnTo>
                    <a:pt x="156" y="296"/>
                  </a:lnTo>
                  <a:lnTo>
                    <a:pt x="153" y="292"/>
                  </a:lnTo>
                  <a:lnTo>
                    <a:pt x="153" y="292"/>
                  </a:lnTo>
                  <a:lnTo>
                    <a:pt x="149" y="287"/>
                  </a:lnTo>
                  <a:lnTo>
                    <a:pt x="146" y="283"/>
                  </a:lnTo>
                  <a:lnTo>
                    <a:pt x="143" y="274"/>
                  </a:lnTo>
                  <a:lnTo>
                    <a:pt x="143" y="274"/>
                  </a:lnTo>
                  <a:lnTo>
                    <a:pt x="143" y="271"/>
                  </a:lnTo>
                  <a:lnTo>
                    <a:pt x="143" y="269"/>
                  </a:lnTo>
                  <a:lnTo>
                    <a:pt x="143" y="268"/>
                  </a:lnTo>
                  <a:lnTo>
                    <a:pt x="135" y="266"/>
                  </a:lnTo>
                  <a:lnTo>
                    <a:pt x="135" y="266"/>
                  </a:lnTo>
                  <a:lnTo>
                    <a:pt x="128" y="263"/>
                  </a:lnTo>
                  <a:lnTo>
                    <a:pt x="122" y="262"/>
                  </a:lnTo>
                  <a:lnTo>
                    <a:pt x="120" y="260"/>
                  </a:lnTo>
                  <a:lnTo>
                    <a:pt x="120" y="258"/>
                  </a:lnTo>
                  <a:lnTo>
                    <a:pt x="120" y="258"/>
                  </a:lnTo>
                  <a:lnTo>
                    <a:pt x="125" y="252"/>
                  </a:lnTo>
                  <a:lnTo>
                    <a:pt x="126" y="249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41"/>
                  </a:lnTo>
                  <a:lnTo>
                    <a:pt x="123" y="237"/>
                  </a:lnTo>
                  <a:lnTo>
                    <a:pt x="119" y="228"/>
                  </a:lnTo>
                  <a:lnTo>
                    <a:pt x="119" y="228"/>
                  </a:lnTo>
                  <a:lnTo>
                    <a:pt x="119" y="222"/>
                  </a:lnTo>
                  <a:lnTo>
                    <a:pt x="120" y="213"/>
                  </a:lnTo>
                  <a:lnTo>
                    <a:pt x="129" y="188"/>
                  </a:lnTo>
                  <a:lnTo>
                    <a:pt x="138" y="163"/>
                  </a:lnTo>
                  <a:lnTo>
                    <a:pt x="141" y="155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57" y="149"/>
                  </a:lnTo>
                  <a:lnTo>
                    <a:pt x="168" y="149"/>
                  </a:lnTo>
                  <a:lnTo>
                    <a:pt x="180" y="151"/>
                  </a:lnTo>
                  <a:lnTo>
                    <a:pt x="180" y="151"/>
                  </a:lnTo>
                  <a:lnTo>
                    <a:pt x="197" y="157"/>
                  </a:lnTo>
                  <a:lnTo>
                    <a:pt x="211" y="160"/>
                  </a:lnTo>
                  <a:lnTo>
                    <a:pt x="211" y="160"/>
                  </a:lnTo>
                  <a:lnTo>
                    <a:pt x="221" y="161"/>
                  </a:lnTo>
                  <a:lnTo>
                    <a:pt x="226" y="161"/>
                  </a:lnTo>
                  <a:lnTo>
                    <a:pt x="231" y="157"/>
                  </a:lnTo>
                  <a:lnTo>
                    <a:pt x="231" y="157"/>
                  </a:lnTo>
                  <a:lnTo>
                    <a:pt x="240" y="148"/>
                  </a:lnTo>
                  <a:lnTo>
                    <a:pt x="248" y="139"/>
                  </a:lnTo>
                  <a:lnTo>
                    <a:pt x="248" y="139"/>
                  </a:lnTo>
                  <a:lnTo>
                    <a:pt x="255" y="132"/>
                  </a:lnTo>
                  <a:lnTo>
                    <a:pt x="264" y="126"/>
                  </a:lnTo>
                  <a:lnTo>
                    <a:pt x="273" y="123"/>
                  </a:lnTo>
                  <a:lnTo>
                    <a:pt x="277" y="123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5" y="127"/>
                  </a:lnTo>
                  <a:lnTo>
                    <a:pt x="288" y="132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4" y="146"/>
                  </a:lnTo>
                  <a:lnTo>
                    <a:pt x="297" y="152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7" y="164"/>
                  </a:lnTo>
                  <a:lnTo>
                    <a:pt x="307" y="167"/>
                  </a:lnTo>
                  <a:lnTo>
                    <a:pt x="305" y="173"/>
                  </a:lnTo>
                  <a:lnTo>
                    <a:pt x="304" y="179"/>
                  </a:lnTo>
                  <a:lnTo>
                    <a:pt x="304" y="182"/>
                  </a:lnTo>
                  <a:lnTo>
                    <a:pt x="305" y="185"/>
                  </a:lnTo>
                  <a:lnTo>
                    <a:pt x="305" y="185"/>
                  </a:lnTo>
                  <a:lnTo>
                    <a:pt x="310" y="191"/>
                  </a:lnTo>
                  <a:lnTo>
                    <a:pt x="317" y="198"/>
                  </a:lnTo>
                  <a:lnTo>
                    <a:pt x="325" y="201"/>
                  </a:lnTo>
                  <a:lnTo>
                    <a:pt x="328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7" y="195"/>
                  </a:lnTo>
                  <a:lnTo>
                    <a:pt x="340" y="189"/>
                  </a:lnTo>
                  <a:lnTo>
                    <a:pt x="343" y="182"/>
                  </a:lnTo>
                  <a:lnTo>
                    <a:pt x="341" y="173"/>
                  </a:lnTo>
                  <a:lnTo>
                    <a:pt x="341" y="173"/>
                  </a:lnTo>
                  <a:lnTo>
                    <a:pt x="337" y="164"/>
                  </a:lnTo>
                  <a:lnTo>
                    <a:pt x="334" y="158"/>
                  </a:lnTo>
                  <a:lnTo>
                    <a:pt x="329" y="152"/>
                  </a:lnTo>
                  <a:lnTo>
                    <a:pt x="329" y="152"/>
                  </a:lnTo>
                  <a:lnTo>
                    <a:pt x="338" y="155"/>
                  </a:lnTo>
                  <a:lnTo>
                    <a:pt x="343" y="154"/>
                  </a:lnTo>
                  <a:lnTo>
                    <a:pt x="344" y="152"/>
                  </a:lnTo>
                  <a:lnTo>
                    <a:pt x="345" y="149"/>
                  </a:lnTo>
                  <a:lnTo>
                    <a:pt x="345" y="149"/>
                  </a:lnTo>
                  <a:lnTo>
                    <a:pt x="344" y="136"/>
                  </a:lnTo>
                  <a:lnTo>
                    <a:pt x="344" y="130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50" y="117"/>
                  </a:lnTo>
                  <a:lnTo>
                    <a:pt x="357" y="112"/>
                  </a:lnTo>
                  <a:lnTo>
                    <a:pt x="365" y="109"/>
                  </a:lnTo>
                  <a:lnTo>
                    <a:pt x="372" y="108"/>
                  </a:lnTo>
                  <a:lnTo>
                    <a:pt x="372" y="108"/>
                  </a:lnTo>
                  <a:lnTo>
                    <a:pt x="377" y="106"/>
                  </a:lnTo>
                  <a:lnTo>
                    <a:pt x="380" y="105"/>
                  </a:lnTo>
                  <a:lnTo>
                    <a:pt x="384" y="99"/>
                  </a:lnTo>
                  <a:lnTo>
                    <a:pt x="388" y="92"/>
                  </a:lnTo>
                  <a:lnTo>
                    <a:pt x="394" y="81"/>
                  </a:lnTo>
                  <a:lnTo>
                    <a:pt x="394" y="81"/>
                  </a:lnTo>
                  <a:lnTo>
                    <a:pt x="402" y="74"/>
                  </a:lnTo>
                  <a:lnTo>
                    <a:pt x="408" y="68"/>
                  </a:lnTo>
                  <a:lnTo>
                    <a:pt x="414" y="62"/>
                  </a:lnTo>
                  <a:lnTo>
                    <a:pt x="415" y="58"/>
                  </a:lnTo>
                  <a:lnTo>
                    <a:pt x="417" y="55"/>
                  </a:lnTo>
                  <a:lnTo>
                    <a:pt x="417" y="55"/>
                  </a:lnTo>
                  <a:lnTo>
                    <a:pt x="417" y="46"/>
                  </a:lnTo>
                  <a:lnTo>
                    <a:pt x="417" y="35"/>
                  </a:lnTo>
                  <a:lnTo>
                    <a:pt x="415" y="26"/>
                  </a:lnTo>
                  <a:lnTo>
                    <a:pt x="417" y="18"/>
                  </a:lnTo>
                  <a:lnTo>
                    <a:pt x="417" y="18"/>
                  </a:lnTo>
                  <a:lnTo>
                    <a:pt x="418" y="10"/>
                  </a:lnTo>
                  <a:lnTo>
                    <a:pt x="421" y="4"/>
                  </a:lnTo>
                  <a:lnTo>
                    <a:pt x="424" y="0"/>
                  </a:lnTo>
                </a:path>
              </a:pathLst>
            </a:custGeom>
            <a:no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00" name="Прямоугольник 199"/>
          <p:cNvSpPr/>
          <p:nvPr/>
        </p:nvSpPr>
        <p:spPr>
          <a:xfrm>
            <a:off x="899935" y="8280896"/>
            <a:ext cx="753286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latin typeface="+mj-lt"/>
              </a:rPr>
              <a:t>Стратегия развития услуги фулфилмента - масштабирование инфраструктуры для перераспределения товаропотока в регионы Российской Федерации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1517561" y="2503427"/>
            <a:ext cx="3156377" cy="24929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Москва – 8000  кв</a:t>
            </a:r>
            <a:r>
              <a:rPr lang="en-US" sz="1800" dirty="0">
                <a:latin typeface="+mj-lt"/>
              </a:rPr>
              <a:t>/</a:t>
            </a:r>
            <a:r>
              <a:rPr lang="ru-RU" sz="1800" dirty="0">
                <a:latin typeface="+mj-lt"/>
              </a:rPr>
              <a:t>м</a:t>
            </a:r>
          </a:p>
          <a:p>
            <a:endParaRPr lang="ru-RU" sz="1800" dirty="0">
              <a:latin typeface="+mj-lt"/>
            </a:endParaRPr>
          </a:p>
          <a:p>
            <a:r>
              <a:rPr lang="ru-RU" sz="1800" dirty="0">
                <a:latin typeface="+mj-lt"/>
              </a:rPr>
              <a:t>Санкт-Петербург – 1000  кв</a:t>
            </a:r>
            <a:r>
              <a:rPr lang="en-US" sz="1800" dirty="0">
                <a:latin typeface="+mj-lt"/>
              </a:rPr>
              <a:t>/</a:t>
            </a:r>
            <a:r>
              <a:rPr lang="ru-RU" sz="1800" dirty="0">
                <a:latin typeface="+mj-lt"/>
              </a:rPr>
              <a:t>м</a:t>
            </a:r>
          </a:p>
          <a:p>
            <a:endParaRPr lang="ru-RU" sz="1800" dirty="0">
              <a:latin typeface="+mj-lt"/>
            </a:endParaRPr>
          </a:p>
          <a:p>
            <a:r>
              <a:rPr lang="ru-RU" sz="1800" dirty="0">
                <a:latin typeface="+mj-lt"/>
              </a:rPr>
              <a:t>Казань – 8000  кв</a:t>
            </a:r>
            <a:r>
              <a:rPr lang="en-US" sz="1800" dirty="0">
                <a:latin typeface="+mj-lt"/>
              </a:rPr>
              <a:t>/</a:t>
            </a:r>
            <a:r>
              <a:rPr lang="ru-RU" sz="1800" dirty="0">
                <a:latin typeface="+mj-lt"/>
              </a:rPr>
              <a:t>м </a:t>
            </a:r>
          </a:p>
          <a:p>
            <a:endParaRPr lang="ru-RU" sz="1800" dirty="0">
              <a:latin typeface="+mj-lt"/>
            </a:endParaRPr>
          </a:p>
          <a:p>
            <a:r>
              <a:rPr lang="ru-RU" sz="1800" dirty="0">
                <a:latin typeface="+mj-lt"/>
              </a:rPr>
              <a:t>Новосибирск – 8000  кв</a:t>
            </a:r>
            <a:r>
              <a:rPr lang="en-US" sz="1800" dirty="0">
                <a:latin typeface="+mj-lt"/>
              </a:rPr>
              <a:t>/</a:t>
            </a:r>
            <a:r>
              <a:rPr lang="ru-RU" sz="1800" dirty="0">
                <a:latin typeface="+mj-lt"/>
              </a:rPr>
              <a:t>м</a:t>
            </a:r>
          </a:p>
          <a:p>
            <a:endParaRPr lang="ru-RU" sz="1800" dirty="0">
              <a:latin typeface="+mj-lt"/>
            </a:endParaRPr>
          </a:p>
          <a:p>
            <a:r>
              <a:rPr lang="ru-RU" sz="1800" dirty="0">
                <a:latin typeface="+mj-lt"/>
              </a:rPr>
              <a:t>Хабаровск – 4000  кв</a:t>
            </a:r>
            <a:r>
              <a:rPr lang="en-US" sz="1800" dirty="0">
                <a:latin typeface="+mj-lt"/>
              </a:rPr>
              <a:t>/</a:t>
            </a:r>
            <a:r>
              <a:rPr lang="ru-RU" sz="1800" dirty="0">
                <a:latin typeface="+mj-lt"/>
              </a:rPr>
              <a:t>м</a:t>
            </a:r>
          </a:p>
        </p:txBody>
      </p:sp>
      <p:grpSp>
        <p:nvGrpSpPr>
          <p:cNvPr id="205" name="Группа 204"/>
          <p:cNvGrpSpPr/>
          <p:nvPr/>
        </p:nvGrpSpPr>
        <p:grpSpPr>
          <a:xfrm>
            <a:off x="6511034" y="4269258"/>
            <a:ext cx="434080" cy="557145"/>
            <a:chOff x="5577783" y="4057246"/>
            <a:chExt cx="434080" cy="557145"/>
          </a:xfrm>
        </p:grpSpPr>
        <p:grpSp>
          <p:nvGrpSpPr>
            <p:cNvPr id="206" name="Группа 205"/>
            <p:cNvGrpSpPr/>
            <p:nvPr/>
          </p:nvGrpSpPr>
          <p:grpSpPr>
            <a:xfrm>
              <a:off x="5577783" y="4057246"/>
              <a:ext cx="428896" cy="557145"/>
              <a:chOff x="10045179" y="6696720"/>
              <a:chExt cx="428896" cy="557145"/>
            </a:xfrm>
          </p:grpSpPr>
          <p:sp>
            <p:nvSpPr>
              <p:cNvPr id="208" name="Равнобедренный треугольник 14"/>
              <p:cNvSpPr/>
              <p:nvPr/>
            </p:nvSpPr>
            <p:spPr>
              <a:xfrm rot="10800000">
                <a:off x="10094281" y="7124482"/>
                <a:ext cx="127182" cy="129383"/>
              </a:xfrm>
              <a:custGeom>
                <a:avLst/>
                <a:gdLst>
                  <a:gd name="connsiteX0" fmla="*/ 0 w 167059"/>
                  <a:gd name="connsiteY0" fmla="*/ 144016 h 144016"/>
                  <a:gd name="connsiteX1" fmla="*/ 83530 w 167059"/>
                  <a:gd name="connsiteY1" fmla="*/ 0 h 144016"/>
                  <a:gd name="connsiteX2" fmla="*/ 167059 w 167059"/>
                  <a:gd name="connsiteY2" fmla="*/ 144016 h 144016"/>
                  <a:gd name="connsiteX3" fmla="*/ 0 w 167059"/>
                  <a:gd name="connsiteY3" fmla="*/ 144016 h 144016"/>
                  <a:gd name="connsiteX0" fmla="*/ 0 w 126068"/>
                  <a:gd name="connsiteY0" fmla="*/ 144016 h 144016"/>
                  <a:gd name="connsiteX1" fmla="*/ 42539 w 126068"/>
                  <a:gd name="connsiteY1" fmla="*/ 0 h 144016"/>
                  <a:gd name="connsiteX2" fmla="*/ 126068 w 126068"/>
                  <a:gd name="connsiteY2" fmla="*/ 144016 h 144016"/>
                  <a:gd name="connsiteX3" fmla="*/ 0 w 126068"/>
                  <a:gd name="connsiteY3" fmla="*/ 144016 h 144016"/>
                  <a:gd name="connsiteX0" fmla="*/ 0 w 126068"/>
                  <a:gd name="connsiteY0" fmla="*/ 128250 h 128250"/>
                  <a:gd name="connsiteX1" fmla="*/ 7854 w 126068"/>
                  <a:gd name="connsiteY1" fmla="*/ 0 h 128250"/>
                  <a:gd name="connsiteX2" fmla="*/ 126068 w 126068"/>
                  <a:gd name="connsiteY2" fmla="*/ 128250 h 128250"/>
                  <a:gd name="connsiteX3" fmla="*/ 0 w 126068"/>
                  <a:gd name="connsiteY3" fmla="*/ 128250 h 1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8" h="128250">
                    <a:moveTo>
                      <a:pt x="0" y="128250"/>
                    </a:moveTo>
                    <a:lnTo>
                      <a:pt x="7854" y="0"/>
                    </a:lnTo>
                    <a:lnTo>
                      <a:pt x="126068" y="128250"/>
                    </a:lnTo>
                    <a:lnTo>
                      <a:pt x="0" y="128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  <p:sp>
            <p:nvSpPr>
              <p:cNvPr id="209" name="Прямоугольник 208"/>
              <p:cNvSpPr/>
              <p:nvPr/>
            </p:nvSpPr>
            <p:spPr>
              <a:xfrm>
                <a:off x="10045179" y="6696720"/>
                <a:ext cx="428896" cy="4288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</p:grpSp>
        <p:sp>
          <p:nvSpPr>
            <p:cNvPr id="207" name="Прямоугольник 206"/>
            <p:cNvSpPr/>
            <p:nvPr/>
          </p:nvSpPr>
          <p:spPr>
            <a:xfrm>
              <a:off x="5577783" y="4071144"/>
              <a:ext cx="434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9845296" y="6894620"/>
            <a:ext cx="428896" cy="557145"/>
            <a:chOff x="4572571" y="5115721"/>
            <a:chExt cx="428896" cy="557145"/>
          </a:xfrm>
        </p:grpSpPr>
        <p:grpSp>
          <p:nvGrpSpPr>
            <p:cNvPr id="211" name="Группа 210"/>
            <p:cNvGrpSpPr/>
            <p:nvPr/>
          </p:nvGrpSpPr>
          <p:grpSpPr>
            <a:xfrm>
              <a:off x="4572571" y="5115721"/>
              <a:ext cx="428896" cy="557145"/>
              <a:chOff x="10045179" y="6696720"/>
              <a:chExt cx="428896" cy="557145"/>
            </a:xfrm>
          </p:grpSpPr>
          <p:sp>
            <p:nvSpPr>
              <p:cNvPr id="213" name="Равнобедренный треугольник 14"/>
              <p:cNvSpPr/>
              <p:nvPr/>
            </p:nvSpPr>
            <p:spPr>
              <a:xfrm rot="10800000">
                <a:off x="10094281" y="7124482"/>
                <a:ext cx="127182" cy="129383"/>
              </a:xfrm>
              <a:custGeom>
                <a:avLst/>
                <a:gdLst>
                  <a:gd name="connsiteX0" fmla="*/ 0 w 167059"/>
                  <a:gd name="connsiteY0" fmla="*/ 144016 h 144016"/>
                  <a:gd name="connsiteX1" fmla="*/ 83530 w 167059"/>
                  <a:gd name="connsiteY1" fmla="*/ 0 h 144016"/>
                  <a:gd name="connsiteX2" fmla="*/ 167059 w 167059"/>
                  <a:gd name="connsiteY2" fmla="*/ 144016 h 144016"/>
                  <a:gd name="connsiteX3" fmla="*/ 0 w 167059"/>
                  <a:gd name="connsiteY3" fmla="*/ 144016 h 144016"/>
                  <a:gd name="connsiteX0" fmla="*/ 0 w 126068"/>
                  <a:gd name="connsiteY0" fmla="*/ 144016 h 144016"/>
                  <a:gd name="connsiteX1" fmla="*/ 42539 w 126068"/>
                  <a:gd name="connsiteY1" fmla="*/ 0 h 144016"/>
                  <a:gd name="connsiteX2" fmla="*/ 126068 w 126068"/>
                  <a:gd name="connsiteY2" fmla="*/ 144016 h 144016"/>
                  <a:gd name="connsiteX3" fmla="*/ 0 w 126068"/>
                  <a:gd name="connsiteY3" fmla="*/ 144016 h 144016"/>
                  <a:gd name="connsiteX0" fmla="*/ 0 w 126068"/>
                  <a:gd name="connsiteY0" fmla="*/ 128250 h 128250"/>
                  <a:gd name="connsiteX1" fmla="*/ 7854 w 126068"/>
                  <a:gd name="connsiteY1" fmla="*/ 0 h 128250"/>
                  <a:gd name="connsiteX2" fmla="*/ 126068 w 126068"/>
                  <a:gd name="connsiteY2" fmla="*/ 128250 h 128250"/>
                  <a:gd name="connsiteX3" fmla="*/ 0 w 126068"/>
                  <a:gd name="connsiteY3" fmla="*/ 128250 h 1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8" h="128250">
                    <a:moveTo>
                      <a:pt x="0" y="128250"/>
                    </a:moveTo>
                    <a:lnTo>
                      <a:pt x="7854" y="0"/>
                    </a:lnTo>
                    <a:lnTo>
                      <a:pt x="126068" y="128250"/>
                    </a:lnTo>
                    <a:lnTo>
                      <a:pt x="0" y="128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  <p:sp>
            <p:nvSpPr>
              <p:cNvPr id="214" name="Прямоугольник 213"/>
              <p:cNvSpPr/>
              <p:nvPr/>
            </p:nvSpPr>
            <p:spPr>
              <a:xfrm>
                <a:off x="10045179" y="6696720"/>
                <a:ext cx="428896" cy="4288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</p:grpSp>
        <p:sp>
          <p:nvSpPr>
            <p:cNvPr id="212" name="Прямоугольник 211"/>
            <p:cNvSpPr/>
            <p:nvPr/>
          </p:nvSpPr>
          <p:spPr>
            <a:xfrm>
              <a:off x="4578350" y="5137193"/>
              <a:ext cx="4175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7355118" y="5411058"/>
            <a:ext cx="443990" cy="557145"/>
            <a:chOff x="7054850" y="5137193"/>
            <a:chExt cx="443990" cy="557145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069944" y="5137193"/>
              <a:ext cx="428896" cy="557145"/>
              <a:chOff x="10045179" y="6696720"/>
              <a:chExt cx="428896" cy="557145"/>
            </a:xfrm>
          </p:grpSpPr>
          <p:sp>
            <p:nvSpPr>
              <p:cNvPr id="218" name="Равнобедренный треугольник 14"/>
              <p:cNvSpPr/>
              <p:nvPr/>
            </p:nvSpPr>
            <p:spPr>
              <a:xfrm rot="10800000">
                <a:off x="10094281" y="7124482"/>
                <a:ext cx="127182" cy="129383"/>
              </a:xfrm>
              <a:custGeom>
                <a:avLst/>
                <a:gdLst>
                  <a:gd name="connsiteX0" fmla="*/ 0 w 167059"/>
                  <a:gd name="connsiteY0" fmla="*/ 144016 h 144016"/>
                  <a:gd name="connsiteX1" fmla="*/ 83530 w 167059"/>
                  <a:gd name="connsiteY1" fmla="*/ 0 h 144016"/>
                  <a:gd name="connsiteX2" fmla="*/ 167059 w 167059"/>
                  <a:gd name="connsiteY2" fmla="*/ 144016 h 144016"/>
                  <a:gd name="connsiteX3" fmla="*/ 0 w 167059"/>
                  <a:gd name="connsiteY3" fmla="*/ 144016 h 144016"/>
                  <a:gd name="connsiteX0" fmla="*/ 0 w 126068"/>
                  <a:gd name="connsiteY0" fmla="*/ 144016 h 144016"/>
                  <a:gd name="connsiteX1" fmla="*/ 42539 w 126068"/>
                  <a:gd name="connsiteY1" fmla="*/ 0 h 144016"/>
                  <a:gd name="connsiteX2" fmla="*/ 126068 w 126068"/>
                  <a:gd name="connsiteY2" fmla="*/ 144016 h 144016"/>
                  <a:gd name="connsiteX3" fmla="*/ 0 w 126068"/>
                  <a:gd name="connsiteY3" fmla="*/ 144016 h 144016"/>
                  <a:gd name="connsiteX0" fmla="*/ 0 w 126068"/>
                  <a:gd name="connsiteY0" fmla="*/ 128250 h 128250"/>
                  <a:gd name="connsiteX1" fmla="*/ 7854 w 126068"/>
                  <a:gd name="connsiteY1" fmla="*/ 0 h 128250"/>
                  <a:gd name="connsiteX2" fmla="*/ 126068 w 126068"/>
                  <a:gd name="connsiteY2" fmla="*/ 128250 h 128250"/>
                  <a:gd name="connsiteX3" fmla="*/ 0 w 126068"/>
                  <a:gd name="connsiteY3" fmla="*/ 128250 h 1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8" h="128250">
                    <a:moveTo>
                      <a:pt x="0" y="128250"/>
                    </a:moveTo>
                    <a:lnTo>
                      <a:pt x="7854" y="0"/>
                    </a:lnTo>
                    <a:lnTo>
                      <a:pt x="126068" y="128250"/>
                    </a:lnTo>
                    <a:lnTo>
                      <a:pt x="0" y="128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  <p:sp>
            <p:nvSpPr>
              <p:cNvPr id="219" name="Прямоугольник 218"/>
              <p:cNvSpPr/>
              <p:nvPr/>
            </p:nvSpPr>
            <p:spPr>
              <a:xfrm>
                <a:off x="10045179" y="6696720"/>
                <a:ext cx="428896" cy="4288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</p:grpSp>
        <p:sp>
          <p:nvSpPr>
            <p:cNvPr id="217" name="Прямоугольник 216"/>
            <p:cNvSpPr/>
            <p:nvPr/>
          </p:nvSpPr>
          <p:spPr>
            <a:xfrm>
              <a:off x="7054850" y="5175272"/>
              <a:ext cx="4439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220" name="Группа 219"/>
          <p:cNvGrpSpPr/>
          <p:nvPr/>
        </p:nvGrpSpPr>
        <p:grpSpPr>
          <a:xfrm>
            <a:off x="6888430" y="3336664"/>
            <a:ext cx="430869" cy="557145"/>
            <a:chOff x="10045179" y="6696720"/>
            <a:chExt cx="430869" cy="557145"/>
          </a:xfrm>
        </p:grpSpPr>
        <p:grpSp>
          <p:nvGrpSpPr>
            <p:cNvPr id="221" name="Группа 220"/>
            <p:cNvGrpSpPr/>
            <p:nvPr/>
          </p:nvGrpSpPr>
          <p:grpSpPr>
            <a:xfrm>
              <a:off x="10045179" y="6696720"/>
              <a:ext cx="428896" cy="557145"/>
              <a:chOff x="10045179" y="6696720"/>
              <a:chExt cx="428896" cy="557145"/>
            </a:xfrm>
          </p:grpSpPr>
          <p:sp>
            <p:nvSpPr>
              <p:cNvPr id="223" name="Равнобедренный треугольник 14"/>
              <p:cNvSpPr/>
              <p:nvPr/>
            </p:nvSpPr>
            <p:spPr>
              <a:xfrm rot="10800000">
                <a:off x="10094281" y="7124482"/>
                <a:ext cx="127182" cy="129383"/>
              </a:xfrm>
              <a:custGeom>
                <a:avLst/>
                <a:gdLst>
                  <a:gd name="connsiteX0" fmla="*/ 0 w 167059"/>
                  <a:gd name="connsiteY0" fmla="*/ 144016 h 144016"/>
                  <a:gd name="connsiteX1" fmla="*/ 83530 w 167059"/>
                  <a:gd name="connsiteY1" fmla="*/ 0 h 144016"/>
                  <a:gd name="connsiteX2" fmla="*/ 167059 w 167059"/>
                  <a:gd name="connsiteY2" fmla="*/ 144016 h 144016"/>
                  <a:gd name="connsiteX3" fmla="*/ 0 w 167059"/>
                  <a:gd name="connsiteY3" fmla="*/ 144016 h 144016"/>
                  <a:gd name="connsiteX0" fmla="*/ 0 w 126068"/>
                  <a:gd name="connsiteY0" fmla="*/ 144016 h 144016"/>
                  <a:gd name="connsiteX1" fmla="*/ 42539 w 126068"/>
                  <a:gd name="connsiteY1" fmla="*/ 0 h 144016"/>
                  <a:gd name="connsiteX2" fmla="*/ 126068 w 126068"/>
                  <a:gd name="connsiteY2" fmla="*/ 144016 h 144016"/>
                  <a:gd name="connsiteX3" fmla="*/ 0 w 126068"/>
                  <a:gd name="connsiteY3" fmla="*/ 144016 h 144016"/>
                  <a:gd name="connsiteX0" fmla="*/ 0 w 126068"/>
                  <a:gd name="connsiteY0" fmla="*/ 128250 h 128250"/>
                  <a:gd name="connsiteX1" fmla="*/ 7854 w 126068"/>
                  <a:gd name="connsiteY1" fmla="*/ 0 h 128250"/>
                  <a:gd name="connsiteX2" fmla="*/ 126068 w 126068"/>
                  <a:gd name="connsiteY2" fmla="*/ 128250 h 128250"/>
                  <a:gd name="connsiteX3" fmla="*/ 0 w 126068"/>
                  <a:gd name="connsiteY3" fmla="*/ 128250 h 1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8" h="128250">
                    <a:moveTo>
                      <a:pt x="0" y="128250"/>
                    </a:moveTo>
                    <a:lnTo>
                      <a:pt x="7854" y="0"/>
                    </a:lnTo>
                    <a:lnTo>
                      <a:pt x="126068" y="128250"/>
                    </a:lnTo>
                    <a:lnTo>
                      <a:pt x="0" y="128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  <p:sp>
            <p:nvSpPr>
              <p:cNvPr id="224" name="Прямоугольник 223"/>
              <p:cNvSpPr/>
              <p:nvPr/>
            </p:nvSpPr>
            <p:spPr>
              <a:xfrm>
                <a:off x="10045179" y="6696720"/>
                <a:ext cx="428896" cy="4288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10047152" y="6732588"/>
              <a:ext cx="4288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885080" y="2457260"/>
            <a:ext cx="369332" cy="369332"/>
            <a:chOff x="972306" y="2148739"/>
            <a:chExt cx="369332" cy="369332"/>
          </a:xfrm>
        </p:grpSpPr>
        <p:sp>
          <p:nvSpPr>
            <p:cNvPr id="236" name="Прямоугольник 235"/>
            <p:cNvSpPr/>
            <p:nvPr/>
          </p:nvSpPr>
          <p:spPr>
            <a:xfrm>
              <a:off x="972306" y="2148739"/>
              <a:ext cx="369332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1012956" y="2148739"/>
              <a:ext cx="2880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238" name="Группа 237"/>
          <p:cNvGrpSpPr/>
          <p:nvPr/>
        </p:nvGrpSpPr>
        <p:grpSpPr>
          <a:xfrm>
            <a:off x="885080" y="3012649"/>
            <a:ext cx="369332" cy="369332"/>
            <a:chOff x="972306" y="2879530"/>
            <a:chExt cx="369332" cy="369332"/>
          </a:xfrm>
        </p:grpSpPr>
        <p:sp>
          <p:nvSpPr>
            <p:cNvPr id="239" name="Прямоугольник 238"/>
            <p:cNvSpPr/>
            <p:nvPr/>
          </p:nvSpPr>
          <p:spPr>
            <a:xfrm>
              <a:off x="972306" y="2879530"/>
              <a:ext cx="369332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240" name="Прямоугольник 239"/>
            <p:cNvSpPr/>
            <p:nvPr/>
          </p:nvSpPr>
          <p:spPr>
            <a:xfrm>
              <a:off x="1012956" y="2879530"/>
              <a:ext cx="2880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241" name="Группа 240"/>
          <p:cNvGrpSpPr/>
          <p:nvPr/>
        </p:nvGrpSpPr>
        <p:grpSpPr>
          <a:xfrm>
            <a:off x="885080" y="3562052"/>
            <a:ext cx="369332" cy="369332"/>
            <a:chOff x="972306" y="3609146"/>
            <a:chExt cx="369332" cy="369332"/>
          </a:xfrm>
        </p:grpSpPr>
        <p:sp>
          <p:nvSpPr>
            <p:cNvPr id="242" name="Прямоугольник 241"/>
            <p:cNvSpPr/>
            <p:nvPr/>
          </p:nvSpPr>
          <p:spPr>
            <a:xfrm>
              <a:off x="972306" y="3609146"/>
              <a:ext cx="369332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243" name="Прямоугольник 242"/>
            <p:cNvSpPr/>
            <p:nvPr/>
          </p:nvSpPr>
          <p:spPr>
            <a:xfrm>
              <a:off x="1012956" y="3609146"/>
              <a:ext cx="2880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244" name="Группа 243"/>
          <p:cNvGrpSpPr/>
          <p:nvPr/>
        </p:nvGrpSpPr>
        <p:grpSpPr>
          <a:xfrm>
            <a:off x="885080" y="4095122"/>
            <a:ext cx="369332" cy="369332"/>
            <a:chOff x="972306" y="4339650"/>
            <a:chExt cx="369332" cy="369332"/>
          </a:xfrm>
        </p:grpSpPr>
        <p:sp>
          <p:nvSpPr>
            <p:cNvPr id="245" name="Прямоугольник 244"/>
            <p:cNvSpPr/>
            <p:nvPr/>
          </p:nvSpPr>
          <p:spPr>
            <a:xfrm>
              <a:off x="972306" y="4339650"/>
              <a:ext cx="369332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246" name="Прямоугольник 245"/>
            <p:cNvSpPr/>
            <p:nvPr/>
          </p:nvSpPr>
          <p:spPr>
            <a:xfrm>
              <a:off x="1012956" y="4339650"/>
              <a:ext cx="2880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48" name="Заголовок 5">
            <a:extLst>
              <a:ext uri="{FF2B5EF4-FFF2-40B4-BE49-F238E27FC236}">
                <a16:creationId xmlns:a16="http://schemas.microsoft.com/office/drawing/2014/main" id="{1578BCBD-1777-4692-9250-29D1487794A9}"/>
              </a:ext>
            </a:extLst>
          </p:cNvPr>
          <p:cNvSpPr txBox="1">
            <a:spLocks/>
          </p:cNvSpPr>
          <p:nvPr/>
        </p:nvSpPr>
        <p:spPr>
          <a:xfrm>
            <a:off x="807849" y="675874"/>
            <a:ext cx="10245496" cy="836170"/>
          </a:xfrm>
          <a:prstGeom prst="rect">
            <a:avLst/>
          </a:prstGeom>
        </p:spPr>
        <p:txBody>
          <a:bodyPr anchor="ctr"/>
          <a:lstStyle>
            <a:lvl1pPr algn="ctr" defTabSz="1819639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900" dirty="0"/>
              <a:t>География и перспективы развития</a:t>
            </a:r>
            <a:endParaRPr lang="en-US" sz="3900" dirty="0"/>
          </a:p>
        </p:txBody>
      </p:sp>
      <p:grpSp>
        <p:nvGrpSpPr>
          <p:cNvPr id="250" name="Группа 249"/>
          <p:cNvGrpSpPr/>
          <p:nvPr/>
        </p:nvGrpSpPr>
        <p:grpSpPr>
          <a:xfrm>
            <a:off x="885080" y="4671202"/>
            <a:ext cx="369332" cy="369332"/>
            <a:chOff x="972306" y="4339650"/>
            <a:chExt cx="369332" cy="369332"/>
          </a:xfrm>
        </p:grpSpPr>
        <p:sp>
          <p:nvSpPr>
            <p:cNvPr id="251" name="Прямоугольник 250"/>
            <p:cNvSpPr/>
            <p:nvPr/>
          </p:nvSpPr>
          <p:spPr>
            <a:xfrm>
              <a:off x="972306" y="4339650"/>
              <a:ext cx="369332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252" name="Прямоугольник 251"/>
            <p:cNvSpPr/>
            <p:nvPr/>
          </p:nvSpPr>
          <p:spPr>
            <a:xfrm>
              <a:off x="1012956" y="4339650"/>
              <a:ext cx="2880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</p:grpSp>
      <p:sp>
        <p:nvSpPr>
          <p:cNvPr id="253" name="Прямоугольник 252"/>
          <p:cNvSpPr/>
          <p:nvPr/>
        </p:nvSpPr>
        <p:spPr>
          <a:xfrm>
            <a:off x="1517561" y="5037822"/>
            <a:ext cx="6684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800" b="1" i="1" dirty="0">
                <a:solidFill>
                  <a:schemeClr val="accent2"/>
                </a:solidFill>
                <a:latin typeface="+mj-lt"/>
              </a:rPr>
              <a:t>скоро</a:t>
            </a:r>
          </a:p>
        </p:txBody>
      </p:sp>
      <p:grpSp>
        <p:nvGrpSpPr>
          <p:cNvPr id="256" name="Группа 255"/>
          <p:cNvGrpSpPr/>
          <p:nvPr/>
        </p:nvGrpSpPr>
        <p:grpSpPr>
          <a:xfrm>
            <a:off x="15303606" y="7139663"/>
            <a:ext cx="428896" cy="557145"/>
            <a:chOff x="4572571" y="5115721"/>
            <a:chExt cx="428896" cy="557145"/>
          </a:xfrm>
        </p:grpSpPr>
        <p:grpSp>
          <p:nvGrpSpPr>
            <p:cNvPr id="257" name="Группа 256"/>
            <p:cNvGrpSpPr/>
            <p:nvPr/>
          </p:nvGrpSpPr>
          <p:grpSpPr>
            <a:xfrm>
              <a:off x="4572571" y="5115721"/>
              <a:ext cx="428896" cy="557145"/>
              <a:chOff x="10045179" y="6696720"/>
              <a:chExt cx="428896" cy="557145"/>
            </a:xfrm>
          </p:grpSpPr>
          <p:sp>
            <p:nvSpPr>
              <p:cNvPr id="259" name="Равнобедренный треугольник 14"/>
              <p:cNvSpPr/>
              <p:nvPr/>
            </p:nvSpPr>
            <p:spPr>
              <a:xfrm rot="10800000">
                <a:off x="10094281" y="7124482"/>
                <a:ext cx="127182" cy="129383"/>
              </a:xfrm>
              <a:custGeom>
                <a:avLst/>
                <a:gdLst>
                  <a:gd name="connsiteX0" fmla="*/ 0 w 167059"/>
                  <a:gd name="connsiteY0" fmla="*/ 144016 h 144016"/>
                  <a:gd name="connsiteX1" fmla="*/ 83530 w 167059"/>
                  <a:gd name="connsiteY1" fmla="*/ 0 h 144016"/>
                  <a:gd name="connsiteX2" fmla="*/ 167059 w 167059"/>
                  <a:gd name="connsiteY2" fmla="*/ 144016 h 144016"/>
                  <a:gd name="connsiteX3" fmla="*/ 0 w 167059"/>
                  <a:gd name="connsiteY3" fmla="*/ 144016 h 144016"/>
                  <a:gd name="connsiteX0" fmla="*/ 0 w 126068"/>
                  <a:gd name="connsiteY0" fmla="*/ 144016 h 144016"/>
                  <a:gd name="connsiteX1" fmla="*/ 42539 w 126068"/>
                  <a:gd name="connsiteY1" fmla="*/ 0 h 144016"/>
                  <a:gd name="connsiteX2" fmla="*/ 126068 w 126068"/>
                  <a:gd name="connsiteY2" fmla="*/ 144016 h 144016"/>
                  <a:gd name="connsiteX3" fmla="*/ 0 w 126068"/>
                  <a:gd name="connsiteY3" fmla="*/ 144016 h 144016"/>
                  <a:gd name="connsiteX0" fmla="*/ 0 w 126068"/>
                  <a:gd name="connsiteY0" fmla="*/ 128250 h 128250"/>
                  <a:gd name="connsiteX1" fmla="*/ 7854 w 126068"/>
                  <a:gd name="connsiteY1" fmla="*/ 0 h 128250"/>
                  <a:gd name="connsiteX2" fmla="*/ 126068 w 126068"/>
                  <a:gd name="connsiteY2" fmla="*/ 128250 h 128250"/>
                  <a:gd name="connsiteX3" fmla="*/ 0 w 126068"/>
                  <a:gd name="connsiteY3" fmla="*/ 128250 h 1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8" h="128250">
                    <a:moveTo>
                      <a:pt x="0" y="128250"/>
                    </a:moveTo>
                    <a:lnTo>
                      <a:pt x="7854" y="0"/>
                    </a:lnTo>
                    <a:lnTo>
                      <a:pt x="126068" y="128250"/>
                    </a:lnTo>
                    <a:lnTo>
                      <a:pt x="0" y="128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  <p:sp>
            <p:nvSpPr>
              <p:cNvPr id="260" name="Прямоугольник 259"/>
              <p:cNvSpPr/>
              <p:nvPr/>
            </p:nvSpPr>
            <p:spPr>
              <a:xfrm>
                <a:off x="10045179" y="6696720"/>
                <a:ext cx="428896" cy="4288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</p:grpSp>
        <p:sp>
          <p:nvSpPr>
            <p:cNvPr id="258" name="Прямоугольник 257"/>
            <p:cNvSpPr/>
            <p:nvPr/>
          </p:nvSpPr>
          <p:spPr>
            <a:xfrm>
              <a:off x="4578350" y="5137193"/>
              <a:ext cx="4175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66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034035" y="647924"/>
            <a:ext cx="8435090" cy="792486"/>
          </a:xfrm>
          <a:prstGeom prst="rect">
            <a:avLst/>
          </a:prstGeom>
        </p:spPr>
        <p:txBody>
          <a:bodyPr/>
          <a:lstStyle>
            <a:lvl1pPr marL="682366" indent="-682366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8455" indent="-568635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45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4368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4185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04007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13824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236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33463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</a:rPr>
              <a:t>Международная почтовая сеть</a:t>
            </a:r>
          </a:p>
        </p:txBody>
      </p:sp>
      <p:sp>
        <p:nvSpPr>
          <p:cNvPr id="6" name="Полилиния: фигура 785">
            <a:extLst>
              <a:ext uri="{FF2B5EF4-FFF2-40B4-BE49-F238E27FC236}">
                <a16:creationId xmlns:a16="http://schemas.microsoft.com/office/drawing/2014/main" id="{FAB9D94A-0368-4B4C-98A1-14051F83C827}"/>
              </a:ext>
            </a:extLst>
          </p:cNvPr>
          <p:cNvSpPr/>
          <p:nvPr/>
        </p:nvSpPr>
        <p:spPr>
          <a:xfrm>
            <a:off x="10489295" y="4775504"/>
            <a:ext cx="4758939" cy="3538173"/>
          </a:xfrm>
          <a:custGeom>
            <a:avLst/>
            <a:gdLst>
              <a:gd name="connsiteX0" fmla="*/ 4758940 w 4758939"/>
              <a:gd name="connsiteY0" fmla="*/ 778726 h 3538173"/>
              <a:gd name="connsiteX1" fmla="*/ 4753094 w 4758939"/>
              <a:gd name="connsiteY1" fmla="*/ 747155 h 3538173"/>
              <a:gd name="connsiteX2" fmla="*/ 4758940 w 4758939"/>
              <a:gd name="connsiteY2" fmla="*/ 715586 h 3538173"/>
              <a:gd name="connsiteX3" fmla="*/ 4737894 w 4758939"/>
              <a:gd name="connsiteY3" fmla="*/ 702724 h 3538173"/>
              <a:gd name="connsiteX4" fmla="*/ 4737894 w 4758939"/>
              <a:gd name="connsiteY4" fmla="*/ 678169 h 3538173"/>
              <a:gd name="connsiteX5" fmla="*/ 4723863 w 4758939"/>
              <a:gd name="connsiteY5" fmla="*/ 659461 h 3538173"/>
              <a:gd name="connsiteX6" fmla="*/ 4723863 w 4758939"/>
              <a:gd name="connsiteY6" fmla="*/ 637245 h 3538173"/>
              <a:gd name="connsiteX7" fmla="*/ 4708663 w 4758939"/>
              <a:gd name="connsiteY7" fmla="*/ 618537 h 3538173"/>
              <a:gd name="connsiteX8" fmla="*/ 4732048 w 4758939"/>
              <a:gd name="connsiteY8" fmla="*/ 609183 h 3538173"/>
              <a:gd name="connsiteX9" fmla="*/ 4732048 w 4758939"/>
              <a:gd name="connsiteY9" fmla="*/ 571767 h 3538173"/>
              <a:gd name="connsiteX10" fmla="*/ 4696970 w 4758939"/>
              <a:gd name="connsiteY10" fmla="*/ 556567 h 3538173"/>
              <a:gd name="connsiteX11" fmla="*/ 4688785 w 4758939"/>
              <a:gd name="connsiteY11" fmla="*/ 516812 h 3538173"/>
              <a:gd name="connsiteX12" fmla="*/ 4620969 w 4758939"/>
              <a:gd name="connsiteY12" fmla="*/ 513304 h 3538173"/>
              <a:gd name="connsiteX13" fmla="*/ 4611614 w 4758939"/>
              <a:gd name="connsiteY13" fmla="*/ 540197 h 3538173"/>
              <a:gd name="connsiteX14" fmla="*/ 4550813 w 4758939"/>
              <a:gd name="connsiteY14" fmla="*/ 547213 h 3538173"/>
              <a:gd name="connsiteX15" fmla="*/ 4542628 w 4758939"/>
              <a:gd name="connsiteY15" fmla="*/ 577613 h 3538173"/>
              <a:gd name="connsiteX16" fmla="*/ 4505212 w 4758939"/>
              <a:gd name="connsiteY16" fmla="*/ 574106 h 3538173"/>
              <a:gd name="connsiteX17" fmla="*/ 4505212 w 4758939"/>
              <a:gd name="connsiteY17" fmla="*/ 586967 h 3538173"/>
              <a:gd name="connsiteX18" fmla="*/ 4479487 w 4758939"/>
              <a:gd name="connsiteY18" fmla="*/ 589306 h 3538173"/>
              <a:gd name="connsiteX19" fmla="*/ 4464288 w 4758939"/>
              <a:gd name="connsiteY19" fmla="*/ 570598 h 3538173"/>
              <a:gd name="connsiteX20" fmla="*/ 4431548 w 4758939"/>
              <a:gd name="connsiteY20" fmla="*/ 578782 h 3538173"/>
              <a:gd name="connsiteX21" fmla="*/ 4382440 w 4758939"/>
              <a:gd name="connsiteY21" fmla="*/ 541366 h 3538173"/>
              <a:gd name="connsiteX22" fmla="*/ 4374254 w 4758939"/>
              <a:gd name="connsiteY22" fmla="*/ 513304 h 3538173"/>
              <a:gd name="connsiteX23" fmla="*/ 4336839 w 4758939"/>
              <a:gd name="connsiteY23" fmla="*/ 498104 h 3538173"/>
              <a:gd name="connsiteX24" fmla="*/ 4319300 w 4758939"/>
              <a:gd name="connsiteY24" fmla="*/ 461857 h 3538173"/>
              <a:gd name="connsiteX25" fmla="*/ 4272529 w 4758939"/>
              <a:gd name="connsiteY25" fmla="*/ 461857 h 3538173"/>
              <a:gd name="connsiteX26" fmla="*/ 4190681 w 4758939"/>
              <a:gd name="connsiteY26" fmla="*/ 409240 h 3538173"/>
              <a:gd name="connsiteX27" fmla="*/ 4167296 w 4758939"/>
              <a:gd name="connsiteY27" fmla="*/ 422102 h 3538173"/>
              <a:gd name="connsiteX28" fmla="*/ 4117018 w 4758939"/>
              <a:gd name="connsiteY28" fmla="*/ 395209 h 3538173"/>
              <a:gd name="connsiteX29" fmla="*/ 4049201 w 4758939"/>
              <a:gd name="connsiteY29" fmla="*/ 391701 h 3538173"/>
              <a:gd name="connsiteX30" fmla="*/ 3996585 w 4758939"/>
              <a:gd name="connsiteY30" fmla="*/ 363639 h 3538173"/>
              <a:gd name="connsiteX31" fmla="*/ 3988399 w 4758939"/>
              <a:gd name="connsiteY31" fmla="*/ 333238 h 3538173"/>
              <a:gd name="connsiteX32" fmla="*/ 3974369 w 4758939"/>
              <a:gd name="connsiteY32" fmla="*/ 333238 h 3538173"/>
              <a:gd name="connsiteX33" fmla="*/ 3919414 w 4758939"/>
              <a:gd name="connsiteY33" fmla="*/ 271268 h 3538173"/>
              <a:gd name="connsiteX34" fmla="*/ 3858612 w 4758939"/>
              <a:gd name="connsiteY34" fmla="*/ 250221 h 3538173"/>
              <a:gd name="connsiteX35" fmla="*/ 3837566 w 4758939"/>
              <a:gd name="connsiteY35" fmla="*/ 209297 h 3538173"/>
              <a:gd name="connsiteX36" fmla="*/ 3775595 w 4758939"/>
              <a:gd name="connsiteY36" fmla="*/ 177727 h 3538173"/>
              <a:gd name="connsiteX37" fmla="*/ 3769749 w 4758939"/>
              <a:gd name="connsiteY37" fmla="*/ 141480 h 3538173"/>
              <a:gd name="connsiteX38" fmla="*/ 3731163 w 4758939"/>
              <a:gd name="connsiteY38" fmla="*/ 125111 h 3538173"/>
              <a:gd name="connsiteX39" fmla="*/ 3686732 w 4758939"/>
              <a:gd name="connsiteY39" fmla="*/ 98218 h 3538173"/>
              <a:gd name="connsiteX40" fmla="*/ 3683223 w 4758939"/>
              <a:gd name="connsiteY40" fmla="*/ 81848 h 3538173"/>
              <a:gd name="connsiteX41" fmla="*/ 3628269 w 4758939"/>
              <a:gd name="connsiteY41" fmla="*/ 53786 h 3538173"/>
              <a:gd name="connsiteX42" fmla="*/ 3577990 w 4758939"/>
              <a:gd name="connsiteY42" fmla="*/ 50278 h 3538173"/>
              <a:gd name="connsiteX43" fmla="*/ 3548759 w 4758939"/>
              <a:gd name="connsiteY43" fmla="*/ 56124 h 3538173"/>
              <a:gd name="connsiteX44" fmla="*/ 3498481 w 4758939"/>
              <a:gd name="connsiteY44" fmla="*/ 24554 h 3538173"/>
              <a:gd name="connsiteX45" fmla="*/ 3449372 w 4758939"/>
              <a:gd name="connsiteY45" fmla="*/ 0 h 3538173"/>
              <a:gd name="connsiteX46" fmla="*/ 3381556 w 4758939"/>
              <a:gd name="connsiteY46" fmla="*/ 12862 h 3538173"/>
              <a:gd name="connsiteX47" fmla="*/ 3326600 w 4758939"/>
              <a:gd name="connsiteY47" fmla="*/ 9354 h 3538173"/>
              <a:gd name="connsiteX48" fmla="*/ 3318416 w 4758939"/>
              <a:gd name="connsiteY48" fmla="*/ 24554 h 3538173"/>
              <a:gd name="connsiteX49" fmla="*/ 3271645 w 4758939"/>
              <a:gd name="connsiteY49" fmla="*/ 30401 h 3538173"/>
              <a:gd name="connsiteX50" fmla="*/ 3233059 w 4758939"/>
              <a:gd name="connsiteY50" fmla="*/ 67817 h 3538173"/>
              <a:gd name="connsiteX51" fmla="*/ 3219029 w 4758939"/>
              <a:gd name="connsiteY51" fmla="*/ 101725 h 3538173"/>
              <a:gd name="connsiteX52" fmla="*/ 3271645 w 4758939"/>
              <a:gd name="connsiteY52" fmla="*/ 111079 h 3538173"/>
              <a:gd name="connsiteX53" fmla="*/ 3321922 w 4758939"/>
              <a:gd name="connsiteY53" fmla="*/ 150834 h 3538173"/>
              <a:gd name="connsiteX54" fmla="*/ 3292691 w 4758939"/>
              <a:gd name="connsiteY54" fmla="*/ 188251 h 3538173"/>
              <a:gd name="connsiteX55" fmla="*/ 3298537 w 4758939"/>
              <a:gd name="connsiteY55" fmla="*/ 238528 h 3538173"/>
              <a:gd name="connsiteX56" fmla="*/ 3298537 w 4758939"/>
              <a:gd name="connsiteY56" fmla="*/ 274776 h 3538173"/>
              <a:gd name="connsiteX57" fmla="*/ 3300877 w 4758939"/>
              <a:gd name="connsiteY57" fmla="*/ 321546 h 3538173"/>
              <a:gd name="connsiteX58" fmla="*/ 3321922 w 4758939"/>
              <a:gd name="connsiteY58" fmla="*/ 355454 h 3538173"/>
              <a:gd name="connsiteX59" fmla="*/ 3275152 w 4758939"/>
              <a:gd name="connsiteY59" fmla="*/ 361301 h 3538173"/>
              <a:gd name="connsiteX60" fmla="*/ 3248260 w 4758939"/>
              <a:gd name="connsiteY60" fmla="*/ 402225 h 3538173"/>
              <a:gd name="connsiteX61" fmla="*/ 3222536 w 4758939"/>
              <a:gd name="connsiteY61" fmla="*/ 392871 h 3538173"/>
              <a:gd name="connsiteX62" fmla="*/ 3175765 w 4758939"/>
              <a:gd name="connsiteY62" fmla="*/ 390532 h 3538173"/>
              <a:gd name="connsiteX63" fmla="*/ 3131334 w 4758939"/>
              <a:gd name="connsiteY63" fmla="*/ 364808 h 3538173"/>
              <a:gd name="connsiteX64" fmla="*/ 3133672 w 4758939"/>
              <a:gd name="connsiteY64" fmla="*/ 468872 h 3538173"/>
              <a:gd name="connsiteX65" fmla="*/ 3143027 w 4758939"/>
              <a:gd name="connsiteY65" fmla="*/ 480565 h 3538173"/>
              <a:gd name="connsiteX66" fmla="*/ 3145365 w 4758939"/>
              <a:gd name="connsiteY66" fmla="*/ 514473 h 3538173"/>
              <a:gd name="connsiteX67" fmla="*/ 3153551 w 4758939"/>
              <a:gd name="connsiteY67" fmla="*/ 526166 h 3538173"/>
              <a:gd name="connsiteX68" fmla="*/ 3150042 w 4758939"/>
              <a:gd name="connsiteY68" fmla="*/ 550720 h 3538173"/>
              <a:gd name="connsiteX69" fmla="*/ 3196812 w 4758939"/>
              <a:gd name="connsiteY69" fmla="*/ 584629 h 3538173"/>
              <a:gd name="connsiteX70" fmla="*/ 3220198 w 4758939"/>
              <a:gd name="connsiteY70" fmla="*/ 563582 h 3538173"/>
              <a:gd name="connsiteX71" fmla="*/ 3276323 w 4758939"/>
              <a:gd name="connsiteY71" fmla="*/ 569428 h 3538173"/>
              <a:gd name="connsiteX72" fmla="*/ 3309061 w 4758939"/>
              <a:gd name="connsiteY72" fmla="*/ 585798 h 3538173"/>
              <a:gd name="connsiteX73" fmla="*/ 3323093 w 4758939"/>
              <a:gd name="connsiteY73" fmla="*/ 548382 h 3538173"/>
              <a:gd name="connsiteX74" fmla="*/ 3402601 w 4758939"/>
              <a:gd name="connsiteY74" fmla="*/ 548382 h 3538173"/>
              <a:gd name="connsiteX75" fmla="*/ 3425987 w 4758939"/>
              <a:gd name="connsiteY75" fmla="*/ 578782 h 3538173"/>
              <a:gd name="connsiteX76" fmla="*/ 3449372 w 4758939"/>
              <a:gd name="connsiteY76" fmla="*/ 581121 h 3538173"/>
              <a:gd name="connsiteX77" fmla="*/ 3482112 w 4758939"/>
              <a:gd name="connsiteY77" fmla="*/ 606845 h 3538173"/>
              <a:gd name="connsiteX78" fmla="*/ 3534728 w 4758939"/>
              <a:gd name="connsiteY78" fmla="*/ 627891 h 3538173"/>
              <a:gd name="connsiteX79" fmla="*/ 3561620 w 4758939"/>
              <a:gd name="connsiteY79" fmla="*/ 659461 h 3538173"/>
              <a:gd name="connsiteX80" fmla="*/ 3569806 w 4758939"/>
              <a:gd name="connsiteY80" fmla="*/ 684016 h 3538173"/>
              <a:gd name="connsiteX81" fmla="*/ 3519527 w 4758939"/>
              <a:gd name="connsiteY81" fmla="*/ 687523 h 3538173"/>
              <a:gd name="connsiteX82" fmla="*/ 3486789 w 4758939"/>
              <a:gd name="connsiteY82" fmla="*/ 671154 h 3538173"/>
              <a:gd name="connsiteX83" fmla="*/ 3448203 w 4758939"/>
              <a:gd name="connsiteY83" fmla="*/ 677000 h 3538173"/>
              <a:gd name="connsiteX84" fmla="*/ 3430664 w 4758939"/>
              <a:gd name="connsiteY84" fmla="*/ 693370 h 3538173"/>
              <a:gd name="connsiteX85" fmla="*/ 3418971 w 4758939"/>
              <a:gd name="connsiteY85" fmla="*/ 699216 h 3538173"/>
              <a:gd name="connsiteX86" fmla="*/ 3383894 w 4758939"/>
              <a:gd name="connsiteY86" fmla="*/ 693370 h 3538173"/>
              <a:gd name="connsiteX87" fmla="*/ 3383894 w 4758939"/>
              <a:gd name="connsiteY87" fmla="*/ 714416 h 3538173"/>
              <a:gd name="connsiteX88" fmla="*/ 3321922 w 4758939"/>
              <a:gd name="connsiteY88" fmla="*/ 736632 h 3538173"/>
              <a:gd name="connsiteX89" fmla="*/ 3337123 w 4758939"/>
              <a:gd name="connsiteY89" fmla="*/ 777556 h 3538173"/>
              <a:gd name="connsiteX90" fmla="*/ 3305554 w 4758939"/>
              <a:gd name="connsiteY90" fmla="*/ 804449 h 3538173"/>
              <a:gd name="connsiteX91" fmla="*/ 3209674 w 4758939"/>
              <a:gd name="connsiteY91" fmla="*/ 804449 h 3538173"/>
              <a:gd name="connsiteX92" fmla="*/ 3207336 w 4758939"/>
              <a:gd name="connsiteY92" fmla="*/ 840696 h 3538173"/>
              <a:gd name="connsiteX93" fmla="*/ 3172258 w 4758939"/>
              <a:gd name="connsiteY93" fmla="*/ 871097 h 3538173"/>
              <a:gd name="connsiteX94" fmla="*/ 3105610 w 4758939"/>
              <a:gd name="connsiteY94" fmla="*/ 876943 h 3538173"/>
              <a:gd name="connsiteX95" fmla="*/ 3055333 w 4758939"/>
              <a:gd name="connsiteY95" fmla="*/ 843035 h 3538173"/>
              <a:gd name="connsiteX96" fmla="*/ 3000377 w 4758939"/>
              <a:gd name="connsiteY96" fmla="*/ 848881 h 3538173"/>
              <a:gd name="connsiteX97" fmla="*/ 3003885 w 4758939"/>
              <a:gd name="connsiteY97" fmla="*/ 913190 h 3538173"/>
              <a:gd name="connsiteX98" fmla="*/ 3074040 w 4758939"/>
              <a:gd name="connsiteY98" fmla="*/ 973991 h 3538173"/>
              <a:gd name="connsiteX99" fmla="*/ 3044809 w 4758939"/>
              <a:gd name="connsiteY99" fmla="*/ 1011408 h 3538173"/>
              <a:gd name="connsiteX100" fmla="*/ 3012069 w 4758939"/>
              <a:gd name="connsiteY100" fmla="*/ 1018423 h 3538173"/>
              <a:gd name="connsiteX101" fmla="*/ 2994531 w 4758939"/>
              <a:gd name="connsiteY101" fmla="*/ 1073378 h 3538173"/>
              <a:gd name="connsiteX102" fmla="*/ 2945422 w 4758939"/>
              <a:gd name="connsiteY102" fmla="*/ 1082733 h 3538173"/>
              <a:gd name="connsiteX103" fmla="*/ 2922037 w 4758939"/>
              <a:gd name="connsiteY103" fmla="*/ 1107287 h 3538173"/>
              <a:gd name="connsiteX104" fmla="*/ 2719756 w 4758939"/>
              <a:gd name="connsiteY104" fmla="*/ 1113133 h 3538173"/>
              <a:gd name="connsiteX105" fmla="*/ 2596984 w 4758939"/>
              <a:gd name="connsiteY105" fmla="*/ 1187966 h 3538173"/>
              <a:gd name="connsiteX106" fmla="*/ 2546706 w 4758939"/>
              <a:gd name="connsiteY106" fmla="*/ 1182119 h 3538173"/>
              <a:gd name="connsiteX107" fmla="*/ 2529167 w 4758939"/>
              <a:gd name="connsiteY107" fmla="*/ 1159904 h 3538173"/>
              <a:gd name="connsiteX108" fmla="*/ 2476550 w 4758939"/>
              <a:gd name="connsiteY108" fmla="*/ 1176273 h 3538173"/>
              <a:gd name="connsiteX109" fmla="*/ 2394702 w 4758939"/>
              <a:gd name="connsiteY109" fmla="*/ 1145872 h 3538173"/>
              <a:gd name="connsiteX110" fmla="*/ 2316362 w 4758939"/>
              <a:gd name="connsiteY110" fmla="*/ 1137687 h 3538173"/>
              <a:gd name="connsiteX111" fmla="*/ 2263745 w 4758939"/>
              <a:gd name="connsiteY111" fmla="*/ 1094425 h 3538173"/>
              <a:gd name="connsiteX112" fmla="*/ 2167866 w 4758939"/>
              <a:gd name="connsiteY112" fmla="*/ 1088579 h 3538173"/>
              <a:gd name="connsiteX113" fmla="*/ 2118757 w 4758939"/>
              <a:gd name="connsiteY113" fmla="*/ 1073378 h 3538173"/>
              <a:gd name="connsiteX114" fmla="*/ 2081341 w 4758939"/>
              <a:gd name="connsiteY114" fmla="*/ 1094425 h 3538173"/>
              <a:gd name="connsiteX115" fmla="*/ 2032232 w 4758939"/>
              <a:gd name="connsiteY115" fmla="*/ 1085071 h 3538173"/>
              <a:gd name="connsiteX116" fmla="*/ 1971431 w 4758939"/>
              <a:gd name="connsiteY116" fmla="*/ 1085071 h 3538173"/>
              <a:gd name="connsiteX117" fmla="*/ 1895429 w 4758939"/>
              <a:gd name="connsiteY117" fmla="*/ 1075717 h 3538173"/>
              <a:gd name="connsiteX118" fmla="*/ 1821766 w 4758939"/>
              <a:gd name="connsiteY118" fmla="*/ 1083902 h 3538173"/>
              <a:gd name="connsiteX119" fmla="*/ 1749272 w 4758939"/>
              <a:gd name="connsiteY119" fmla="*/ 1025439 h 3538173"/>
              <a:gd name="connsiteX120" fmla="*/ 1706009 w 4758939"/>
              <a:gd name="connsiteY120" fmla="*/ 970484 h 3538173"/>
              <a:gd name="connsiteX121" fmla="*/ 1680285 w 4758939"/>
              <a:gd name="connsiteY121" fmla="*/ 954114 h 3538173"/>
              <a:gd name="connsiteX122" fmla="*/ 1666254 w 4758939"/>
              <a:gd name="connsiteY122" fmla="*/ 923713 h 3538173"/>
              <a:gd name="connsiteX123" fmla="*/ 1622992 w 4758939"/>
              <a:gd name="connsiteY123" fmla="*/ 917867 h 3538173"/>
              <a:gd name="connsiteX124" fmla="*/ 1544652 w 4758939"/>
              <a:gd name="connsiteY124" fmla="*/ 893313 h 3538173"/>
              <a:gd name="connsiteX125" fmla="*/ 1507235 w 4758939"/>
              <a:gd name="connsiteY125" fmla="*/ 865251 h 3538173"/>
              <a:gd name="connsiteX126" fmla="*/ 1468650 w 4758939"/>
              <a:gd name="connsiteY126" fmla="*/ 852389 h 3538173"/>
              <a:gd name="connsiteX127" fmla="*/ 1375109 w 4758939"/>
              <a:gd name="connsiteY127" fmla="*/ 850050 h 3538173"/>
              <a:gd name="connsiteX128" fmla="*/ 1299108 w 4758939"/>
              <a:gd name="connsiteY128" fmla="*/ 838358 h 3538173"/>
              <a:gd name="connsiteX129" fmla="*/ 1226614 w 4758939"/>
              <a:gd name="connsiteY129" fmla="*/ 802111 h 3538173"/>
              <a:gd name="connsiteX130" fmla="*/ 1214921 w 4758939"/>
              <a:gd name="connsiteY130" fmla="*/ 758848 h 3538173"/>
              <a:gd name="connsiteX131" fmla="*/ 1230121 w 4758939"/>
              <a:gd name="connsiteY131" fmla="*/ 737802 h 3538173"/>
              <a:gd name="connsiteX132" fmla="*/ 1206736 w 4758939"/>
              <a:gd name="connsiteY132" fmla="*/ 709739 h 3538173"/>
              <a:gd name="connsiteX133" fmla="*/ 1189197 w 4758939"/>
              <a:gd name="connsiteY133" fmla="*/ 664138 h 3538173"/>
              <a:gd name="connsiteX134" fmla="*/ 1138919 w 4758939"/>
              <a:gd name="connsiteY134" fmla="*/ 618537 h 3538173"/>
              <a:gd name="connsiteX135" fmla="*/ 1088641 w 4758939"/>
              <a:gd name="connsiteY135" fmla="*/ 571767 h 3538173"/>
              <a:gd name="connsiteX136" fmla="*/ 1050056 w 4758939"/>
              <a:gd name="connsiteY136" fmla="*/ 560074 h 3538173"/>
              <a:gd name="connsiteX137" fmla="*/ 1020825 w 4758939"/>
              <a:gd name="connsiteY137" fmla="*/ 544874 h 3538173"/>
              <a:gd name="connsiteX138" fmla="*/ 979901 w 4758939"/>
              <a:gd name="connsiteY138" fmla="*/ 556567 h 3538173"/>
              <a:gd name="connsiteX139" fmla="*/ 947161 w 4758939"/>
              <a:gd name="connsiteY139" fmla="*/ 526166 h 3538173"/>
              <a:gd name="connsiteX140" fmla="*/ 935468 w 4758939"/>
              <a:gd name="connsiteY140" fmla="*/ 510965 h 3538173"/>
              <a:gd name="connsiteX141" fmla="*/ 879344 w 4758939"/>
              <a:gd name="connsiteY141" fmla="*/ 495765 h 3538173"/>
              <a:gd name="connsiteX142" fmla="*/ 877005 w 4758939"/>
              <a:gd name="connsiteY142" fmla="*/ 471211 h 3538173"/>
              <a:gd name="connsiteX143" fmla="*/ 841928 w 4758939"/>
              <a:gd name="connsiteY143" fmla="*/ 471211 h 3538173"/>
              <a:gd name="connsiteX144" fmla="*/ 845436 w 4758939"/>
              <a:gd name="connsiteY144" fmla="*/ 440810 h 3538173"/>
              <a:gd name="connsiteX145" fmla="*/ 804512 w 4758939"/>
              <a:gd name="connsiteY145" fmla="*/ 446656 h 3538173"/>
              <a:gd name="connsiteX146" fmla="*/ 751895 w 4758939"/>
              <a:gd name="connsiteY146" fmla="*/ 448995 h 3538173"/>
              <a:gd name="connsiteX147" fmla="*/ 775281 w 4758939"/>
              <a:gd name="connsiteY147" fmla="*/ 488750 h 3538173"/>
              <a:gd name="connsiteX148" fmla="*/ 696940 w 4758939"/>
              <a:gd name="connsiteY148" fmla="*/ 513304 h 3538173"/>
              <a:gd name="connsiteX149" fmla="*/ 723833 w 4758939"/>
              <a:gd name="connsiteY149" fmla="*/ 581121 h 3538173"/>
              <a:gd name="connsiteX150" fmla="*/ 739033 w 4758939"/>
              <a:gd name="connsiteY150" fmla="*/ 636076 h 3538173"/>
              <a:gd name="connsiteX151" fmla="*/ 709802 w 4758939"/>
              <a:gd name="connsiteY151" fmla="*/ 643092 h 3538173"/>
              <a:gd name="connsiteX152" fmla="*/ 688755 w 4758939"/>
              <a:gd name="connsiteY152" fmla="*/ 665307 h 3538173"/>
              <a:gd name="connsiteX153" fmla="*/ 671216 w 4758939"/>
              <a:gd name="connsiteY153" fmla="*/ 650107 h 3538173"/>
              <a:gd name="connsiteX154" fmla="*/ 615092 w 4758939"/>
              <a:gd name="connsiteY154" fmla="*/ 650107 h 3538173"/>
              <a:gd name="connsiteX155" fmla="*/ 539090 w 4758939"/>
              <a:gd name="connsiteY155" fmla="*/ 624383 h 3538173"/>
              <a:gd name="connsiteX156" fmla="*/ 529736 w 4758939"/>
              <a:gd name="connsiteY156" fmla="*/ 674662 h 3538173"/>
              <a:gd name="connsiteX157" fmla="*/ 529736 w 4758939"/>
              <a:gd name="connsiteY157" fmla="*/ 798603 h 3538173"/>
              <a:gd name="connsiteX158" fmla="*/ 564814 w 4758939"/>
              <a:gd name="connsiteY158" fmla="*/ 826665 h 3538173"/>
              <a:gd name="connsiteX159" fmla="*/ 533244 w 4758939"/>
              <a:gd name="connsiteY159" fmla="*/ 820819 h 3538173"/>
              <a:gd name="connsiteX160" fmla="*/ 507520 w 4758939"/>
              <a:gd name="connsiteY160" fmla="*/ 833680 h 3538173"/>
              <a:gd name="connsiteX161" fmla="*/ 480627 w 4758939"/>
              <a:gd name="connsiteY161" fmla="*/ 807957 h 3538173"/>
              <a:gd name="connsiteX162" fmla="*/ 412811 w 4758939"/>
              <a:gd name="connsiteY162" fmla="*/ 829004 h 3538173"/>
              <a:gd name="connsiteX163" fmla="*/ 354348 w 4758939"/>
              <a:gd name="connsiteY163" fmla="*/ 860574 h 3538173"/>
              <a:gd name="connsiteX164" fmla="*/ 403456 w 4758939"/>
              <a:gd name="connsiteY164" fmla="*/ 872266 h 3538173"/>
              <a:gd name="connsiteX165" fmla="*/ 418657 w 4758939"/>
              <a:gd name="connsiteY165" fmla="*/ 937745 h 3538173"/>
              <a:gd name="connsiteX166" fmla="*/ 492320 w 4758939"/>
              <a:gd name="connsiteY166" fmla="*/ 1026608 h 3538173"/>
              <a:gd name="connsiteX167" fmla="*/ 460750 w 4758939"/>
              <a:gd name="connsiteY167" fmla="*/ 1039470 h 3538173"/>
              <a:gd name="connsiteX168" fmla="*/ 481796 w 4758939"/>
              <a:gd name="connsiteY168" fmla="*/ 1067532 h 3538173"/>
              <a:gd name="connsiteX169" fmla="*/ 454904 w 4758939"/>
              <a:gd name="connsiteY169" fmla="*/ 1073378 h 3538173"/>
              <a:gd name="connsiteX170" fmla="*/ 472443 w 4758939"/>
              <a:gd name="connsiteY170" fmla="*/ 1113133 h 3538173"/>
              <a:gd name="connsiteX171" fmla="*/ 480627 w 4758939"/>
              <a:gd name="connsiteY171" fmla="*/ 1149380 h 3538173"/>
              <a:gd name="connsiteX172" fmla="*/ 447888 w 4758939"/>
              <a:gd name="connsiteY172" fmla="*/ 1151719 h 3538173"/>
              <a:gd name="connsiteX173" fmla="*/ 385917 w 4758939"/>
              <a:gd name="connsiteY173" fmla="*/ 1176273 h 3538173"/>
              <a:gd name="connsiteX174" fmla="*/ 348502 w 4758939"/>
              <a:gd name="connsiteY174" fmla="*/ 1213689 h 3538173"/>
              <a:gd name="connsiteX175" fmla="*/ 325116 w 4758939"/>
              <a:gd name="connsiteY175" fmla="*/ 1253444 h 3538173"/>
              <a:gd name="connsiteX176" fmla="*/ 249115 w 4758939"/>
              <a:gd name="connsiteY176" fmla="*/ 1240582 h 3538173"/>
              <a:gd name="connsiteX177" fmla="*/ 216375 w 4758939"/>
              <a:gd name="connsiteY177" fmla="*/ 1283845 h 3538173"/>
              <a:gd name="connsiteX178" fmla="*/ 204682 w 4758939"/>
              <a:gd name="connsiteY178" fmla="*/ 1317753 h 3538173"/>
              <a:gd name="connsiteX179" fmla="*/ 167267 w 4758939"/>
              <a:gd name="connsiteY179" fmla="*/ 1308399 h 3538173"/>
              <a:gd name="connsiteX180" fmla="*/ 153235 w 4758939"/>
              <a:gd name="connsiteY180" fmla="*/ 1321261 h 3538173"/>
              <a:gd name="connsiteX181" fmla="*/ 120496 w 4758939"/>
              <a:gd name="connsiteY181" fmla="*/ 1285014 h 3538173"/>
              <a:gd name="connsiteX182" fmla="*/ 99449 w 4758939"/>
              <a:gd name="connsiteY182" fmla="*/ 1301383 h 3538173"/>
              <a:gd name="connsiteX183" fmla="*/ 62033 w 4758939"/>
              <a:gd name="connsiteY183" fmla="*/ 1304891 h 3538173"/>
              <a:gd name="connsiteX184" fmla="*/ 62033 w 4758939"/>
              <a:gd name="connsiteY184" fmla="*/ 1323600 h 3538173"/>
              <a:gd name="connsiteX185" fmla="*/ 62 w 4758939"/>
              <a:gd name="connsiteY185" fmla="*/ 1357508 h 3538173"/>
              <a:gd name="connsiteX186" fmla="*/ 23447 w 4758939"/>
              <a:gd name="connsiteY186" fmla="*/ 1394924 h 3538173"/>
              <a:gd name="connsiteX187" fmla="*/ 62 w 4758939"/>
              <a:gd name="connsiteY187" fmla="*/ 1398432 h 3538173"/>
              <a:gd name="connsiteX188" fmla="*/ 62 w 4758939"/>
              <a:gd name="connsiteY188" fmla="*/ 1430002 h 3538173"/>
              <a:gd name="connsiteX189" fmla="*/ 26956 w 4758939"/>
              <a:gd name="connsiteY189" fmla="*/ 1437017 h 3538173"/>
              <a:gd name="connsiteX190" fmla="*/ 30463 w 4758939"/>
              <a:gd name="connsiteY190" fmla="*/ 1491973 h 3538173"/>
              <a:gd name="connsiteX191" fmla="*/ 85419 w 4758939"/>
              <a:gd name="connsiteY191" fmla="*/ 1479111 h 3538173"/>
              <a:gd name="connsiteX192" fmla="*/ 135697 w 4758939"/>
              <a:gd name="connsiteY192" fmla="*/ 1510681 h 3538173"/>
              <a:gd name="connsiteX193" fmla="*/ 150897 w 4758939"/>
              <a:gd name="connsiteY193" fmla="*/ 1584344 h 3538173"/>
              <a:gd name="connsiteX194" fmla="*/ 171943 w 4758939"/>
              <a:gd name="connsiteY194" fmla="*/ 1614745 h 3538173"/>
              <a:gd name="connsiteX195" fmla="*/ 122834 w 4758939"/>
              <a:gd name="connsiteY195" fmla="*/ 1631114 h 3538173"/>
              <a:gd name="connsiteX196" fmla="*/ 171943 w 4758939"/>
              <a:gd name="connsiteY196" fmla="*/ 1653330 h 3538173"/>
              <a:gd name="connsiteX197" fmla="*/ 212867 w 4758939"/>
              <a:gd name="connsiteY197" fmla="*/ 1653330 h 3538173"/>
              <a:gd name="connsiteX198" fmla="*/ 218714 w 4758939"/>
              <a:gd name="connsiteY198" fmla="*/ 1669700 h 3538173"/>
              <a:gd name="connsiteX199" fmla="*/ 265484 w 4758939"/>
              <a:gd name="connsiteY199" fmla="*/ 1690746 h 3538173"/>
              <a:gd name="connsiteX200" fmla="*/ 285361 w 4758939"/>
              <a:gd name="connsiteY200" fmla="*/ 1749209 h 3538173"/>
              <a:gd name="connsiteX201" fmla="*/ 326285 w 4758939"/>
              <a:gd name="connsiteY201" fmla="*/ 1764410 h 3538173"/>
              <a:gd name="connsiteX202" fmla="*/ 341486 w 4758939"/>
              <a:gd name="connsiteY202" fmla="*/ 1757394 h 3538173"/>
              <a:gd name="connsiteX203" fmla="*/ 388256 w 4758939"/>
              <a:gd name="connsiteY203" fmla="*/ 1797149 h 3538173"/>
              <a:gd name="connsiteX204" fmla="*/ 475950 w 4758939"/>
              <a:gd name="connsiteY204" fmla="*/ 1799487 h 3538173"/>
              <a:gd name="connsiteX205" fmla="*/ 569491 w 4758939"/>
              <a:gd name="connsiteY205" fmla="*/ 1756225 h 3538173"/>
              <a:gd name="connsiteX206" fmla="*/ 627954 w 4758939"/>
              <a:gd name="connsiteY206" fmla="*/ 1797149 h 3538173"/>
              <a:gd name="connsiteX207" fmla="*/ 677063 w 4758939"/>
              <a:gd name="connsiteY207" fmla="*/ 1797149 h 3538173"/>
              <a:gd name="connsiteX208" fmla="*/ 677063 w 4758939"/>
              <a:gd name="connsiteY208" fmla="*/ 1874320 h 3538173"/>
              <a:gd name="connsiteX209" fmla="*/ 651339 w 4758939"/>
              <a:gd name="connsiteY209" fmla="*/ 1883674 h 3538173"/>
              <a:gd name="connsiteX210" fmla="*/ 645493 w 4758939"/>
              <a:gd name="connsiteY210" fmla="*/ 1938629 h 3538173"/>
              <a:gd name="connsiteX211" fmla="*/ 590537 w 4758939"/>
              <a:gd name="connsiteY211" fmla="*/ 1945644 h 3538173"/>
              <a:gd name="connsiteX212" fmla="*/ 613922 w 4758939"/>
              <a:gd name="connsiteY212" fmla="*/ 1976045 h 3538173"/>
              <a:gd name="connsiteX213" fmla="*/ 592876 w 4758939"/>
              <a:gd name="connsiteY213" fmla="*/ 1987738 h 3538173"/>
              <a:gd name="connsiteX214" fmla="*/ 610415 w 4758939"/>
              <a:gd name="connsiteY214" fmla="*/ 2021646 h 3538173"/>
              <a:gd name="connsiteX215" fmla="*/ 649000 w 4758939"/>
              <a:gd name="connsiteY215" fmla="*/ 2040354 h 3538173"/>
              <a:gd name="connsiteX216" fmla="*/ 658355 w 4758939"/>
              <a:gd name="connsiteY216" fmla="*/ 2056724 h 3538173"/>
              <a:gd name="connsiteX217" fmla="*/ 679401 w 4758939"/>
              <a:gd name="connsiteY217" fmla="*/ 2094140 h 3538173"/>
              <a:gd name="connsiteX218" fmla="*/ 646662 w 4758939"/>
              <a:gd name="connsiteY218" fmla="*/ 2109341 h 3538173"/>
              <a:gd name="connsiteX219" fmla="*/ 634970 w 4758939"/>
              <a:gd name="connsiteY219" fmla="*/ 2125710 h 3538173"/>
              <a:gd name="connsiteX220" fmla="*/ 615092 w 4758939"/>
              <a:gd name="connsiteY220" fmla="*/ 2110510 h 3538173"/>
              <a:gd name="connsiteX221" fmla="*/ 611584 w 4758939"/>
              <a:gd name="connsiteY221" fmla="*/ 2091802 h 3538173"/>
              <a:gd name="connsiteX222" fmla="*/ 582353 w 4758939"/>
              <a:gd name="connsiteY222" fmla="*/ 2119864 h 3538173"/>
              <a:gd name="connsiteX223" fmla="*/ 625615 w 4758939"/>
              <a:gd name="connsiteY223" fmla="*/ 2159619 h 3538173"/>
              <a:gd name="connsiteX224" fmla="*/ 625615 w 4758939"/>
              <a:gd name="connsiteY224" fmla="*/ 2212235 h 3538173"/>
              <a:gd name="connsiteX225" fmla="*/ 660693 w 4758939"/>
              <a:gd name="connsiteY225" fmla="*/ 2208727 h 3538173"/>
              <a:gd name="connsiteX226" fmla="*/ 689924 w 4758939"/>
              <a:gd name="connsiteY226" fmla="*/ 2244974 h 3538173"/>
              <a:gd name="connsiteX227" fmla="*/ 730848 w 4758939"/>
              <a:gd name="connsiteY227" fmla="*/ 2256667 h 3538173"/>
              <a:gd name="connsiteX228" fmla="*/ 760080 w 4758939"/>
              <a:gd name="connsiteY228" fmla="*/ 2277714 h 3538173"/>
              <a:gd name="connsiteX229" fmla="*/ 781127 w 4758939"/>
              <a:gd name="connsiteY229" fmla="*/ 2275375 h 3538173"/>
              <a:gd name="connsiteX230" fmla="*/ 781127 w 4758939"/>
              <a:gd name="connsiteY230" fmla="*/ 2296422 h 3538173"/>
              <a:gd name="connsiteX231" fmla="*/ 813866 w 4758939"/>
              <a:gd name="connsiteY231" fmla="*/ 2302268 h 3538173"/>
              <a:gd name="connsiteX232" fmla="*/ 866482 w 4758939"/>
              <a:gd name="connsiteY232" fmla="*/ 2349038 h 3538173"/>
              <a:gd name="connsiteX233" fmla="*/ 895714 w 4758939"/>
              <a:gd name="connsiteY233" fmla="*/ 2324484 h 3538173"/>
              <a:gd name="connsiteX234" fmla="*/ 948330 w 4758939"/>
              <a:gd name="connsiteY234" fmla="*/ 2320976 h 3538173"/>
              <a:gd name="connsiteX235" fmla="*/ 1010301 w 4758939"/>
              <a:gd name="connsiteY235" fmla="*/ 2375931 h 3538173"/>
              <a:gd name="connsiteX236" fmla="*/ 1071103 w 4758939"/>
              <a:gd name="connsiteY236" fmla="*/ 2387624 h 3538173"/>
              <a:gd name="connsiteX237" fmla="*/ 1108519 w 4758939"/>
              <a:gd name="connsiteY237" fmla="*/ 2449595 h 3538173"/>
              <a:gd name="connsiteX238" fmla="*/ 1145935 w 4758939"/>
              <a:gd name="connsiteY238" fmla="*/ 2418024 h 3538173"/>
              <a:gd name="connsiteX239" fmla="*/ 1172828 w 4758939"/>
              <a:gd name="connsiteY239" fmla="*/ 2472980 h 3538173"/>
              <a:gd name="connsiteX240" fmla="*/ 1216090 w 4758939"/>
              <a:gd name="connsiteY240" fmla="*/ 2506888 h 3538173"/>
              <a:gd name="connsiteX241" fmla="*/ 1254676 w 4758939"/>
              <a:gd name="connsiteY241" fmla="*/ 2499872 h 3538173"/>
              <a:gd name="connsiteX242" fmla="*/ 1262860 w 4758939"/>
              <a:gd name="connsiteY242" fmla="*/ 2531443 h 3538173"/>
              <a:gd name="connsiteX243" fmla="*/ 1317816 w 4758939"/>
              <a:gd name="connsiteY243" fmla="*/ 2527935 h 3538173"/>
              <a:gd name="connsiteX244" fmla="*/ 1335354 w 4758939"/>
              <a:gd name="connsiteY244" fmla="*/ 2564182 h 3538173"/>
              <a:gd name="connsiteX245" fmla="*/ 1356401 w 4758939"/>
              <a:gd name="connsiteY245" fmla="*/ 2539628 h 3538173"/>
              <a:gd name="connsiteX246" fmla="*/ 1373940 w 4758939"/>
              <a:gd name="connsiteY246" fmla="*/ 2564182 h 3538173"/>
              <a:gd name="connsiteX247" fmla="*/ 1397325 w 4758939"/>
              <a:gd name="connsiteY247" fmla="*/ 2547812 h 3538173"/>
              <a:gd name="connsiteX248" fmla="*/ 1488528 w 4758939"/>
              <a:gd name="connsiteY248" fmla="*/ 2584059 h 3538173"/>
              <a:gd name="connsiteX249" fmla="*/ 1587914 w 4758939"/>
              <a:gd name="connsiteY249" fmla="*/ 2552489 h 3538173"/>
              <a:gd name="connsiteX250" fmla="*/ 1597268 w 4758939"/>
              <a:gd name="connsiteY250" fmla="*/ 2626152 h 3538173"/>
              <a:gd name="connsiteX251" fmla="*/ 1617146 w 4758939"/>
              <a:gd name="connsiteY251" fmla="*/ 2628491 h 3538173"/>
              <a:gd name="connsiteX252" fmla="*/ 1690809 w 4758939"/>
              <a:gd name="connsiteY252" fmla="*/ 2532612 h 3538173"/>
              <a:gd name="connsiteX253" fmla="*/ 1737579 w 4758939"/>
              <a:gd name="connsiteY253" fmla="*/ 2544304 h 3538173"/>
              <a:gd name="connsiteX254" fmla="*/ 1737579 w 4758939"/>
              <a:gd name="connsiteY254" fmla="*/ 2571197 h 3538173"/>
              <a:gd name="connsiteX255" fmla="*/ 1833459 w 4758939"/>
              <a:gd name="connsiteY255" fmla="*/ 2558335 h 3538173"/>
              <a:gd name="connsiteX256" fmla="*/ 1859182 w 4758939"/>
              <a:gd name="connsiteY256" fmla="*/ 2598090 h 3538173"/>
              <a:gd name="connsiteX257" fmla="*/ 1935183 w 4758939"/>
              <a:gd name="connsiteY257" fmla="*/ 2588736 h 3538173"/>
              <a:gd name="connsiteX258" fmla="*/ 1935183 w 4758939"/>
              <a:gd name="connsiteY258" fmla="*/ 2545474 h 3538173"/>
              <a:gd name="connsiteX259" fmla="*/ 1979616 w 4758939"/>
              <a:gd name="connsiteY259" fmla="*/ 2532612 h 3538173"/>
              <a:gd name="connsiteX260" fmla="*/ 1970261 w 4758939"/>
              <a:gd name="connsiteY260" fmla="*/ 2492857 h 3538173"/>
              <a:gd name="connsiteX261" fmla="*/ 2031063 w 4758939"/>
              <a:gd name="connsiteY261" fmla="*/ 2485842 h 3538173"/>
              <a:gd name="connsiteX262" fmla="*/ 2093033 w 4758939"/>
              <a:gd name="connsiteY262" fmla="*/ 2435563 h 3538173"/>
              <a:gd name="connsiteX263" fmla="*/ 2157342 w 4758939"/>
              <a:gd name="connsiteY263" fmla="*/ 2461287 h 3538173"/>
              <a:gd name="connsiteX264" fmla="*/ 2198266 w 4758939"/>
              <a:gd name="connsiteY264" fmla="*/ 2420363 h 3538173"/>
              <a:gd name="connsiteX265" fmla="*/ 2235683 w 4758939"/>
              <a:gd name="connsiteY265" fmla="*/ 2447256 h 3538173"/>
              <a:gd name="connsiteX266" fmla="*/ 2221651 w 4758939"/>
              <a:gd name="connsiteY266" fmla="*/ 2465964 h 3538173"/>
              <a:gd name="connsiteX267" fmla="*/ 2260238 w 4758939"/>
              <a:gd name="connsiteY267" fmla="*/ 2468303 h 3538173"/>
              <a:gd name="connsiteX268" fmla="*/ 2281284 w 4758939"/>
              <a:gd name="connsiteY268" fmla="*/ 2505719 h 3538173"/>
              <a:gd name="connsiteX269" fmla="*/ 2257899 w 4758939"/>
              <a:gd name="connsiteY269" fmla="*/ 2526766 h 3538173"/>
              <a:gd name="connsiteX270" fmla="*/ 2316362 w 4758939"/>
              <a:gd name="connsiteY270" fmla="*/ 2530273 h 3538173"/>
              <a:gd name="connsiteX271" fmla="*/ 2359624 w 4758939"/>
              <a:gd name="connsiteY271" fmla="*/ 2537289 h 3538173"/>
              <a:gd name="connsiteX272" fmla="*/ 2367809 w 4758939"/>
              <a:gd name="connsiteY272" fmla="*/ 2512734 h 3538173"/>
              <a:gd name="connsiteX273" fmla="*/ 2411071 w 4758939"/>
              <a:gd name="connsiteY273" fmla="*/ 2540796 h 3538173"/>
              <a:gd name="connsiteX274" fmla="*/ 2443810 w 4758939"/>
              <a:gd name="connsiteY274" fmla="*/ 2606275 h 3538173"/>
              <a:gd name="connsiteX275" fmla="*/ 2487073 w 4758939"/>
              <a:gd name="connsiteY275" fmla="*/ 2606275 h 3538173"/>
              <a:gd name="connsiteX276" fmla="*/ 2496427 w 4758939"/>
              <a:gd name="connsiteY276" fmla="*/ 2651876 h 3538173"/>
              <a:gd name="connsiteX277" fmla="*/ 2511628 w 4758939"/>
              <a:gd name="connsiteY277" fmla="*/ 2682277 h 3538173"/>
              <a:gd name="connsiteX278" fmla="*/ 2525658 w 4758939"/>
              <a:gd name="connsiteY278" fmla="*/ 2752432 h 3538173"/>
              <a:gd name="connsiteX279" fmla="*/ 2492919 w 4758939"/>
              <a:gd name="connsiteY279" fmla="*/ 2764125 h 3538173"/>
              <a:gd name="connsiteX280" fmla="*/ 2510458 w 4758939"/>
              <a:gd name="connsiteY280" fmla="*/ 2785172 h 3538173"/>
              <a:gd name="connsiteX281" fmla="*/ 2502273 w 4758939"/>
              <a:gd name="connsiteY281" fmla="*/ 2809726 h 3538173"/>
              <a:gd name="connsiteX282" fmla="*/ 2473042 w 4758939"/>
              <a:gd name="connsiteY282" fmla="*/ 2807387 h 3538173"/>
              <a:gd name="connsiteX283" fmla="*/ 2473042 w 4758939"/>
              <a:gd name="connsiteY283" fmla="*/ 2844803 h 3538173"/>
              <a:gd name="connsiteX284" fmla="*/ 2449657 w 4758939"/>
              <a:gd name="connsiteY284" fmla="*/ 2857665 h 3538173"/>
              <a:gd name="connsiteX285" fmla="*/ 2453165 w 4758939"/>
              <a:gd name="connsiteY285" fmla="*/ 2895082 h 3538173"/>
              <a:gd name="connsiteX286" fmla="*/ 2439134 w 4758939"/>
              <a:gd name="connsiteY286" fmla="*/ 2900928 h 3538173"/>
              <a:gd name="connsiteX287" fmla="*/ 2450826 w 4758939"/>
              <a:gd name="connsiteY287" fmla="*/ 2926651 h 3538173"/>
              <a:gd name="connsiteX288" fmla="*/ 2470704 w 4758939"/>
              <a:gd name="connsiteY288" fmla="*/ 2954714 h 3538173"/>
              <a:gd name="connsiteX289" fmla="*/ 2459011 w 4758939"/>
              <a:gd name="connsiteY289" fmla="*/ 2980437 h 3538173"/>
              <a:gd name="connsiteX290" fmla="*/ 2505782 w 4758939"/>
              <a:gd name="connsiteY290" fmla="*/ 2959391 h 3538173"/>
              <a:gd name="connsiteX291" fmla="*/ 2578275 w 4758939"/>
              <a:gd name="connsiteY291" fmla="*/ 2957052 h 3538173"/>
              <a:gd name="connsiteX292" fmla="*/ 2545536 w 4758939"/>
              <a:gd name="connsiteY292" fmla="*/ 2985114 h 3538173"/>
              <a:gd name="connsiteX293" fmla="*/ 2577106 w 4758939"/>
              <a:gd name="connsiteY293" fmla="*/ 3009669 h 3538173"/>
              <a:gd name="connsiteX294" fmla="*/ 2586460 w 4758939"/>
              <a:gd name="connsiteY294" fmla="*/ 3059947 h 3538173"/>
              <a:gd name="connsiteX295" fmla="*/ 2654277 w 4758939"/>
              <a:gd name="connsiteY295" fmla="*/ 3072809 h 3538173"/>
              <a:gd name="connsiteX296" fmla="*/ 2622707 w 4758939"/>
              <a:gd name="connsiteY296" fmla="*/ 3100871 h 3538173"/>
              <a:gd name="connsiteX297" fmla="*/ 2634400 w 4758939"/>
              <a:gd name="connsiteY297" fmla="*/ 3128933 h 3538173"/>
              <a:gd name="connsiteX298" fmla="*/ 2616861 w 4758939"/>
              <a:gd name="connsiteY298" fmla="*/ 3160503 h 3538173"/>
              <a:gd name="connsiteX299" fmla="*/ 2692863 w 4758939"/>
              <a:gd name="connsiteY299" fmla="*/ 3167519 h 3538173"/>
              <a:gd name="connsiteX300" fmla="*/ 2702217 w 4758939"/>
              <a:gd name="connsiteY300" fmla="*/ 3204935 h 3538173"/>
              <a:gd name="connsiteX301" fmla="*/ 2723263 w 4758939"/>
              <a:gd name="connsiteY301" fmla="*/ 3202596 h 3538173"/>
              <a:gd name="connsiteX302" fmla="*/ 2729109 w 4758939"/>
              <a:gd name="connsiteY302" fmla="*/ 3224812 h 3538173"/>
              <a:gd name="connsiteX303" fmla="*/ 2772372 w 4758939"/>
              <a:gd name="connsiteY303" fmla="*/ 3222474 h 3538173"/>
              <a:gd name="connsiteX304" fmla="*/ 2809789 w 4758939"/>
              <a:gd name="connsiteY304" fmla="*/ 3190904 h 3538173"/>
              <a:gd name="connsiteX305" fmla="*/ 2819142 w 4758939"/>
              <a:gd name="connsiteY305" fmla="*/ 3227151 h 3538173"/>
              <a:gd name="connsiteX306" fmla="*/ 2822650 w 4758939"/>
              <a:gd name="connsiteY306" fmla="*/ 3251705 h 3538173"/>
              <a:gd name="connsiteX307" fmla="*/ 2878774 w 4758939"/>
              <a:gd name="connsiteY307" fmla="*/ 3255213 h 3538173"/>
              <a:gd name="connsiteX308" fmla="*/ 2878774 w 4758939"/>
              <a:gd name="connsiteY308" fmla="*/ 3208443 h 3538173"/>
              <a:gd name="connsiteX309" fmla="*/ 2841358 w 4758939"/>
              <a:gd name="connsiteY309" fmla="*/ 3161672 h 3538173"/>
              <a:gd name="connsiteX310" fmla="*/ 2855389 w 4758939"/>
              <a:gd name="connsiteY310" fmla="*/ 3120748 h 3538173"/>
              <a:gd name="connsiteX311" fmla="*/ 2902159 w 4758939"/>
              <a:gd name="connsiteY311" fmla="*/ 3124256 h 3538173"/>
              <a:gd name="connsiteX312" fmla="*/ 2908006 w 4758939"/>
              <a:gd name="connsiteY312" fmla="*/ 3092686 h 3538173"/>
              <a:gd name="connsiteX313" fmla="*/ 2964130 w 4758939"/>
              <a:gd name="connsiteY313" fmla="*/ 3120748 h 3538173"/>
              <a:gd name="connsiteX314" fmla="*/ 2993361 w 4758939"/>
              <a:gd name="connsiteY314" fmla="*/ 3090348 h 3538173"/>
              <a:gd name="connsiteX315" fmla="*/ 3014409 w 4758939"/>
              <a:gd name="connsiteY315" fmla="*/ 3112564 h 3538173"/>
              <a:gd name="connsiteX316" fmla="*/ 3012069 w 4758939"/>
              <a:gd name="connsiteY316" fmla="*/ 3088009 h 3538173"/>
              <a:gd name="connsiteX317" fmla="*/ 3021424 w 4758939"/>
              <a:gd name="connsiteY317" fmla="*/ 3085671 h 3538173"/>
              <a:gd name="connsiteX318" fmla="*/ 3038963 w 4758939"/>
              <a:gd name="connsiteY318" fmla="*/ 3110225 h 3538173"/>
              <a:gd name="connsiteX319" fmla="*/ 3062348 w 4758939"/>
              <a:gd name="connsiteY319" fmla="*/ 3118410 h 3538173"/>
              <a:gd name="connsiteX320" fmla="*/ 3054164 w 4758939"/>
              <a:gd name="connsiteY320" fmla="*/ 3086840 h 3538173"/>
              <a:gd name="connsiteX321" fmla="*/ 3075209 w 4758939"/>
              <a:gd name="connsiteY321" fmla="*/ 3086840 h 3538173"/>
              <a:gd name="connsiteX322" fmla="*/ 3083395 w 4758939"/>
              <a:gd name="connsiteY322" fmla="*/ 3099702 h 3538173"/>
              <a:gd name="connsiteX323" fmla="*/ 3112627 w 4758939"/>
              <a:gd name="connsiteY323" fmla="*/ 3088009 h 3538173"/>
              <a:gd name="connsiteX324" fmla="*/ 3121980 w 4758939"/>
              <a:gd name="connsiteY324" fmla="*/ 3048255 h 3538173"/>
              <a:gd name="connsiteX325" fmla="*/ 3159397 w 4758939"/>
              <a:gd name="connsiteY325" fmla="*/ 3031885 h 3538173"/>
              <a:gd name="connsiteX326" fmla="*/ 3202659 w 4758939"/>
              <a:gd name="connsiteY326" fmla="*/ 3072809 h 3538173"/>
              <a:gd name="connsiteX327" fmla="*/ 3243583 w 4758939"/>
              <a:gd name="connsiteY327" fmla="*/ 3063455 h 3538173"/>
              <a:gd name="connsiteX328" fmla="*/ 3252937 w 4758939"/>
              <a:gd name="connsiteY328" fmla="*/ 3078655 h 3538173"/>
              <a:gd name="connsiteX329" fmla="*/ 3302046 w 4758939"/>
              <a:gd name="connsiteY329" fmla="*/ 3091517 h 3538173"/>
              <a:gd name="connsiteX330" fmla="*/ 3280998 w 4758939"/>
              <a:gd name="connsiteY330" fmla="*/ 3119579 h 3538173"/>
              <a:gd name="connsiteX331" fmla="*/ 3289184 w 4758939"/>
              <a:gd name="connsiteY331" fmla="*/ 3138287 h 3538173"/>
              <a:gd name="connsiteX332" fmla="*/ 3303215 w 4758939"/>
              <a:gd name="connsiteY332" fmla="*/ 3145303 h 3538173"/>
              <a:gd name="connsiteX333" fmla="*/ 3303215 w 4758939"/>
              <a:gd name="connsiteY333" fmla="*/ 3169857 h 3538173"/>
              <a:gd name="connsiteX334" fmla="*/ 3324262 w 4758939"/>
              <a:gd name="connsiteY334" fmla="*/ 3172196 h 3538173"/>
              <a:gd name="connsiteX335" fmla="*/ 3345308 w 4758939"/>
              <a:gd name="connsiteY335" fmla="*/ 3194412 h 3538173"/>
              <a:gd name="connsiteX336" fmla="*/ 3400264 w 4758939"/>
              <a:gd name="connsiteY336" fmla="*/ 3203766 h 3538173"/>
              <a:gd name="connsiteX337" fmla="*/ 3417802 w 4758939"/>
              <a:gd name="connsiteY337" fmla="*/ 3209612 h 3538173"/>
              <a:gd name="connsiteX338" fmla="*/ 3473926 w 4758939"/>
              <a:gd name="connsiteY338" fmla="*/ 3173365 h 3538173"/>
              <a:gd name="connsiteX339" fmla="*/ 3497311 w 4758939"/>
              <a:gd name="connsiteY339" fmla="*/ 3188565 h 3538173"/>
              <a:gd name="connsiteX340" fmla="*/ 3596698 w 4758939"/>
              <a:gd name="connsiteY340" fmla="*/ 3209612 h 3538173"/>
              <a:gd name="connsiteX341" fmla="*/ 3590852 w 4758939"/>
              <a:gd name="connsiteY341" fmla="*/ 3293799 h 3538173"/>
              <a:gd name="connsiteX342" fmla="*/ 3646977 w 4758939"/>
              <a:gd name="connsiteY342" fmla="*/ 3342907 h 3538173"/>
              <a:gd name="connsiteX343" fmla="*/ 3673870 w 4758939"/>
              <a:gd name="connsiteY343" fmla="*/ 3339400 h 3538173"/>
              <a:gd name="connsiteX344" fmla="*/ 3673870 w 4758939"/>
              <a:gd name="connsiteY344" fmla="*/ 3317184 h 3538173"/>
              <a:gd name="connsiteX345" fmla="*/ 3679716 w 4758939"/>
              <a:gd name="connsiteY345" fmla="*/ 3224812 h 3538173"/>
              <a:gd name="connsiteX346" fmla="*/ 3782610 w 4758939"/>
              <a:gd name="connsiteY346" fmla="*/ 3193242 h 3538173"/>
              <a:gd name="connsiteX347" fmla="*/ 3891352 w 4758939"/>
              <a:gd name="connsiteY347" fmla="*/ 3151149 h 3538173"/>
              <a:gd name="connsiteX348" fmla="*/ 3911228 w 4758939"/>
              <a:gd name="connsiteY348" fmla="*/ 3071640 h 3538173"/>
              <a:gd name="connsiteX349" fmla="*/ 3960338 w 4758939"/>
              <a:gd name="connsiteY349" fmla="*/ 3124256 h 3538173"/>
              <a:gd name="connsiteX350" fmla="*/ 4018801 w 4758939"/>
              <a:gd name="connsiteY350" fmla="*/ 3059947 h 3538173"/>
              <a:gd name="connsiteX351" fmla="*/ 4039847 w 4758939"/>
              <a:gd name="connsiteY351" fmla="*/ 3078655 h 3538173"/>
              <a:gd name="connsiteX352" fmla="*/ 4083110 w 4758939"/>
              <a:gd name="connsiteY352" fmla="*/ 3065793 h 3538173"/>
              <a:gd name="connsiteX353" fmla="*/ 4155604 w 4758939"/>
              <a:gd name="connsiteY353" fmla="*/ 3065793 h 3538173"/>
              <a:gd name="connsiteX354" fmla="*/ 4204712 w 4758939"/>
              <a:gd name="connsiteY354" fmla="*/ 3037731 h 3538173"/>
              <a:gd name="connsiteX355" fmla="*/ 4283053 w 4758939"/>
              <a:gd name="connsiteY355" fmla="*/ 2962899 h 3538173"/>
              <a:gd name="connsiteX356" fmla="*/ 4265514 w 4758939"/>
              <a:gd name="connsiteY356" fmla="*/ 2906774 h 3538173"/>
              <a:gd name="connsiteX357" fmla="*/ 4291237 w 4758939"/>
              <a:gd name="connsiteY357" fmla="*/ 2906774 h 3538173"/>
              <a:gd name="connsiteX358" fmla="*/ 4302930 w 4758939"/>
              <a:gd name="connsiteY358" fmla="*/ 2869358 h 3538173"/>
              <a:gd name="connsiteX359" fmla="*/ 4332161 w 4758939"/>
              <a:gd name="connsiteY359" fmla="*/ 2871697 h 3538173"/>
              <a:gd name="connsiteX360" fmla="*/ 4346193 w 4758939"/>
              <a:gd name="connsiteY360" fmla="*/ 2824926 h 3538173"/>
              <a:gd name="connsiteX361" fmla="*/ 4361393 w 4758939"/>
              <a:gd name="connsiteY361" fmla="*/ 2824926 h 3538173"/>
              <a:gd name="connsiteX362" fmla="*/ 4369578 w 4758939"/>
              <a:gd name="connsiteY362" fmla="*/ 2774648 h 3538173"/>
              <a:gd name="connsiteX363" fmla="*/ 4396470 w 4758939"/>
              <a:gd name="connsiteY363" fmla="*/ 2743078 h 3538173"/>
              <a:gd name="connsiteX364" fmla="*/ 4381271 w 4758939"/>
              <a:gd name="connsiteY364" fmla="*/ 2692800 h 3538173"/>
              <a:gd name="connsiteX365" fmla="*/ 4425702 w 4758939"/>
              <a:gd name="connsiteY365" fmla="*/ 2647199 h 3538173"/>
              <a:gd name="connsiteX366" fmla="*/ 4405825 w 4758939"/>
              <a:gd name="connsiteY366" fmla="*/ 2601598 h 3538173"/>
              <a:gd name="connsiteX367" fmla="*/ 4426871 w 4758939"/>
              <a:gd name="connsiteY367" fmla="*/ 2580552 h 3538173"/>
              <a:gd name="connsiteX368" fmla="*/ 4429210 w 4758939"/>
              <a:gd name="connsiteY368" fmla="*/ 2531443 h 3538173"/>
              <a:gd name="connsiteX369" fmla="*/ 4495857 w 4758939"/>
              <a:gd name="connsiteY369" fmla="*/ 2485842 h 3538173"/>
              <a:gd name="connsiteX370" fmla="*/ 4475981 w 4758939"/>
              <a:gd name="connsiteY370" fmla="*/ 2454272 h 3538173"/>
              <a:gd name="connsiteX371" fmla="*/ 4537950 w 4758939"/>
              <a:gd name="connsiteY371" fmla="*/ 2428548 h 3538173"/>
              <a:gd name="connsiteX372" fmla="*/ 4502873 w 4758939"/>
              <a:gd name="connsiteY372" fmla="*/ 2401655 h 3538173"/>
              <a:gd name="connsiteX373" fmla="*/ 4543797 w 4758939"/>
              <a:gd name="connsiteY373" fmla="*/ 2318638 h 3538173"/>
              <a:gd name="connsiteX374" fmla="*/ 4354377 w 4758939"/>
              <a:gd name="connsiteY374" fmla="*/ 2343192 h 3538173"/>
              <a:gd name="connsiteX375" fmla="*/ 4334501 w 4758939"/>
              <a:gd name="connsiteY375" fmla="*/ 2322146 h 3538173"/>
              <a:gd name="connsiteX376" fmla="*/ 4383609 w 4758939"/>
              <a:gd name="connsiteY376" fmla="*/ 2319807 h 3538173"/>
              <a:gd name="connsiteX377" fmla="*/ 4403486 w 4758939"/>
              <a:gd name="connsiteY377" fmla="*/ 2283560 h 3538173"/>
              <a:gd name="connsiteX378" fmla="*/ 4459611 w 4758939"/>
              <a:gd name="connsiteY378" fmla="*/ 2271867 h 3538173"/>
              <a:gd name="connsiteX379" fmla="*/ 4426871 w 4758939"/>
              <a:gd name="connsiteY379" fmla="*/ 2225097 h 3538173"/>
              <a:gd name="connsiteX380" fmla="*/ 4374254 w 4758939"/>
              <a:gd name="connsiteY380" fmla="*/ 2212235 h 3538173"/>
              <a:gd name="connsiteX381" fmla="*/ 4359055 w 4758939"/>
              <a:gd name="connsiteY381" fmla="*/ 2191189 h 3538173"/>
              <a:gd name="connsiteX382" fmla="*/ 4341516 w 4758939"/>
              <a:gd name="connsiteY382" fmla="*/ 2193527 h 3538173"/>
              <a:gd name="connsiteX383" fmla="*/ 4309945 w 4758939"/>
              <a:gd name="connsiteY383" fmla="*/ 2168973 h 3538173"/>
              <a:gd name="connsiteX384" fmla="*/ 4260837 w 4758939"/>
              <a:gd name="connsiteY384" fmla="*/ 2178327 h 3538173"/>
              <a:gd name="connsiteX385" fmla="*/ 4216405 w 4758939"/>
              <a:gd name="connsiteY385" fmla="*/ 2119864 h 3538173"/>
              <a:gd name="connsiteX386" fmla="*/ 4269021 w 4758939"/>
              <a:gd name="connsiteY386" fmla="*/ 2156111 h 3538173"/>
              <a:gd name="connsiteX387" fmla="*/ 4294746 w 4758939"/>
              <a:gd name="connsiteY387" fmla="*/ 2144418 h 3538173"/>
              <a:gd name="connsiteX388" fmla="*/ 4332161 w 4758939"/>
              <a:gd name="connsiteY388" fmla="*/ 2153773 h 3538173"/>
              <a:gd name="connsiteX389" fmla="*/ 4352040 w 4758939"/>
              <a:gd name="connsiteY389" fmla="*/ 2174819 h 3538173"/>
              <a:gd name="connsiteX390" fmla="*/ 4369578 w 4758939"/>
              <a:gd name="connsiteY390" fmla="*/ 2167803 h 3538173"/>
              <a:gd name="connsiteX391" fmla="*/ 4430379 w 4758939"/>
              <a:gd name="connsiteY391" fmla="*/ 2186512 h 3538173"/>
              <a:gd name="connsiteX392" fmla="*/ 4404656 w 4758939"/>
              <a:gd name="connsiteY392" fmla="*/ 2154942 h 3538173"/>
              <a:gd name="connsiteX393" fmla="*/ 4383609 w 4758939"/>
              <a:gd name="connsiteY393" fmla="*/ 2151434 h 3538173"/>
              <a:gd name="connsiteX394" fmla="*/ 4366070 w 4758939"/>
              <a:gd name="connsiteY394" fmla="*/ 2108171 h 3538173"/>
              <a:gd name="connsiteX395" fmla="*/ 4316962 w 4758939"/>
              <a:gd name="connsiteY395" fmla="*/ 2092971 h 3538173"/>
              <a:gd name="connsiteX396" fmla="*/ 4302930 w 4758939"/>
              <a:gd name="connsiteY396" fmla="*/ 2049708 h 3538173"/>
              <a:gd name="connsiteX397" fmla="*/ 4197697 w 4758939"/>
              <a:gd name="connsiteY397" fmla="*/ 1925767 h 3538173"/>
              <a:gd name="connsiteX398" fmla="*/ 4154435 w 4758939"/>
              <a:gd name="connsiteY398" fmla="*/ 1914075 h 3538173"/>
              <a:gd name="connsiteX399" fmla="*/ 4110002 w 4758939"/>
              <a:gd name="connsiteY399" fmla="*/ 1880166 h 3538173"/>
              <a:gd name="connsiteX400" fmla="*/ 4080771 w 4758939"/>
              <a:gd name="connsiteY400" fmla="*/ 1883674 h 3538173"/>
              <a:gd name="connsiteX401" fmla="*/ 4066740 w 4758939"/>
              <a:gd name="connsiteY401" fmla="*/ 1828719 h 3538173"/>
              <a:gd name="connsiteX402" fmla="*/ 4113511 w 4758939"/>
              <a:gd name="connsiteY402" fmla="*/ 1781948 h 3538173"/>
              <a:gd name="connsiteX403" fmla="*/ 4099479 w 4758939"/>
              <a:gd name="connsiteY403" fmla="*/ 1731670 h 3538173"/>
              <a:gd name="connsiteX404" fmla="*/ 4148588 w 4758939"/>
              <a:gd name="connsiteY404" fmla="*/ 1752717 h 3538173"/>
              <a:gd name="connsiteX405" fmla="*/ 4146249 w 4758939"/>
              <a:gd name="connsiteY405" fmla="*/ 1690746 h 3538173"/>
              <a:gd name="connsiteX406" fmla="*/ 4175480 w 4758939"/>
              <a:gd name="connsiteY406" fmla="*/ 1693085 h 3538173"/>
              <a:gd name="connsiteX407" fmla="*/ 4224590 w 4758939"/>
              <a:gd name="connsiteY407" fmla="*/ 1656838 h 3538173"/>
              <a:gd name="connsiteX408" fmla="*/ 4273698 w 4758939"/>
              <a:gd name="connsiteY408" fmla="*/ 1666192 h 3538173"/>
              <a:gd name="connsiteX409" fmla="*/ 4265514 w 4758939"/>
              <a:gd name="connsiteY409" fmla="*/ 1638130 h 3538173"/>
              <a:gd name="connsiteX410" fmla="*/ 4273698 w 4758939"/>
              <a:gd name="connsiteY410" fmla="*/ 1607729 h 3538173"/>
              <a:gd name="connsiteX411" fmla="*/ 4230436 w 4758939"/>
              <a:gd name="connsiteY411" fmla="*/ 1607729 h 3538173"/>
              <a:gd name="connsiteX412" fmla="*/ 4215236 w 4758939"/>
              <a:gd name="connsiteY412" fmla="*/ 1594867 h 3538173"/>
              <a:gd name="connsiteX413" fmla="*/ 4205882 w 4758939"/>
              <a:gd name="connsiteY413" fmla="*/ 1610068 h 3538173"/>
              <a:gd name="connsiteX414" fmla="*/ 4164958 w 4758939"/>
              <a:gd name="connsiteY414" fmla="*/ 1604221 h 3538173"/>
              <a:gd name="connsiteX415" fmla="*/ 4108833 w 4758939"/>
              <a:gd name="connsiteY415" fmla="*/ 1570313 h 3538173"/>
              <a:gd name="connsiteX416" fmla="*/ 4046862 w 4758939"/>
              <a:gd name="connsiteY416" fmla="*/ 1622929 h 3538173"/>
              <a:gd name="connsiteX417" fmla="*/ 4017631 w 4758939"/>
              <a:gd name="connsiteY417" fmla="*/ 1645145 h 3538173"/>
              <a:gd name="connsiteX418" fmla="*/ 3950984 w 4758939"/>
              <a:gd name="connsiteY418" fmla="*/ 1603052 h 3538173"/>
              <a:gd name="connsiteX419" fmla="*/ 3919414 w 4758939"/>
              <a:gd name="connsiteY419" fmla="*/ 1537574 h 3538173"/>
              <a:gd name="connsiteX420" fmla="*/ 3899536 w 4758939"/>
              <a:gd name="connsiteY420" fmla="*/ 1543420 h 3538173"/>
              <a:gd name="connsiteX421" fmla="*/ 3899536 w 4758939"/>
              <a:gd name="connsiteY421" fmla="*/ 1559789 h 3538173"/>
              <a:gd name="connsiteX422" fmla="*/ 3884336 w 4758939"/>
              <a:gd name="connsiteY422" fmla="*/ 1537574 h 3538173"/>
              <a:gd name="connsiteX423" fmla="*/ 3811842 w 4758939"/>
              <a:gd name="connsiteY423" fmla="*/ 1525881 h 3538173"/>
              <a:gd name="connsiteX424" fmla="*/ 3779103 w 4758939"/>
              <a:gd name="connsiteY424" fmla="*/ 1461572 h 3538173"/>
              <a:gd name="connsiteX425" fmla="*/ 3782610 w 4758939"/>
              <a:gd name="connsiteY425" fmla="*/ 1431171 h 3538173"/>
              <a:gd name="connsiteX426" fmla="*/ 3803657 w 4758939"/>
              <a:gd name="connsiteY426" fmla="*/ 1428833 h 3538173"/>
              <a:gd name="connsiteX427" fmla="*/ 3823534 w 4758939"/>
              <a:gd name="connsiteY427" fmla="*/ 1444033 h 3538173"/>
              <a:gd name="connsiteX428" fmla="*/ 3843412 w 4758939"/>
              <a:gd name="connsiteY428" fmla="*/ 1427664 h 3538173"/>
              <a:gd name="connsiteX429" fmla="*/ 3886674 w 4758939"/>
              <a:gd name="connsiteY429" fmla="*/ 1427664 h 3538173"/>
              <a:gd name="connsiteX430" fmla="*/ 3889012 w 4758939"/>
              <a:gd name="connsiteY430" fmla="*/ 1397263 h 3538173"/>
              <a:gd name="connsiteX431" fmla="*/ 3898367 w 4758939"/>
              <a:gd name="connsiteY431" fmla="*/ 1344646 h 3538173"/>
              <a:gd name="connsiteX432" fmla="*/ 3954492 w 4758939"/>
              <a:gd name="connsiteY432" fmla="*/ 1331784 h 3538173"/>
              <a:gd name="connsiteX433" fmla="*/ 3963845 w 4758939"/>
              <a:gd name="connsiteY433" fmla="*/ 1286183 h 3538173"/>
              <a:gd name="connsiteX434" fmla="*/ 3987230 w 4758939"/>
              <a:gd name="connsiteY434" fmla="*/ 1273321 h 3538173"/>
              <a:gd name="connsiteX435" fmla="*/ 3975538 w 4758939"/>
              <a:gd name="connsiteY435" fmla="*/ 1258121 h 3538173"/>
              <a:gd name="connsiteX436" fmla="*/ 4024647 w 4758939"/>
              <a:gd name="connsiteY436" fmla="*/ 1270983 h 3538173"/>
              <a:gd name="connsiteX437" fmla="*/ 4045693 w 4758939"/>
              <a:gd name="connsiteY437" fmla="*/ 1252275 h 3538173"/>
              <a:gd name="connsiteX438" fmla="*/ 4101818 w 4758939"/>
              <a:gd name="connsiteY438" fmla="*/ 1322430 h 3538173"/>
              <a:gd name="connsiteX439" fmla="*/ 4060894 w 4758939"/>
              <a:gd name="connsiteY439" fmla="*/ 1371539 h 3538173"/>
              <a:gd name="connsiteX440" fmla="*/ 4081940 w 4758939"/>
              <a:gd name="connsiteY440" fmla="*/ 1417140 h 3538173"/>
              <a:gd name="connsiteX441" fmla="*/ 4113511 w 4758939"/>
              <a:gd name="connsiteY441" fmla="*/ 1411294 h 3538173"/>
              <a:gd name="connsiteX442" fmla="*/ 4104156 w 4758939"/>
              <a:gd name="connsiteY442" fmla="*/ 1445202 h 3538173"/>
              <a:gd name="connsiteX443" fmla="*/ 4084279 w 4758939"/>
              <a:gd name="connsiteY443" fmla="*/ 1481449 h 3538173"/>
              <a:gd name="connsiteX444" fmla="*/ 4128710 w 4758939"/>
              <a:gd name="connsiteY444" fmla="*/ 1459233 h 3538173"/>
              <a:gd name="connsiteX445" fmla="*/ 4146249 w 4758939"/>
              <a:gd name="connsiteY445" fmla="*/ 1452218 h 3538173"/>
              <a:gd name="connsiteX446" fmla="*/ 4154435 w 4758939"/>
              <a:gd name="connsiteY446" fmla="*/ 1414802 h 3538173"/>
              <a:gd name="connsiteX447" fmla="*/ 4242129 w 4758939"/>
              <a:gd name="connsiteY447" fmla="*/ 1369201 h 3538173"/>
              <a:gd name="connsiteX448" fmla="*/ 4291237 w 4758939"/>
              <a:gd name="connsiteY448" fmla="*/ 1366862 h 3538173"/>
              <a:gd name="connsiteX449" fmla="*/ 4305269 w 4758939"/>
              <a:gd name="connsiteY449" fmla="*/ 1345815 h 3538173"/>
              <a:gd name="connsiteX450" fmla="*/ 4316962 w 4758939"/>
              <a:gd name="connsiteY450" fmla="*/ 1315415 h 3538173"/>
              <a:gd name="connsiteX451" fmla="*/ 4383609 w 4758939"/>
              <a:gd name="connsiteY451" fmla="*/ 1272152 h 3538173"/>
              <a:gd name="connsiteX452" fmla="*/ 4410502 w 4758939"/>
              <a:gd name="connsiteY452" fmla="*/ 1173935 h 3538173"/>
              <a:gd name="connsiteX453" fmla="*/ 4460780 w 4758939"/>
              <a:gd name="connsiteY453" fmla="*/ 1200828 h 3538173"/>
              <a:gd name="connsiteX454" fmla="*/ 4551982 w 4758939"/>
              <a:gd name="connsiteY454" fmla="*/ 1207843 h 3538173"/>
              <a:gd name="connsiteX455" fmla="*/ 4554320 w 4758939"/>
              <a:gd name="connsiteY455" fmla="*/ 1189135 h 3538173"/>
              <a:gd name="connsiteX456" fmla="*/ 4511058 w 4758939"/>
              <a:gd name="connsiteY456" fmla="*/ 1149380 h 3538173"/>
              <a:gd name="connsiteX457" fmla="*/ 4589398 w 4758939"/>
              <a:gd name="connsiteY457" fmla="*/ 1147042 h 3538173"/>
              <a:gd name="connsiteX458" fmla="*/ 4589398 w 4758939"/>
              <a:gd name="connsiteY458" fmla="*/ 1107287 h 3538173"/>
              <a:gd name="connsiteX459" fmla="*/ 4624476 w 4758939"/>
              <a:gd name="connsiteY459" fmla="*/ 1104948 h 3538173"/>
              <a:gd name="connsiteX460" fmla="*/ 4603430 w 4758939"/>
              <a:gd name="connsiteY460" fmla="*/ 1054670 h 3538173"/>
              <a:gd name="connsiteX461" fmla="*/ 4646692 w 4758939"/>
              <a:gd name="connsiteY461" fmla="*/ 1054670 h 3538173"/>
              <a:gd name="connsiteX462" fmla="*/ 4666569 w 4758939"/>
              <a:gd name="connsiteY462" fmla="*/ 1086240 h 3538173"/>
              <a:gd name="connsiteX463" fmla="*/ 4680601 w 4758939"/>
              <a:gd name="connsiteY463" fmla="*/ 1052332 h 3538173"/>
              <a:gd name="connsiteX464" fmla="*/ 4713339 w 4758939"/>
              <a:gd name="connsiteY464" fmla="*/ 1059347 h 3538173"/>
              <a:gd name="connsiteX465" fmla="*/ 4711001 w 4758939"/>
              <a:gd name="connsiteY465" fmla="*/ 1016085 h 3538173"/>
              <a:gd name="connsiteX466" fmla="*/ 4685278 w 4758939"/>
              <a:gd name="connsiteY466" fmla="*/ 984515 h 3538173"/>
              <a:gd name="connsiteX467" fmla="*/ 4646692 w 4758939"/>
              <a:gd name="connsiteY467" fmla="*/ 913190 h 3538173"/>
              <a:gd name="connsiteX468" fmla="*/ 4596413 w 4758939"/>
              <a:gd name="connsiteY468" fmla="*/ 867589 h 3538173"/>
              <a:gd name="connsiteX469" fmla="*/ 4631491 w 4758939"/>
              <a:gd name="connsiteY469" fmla="*/ 855897 h 3538173"/>
              <a:gd name="connsiteX470" fmla="*/ 4633830 w 4758939"/>
              <a:gd name="connsiteY470" fmla="*/ 825496 h 3538173"/>
              <a:gd name="connsiteX471" fmla="*/ 4739063 w 4758939"/>
              <a:gd name="connsiteY471" fmla="*/ 847712 h 3538173"/>
              <a:gd name="connsiteX472" fmla="*/ 4739063 w 4758939"/>
              <a:gd name="connsiteY472" fmla="*/ 811465 h 3538173"/>
              <a:gd name="connsiteX473" fmla="*/ 4758940 w 4758939"/>
              <a:gd name="connsiteY473" fmla="*/ 778726 h 3538173"/>
              <a:gd name="connsiteX474" fmla="*/ 3728825 w 4758939"/>
              <a:gd name="connsiteY474" fmla="*/ 3370969 h 3538173"/>
              <a:gd name="connsiteX475" fmla="*/ 3608391 w 4758939"/>
              <a:gd name="connsiteY475" fmla="*/ 3363954 h 3538173"/>
              <a:gd name="connsiteX476" fmla="*/ 3600206 w 4758939"/>
              <a:gd name="connsiteY476" fmla="*/ 3386170 h 3538173"/>
              <a:gd name="connsiteX477" fmla="*/ 3579159 w 4758939"/>
              <a:gd name="connsiteY477" fmla="*/ 3374477 h 3538173"/>
              <a:gd name="connsiteX478" fmla="*/ 3567467 w 4758939"/>
              <a:gd name="connsiteY478" fmla="*/ 3406047 h 3538173"/>
              <a:gd name="connsiteX479" fmla="*/ 3546421 w 4758939"/>
              <a:gd name="connsiteY479" fmla="*/ 3494911 h 3538173"/>
              <a:gd name="connsiteX480" fmla="*/ 3610730 w 4758939"/>
              <a:gd name="connsiteY480" fmla="*/ 3538173 h 3538173"/>
              <a:gd name="connsiteX481" fmla="*/ 3715963 w 4758939"/>
              <a:gd name="connsiteY481" fmla="*/ 3491403 h 3538173"/>
              <a:gd name="connsiteX482" fmla="*/ 3710117 w 4758939"/>
              <a:gd name="connsiteY482" fmla="*/ 3451648 h 3538173"/>
              <a:gd name="connsiteX483" fmla="*/ 3728825 w 4758939"/>
              <a:gd name="connsiteY483" fmla="*/ 3370969 h 353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</a:cxnLst>
            <a:rect l="l" t="t" r="r" b="b"/>
            <a:pathLst>
              <a:path w="4758939" h="3538173">
                <a:moveTo>
                  <a:pt x="4758940" y="778726"/>
                </a:moveTo>
                <a:cubicBezTo>
                  <a:pt x="4753094" y="747155"/>
                  <a:pt x="4753094" y="747155"/>
                  <a:pt x="4753094" y="747155"/>
                </a:cubicBezTo>
                <a:cubicBezTo>
                  <a:pt x="4758940" y="715586"/>
                  <a:pt x="4758940" y="715586"/>
                  <a:pt x="4758940" y="715586"/>
                </a:cubicBezTo>
                <a:cubicBezTo>
                  <a:pt x="4737894" y="702724"/>
                  <a:pt x="4737894" y="702724"/>
                  <a:pt x="4737894" y="702724"/>
                </a:cubicBezTo>
                <a:cubicBezTo>
                  <a:pt x="4737894" y="678169"/>
                  <a:pt x="4737894" y="678169"/>
                  <a:pt x="4737894" y="678169"/>
                </a:cubicBezTo>
                <a:cubicBezTo>
                  <a:pt x="4723863" y="659461"/>
                  <a:pt x="4723863" y="659461"/>
                  <a:pt x="4723863" y="659461"/>
                </a:cubicBezTo>
                <a:cubicBezTo>
                  <a:pt x="4723863" y="637245"/>
                  <a:pt x="4723863" y="637245"/>
                  <a:pt x="4723863" y="637245"/>
                </a:cubicBezTo>
                <a:cubicBezTo>
                  <a:pt x="4708663" y="618537"/>
                  <a:pt x="4708663" y="618537"/>
                  <a:pt x="4708663" y="618537"/>
                </a:cubicBezTo>
                <a:cubicBezTo>
                  <a:pt x="4732048" y="609183"/>
                  <a:pt x="4732048" y="609183"/>
                  <a:pt x="4732048" y="609183"/>
                </a:cubicBezTo>
                <a:cubicBezTo>
                  <a:pt x="4732048" y="571767"/>
                  <a:pt x="4732048" y="571767"/>
                  <a:pt x="4732048" y="571767"/>
                </a:cubicBezTo>
                <a:cubicBezTo>
                  <a:pt x="4696970" y="556567"/>
                  <a:pt x="4696970" y="556567"/>
                  <a:pt x="4696970" y="556567"/>
                </a:cubicBezTo>
                <a:cubicBezTo>
                  <a:pt x="4696970" y="556567"/>
                  <a:pt x="4708663" y="532012"/>
                  <a:pt x="4688785" y="516812"/>
                </a:cubicBezTo>
                <a:cubicBezTo>
                  <a:pt x="4668908" y="501611"/>
                  <a:pt x="4620969" y="513304"/>
                  <a:pt x="4620969" y="513304"/>
                </a:cubicBezTo>
                <a:cubicBezTo>
                  <a:pt x="4611614" y="540197"/>
                  <a:pt x="4611614" y="540197"/>
                  <a:pt x="4611614" y="540197"/>
                </a:cubicBezTo>
                <a:cubicBezTo>
                  <a:pt x="4611614" y="540197"/>
                  <a:pt x="4556660" y="537858"/>
                  <a:pt x="4550813" y="547213"/>
                </a:cubicBezTo>
                <a:cubicBezTo>
                  <a:pt x="4544967" y="556567"/>
                  <a:pt x="4542628" y="577613"/>
                  <a:pt x="4542628" y="577613"/>
                </a:cubicBezTo>
                <a:cubicBezTo>
                  <a:pt x="4505212" y="574106"/>
                  <a:pt x="4505212" y="574106"/>
                  <a:pt x="4505212" y="574106"/>
                </a:cubicBezTo>
                <a:cubicBezTo>
                  <a:pt x="4505212" y="586967"/>
                  <a:pt x="4505212" y="586967"/>
                  <a:pt x="4505212" y="586967"/>
                </a:cubicBezTo>
                <a:cubicBezTo>
                  <a:pt x="4479487" y="589306"/>
                  <a:pt x="4479487" y="589306"/>
                  <a:pt x="4479487" y="589306"/>
                </a:cubicBezTo>
                <a:cubicBezTo>
                  <a:pt x="4464288" y="570598"/>
                  <a:pt x="4464288" y="570598"/>
                  <a:pt x="4464288" y="570598"/>
                </a:cubicBezTo>
                <a:cubicBezTo>
                  <a:pt x="4431548" y="578782"/>
                  <a:pt x="4431548" y="578782"/>
                  <a:pt x="4431548" y="578782"/>
                </a:cubicBezTo>
                <a:cubicBezTo>
                  <a:pt x="4382440" y="541366"/>
                  <a:pt x="4382440" y="541366"/>
                  <a:pt x="4382440" y="541366"/>
                </a:cubicBezTo>
                <a:cubicBezTo>
                  <a:pt x="4382440" y="541366"/>
                  <a:pt x="4380101" y="526166"/>
                  <a:pt x="4374254" y="513304"/>
                </a:cubicBezTo>
                <a:cubicBezTo>
                  <a:pt x="4368408" y="500442"/>
                  <a:pt x="4336839" y="498104"/>
                  <a:pt x="4336839" y="498104"/>
                </a:cubicBezTo>
                <a:cubicBezTo>
                  <a:pt x="4319300" y="461857"/>
                  <a:pt x="4319300" y="461857"/>
                  <a:pt x="4319300" y="461857"/>
                </a:cubicBezTo>
                <a:cubicBezTo>
                  <a:pt x="4272529" y="461857"/>
                  <a:pt x="4272529" y="461857"/>
                  <a:pt x="4272529" y="461857"/>
                </a:cubicBezTo>
                <a:cubicBezTo>
                  <a:pt x="4272529" y="461857"/>
                  <a:pt x="4198866" y="409240"/>
                  <a:pt x="4190681" y="409240"/>
                </a:cubicBezTo>
                <a:cubicBezTo>
                  <a:pt x="4182497" y="409240"/>
                  <a:pt x="4167296" y="422102"/>
                  <a:pt x="4167296" y="422102"/>
                </a:cubicBezTo>
                <a:cubicBezTo>
                  <a:pt x="4167296" y="422102"/>
                  <a:pt x="4135727" y="391701"/>
                  <a:pt x="4117018" y="395209"/>
                </a:cubicBezTo>
                <a:cubicBezTo>
                  <a:pt x="4097141" y="398717"/>
                  <a:pt x="4064401" y="401055"/>
                  <a:pt x="4049201" y="391701"/>
                </a:cubicBezTo>
                <a:cubicBezTo>
                  <a:pt x="4034001" y="382347"/>
                  <a:pt x="3996585" y="363639"/>
                  <a:pt x="3996585" y="363639"/>
                </a:cubicBezTo>
                <a:cubicBezTo>
                  <a:pt x="3988399" y="333238"/>
                  <a:pt x="3988399" y="333238"/>
                  <a:pt x="3988399" y="333238"/>
                </a:cubicBezTo>
                <a:cubicBezTo>
                  <a:pt x="3974369" y="333238"/>
                  <a:pt x="3974369" y="333238"/>
                  <a:pt x="3974369" y="333238"/>
                </a:cubicBezTo>
                <a:cubicBezTo>
                  <a:pt x="3974369" y="333238"/>
                  <a:pt x="3939291" y="287637"/>
                  <a:pt x="3919414" y="271268"/>
                </a:cubicBezTo>
                <a:cubicBezTo>
                  <a:pt x="3899536" y="254898"/>
                  <a:pt x="3858612" y="250221"/>
                  <a:pt x="3858612" y="250221"/>
                </a:cubicBezTo>
                <a:cubicBezTo>
                  <a:pt x="3837566" y="209297"/>
                  <a:pt x="3837566" y="209297"/>
                  <a:pt x="3837566" y="209297"/>
                </a:cubicBezTo>
                <a:cubicBezTo>
                  <a:pt x="3775595" y="177727"/>
                  <a:pt x="3775595" y="177727"/>
                  <a:pt x="3775595" y="177727"/>
                </a:cubicBezTo>
                <a:cubicBezTo>
                  <a:pt x="3769749" y="141480"/>
                  <a:pt x="3769749" y="141480"/>
                  <a:pt x="3769749" y="141480"/>
                </a:cubicBezTo>
                <a:cubicBezTo>
                  <a:pt x="3769749" y="141480"/>
                  <a:pt x="3740517" y="132126"/>
                  <a:pt x="3731163" y="125111"/>
                </a:cubicBezTo>
                <a:cubicBezTo>
                  <a:pt x="3721809" y="118095"/>
                  <a:pt x="3686732" y="98218"/>
                  <a:pt x="3686732" y="98218"/>
                </a:cubicBezTo>
                <a:cubicBezTo>
                  <a:pt x="3683223" y="81848"/>
                  <a:pt x="3683223" y="81848"/>
                  <a:pt x="3683223" y="81848"/>
                </a:cubicBezTo>
                <a:cubicBezTo>
                  <a:pt x="3683223" y="81848"/>
                  <a:pt x="3642299" y="56124"/>
                  <a:pt x="3628269" y="53786"/>
                </a:cubicBezTo>
                <a:cubicBezTo>
                  <a:pt x="3614237" y="51447"/>
                  <a:pt x="3577990" y="50278"/>
                  <a:pt x="3577990" y="50278"/>
                </a:cubicBezTo>
                <a:cubicBezTo>
                  <a:pt x="3548759" y="56124"/>
                  <a:pt x="3548759" y="56124"/>
                  <a:pt x="3548759" y="56124"/>
                </a:cubicBezTo>
                <a:cubicBezTo>
                  <a:pt x="3498481" y="24554"/>
                  <a:pt x="3498481" y="24554"/>
                  <a:pt x="3498481" y="24554"/>
                </a:cubicBezTo>
                <a:cubicBezTo>
                  <a:pt x="3449372" y="0"/>
                  <a:pt x="3449372" y="0"/>
                  <a:pt x="3449372" y="0"/>
                </a:cubicBezTo>
                <a:cubicBezTo>
                  <a:pt x="3381556" y="12862"/>
                  <a:pt x="3381556" y="12862"/>
                  <a:pt x="3381556" y="12862"/>
                </a:cubicBezTo>
                <a:cubicBezTo>
                  <a:pt x="3326600" y="9354"/>
                  <a:pt x="3326600" y="9354"/>
                  <a:pt x="3326600" y="9354"/>
                </a:cubicBezTo>
                <a:cubicBezTo>
                  <a:pt x="3318416" y="24554"/>
                  <a:pt x="3318416" y="24554"/>
                  <a:pt x="3318416" y="24554"/>
                </a:cubicBezTo>
                <a:cubicBezTo>
                  <a:pt x="3271645" y="30401"/>
                  <a:pt x="3271645" y="30401"/>
                  <a:pt x="3271645" y="30401"/>
                </a:cubicBezTo>
                <a:cubicBezTo>
                  <a:pt x="3233059" y="67817"/>
                  <a:pt x="3233059" y="67817"/>
                  <a:pt x="3233059" y="67817"/>
                </a:cubicBezTo>
                <a:cubicBezTo>
                  <a:pt x="3233059" y="67817"/>
                  <a:pt x="3189797" y="95879"/>
                  <a:pt x="3219029" y="101725"/>
                </a:cubicBezTo>
                <a:cubicBezTo>
                  <a:pt x="3248260" y="107572"/>
                  <a:pt x="3271645" y="111079"/>
                  <a:pt x="3271645" y="111079"/>
                </a:cubicBezTo>
                <a:cubicBezTo>
                  <a:pt x="3271645" y="111079"/>
                  <a:pt x="3324262" y="139142"/>
                  <a:pt x="3321922" y="150834"/>
                </a:cubicBezTo>
                <a:cubicBezTo>
                  <a:pt x="3319585" y="162527"/>
                  <a:pt x="3296199" y="171881"/>
                  <a:pt x="3292691" y="188251"/>
                </a:cubicBezTo>
                <a:cubicBezTo>
                  <a:pt x="3289184" y="204620"/>
                  <a:pt x="3298537" y="238528"/>
                  <a:pt x="3298537" y="238528"/>
                </a:cubicBezTo>
                <a:cubicBezTo>
                  <a:pt x="3298537" y="274776"/>
                  <a:pt x="3298537" y="274776"/>
                  <a:pt x="3298537" y="274776"/>
                </a:cubicBezTo>
                <a:cubicBezTo>
                  <a:pt x="3300877" y="321546"/>
                  <a:pt x="3300877" y="321546"/>
                  <a:pt x="3300877" y="321546"/>
                </a:cubicBezTo>
                <a:cubicBezTo>
                  <a:pt x="3300877" y="321546"/>
                  <a:pt x="3347647" y="340254"/>
                  <a:pt x="3321922" y="355454"/>
                </a:cubicBezTo>
                <a:cubicBezTo>
                  <a:pt x="3296199" y="370655"/>
                  <a:pt x="3275152" y="361301"/>
                  <a:pt x="3275152" y="361301"/>
                </a:cubicBezTo>
                <a:cubicBezTo>
                  <a:pt x="3275152" y="361301"/>
                  <a:pt x="3266968" y="402225"/>
                  <a:pt x="3248260" y="402225"/>
                </a:cubicBezTo>
                <a:cubicBezTo>
                  <a:pt x="3228382" y="402225"/>
                  <a:pt x="3222536" y="392871"/>
                  <a:pt x="3222536" y="392871"/>
                </a:cubicBezTo>
                <a:cubicBezTo>
                  <a:pt x="3175765" y="390532"/>
                  <a:pt x="3175765" y="390532"/>
                  <a:pt x="3175765" y="390532"/>
                </a:cubicBezTo>
                <a:cubicBezTo>
                  <a:pt x="3131334" y="364808"/>
                  <a:pt x="3131334" y="364808"/>
                  <a:pt x="3131334" y="364808"/>
                </a:cubicBezTo>
                <a:cubicBezTo>
                  <a:pt x="3133672" y="468872"/>
                  <a:pt x="3133672" y="468872"/>
                  <a:pt x="3133672" y="468872"/>
                </a:cubicBezTo>
                <a:cubicBezTo>
                  <a:pt x="3143027" y="480565"/>
                  <a:pt x="3143027" y="480565"/>
                  <a:pt x="3143027" y="480565"/>
                </a:cubicBezTo>
                <a:cubicBezTo>
                  <a:pt x="3145365" y="514473"/>
                  <a:pt x="3145365" y="514473"/>
                  <a:pt x="3145365" y="514473"/>
                </a:cubicBezTo>
                <a:cubicBezTo>
                  <a:pt x="3153551" y="526166"/>
                  <a:pt x="3153551" y="526166"/>
                  <a:pt x="3153551" y="526166"/>
                </a:cubicBezTo>
                <a:cubicBezTo>
                  <a:pt x="3153551" y="526166"/>
                  <a:pt x="3144196" y="532012"/>
                  <a:pt x="3150042" y="550720"/>
                </a:cubicBezTo>
                <a:cubicBezTo>
                  <a:pt x="3155888" y="569428"/>
                  <a:pt x="3179274" y="590475"/>
                  <a:pt x="3196812" y="584629"/>
                </a:cubicBezTo>
                <a:cubicBezTo>
                  <a:pt x="3214351" y="578782"/>
                  <a:pt x="3182782" y="565921"/>
                  <a:pt x="3220198" y="563582"/>
                </a:cubicBezTo>
                <a:cubicBezTo>
                  <a:pt x="3257613" y="561244"/>
                  <a:pt x="3276323" y="569428"/>
                  <a:pt x="3276323" y="569428"/>
                </a:cubicBezTo>
                <a:cubicBezTo>
                  <a:pt x="3276323" y="569428"/>
                  <a:pt x="3297368" y="590475"/>
                  <a:pt x="3309061" y="585798"/>
                </a:cubicBezTo>
                <a:cubicBezTo>
                  <a:pt x="3320753" y="582290"/>
                  <a:pt x="3323093" y="548382"/>
                  <a:pt x="3323093" y="548382"/>
                </a:cubicBezTo>
                <a:cubicBezTo>
                  <a:pt x="3402601" y="548382"/>
                  <a:pt x="3402601" y="548382"/>
                  <a:pt x="3402601" y="548382"/>
                </a:cubicBezTo>
                <a:cubicBezTo>
                  <a:pt x="3402601" y="548382"/>
                  <a:pt x="3408448" y="576444"/>
                  <a:pt x="3425987" y="578782"/>
                </a:cubicBezTo>
                <a:cubicBezTo>
                  <a:pt x="3443526" y="581121"/>
                  <a:pt x="3449372" y="581121"/>
                  <a:pt x="3449372" y="581121"/>
                </a:cubicBezTo>
                <a:cubicBezTo>
                  <a:pt x="3449372" y="581121"/>
                  <a:pt x="3464573" y="593983"/>
                  <a:pt x="3482112" y="606845"/>
                </a:cubicBezTo>
                <a:cubicBezTo>
                  <a:pt x="3499650" y="619706"/>
                  <a:pt x="3534728" y="627891"/>
                  <a:pt x="3534728" y="627891"/>
                </a:cubicBezTo>
                <a:cubicBezTo>
                  <a:pt x="3534728" y="627891"/>
                  <a:pt x="3544081" y="648938"/>
                  <a:pt x="3561620" y="659461"/>
                </a:cubicBezTo>
                <a:cubicBezTo>
                  <a:pt x="3579159" y="671154"/>
                  <a:pt x="3585005" y="681677"/>
                  <a:pt x="3569806" y="684016"/>
                </a:cubicBezTo>
                <a:cubicBezTo>
                  <a:pt x="3554605" y="686354"/>
                  <a:pt x="3519527" y="687523"/>
                  <a:pt x="3519527" y="687523"/>
                </a:cubicBezTo>
                <a:cubicBezTo>
                  <a:pt x="3519527" y="687523"/>
                  <a:pt x="3504328" y="671154"/>
                  <a:pt x="3486789" y="671154"/>
                </a:cubicBezTo>
                <a:cubicBezTo>
                  <a:pt x="3469250" y="671154"/>
                  <a:pt x="3448203" y="677000"/>
                  <a:pt x="3448203" y="677000"/>
                </a:cubicBezTo>
                <a:cubicBezTo>
                  <a:pt x="3430664" y="693370"/>
                  <a:pt x="3430664" y="693370"/>
                  <a:pt x="3430664" y="693370"/>
                </a:cubicBezTo>
                <a:cubicBezTo>
                  <a:pt x="3418971" y="699216"/>
                  <a:pt x="3418971" y="699216"/>
                  <a:pt x="3418971" y="699216"/>
                </a:cubicBezTo>
                <a:cubicBezTo>
                  <a:pt x="3383894" y="693370"/>
                  <a:pt x="3383894" y="693370"/>
                  <a:pt x="3383894" y="693370"/>
                </a:cubicBezTo>
                <a:cubicBezTo>
                  <a:pt x="3383894" y="714416"/>
                  <a:pt x="3383894" y="714416"/>
                  <a:pt x="3383894" y="714416"/>
                </a:cubicBezTo>
                <a:cubicBezTo>
                  <a:pt x="3383894" y="714416"/>
                  <a:pt x="3334785" y="716755"/>
                  <a:pt x="3321922" y="736632"/>
                </a:cubicBezTo>
                <a:cubicBezTo>
                  <a:pt x="3307892" y="757679"/>
                  <a:pt x="3337123" y="777556"/>
                  <a:pt x="3337123" y="777556"/>
                </a:cubicBezTo>
                <a:cubicBezTo>
                  <a:pt x="3305554" y="804449"/>
                  <a:pt x="3305554" y="804449"/>
                  <a:pt x="3305554" y="804449"/>
                </a:cubicBezTo>
                <a:cubicBezTo>
                  <a:pt x="3305554" y="804449"/>
                  <a:pt x="3215520" y="798603"/>
                  <a:pt x="3209674" y="804449"/>
                </a:cubicBezTo>
                <a:cubicBezTo>
                  <a:pt x="3203828" y="810295"/>
                  <a:pt x="3207336" y="840696"/>
                  <a:pt x="3207336" y="840696"/>
                </a:cubicBezTo>
                <a:cubicBezTo>
                  <a:pt x="3207336" y="840696"/>
                  <a:pt x="3186289" y="866420"/>
                  <a:pt x="3172258" y="871097"/>
                </a:cubicBezTo>
                <a:cubicBezTo>
                  <a:pt x="3158226" y="874604"/>
                  <a:pt x="3105610" y="876943"/>
                  <a:pt x="3105610" y="876943"/>
                </a:cubicBezTo>
                <a:cubicBezTo>
                  <a:pt x="3105610" y="876943"/>
                  <a:pt x="3062348" y="845373"/>
                  <a:pt x="3055333" y="843035"/>
                </a:cubicBezTo>
                <a:cubicBezTo>
                  <a:pt x="3047147" y="840696"/>
                  <a:pt x="3012069" y="830173"/>
                  <a:pt x="3000377" y="848881"/>
                </a:cubicBezTo>
                <a:cubicBezTo>
                  <a:pt x="2988685" y="867589"/>
                  <a:pt x="2992192" y="905005"/>
                  <a:pt x="3003885" y="913190"/>
                </a:cubicBezTo>
                <a:cubicBezTo>
                  <a:pt x="3015578" y="921375"/>
                  <a:pt x="3076378" y="963468"/>
                  <a:pt x="3074040" y="973991"/>
                </a:cubicBezTo>
                <a:cubicBezTo>
                  <a:pt x="3071702" y="983346"/>
                  <a:pt x="3052993" y="1011408"/>
                  <a:pt x="3044809" y="1011408"/>
                </a:cubicBezTo>
                <a:cubicBezTo>
                  <a:pt x="3036625" y="1011408"/>
                  <a:pt x="3017916" y="1005561"/>
                  <a:pt x="3012069" y="1018423"/>
                </a:cubicBezTo>
                <a:cubicBezTo>
                  <a:pt x="3006224" y="1031285"/>
                  <a:pt x="3009731" y="1059347"/>
                  <a:pt x="2994531" y="1073378"/>
                </a:cubicBezTo>
                <a:cubicBezTo>
                  <a:pt x="2979331" y="1086240"/>
                  <a:pt x="2945422" y="1082733"/>
                  <a:pt x="2945422" y="1082733"/>
                </a:cubicBezTo>
                <a:cubicBezTo>
                  <a:pt x="2922037" y="1107287"/>
                  <a:pt x="2922037" y="1107287"/>
                  <a:pt x="2922037" y="1107287"/>
                </a:cubicBezTo>
                <a:cubicBezTo>
                  <a:pt x="2922037" y="1107287"/>
                  <a:pt x="2746648" y="1101441"/>
                  <a:pt x="2719756" y="1113133"/>
                </a:cubicBezTo>
                <a:cubicBezTo>
                  <a:pt x="2692863" y="1124826"/>
                  <a:pt x="2608676" y="1178611"/>
                  <a:pt x="2596984" y="1187966"/>
                </a:cubicBezTo>
                <a:cubicBezTo>
                  <a:pt x="2585291" y="1197320"/>
                  <a:pt x="2546706" y="1182119"/>
                  <a:pt x="2546706" y="1182119"/>
                </a:cubicBezTo>
                <a:cubicBezTo>
                  <a:pt x="2546706" y="1182119"/>
                  <a:pt x="2540859" y="1159904"/>
                  <a:pt x="2529167" y="1159904"/>
                </a:cubicBezTo>
                <a:cubicBezTo>
                  <a:pt x="2517474" y="1159904"/>
                  <a:pt x="2476550" y="1176273"/>
                  <a:pt x="2476550" y="1176273"/>
                </a:cubicBezTo>
                <a:cubicBezTo>
                  <a:pt x="2476550" y="1176273"/>
                  <a:pt x="2421595" y="1148211"/>
                  <a:pt x="2394702" y="1145872"/>
                </a:cubicBezTo>
                <a:cubicBezTo>
                  <a:pt x="2367809" y="1143534"/>
                  <a:pt x="2345593" y="1148211"/>
                  <a:pt x="2316362" y="1137687"/>
                </a:cubicBezTo>
                <a:cubicBezTo>
                  <a:pt x="2287130" y="1128334"/>
                  <a:pt x="2283623" y="1100271"/>
                  <a:pt x="2263745" y="1094425"/>
                </a:cubicBezTo>
                <a:cubicBezTo>
                  <a:pt x="2243868" y="1088579"/>
                  <a:pt x="2167866" y="1088579"/>
                  <a:pt x="2167866" y="1088579"/>
                </a:cubicBezTo>
                <a:cubicBezTo>
                  <a:pt x="2167866" y="1088579"/>
                  <a:pt x="2129281" y="1073378"/>
                  <a:pt x="2118757" y="1073378"/>
                </a:cubicBezTo>
                <a:cubicBezTo>
                  <a:pt x="2109403" y="1073378"/>
                  <a:pt x="2081341" y="1094425"/>
                  <a:pt x="2081341" y="1094425"/>
                </a:cubicBezTo>
                <a:cubicBezTo>
                  <a:pt x="2032232" y="1085071"/>
                  <a:pt x="2032232" y="1085071"/>
                  <a:pt x="2032232" y="1085071"/>
                </a:cubicBezTo>
                <a:cubicBezTo>
                  <a:pt x="1971431" y="1085071"/>
                  <a:pt x="1971431" y="1085071"/>
                  <a:pt x="1971431" y="1085071"/>
                </a:cubicBezTo>
                <a:cubicBezTo>
                  <a:pt x="1895429" y="1075717"/>
                  <a:pt x="1895429" y="1075717"/>
                  <a:pt x="1895429" y="1075717"/>
                </a:cubicBezTo>
                <a:cubicBezTo>
                  <a:pt x="1821766" y="1083902"/>
                  <a:pt x="1821766" y="1083902"/>
                  <a:pt x="1821766" y="1083902"/>
                </a:cubicBezTo>
                <a:cubicBezTo>
                  <a:pt x="1821766" y="1083902"/>
                  <a:pt x="1757457" y="1037132"/>
                  <a:pt x="1749272" y="1025439"/>
                </a:cubicBezTo>
                <a:cubicBezTo>
                  <a:pt x="1741087" y="1013746"/>
                  <a:pt x="1714194" y="978669"/>
                  <a:pt x="1706009" y="970484"/>
                </a:cubicBezTo>
                <a:cubicBezTo>
                  <a:pt x="1697824" y="963468"/>
                  <a:pt x="1680285" y="954114"/>
                  <a:pt x="1680285" y="954114"/>
                </a:cubicBezTo>
                <a:cubicBezTo>
                  <a:pt x="1666254" y="923713"/>
                  <a:pt x="1666254" y="923713"/>
                  <a:pt x="1666254" y="923713"/>
                </a:cubicBezTo>
                <a:cubicBezTo>
                  <a:pt x="1622992" y="917867"/>
                  <a:pt x="1622992" y="917867"/>
                  <a:pt x="1622992" y="917867"/>
                </a:cubicBezTo>
                <a:cubicBezTo>
                  <a:pt x="1622992" y="917867"/>
                  <a:pt x="1550498" y="895651"/>
                  <a:pt x="1544652" y="893313"/>
                </a:cubicBezTo>
                <a:cubicBezTo>
                  <a:pt x="1538806" y="890974"/>
                  <a:pt x="1524774" y="868758"/>
                  <a:pt x="1507235" y="865251"/>
                </a:cubicBezTo>
                <a:cubicBezTo>
                  <a:pt x="1489697" y="861743"/>
                  <a:pt x="1468650" y="852389"/>
                  <a:pt x="1468650" y="852389"/>
                </a:cubicBezTo>
                <a:cubicBezTo>
                  <a:pt x="1468650" y="852389"/>
                  <a:pt x="1402002" y="848881"/>
                  <a:pt x="1375109" y="850050"/>
                </a:cubicBezTo>
                <a:cubicBezTo>
                  <a:pt x="1348217" y="852389"/>
                  <a:pt x="1320154" y="846542"/>
                  <a:pt x="1299108" y="838358"/>
                </a:cubicBezTo>
                <a:cubicBezTo>
                  <a:pt x="1278061" y="831342"/>
                  <a:pt x="1237137" y="826665"/>
                  <a:pt x="1226614" y="802111"/>
                </a:cubicBezTo>
                <a:cubicBezTo>
                  <a:pt x="1217260" y="777556"/>
                  <a:pt x="1214921" y="758848"/>
                  <a:pt x="1214921" y="758848"/>
                </a:cubicBezTo>
                <a:cubicBezTo>
                  <a:pt x="1214921" y="758848"/>
                  <a:pt x="1234799" y="751832"/>
                  <a:pt x="1230121" y="737802"/>
                </a:cubicBezTo>
                <a:cubicBezTo>
                  <a:pt x="1226614" y="724940"/>
                  <a:pt x="1206736" y="709739"/>
                  <a:pt x="1206736" y="709739"/>
                </a:cubicBezTo>
                <a:cubicBezTo>
                  <a:pt x="1206736" y="709739"/>
                  <a:pt x="1212582" y="679339"/>
                  <a:pt x="1189197" y="664138"/>
                </a:cubicBezTo>
                <a:cubicBezTo>
                  <a:pt x="1165812" y="648938"/>
                  <a:pt x="1148273" y="632568"/>
                  <a:pt x="1138919" y="618537"/>
                </a:cubicBezTo>
                <a:cubicBezTo>
                  <a:pt x="1129565" y="605675"/>
                  <a:pt x="1115534" y="578782"/>
                  <a:pt x="1088641" y="571767"/>
                </a:cubicBezTo>
                <a:cubicBezTo>
                  <a:pt x="1061749" y="564751"/>
                  <a:pt x="1050056" y="560074"/>
                  <a:pt x="1050056" y="560074"/>
                </a:cubicBezTo>
                <a:cubicBezTo>
                  <a:pt x="1020825" y="544874"/>
                  <a:pt x="1020825" y="544874"/>
                  <a:pt x="1020825" y="544874"/>
                </a:cubicBezTo>
                <a:cubicBezTo>
                  <a:pt x="979901" y="556567"/>
                  <a:pt x="979901" y="556567"/>
                  <a:pt x="979901" y="556567"/>
                </a:cubicBezTo>
                <a:cubicBezTo>
                  <a:pt x="947161" y="526166"/>
                  <a:pt x="947161" y="526166"/>
                  <a:pt x="947161" y="526166"/>
                </a:cubicBezTo>
                <a:cubicBezTo>
                  <a:pt x="935468" y="510965"/>
                  <a:pt x="935468" y="510965"/>
                  <a:pt x="935468" y="510965"/>
                </a:cubicBezTo>
                <a:cubicBezTo>
                  <a:pt x="935468" y="510965"/>
                  <a:pt x="888698" y="505119"/>
                  <a:pt x="879344" y="495765"/>
                </a:cubicBezTo>
                <a:cubicBezTo>
                  <a:pt x="869990" y="486411"/>
                  <a:pt x="877005" y="471211"/>
                  <a:pt x="877005" y="471211"/>
                </a:cubicBezTo>
                <a:cubicBezTo>
                  <a:pt x="841928" y="471211"/>
                  <a:pt x="841928" y="471211"/>
                  <a:pt x="841928" y="471211"/>
                </a:cubicBezTo>
                <a:cubicBezTo>
                  <a:pt x="841928" y="471211"/>
                  <a:pt x="861805" y="448995"/>
                  <a:pt x="845436" y="440810"/>
                </a:cubicBezTo>
                <a:cubicBezTo>
                  <a:pt x="830235" y="433795"/>
                  <a:pt x="804512" y="446656"/>
                  <a:pt x="804512" y="446656"/>
                </a:cubicBezTo>
                <a:cubicBezTo>
                  <a:pt x="804512" y="446656"/>
                  <a:pt x="754233" y="431456"/>
                  <a:pt x="751895" y="448995"/>
                </a:cubicBezTo>
                <a:cubicBezTo>
                  <a:pt x="749557" y="465365"/>
                  <a:pt x="786973" y="471211"/>
                  <a:pt x="775281" y="488750"/>
                </a:cubicBezTo>
                <a:cubicBezTo>
                  <a:pt x="763588" y="505119"/>
                  <a:pt x="707463" y="486411"/>
                  <a:pt x="696940" y="513304"/>
                </a:cubicBezTo>
                <a:cubicBezTo>
                  <a:pt x="687586" y="540197"/>
                  <a:pt x="706294" y="556567"/>
                  <a:pt x="723833" y="581121"/>
                </a:cubicBezTo>
                <a:cubicBezTo>
                  <a:pt x="741372" y="605675"/>
                  <a:pt x="753064" y="626722"/>
                  <a:pt x="739033" y="636076"/>
                </a:cubicBezTo>
                <a:cubicBezTo>
                  <a:pt x="725002" y="645430"/>
                  <a:pt x="709802" y="643092"/>
                  <a:pt x="709802" y="643092"/>
                </a:cubicBezTo>
                <a:cubicBezTo>
                  <a:pt x="688755" y="665307"/>
                  <a:pt x="688755" y="665307"/>
                  <a:pt x="688755" y="665307"/>
                </a:cubicBezTo>
                <a:cubicBezTo>
                  <a:pt x="671216" y="650107"/>
                  <a:pt x="671216" y="650107"/>
                  <a:pt x="671216" y="650107"/>
                </a:cubicBezTo>
                <a:cubicBezTo>
                  <a:pt x="671216" y="650107"/>
                  <a:pt x="630292" y="653615"/>
                  <a:pt x="615092" y="650107"/>
                </a:cubicBezTo>
                <a:cubicBezTo>
                  <a:pt x="599892" y="646599"/>
                  <a:pt x="550783" y="624383"/>
                  <a:pt x="539090" y="624383"/>
                </a:cubicBezTo>
                <a:cubicBezTo>
                  <a:pt x="527398" y="624383"/>
                  <a:pt x="529736" y="652446"/>
                  <a:pt x="529736" y="674662"/>
                </a:cubicBezTo>
                <a:cubicBezTo>
                  <a:pt x="529736" y="696878"/>
                  <a:pt x="521551" y="795095"/>
                  <a:pt x="529736" y="798603"/>
                </a:cubicBezTo>
                <a:cubicBezTo>
                  <a:pt x="537921" y="802111"/>
                  <a:pt x="582353" y="805618"/>
                  <a:pt x="564814" y="826665"/>
                </a:cubicBezTo>
                <a:cubicBezTo>
                  <a:pt x="547275" y="847712"/>
                  <a:pt x="533244" y="820819"/>
                  <a:pt x="533244" y="820819"/>
                </a:cubicBezTo>
                <a:cubicBezTo>
                  <a:pt x="507520" y="833680"/>
                  <a:pt x="507520" y="833680"/>
                  <a:pt x="507520" y="833680"/>
                </a:cubicBezTo>
                <a:cubicBezTo>
                  <a:pt x="507520" y="833680"/>
                  <a:pt x="489981" y="807957"/>
                  <a:pt x="480627" y="807957"/>
                </a:cubicBezTo>
                <a:cubicBezTo>
                  <a:pt x="471274" y="807957"/>
                  <a:pt x="424503" y="826665"/>
                  <a:pt x="412811" y="829004"/>
                </a:cubicBezTo>
                <a:cubicBezTo>
                  <a:pt x="401118" y="831342"/>
                  <a:pt x="340317" y="844204"/>
                  <a:pt x="354348" y="860574"/>
                </a:cubicBezTo>
                <a:cubicBezTo>
                  <a:pt x="368378" y="876943"/>
                  <a:pt x="403456" y="872266"/>
                  <a:pt x="403456" y="872266"/>
                </a:cubicBezTo>
                <a:cubicBezTo>
                  <a:pt x="403456" y="872266"/>
                  <a:pt x="403456" y="921375"/>
                  <a:pt x="418657" y="937745"/>
                </a:cubicBezTo>
                <a:cubicBezTo>
                  <a:pt x="433857" y="954114"/>
                  <a:pt x="492320" y="1012577"/>
                  <a:pt x="492320" y="1026608"/>
                </a:cubicBezTo>
                <a:cubicBezTo>
                  <a:pt x="492320" y="1039470"/>
                  <a:pt x="460750" y="1033624"/>
                  <a:pt x="460750" y="1039470"/>
                </a:cubicBezTo>
                <a:cubicBezTo>
                  <a:pt x="460750" y="1045316"/>
                  <a:pt x="481796" y="1067532"/>
                  <a:pt x="481796" y="1067532"/>
                </a:cubicBezTo>
                <a:cubicBezTo>
                  <a:pt x="481796" y="1067532"/>
                  <a:pt x="454904" y="1064024"/>
                  <a:pt x="454904" y="1073378"/>
                </a:cubicBezTo>
                <a:cubicBezTo>
                  <a:pt x="454904" y="1082733"/>
                  <a:pt x="463089" y="1103779"/>
                  <a:pt x="472443" y="1113133"/>
                </a:cubicBezTo>
                <a:cubicBezTo>
                  <a:pt x="481796" y="1122487"/>
                  <a:pt x="486474" y="1147042"/>
                  <a:pt x="480627" y="1149380"/>
                </a:cubicBezTo>
                <a:cubicBezTo>
                  <a:pt x="474781" y="1151719"/>
                  <a:pt x="447888" y="1151719"/>
                  <a:pt x="447888" y="1151719"/>
                </a:cubicBezTo>
                <a:cubicBezTo>
                  <a:pt x="385917" y="1176273"/>
                  <a:pt x="385917" y="1176273"/>
                  <a:pt x="385917" y="1176273"/>
                </a:cubicBezTo>
                <a:cubicBezTo>
                  <a:pt x="385917" y="1176273"/>
                  <a:pt x="348502" y="1207843"/>
                  <a:pt x="348502" y="1213689"/>
                </a:cubicBezTo>
                <a:cubicBezTo>
                  <a:pt x="348502" y="1219535"/>
                  <a:pt x="348502" y="1253444"/>
                  <a:pt x="325116" y="1253444"/>
                </a:cubicBezTo>
                <a:cubicBezTo>
                  <a:pt x="301731" y="1253444"/>
                  <a:pt x="264315" y="1238244"/>
                  <a:pt x="249115" y="1240582"/>
                </a:cubicBezTo>
                <a:cubicBezTo>
                  <a:pt x="233914" y="1242921"/>
                  <a:pt x="217545" y="1266306"/>
                  <a:pt x="216375" y="1283845"/>
                </a:cubicBezTo>
                <a:cubicBezTo>
                  <a:pt x="214037" y="1300215"/>
                  <a:pt x="204682" y="1317753"/>
                  <a:pt x="204682" y="1317753"/>
                </a:cubicBezTo>
                <a:cubicBezTo>
                  <a:pt x="167267" y="1308399"/>
                  <a:pt x="167267" y="1308399"/>
                  <a:pt x="167267" y="1308399"/>
                </a:cubicBezTo>
                <a:cubicBezTo>
                  <a:pt x="153235" y="1321261"/>
                  <a:pt x="153235" y="1321261"/>
                  <a:pt x="153235" y="1321261"/>
                </a:cubicBezTo>
                <a:cubicBezTo>
                  <a:pt x="153235" y="1321261"/>
                  <a:pt x="132189" y="1285014"/>
                  <a:pt x="120496" y="1285014"/>
                </a:cubicBezTo>
                <a:cubicBezTo>
                  <a:pt x="108804" y="1285014"/>
                  <a:pt x="99449" y="1301383"/>
                  <a:pt x="99449" y="1301383"/>
                </a:cubicBezTo>
                <a:cubicBezTo>
                  <a:pt x="62033" y="1304891"/>
                  <a:pt x="62033" y="1304891"/>
                  <a:pt x="62033" y="1304891"/>
                </a:cubicBezTo>
                <a:cubicBezTo>
                  <a:pt x="62033" y="1323600"/>
                  <a:pt x="62033" y="1323600"/>
                  <a:pt x="62033" y="1323600"/>
                </a:cubicBezTo>
                <a:cubicBezTo>
                  <a:pt x="62033" y="1323600"/>
                  <a:pt x="-2276" y="1351662"/>
                  <a:pt x="62" y="1357508"/>
                </a:cubicBezTo>
                <a:cubicBezTo>
                  <a:pt x="2401" y="1363354"/>
                  <a:pt x="23447" y="1387909"/>
                  <a:pt x="23447" y="1394924"/>
                </a:cubicBezTo>
                <a:cubicBezTo>
                  <a:pt x="23447" y="1403109"/>
                  <a:pt x="62" y="1398432"/>
                  <a:pt x="62" y="1398432"/>
                </a:cubicBezTo>
                <a:cubicBezTo>
                  <a:pt x="62" y="1430002"/>
                  <a:pt x="62" y="1430002"/>
                  <a:pt x="62" y="1430002"/>
                </a:cubicBezTo>
                <a:cubicBezTo>
                  <a:pt x="62" y="1430002"/>
                  <a:pt x="26956" y="1424156"/>
                  <a:pt x="26956" y="1437017"/>
                </a:cubicBezTo>
                <a:cubicBezTo>
                  <a:pt x="26956" y="1449879"/>
                  <a:pt x="11755" y="1483788"/>
                  <a:pt x="30463" y="1491973"/>
                </a:cubicBezTo>
                <a:cubicBezTo>
                  <a:pt x="50341" y="1498988"/>
                  <a:pt x="57356" y="1470926"/>
                  <a:pt x="85419" y="1479111"/>
                </a:cubicBezTo>
                <a:cubicBezTo>
                  <a:pt x="112311" y="1486126"/>
                  <a:pt x="135697" y="1491973"/>
                  <a:pt x="135697" y="1510681"/>
                </a:cubicBezTo>
                <a:cubicBezTo>
                  <a:pt x="135697" y="1529389"/>
                  <a:pt x="138035" y="1570313"/>
                  <a:pt x="150897" y="1584344"/>
                </a:cubicBezTo>
                <a:cubicBezTo>
                  <a:pt x="164928" y="1597206"/>
                  <a:pt x="188313" y="1603052"/>
                  <a:pt x="171943" y="1614745"/>
                </a:cubicBezTo>
                <a:cubicBezTo>
                  <a:pt x="156743" y="1626437"/>
                  <a:pt x="116988" y="1611237"/>
                  <a:pt x="122834" y="1631114"/>
                </a:cubicBezTo>
                <a:cubicBezTo>
                  <a:pt x="128681" y="1652161"/>
                  <a:pt x="171943" y="1653330"/>
                  <a:pt x="171943" y="1653330"/>
                </a:cubicBezTo>
                <a:cubicBezTo>
                  <a:pt x="212867" y="1653330"/>
                  <a:pt x="212867" y="1653330"/>
                  <a:pt x="212867" y="1653330"/>
                </a:cubicBezTo>
                <a:cubicBezTo>
                  <a:pt x="218714" y="1669700"/>
                  <a:pt x="218714" y="1669700"/>
                  <a:pt x="218714" y="1669700"/>
                </a:cubicBezTo>
                <a:cubicBezTo>
                  <a:pt x="218714" y="1669700"/>
                  <a:pt x="247945" y="1672038"/>
                  <a:pt x="265484" y="1690746"/>
                </a:cubicBezTo>
                <a:cubicBezTo>
                  <a:pt x="283023" y="1709455"/>
                  <a:pt x="285361" y="1749209"/>
                  <a:pt x="285361" y="1749209"/>
                </a:cubicBezTo>
                <a:cubicBezTo>
                  <a:pt x="326285" y="1764410"/>
                  <a:pt x="326285" y="1764410"/>
                  <a:pt x="326285" y="1764410"/>
                </a:cubicBezTo>
                <a:cubicBezTo>
                  <a:pt x="341486" y="1757394"/>
                  <a:pt x="341486" y="1757394"/>
                  <a:pt x="341486" y="1757394"/>
                </a:cubicBezTo>
                <a:cubicBezTo>
                  <a:pt x="341486" y="1757394"/>
                  <a:pt x="350839" y="1794810"/>
                  <a:pt x="388256" y="1797149"/>
                </a:cubicBezTo>
                <a:cubicBezTo>
                  <a:pt x="425672" y="1799487"/>
                  <a:pt x="475950" y="1799487"/>
                  <a:pt x="475950" y="1799487"/>
                </a:cubicBezTo>
                <a:cubicBezTo>
                  <a:pt x="475950" y="1799487"/>
                  <a:pt x="536752" y="1744532"/>
                  <a:pt x="569491" y="1756225"/>
                </a:cubicBezTo>
                <a:cubicBezTo>
                  <a:pt x="602230" y="1767918"/>
                  <a:pt x="606907" y="1793641"/>
                  <a:pt x="627954" y="1797149"/>
                </a:cubicBezTo>
                <a:cubicBezTo>
                  <a:pt x="649000" y="1800657"/>
                  <a:pt x="677063" y="1797149"/>
                  <a:pt x="677063" y="1797149"/>
                </a:cubicBezTo>
                <a:cubicBezTo>
                  <a:pt x="677063" y="1797149"/>
                  <a:pt x="685248" y="1864966"/>
                  <a:pt x="677063" y="1874320"/>
                </a:cubicBezTo>
                <a:cubicBezTo>
                  <a:pt x="668878" y="1883674"/>
                  <a:pt x="651339" y="1883674"/>
                  <a:pt x="651339" y="1883674"/>
                </a:cubicBezTo>
                <a:cubicBezTo>
                  <a:pt x="651339" y="1883674"/>
                  <a:pt x="663031" y="1929275"/>
                  <a:pt x="645493" y="1938629"/>
                </a:cubicBezTo>
                <a:cubicBezTo>
                  <a:pt x="627954" y="1947983"/>
                  <a:pt x="590537" y="1945644"/>
                  <a:pt x="590537" y="1945644"/>
                </a:cubicBezTo>
                <a:cubicBezTo>
                  <a:pt x="613922" y="1976045"/>
                  <a:pt x="613922" y="1976045"/>
                  <a:pt x="613922" y="1976045"/>
                </a:cubicBezTo>
                <a:cubicBezTo>
                  <a:pt x="592876" y="1987738"/>
                  <a:pt x="592876" y="1987738"/>
                  <a:pt x="592876" y="1987738"/>
                </a:cubicBezTo>
                <a:cubicBezTo>
                  <a:pt x="592876" y="1987738"/>
                  <a:pt x="581183" y="2008784"/>
                  <a:pt x="610415" y="2021646"/>
                </a:cubicBezTo>
                <a:cubicBezTo>
                  <a:pt x="639646" y="2034508"/>
                  <a:pt x="649000" y="2040354"/>
                  <a:pt x="649000" y="2040354"/>
                </a:cubicBezTo>
                <a:cubicBezTo>
                  <a:pt x="658355" y="2056724"/>
                  <a:pt x="658355" y="2056724"/>
                  <a:pt x="658355" y="2056724"/>
                </a:cubicBezTo>
                <a:cubicBezTo>
                  <a:pt x="658355" y="2056724"/>
                  <a:pt x="695770" y="2084786"/>
                  <a:pt x="679401" y="2094140"/>
                </a:cubicBezTo>
                <a:cubicBezTo>
                  <a:pt x="664201" y="2103494"/>
                  <a:pt x="646662" y="2109341"/>
                  <a:pt x="646662" y="2109341"/>
                </a:cubicBezTo>
                <a:cubicBezTo>
                  <a:pt x="634970" y="2125710"/>
                  <a:pt x="634970" y="2125710"/>
                  <a:pt x="634970" y="2125710"/>
                </a:cubicBezTo>
                <a:cubicBezTo>
                  <a:pt x="615092" y="2110510"/>
                  <a:pt x="615092" y="2110510"/>
                  <a:pt x="615092" y="2110510"/>
                </a:cubicBezTo>
                <a:cubicBezTo>
                  <a:pt x="615092" y="2110510"/>
                  <a:pt x="618600" y="2091802"/>
                  <a:pt x="611584" y="2091802"/>
                </a:cubicBezTo>
                <a:cubicBezTo>
                  <a:pt x="603400" y="2091802"/>
                  <a:pt x="578845" y="2101156"/>
                  <a:pt x="582353" y="2119864"/>
                </a:cubicBezTo>
                <a:cubicBezTo>
                  <a:pt x="585861" y="2138572"/>
                  <a:pt x="625615" y="2159619"/>
                  <a:pt x="625615" y="2159619"/>
                </a:cubicBezTo>
                <a:cubicBezTo>
                  <a:pt x="625615" y="2159619"/>
                  <a:pt x="611584" y="2206389"/>
                  <a:pt x="625615" y="2212235"/>
                </a:cubicBezTo>
                <a:cubicBezTo>
                  <a:pt x="639646" y="2218082"/>
                  <a:pt x="660693" y="2208727"/>
                  <a:pt x="660693" y="2208727"/>
                </a:cubicBezTo>
                <a:cubicBezTo>
                  <a:pt x="660693" y="2208727"/>
                  <a:pt x="668878" y="2236790"/>
                  <a:pt x="689924" y="2244974"/>
                </a:cubicBezTo>
                <a:cubicBezTo>
                  <a:pt x="710971" y="2251990"/>
                  <a:pt x="730848" y="2256667"/>
                  <a:pt x="730848" y="2256667"/>
                </a:cubicBezTo>
                <a:cubicBezTo>
                  <a:pt x="760080" y="2277714"/>
                  <a:pt x="760080" y="2277714"/>
                  <a:pt x="760080" y="2277714"/>
                </a:cubicBezTo>
                <a:cubicBezTo>
                  <a:pt x="781127" y="2275375"/>
                  <a:pt x="781127" y="2275375"/>
                  <a:pt x="781127" y="2275375"/>
                </a:cubicBezTo>
                <a:cubicBezTo>
                  <a:pt x="781127" y="2275375"/>
                  <a:pt x="769434" y="2290575"/>
                  <a:pt x="781127" y="2296422"/>
                </a:cubicBezTo>
                <a:cubicBezTo>
                  <a:pt x="792819" y="2302268"/>
                  <a:pt x="813866" y="2302268"/>
                  <a:pt x="813866" y="2302268"/>
                </a:cubicBezTo>
                <a:cubicBezTo>
                  <a:pt x="866482" y="2349038"/>
                  <a:pt x="866482" y="2349038"/>
                  <a:pt x="866482" y="2349038"/>
                </a:cubicBezTo>
                <a:cubicBezTo>
                  <a:pt x="895714" y="2324484"/>
                  <a:pt x="895714" y="2324484"/>
                  <a:pt x="895714" y="2324484"/>
                </a:cubicBezTo>
                <a:cubicBezTo>
                  <a:pt x="895714" y="2324484"/>
                  <a:pt x="921438" y="2292914"/>
                  <a:pt x="948330" y="2320976"/>
                </a:cubicBezTo>
                <a:cubicBezTo>
                  <a:pt x="975223" y="2349038"/>
                  <a:pt x="1010301" y="2375931"/>
                  <a:pt x="1010301" y="2375931"/>
                </a:cubicBezTo>
                <a:cubicBezTo>
                  <a:pt x="1071103" y="2387624"/>
                  <a:pt x="1071103" y="2387624"/>
                  <a:pt x="1071103" y="2387624"/>
                </a:cubicBezTo>
                <a:cubicBezTo>
                  <a:pt x="1071103" y="2387624"/>
                  <a:pt x="1100334" y="2447256"/>
                  <a:pt x="1108519" y="2449595"/>
                </a:cubicBezTo>
                <a:cubicBezTo>
                  <a:pt x="1116703" y="2451933"/>
                  <a:pt x="1123719" y="2403994"/>
                  <a:pt x="1145935" y="2418024"/>
                </a:cubicBezTo>
                <a:cubicBezTo>
                  <a:pt x="1166982" y="2430886"/>
                  <a:pt x="1157627" y="2461287"/>
                  <a:pt x="1172828" y="2472980"/>
                </a:cubicBezTo>
                <a:cubicBezTo>
                  <a:pt x="1188028" y="2484672"/>
                  <a:pt x="1216090" y="2506888"/>
                  <a:pt x="1216090" y="2506888"/>
                </a:cubicBezTo>
                <a:cubicBezTo>
                  <a:pt x="1216090" y="2506888"/>
                  <a:pt x="1245321" y="2485842"/>
                  <a:pt x="1254676" y="2499872"/>
                </a:cubicBezTo>
                <a:cubicBezTo>
                  <a:pt x="1264030" y="2512734"/>
                  <a:pt x="1231291" y="2518581"/>
                  <a:pt x="1262860" y="2531443"/>
                </a:cubicBezTo>
                <a:cubicBezTo>
                  <a:pt x="1294430" y="2544304"/>
                  <a:pt x="1317816" y="2527935"/>
                  <a:pt x="1317816" y="2527935"/>
                </a:cubicBezTo>
                <a:cubicBezTo>
                  <a:pt x="1317816" y="2527935"/>
                  <a:pt x="1317816" y="2561843"/>
                  <a:pt x="1335354" y="2564182"/>
                </a:cubicBezTo>
                <a:cubicBezTo>
                  <a:pt x="1352893" y="2566520"/>
                  <a:pt x="1356401" y="2539628"/>
                  <a:pt x="1356401" y="2539628"/>
                </a:cubicBezTo>
                <a:cubicBezTo>
                  <a:pt x="1356401" y="2539628"/>
                  <a:pt x="1354063" y="2565351"/>
                  <a:pt x="1373940" y="2564182"/>
                </a:cubicBezTo>
                <a:cubicBezTo>
                  <a:pt x="1393817" y="2561843"/>
                  <a:pt x="1397325" y="2547812"/>
                  <a:pt x="1397325" y="2547812"/>
                </a:cubicBezTo>
                <a:cubicBezTo>
                  <a:pt x="1397325" y="2547812"/>
                  <a:pt x="1461634" y="2585228"/>
                  <a:pt x="1488528" y="2584059"/>
                </a:cubicBezTo>
                <a:cubicBezTo>
                  <a:pt x="1515420" y="2581720"/>
                  <a:pt x="1566867" y="2534950"/>
                  <a:pt x="1587914" y="2552489"/>
                </a:cubicBezTo>
                <a:cubicBezTo>
                  <a:pt x="1608961" y="2568859"/>
                  <a:pt x="1587914" y="2622645"/>
                  <a:pt x="1597268" y="2626152"/>
                </a:cubicBezTo>
                <a:cubicBezTo>
                  <a:pt x="1606622" y="2629660"/>
                  <a:pt x="1617146" y="2628491"/>
                  <a:pt x="1617146" y="2628491"/>
                </a:cubicBezTo>
                <a:cubicBezTo>
                  <a:pt x="1617146" y="2628491"/>
                  <a:pt x="1663916" y="2523258"/>
                  <a:pt x="1690809" y="2532612"/>
                </a:cubicBezTo>
                <a:cubicBezTo>
                  <a:pt x="1717702" y="2541966"/>
                  <a:pt x="1737579" y="2544304"/>
                  <a:pt x="1737579" y="2544304"/>
                </a:cubicBezTo>
                <a:cubicBezTo>
                  <a:pt x="1737579" y="2571197"/>
                  <a:pt x="1737579" y="2571197"/>
                  <a:pt x="1737579" y="2571197"/>
                </a:cubicBezTo>
                <a:cubicBezTo>
                  <a:pt x="1737579" y="2571197"/>
                  <a:pt x="1807735" y="2537289"/>
                  <a:pt x="1833459" y="2558335"/>
                </a:cubicBezTo>
                <a:cubicBezTo>
                  <a:pt x="1859182" y="2579382"/>
                  <a:pt x="1859182" y="2598090"/>
                  <a:pt x="1859182" y="2598090"/>
                </a:cubicBezTo>
                <a:cubicBezTo>
                  <a:pt x="1859182" y="2598090"/>
                  <a:pt x="1919983" y="2601598"/>
                  <a:pt x="1935183" y="2588736"/>
                </a:cubicBezTo>
                <a:cubicBezTo>
                  <a:pt x="1950384" y="2575874"/>
                  <a:pt x="1935183" y="2545474"/>
                  <a:pt x="1935183" y="2545474"/>
                </a:cubicBezTo>
                <a:cubicBezTo>
                  <a:pt x="1935183" y="2545474"/>
                  <a:pt x="1976107" y="2541966"/>
                  <a:pt x="1979616" y="2532612"/>
                </a:cubicBezTo>
                <a:cubicBezTo>
                  <a:pt x="1983123" y="2523258"/>
                  <a:pt x="1970261" y="2492857"/>
                  <a:pt x="1970261" y="2492857"/>
                </a:cubicBezTo>
                <a:cubicBezTo>
                  <a:pt x="1970261" y="2492857"/>
                  <a:pt x="2017031" y="2499872"/>
                  <a:pt x="2031063" y="2485842"/>
                </a:cubicBezTo>
                <a:cubicBezTo>
                  <a:pt x="2045094" y="2470641"/>
                  <a:pt x="2077833" y="2435563"/>
                  <a:pt x="2093033" y="2435563"/>
                </a:cubicBezTo>
                <a:cubicBezTo>
                  <a:pt x="2108234" y="2435563"/>
                  <a:pt x="2136296" y="2461287"/>
                  <a:pt x="2157342" y="2461287"/>
                </a:cubicBezTo>
                <a:cubicBezTo>
                  <a:pt x="2178390" y="2461287"/>
                  <a:pt x="2163189" y="2402824"/>
                  <a:pt x="2198266" y="2420363"/>
                </a:cubicBezTo>
                <a:cubicBezTo>
                  <a:pt x="2233344" y="2437902"/>
                  <a:pt x="2235683" y="2447256"/>
                  <a:pt x="2235683" y="2447256"/>
                </a:cubicBezTo>
                <a:cubicBezTo>
                  <a:pt x="2235683" y="2447256"/>
                  <a:pt x="2204113" y="2462456"/>
                  <a:pt x="2221651" y="2465964"/>
                </a:cubicBezTo>
                <a:cubicBezTo>
                  <a:pt x="2239190" y="2469472"/>
                  <a:pt x="2260238" y="2468303"/>
                  <a:pt x="2260238" y="2468303"/>
                </a:cubicBezTo>
                <a:cubicBezTo>
                  <a:pt x="2281284" y="2505719"/>
                  <a:pt x="2281284" y="2505719"/>
                  <a:pt x="2281284" y="2505719"/>
                </a:cubicBezTo>
                <a:cubicBezTo>
                  <a:pt x="2281284" y="2505719"/>
                  <a:pt x="2242699" y="2522089"/>
                  <a:pt x="2257899" y="2526766"/>
                </a:cubicBezTo>
                <a:cubicBezTo>
                  <a:pt x="2273099" y="2530273"/>
                  <a:pt x="2302331" y="2530273"/>
                  <a:pt x="2316362" y="2530273"/>
                </a:cubicBezTo>
                <a:cubicBezTo>
                  <a:pt x="2330393" y="2530273"/>
                  <a:pt x="2359624" y="2537289"/>
                  <a:pt x="2359624" y="2537289"/>
                </a:cubicBezTo>
                <a:cubicBezTo>
                  <a:pt x="2367809" y="2512734"/>
                  <a:pt x="2367809" y="2512734"/>
                  <a:pt x="2367809" y="2512734"/>
                </a:cubicBezTo>
                <a:cubicBezTo>
                  <a:pt x="2367809" y="2512734"/>
                  <a:pt x="2394702" y="2525596"/>
                  <a:pt x="2411071" y="2540796"/>
                </a:cubicBezTo>
                <a:cubicBezTo>
                  <a:pt x="2426272" y="2555997"/>
                  <a:pt x="2443810" y="2606275"/>
                  <a:pt x="2443810" y="2606275"/>
                </a:cubicBezTo>
                <a:cubicBezTo>
                  <a:pt x="2443810" y="2606275"/>
                  <a:pt x="2473042" y="2602767"/>
                  <a:pt x="2487073" y="2606275"/>
                </a:cubicBezTo>
                <a:cubicBezTo>
                  <a:pt x="2501104" y="2609783"/>
                  <a:pt x="2496427" y="2651876"/>
                  <a:pt x="2496427" y="2651876"/>
                </a:cubicBezTo>
                <a:cubicBezTo>
                  <a:pt x="2511628" y="2682277"/>
                  <a:pt x="2511628" y="2682277"/>
                  <a:pt x="2511628" y="2682277"/>
                </a:cubicBezTo>
                <a:cubicBezTo>
                  <a:pt x="2525658" y="2752432"/>
                  <a:pt x="2525658" y="2752432"/>
                  <a:pt x="2525658" y="2752432"/>
                </a:cubicBezTo>
                <a:cubicBezTo>
                  <a:pt x="2525658" y="2752432"/>
                  <a:pt x="2505782" y="2764125"/>
                  <a:pt x="2492919" y="2764125"/>
                </a:cubicBezTo>
                <a:cubicBezTo>
                  <a:pt x="2478888" y="2764125"/>
                  <a:pt x="2510458" y="2785172"/>
                  <a:pt x="2510458" y="2785172"/>
                </a:cubicBezTo>
                <a:cubicBezTo>
                  <a:pt x="2510458" y="2785172"/>
                  <a:pt x="2508120" y="2796864"/>
                  <a:pt x="2502273" y="2809726"/>
                </a:cubicBezTo>
                <a:cubicBezTo>
                  <a:pt x="2496427" y="2822588"/>
                  <a:pt x="2473042" y="2807387"/>
                  <a:pt x="2473042" y="2807387"/>
                </a:cubicBezTo>
                <a:cubicBezTo>
                  <a:pt x="2473042" y="2807387"/>
                  <a:pt x="2475380" y="2823757"/>
                  <a:pt x="2473042" y="2844803"/>
                </a:cubicBezTo>
                <a:cubicBezTo>
                  <a:pt x="2470704" y="2865850"/>
                  <a:pt x="2449657" y="2857665"/>
                  <a:pt x="2449657" y="2857665"/>
                </a:cubicBezTo>
                <a:cubicBezTo>
                  <a:pt x="2453165" y="2895082"/>
                  <a:pt x="2453165" y="2895082"/>
                  <a:pt x="2453165" y="2895082"/>
                </a:cubicBezTo>
                <a:cubicBezTo>
                  <a:pt x="2439134" y="2900928"/>
                  <a:pt x="2439134" y="2900928"/>
                  <a:pt x="2439134" y="2900928"/>
                </a:cubicBezTo>
                <a:cubicBezTo>
                  <a:pt x="2439134" y="2900928"/>
                  <a:pt x="2441472" y="2917298"/>
                  <a:pt x="2450826" y="2926651"/>
                </a:cubicBezTo>
                <a:cubicBezTo>
                  <a:pt x="2460180" y="2936006"/>
                  <a:pt x="2470704" y="2954714"/>
                  <a:pt x="2470704" y="2954714"/>
                </a:cubicBezTo>
                <a:cubicBezTo>
                  <a:pt x="2459011" y="2980437"/>
                  <a:pt x="2459011" y="2980437"/>
                  <a:pt x="2459011" y="2980437"/>
                </a:cubicBezTo>
                <a:cubicBezTo>
                  <a:pt x="2459011" y="2980437"/>
                  <a:pt x="2490581" y="2961729"/>
                  <a:pt x="2505782" y="2959391"/>
                </a:cubicBezTo>
                <a:cubicBezTo>
                  <a:pt x="2520982" y="2957052"/>
                  <a:pt x="2578275" y="2957052"/>
                  <a:pt x="2578275" y="2957052"/>
                </a:cubicBezTo>
                <a:cubicBezTo>
                  <a:pt x="2545536" y="2985114"/>
                  <a:pt x="2545536" y="2985114"/>
                  <a:pt x="2545536" y="2985114"/>
                </a:cubicBezTo>
                <a:cubicBezTo>
                  <a:pt x="2577106" y="3009669"/>
                  <a:pt x="2577106" y="3009669"/>
                  <a:pt x="2577106" y="3009669"/>
                </a:cubicBezTo>
                <a:cubicBezTo>
                  <a:pt x="2586460" y="3059947"/>
                  <a:pt x="2586460" y="3059947"/>
                  <a:pt x="2586460" y="3059947"/>
                </a:cubicBezTo>
                <a:cubicBezTo>
                  <a:pt x="2586460" y="3059947"/>
                  <a:pt x="2641415" y="3062285"/>
                  <a:pt x="2654277" y="3072809"/>
                </a:cubicBezTo>
                <a:cubicBezTo>
                  <a:pt x="2668308" y="3084501"/>
                  <a:pt x="2622707" y="3100871"/>
                  <a:pt x="2622707" y="3100871"/>
                </a:cubicBezTo>
                <a:cubicBezTo>
                  <a:pt x="2622707" y="3100871"/>
                  <a:pt x="2640246" y="3123087"/>
                  <a:pt x="2634400" y="3128933"/>
                </a:cubicBezTo>
                <a:cubicBezTo>
                  <a:pt x="2628554" y="3134780"/>
                  <a:pt x="2616861" y="3160503"/>
                  <a:pt x="2616861" y="3160503"/>
                </a:cubicBezTo>
                <a:cubicBezTo>
                  <a:pt x="2692863" y="3167519"/>
                  <a:pt x="2692863" y="3167519"/>
                  <a:pt x="2692863" y="3167519"/>
                </a:cubicBezTo>
                <a:cubicBezTo>
                  <a:pt x="2702217" y="3204935"/>
                  <a:pt x="2702217" y="3204935"/>
                  <a:pt x="2702217" y="3204935"/>
                </a:cubicBezTo>
                <a:cubicBezTo>
                  <a:pt x="2723263" y="3202596"/>
                  <a:pt x="2723263" y="3202596"/>
                  <a:pt x="2723263" y="3202596"/>
                </a:cubicBezTo>
                <a:cubicBezTo>
                  <a:pt x="2723263" y="3202596"/>
                  <a:pt x="2723263" y="3224812"/>
                  <a:pt x="2729109" y="3224812"/>
                </a:cubicBezTo>
                <a:cubicBezTo>
                  <a:pt x="2734956" y="3224812"/>
                  <a:pt x="2772372" y="3222474"/>
                  <a:pt x="2772372" y="3222474"/>
                </a:cubicBezTo>
                <a:cubicBezTo>
                  <a:pt x="2772372" y="3222474"/>
                  <a:pt x="2789911" y="3188565"/>
                  <a:pt x="2809789" y="3190904"/>
                </a:cubicBezTo>
                <a:cubicBezTo>
                  <a:pt x="2829665" y="3193242"/>
                  <a:pt x="2819142" y="3227151"/>
                  <a:pt x="2819142" y="3227151"/>
                </a:cubicBezTo>
                <a:cubicBezTo>
                  <a:pt x="2822650" y="3251705"/>
                  <a:pt x="2822650" y="3251705"/>
                  <a:pt x="2822650" y="3251705"/>
                </a:cubicBezTo>
                <a:cubicBezTo>
                  <a:pt x="2878774" y="3255213"/>
                  <a:pt x="2878774" y="3255213"/>
                  <a:pt x="2878774" y="3255213"/>
                </a:cubicBezTo>
                <a:cubicBezTo>
                  <a:pt x="2878774" y="3208443"/>
                  <a:pt x="2878774" y="3208443"/>
                  <a:pt x="2878774" y="3208443"/>
                </a:cubicBezTo>
                <a:cubicBezTo>
                  <a:pt x="2878774" y="3208443"/>
                  <a:pt x="2843697" y="3186227"/>
                  <a:pt x="2841358" y="3161672"/>
                </a:cubicBezTo>
                <a:cubicBezTo>
                  <a:pt x="2839020" y="3137118"/>
                  <a:pt x="2855389" y="3120748"/>
                  <a:pt x="2855389" y="3120748"/>
                </a:cubicBezTo>
                <a:cubicBezTo>
                  <a:pt x="2902159" y="3124256"/>
                  <a:pt x="2902159" y="3124256"/>
                  <a:pt x="2902159" y="3124256"/>
                </a:cubicBezTo>
                <a:cubicBezTo>
                  <a:pt x="2902159" y="3112564"/>
                  <a:pt x="2904498" y="3099702"/>
                  <a:pt x="2908006" y="3092686"/>
                </a:cubicBezTo>
                <a:cubicBezTo>
                  <a:pt x="2916191" y="3077486"/>
                  <a:pt x="2952437" y="3120748"/>
                  <a:pt x="2964130" y="3120748"/>
                </a:cubicBezTo>
                <a:cubicBezTo>
                  <a:pt x="2975823" y="3120748"/>
                  <a:pt x="2993361" y="3090348"/>
                  <a:pt x="2993361" y="3090348"/>
                </a:cubicBezTo>
                <a:cubicBezTo>
                  <a:pt x="3014409" y="3112564"/>
                  <a:pt x="3014409" y="3112564"/>
                  <a:pt x="3014409" y="3112564"/>
                </a:cubicBezTo>
                <a:cubicBezTo>
                  <a:pt x="3012069" y="3088009"/>
                  <a:pt x="3012069" y="3088009"/>
                  <a:pt x="3012069" y="3088009"/>
                </a:cubicBezTo>
                <a:cubicBezTo>
                  <a:pt x="3021424" y="3085671"/>
                  <a:pt x="3021424" y="3085671"/>
                  <a:pt x="3021424" y="3085671"/>
                </a:cubicBezTo>
                <a:cubicBezTo>
                  <a:pt x="3038963" y="3110225"/>
                  <a:pt x="3038963" y="3110225"/>
                  <a:pt x="3038963" y="3110225"/>
                </a:cubicBezTo>
                <a:cubicBezTo>
                  <a:pt x="3038963" y="3110225"/>
                  <a:pt x="3036625" y="3119579"/>
                  <a:pt x="3062348" y="3118410"/>
                </a:cubicBezTo>
                <a:cubicBezTo>
                  <a:pt x="3088071" y="3116071"/>
                  <a:pt x="3054164" y="3086840"/>
                  <a:pt x="3054164" y="3086840"/>
                </a:cubicBezTo>
                <a:cubicBezTo>
                  <a:pt x="3075209" y="3086840"/>
                  <a:pt x="3075209" y="3086840"/>
                  <a:pt x="3075209" y="3086840"/>
                </a:cubicBezTo>
                <a:cubicBezTo>
                  <a:pt x="3083395" y="3099702"/>
                  <a:pt x="3083395" y="3099702"/>
                  <a:pt x="3083395" y="3099702"/>
                </a:cubicBezTo>
                <a:cubicBezTo>
                  <a:pt x="3083395" y="3099702"/>
                  <a:pt x="3098595" y="3092686"/>
                  <a:pt x="3112627" y="3088009"/>
                </a:cubicBezTo>
                <a:cubicBezTo>
                  <a:pt x="3126657" y="3084501"/>
                  <a:pt x="3114964" y="3057608"/>
                  <a:pt x="3121980" y="3048255"/>
                </a:cubicBezTo>
                <a:cubicBezTo>
                  <a:pt x="3130165" y="3038900"/>
                  <a:pt x="3159397" y="3031885"/>
                  <a:pt x="3159397" y="3031885"/>
                </a:cubicBezTo>
                <a:cubicBezTo>
                  <a:pt x="3202659" y="3072809"/>
                  <a:pt x="3202659" y="3072809"/>
                  <a:pt x="3202659" y="3072809"/>
                </a:cubicBezTo>
                <a:cubicBezTo>
                  <a:pt x="3243583" y="3063455"/>
                  <a:pt x="3243583" y="3063455"/>
                  <a:pt x="3243583" y="3063455"/>
                </a:cubicBezTo>
                <a:cubicBezTo>
                  <a:pt x="3252937" y="3078655"/>
                  <a:pt x="3252937" y="3078655"/>
                  <a:pt x="3252937" y="3078655"/>
                </a:cubicBezTo>
                <a:cubicBezTo>
                  <a:pt x="3252937" y="3078655"/>
                  <a:pt x="3291522" y="3076317"/>
                  <a:pt x="3302046" y="3091517"/>
                </a:cubicBezTo>
                <a:cubicBezTo>
                  <a:pt x="3311400" y="3106717"/>
                  <a:pt x="3280998" y="3119579"/>
                  <a:pt x="3280998" y="3119579"/>
                </a:cubicBezTo>
                <a:cubicBezTo>
                  <a:pt x="3289184" y="3138287"/>
                  <a:pt x="3289184" y="3138287"/>
                  <a:pt x="3289184" y="3138287"/>
                </a:cubicBezTo>
                <a:cubicBezTo>
                  <a:pt x="3303215" y="3145303"/>
                  <a:pt x="3303215" y="3145303"/>
                  <a:pt x="3303215" y="3145303"/>
                </a:cubicBezTo>
                <a:cubicBezTo>
                  <a:pt x="3303215" y="3169857"/>
                  <a:pt x="3303215" y="3169857"/>
                  <a:pt x="3303215" y="3169857"/>
                </a:cubicBezTo>
                <a:cubicBezTo>
                  <a:pt x="3324262" y="3172196"/>
                  <a:pt x="3324262" y="3172196"/>
                  <a:pt x="3324262" y="3172196"/>
                </a:cubicBezTo>
                <a:cubicBezTo>
                  <a:pt x="3324262" y="3172196"/>
                  <a:pt x="3332446" y="3181550"/>
                  <a:pt x="3345308" y="3194412"/>
                </a:cubicBezTo>
                <a:cubicBezTo>
                  <a:pt x="3359340" y="3207273"/>
                  <a:pt x="3383894" y="3201427"/>
                  <a:pt x="3400264" y="3203766"/>
                </a:cubicBezTo>
                <a:cubicBezTo>
                  <a:pt x="3408448" y="3203766"/>
                  <a:pt x="3414294" y="3207273"/>
                  <a:pt x="3417802" y="3209612"/>
                </a:cubicBezTo>
                <a:cubicBezTo>
                  <a:pt x="3473926" y="3173365"/>
                  <a:pt x="3473926" y="3173365"/>
                  <a:pt x="3473926" y="3173365"/>
                </a:cubicBezTo>
                <a:cubicBezTo>
                  <a:pt x="3497311" y="3188565"/>
                  <a:pt x="3497311" y="3188565"/>
                  <a:pt x="3497311" y="3188565"/>
                </a:cubicBezTo>
                <a:cubicBezTo>
                  <a:pt x="3497311" y="3188565"/>
                  <a:pt x="3585005" y="3188565"/>
                  <a:pt x="3596698" y="3209612"/>
                </a:cubicBezTo>
                <a:cubicBezTo>
                  <a:pt x="3606053" y="3231828"/>
                  <a:pt x="3576821" y="3273921"/>
                  <a:pt x="3590852" y="3293799"/>
                </a:cubicBezTo>
                <a:cubicBezTo>
                  <a:pt x="3606053" y="3314845"/>
                  <a:pt x="3646977" y="3342907"/>
                  <a:pt x="3646977" y="3342907"/>
                </a:cubicBezTo>
                <a:cubicBezTo>
                  <a:pt x="3673870" y="3339400"/>
                  <a:pt x="3673870" y="3339400"/>
                  <a:pt x="3673870" y="3339400"/>
                </a:cubicBezTo>
                <a:cubicBezTo>
                  <a:pt x="3673870" y="3317184"/>
                  <a:pt x="3673870" y="3317184"/>
                  <a:pt x="3673870" y="3317184"/>
                </a:cubicBezTo>
                <a:cubicBezTo>
                  <a:pt x="3673870" y="3317184"/>
                  <a:pt x="3656331" y="3256382"/>
                  <a:pt x="3679716" y="3224812"/>
                </a:cubicBezTo>
                <a:cubicBezTo>
                  <a:pt x="3703102" y="3194412"/>
                  <a:pt x="3755718" y="3197919"/>
                  <a:pt x="3782610" y="3193242"/>
                </a:cubicBezTo>
                <a:cubicBezTo>
                  <a:pt x="3808335" y="3187396"/>
                  <a:pt x="3891352" y="3171027"/>
                  <a:pt x="3891352" y="3151149"/>
                </a:cubicBezTo>
                <a:cubicBezTo>
                  <a:pt x="3893690" y="3132441"/>
                  <a:pt x="3893690" y="3076317"/>
                  <a:pt x="3911228" y="3071640"/>
                </a:cubicBezTo>
                <a:cubicBezTo>
                  <a:pt x="3928767" y="3066962"/>
                  <a:pt x="3942799" y="3132441"/>
                  <a:pt x="3960338" y="3124256"/>
                </a:cubicBezTo>
                <a:cubicBezTo>
                  <a:pt x="3980215" y="3118410"/>
                  <a:pt x="4018801" y="3059947"/>
                  <a:pt x="4018801" y="3059947"/>
                </a:cubicBezTo>
                <a:cubicBezTo>
                  <a:pt x="4039847" y="3078655"/>
                  <a:pt x="4039847" y="3078655"/>
                  <a:pt x="4039847" y="3078655"/>
                </a:cubicBezTo>
                <a:cubicBezTo>
                  <a:pt x="4083110" y="3065793"/>
                  <a:pt x="4083110" y="3065793"/>
                  <a:pt x="4083110" y="3065793"/>
                </a:cubicBezTo>
                <a:cubicBezTo>
                  <a:pt x="4083110" y="3065793"/>
                  <a:pt x="4132218" y="3078655"/>
                  <a:pt x="4155604" y="3065793"/>
                </a:cubicBezTo>
                <a:cubicBezTo>
                  <a:pt x="4181327" y="3052931"/>
                  <a:pt x="4190681" y="3047085"/>
                  <a:pt x="4204712" y="3037731"/>
                </a:cubicBezTo>
                <a:cubicBezTo>
                  <a:pt x="4216405" y="3028377"/>
                  <a:pt x="4272529" y="2981607"/>
                  <a:pt x="4283053" y="2962899"/>
                </a:cubicBezTo>
                <a:cubicBezTo>
                  <a:pt x="4291237" y="2944190"/>
                  <a:pt x="4265514" y="2906774"/>
                  <a:pt x="4265514" y="2906774"/>
                </a:cubicBezTo>
                <a:cubicBezTo>
                  <a:pt x="4291237" y="2906774"/>
                  <a:pt x="4291237" y="2906774"/>
                  <a:pt x="4291237" y="2906774"/>
                </a:cubicBezTo>
                <a:cubicBezTo>
                  <a:pt x="4302930" y="2869358"/>
                  <a:pt x="4302930" y="2869358"/>
                  <a:pt x="4302930" y="2869358"/>
                </a:cubicBezTo>
                <a:cubicBezTo>
                  <a:pt x="4332161" y="2871697"/>
                  <a:pt x="4332161" y="2871697"/>
                  <a:pt x="4332161" y="2871697"/>
                </a:cubicBezTo>
                <a:cubicBezTo>
                  <a:pt x="4346193" y="2824926"/>
                  <a:pt x="4346193" y="2824926"/>
                  <a:pt x="4346193" y="2824926"/>
                </a:cubicBezTo>
                <a:cubicBezTo>
                  <a:pt x="4361393" y="2824926"/>
                  <a:pt x="4361393" y="2824926"/>
                  <a:pt x="4361393" y="2824926"/>
                </a:cubicBezTo>
                <a:cubicBezTo>
                  <a:pt x="4369578" y="2774648"/>
                  <a:pt x="4369578" y="2774648"/>
                  <a:pt x="4369578" y="2774648"/>
                </a:cubicBezTo>
                <a:cubicBezTo>
                  <a:pt x="4369578" y="2774648"/>
                  <a:pt x="4396470" y="2784002"/>
                  <a:pt x="4396470" y="2743078"/>
                </a:cubicBezTo>
                <a:cubicBezTo>
                  <a:pt x="4396470" y="2702154"/>
                  <a:pt x="4370747" y="2706831"/>
                  <a:pt x="4381271" y="2692800"/>
                </a:cubicBezTo>
                <a:cubicBezTo>
                  <a:pt x="4389455" y="2676430"/>
                  <a:pt x="4425702" y="2681107"/>
                  <a:pt x="4425702" y="2647199"/>
                </a:cubicBezTo>
                <a:cubicBezTo>
                  <a:pt x="4428041" y="2615629"/>
                  <a:pt x="4404656" y="2615629"/>
                  <a:pt x="4405825" y="2601598"/>
                </a:cubicBezTo>
                <a:cubicBezTo>
                  <a:pt x="4405825" y="2586398"/>
                  <a:pt x="4426871" y="2580552"/>
                  <a:pt x="4426871" y="2580552"/>
                </a:cubicBezTo>
                <a:cubicBezTo>
                  <a:pt x="4429210" y="2531443"/>
                  <a:pt x="4429210" y="2531443"/>
                  <a:pt x="4429210" y="2531443"/>
                </a:cubicBezTo>
                <a:cubicBezTo>
                  <a:pt x="4429210" y="2531443"/>
                  <a:pt x="4481827" y="2516242"/>
                  <a:pt x="4495857" y="2485842"/>
                </a:cubicBezTo>
                <a:cubicBezTo>
                  <a:pt x="4509889" y="2455441"/>
                  <a:pt x="4475981" y="2454272"/>
                  <a:pt x="4475981" y="2454272"/>
                </a:cubicBezTo>
                <a:cubicBezTo>
                  <a:pt x="4475981" y="2454272"/>
                  <a:pt x="4537950" y="2444918"/>
                  <a:pt x="4537950" y="2428548"/>
                </a:cubicBezTo>
                <a:cubicBezTo>
                  <a:pt x="4540290" y="2412178"/>
                  <a:pt x="4502873" y="2401655"/>
                  <a:pt x="4502873" y="2401655"/>
                </a:cubicBezTo>
                <a:cubicBezTo>
                  <a:pt x="4502873" y="2401655"/>
                  <a:pt x="4576536" y="2337346"/>
                  <a:pt x="4543797" y="2318638"/>
                </a:cubicBezTo>
                <a:cubicBezTo>
                  <a:pt x="4511058" y="2302268"/>
                  <a:pt x="4354377" y="2343192"/>
                  <a:pt x="4354377" y="2343192"/>
                </a:cubicBezTo>
                <a:cubicBezTo>
                  <a:pt x="4334501" y="2322146"/>
                  <a:pt x="4334501" y="2322146"/>
                  <a:pt x="4334501" y="2322146"/>
                </a:cubicBezTo>
                <a:cubicBezTo>
                  <a:pt x="4383609" y="2319807"/>
                  <a:pt x="4383609" y="2319807"/>
                  <a:pt x="4383609" y="2319807"/>
                </a:cubicBezTo>
                <a:cubicBezTo>
                  <a:pt x="4383609" y="2319807"/>
                  <a:pt x="4383609" y="2291745"/>
                  <a:pt x="4403486" y="2283560"/>
                </a:cubicBezTo>
                <a:cubicBezTo>
                  <a:pt x="4423364" y="2276545"/>
                  <a:pt x="4459611" y="2271867"/>
                  <a:pt x="4459611" y="2271867"/>
                </a:cubicBezTo>
                <a:cubicBezTo>
                  <a:pt x="4459611" y="2271867"/>
                  <a:pt x="4433888" y="2226266"/>
                  <a:pt x="4426871" y="2225097"/>
                </a:cubicBezTo>
                <a:cubicBezTo>
                  <a:pt x="4418687" y="2222759"/>
                  <a:pt x="4374254" y="2212235"/>
                  <a:pt x="4374254" y="2212235"/>
                </a:cubicBezTo>
                <a:cubicBezTo>
                  <a:pt x="4359055" y="2191189"/>
                  <a:pt x="4359055" y="2191189"/>
                  <a:pt x="4359055" y="2191189"/>
                </a:cubicBezTo>
                <a:cubicBezTo>
                  <a:pt x="4341516" y="2193527"/>
                  <a:pt x="4341516" y="2193527"/>
                  <a:pt x="4341516" y="2193527"/>
                </a:cubicBezTo>
                <a:cubicBezTo>
                  <a:pt x="4341516" y="2193527"/>
                  <a:pt x="4323977" y="2171311"/>
                  <a:pt x="4309945" y="2168973"/>
                </a:cubicBezTo>
                <a:cubicBezTo>
                  <a:pt x="4295915" y="2166634"/>
                  <a:pt x="4260837" y="2178327"/>
                  <a:pt x="4260837" y="2178327"/>
                </a:cubicBezTo>
                <a:cubicBezTo>
                  <a:pt x="4216405" y="2119864"/>
                  <a:pt x="4216405" y="2119864"/>
                  <a:pt x="4216405" y="2119864"/>
                </a:cubicBezTo>
                <a:cubicBezTo>
                  <a:pt x="4216405" y="2119864"/>
                  <a:pt x="4257329" y="2159619"/>
                  <a:pt x="4269021" y="2156111"/>
                </a:cubicBezTo>
                <a:cubicBezTo>
                  <a:pt x="4280714" y="2152603"/>
                  <a:pt x="4294746" y="2144418"/>
                  <a:pt x="4294746" y="2144418"/>
                </a:cubicBezTo>
                <a:cubicBezTo>
                  <a:pt x="4332161" y="2153773"/>
                  <a:pt x="4332161" y="2153773"/>
                  <a:pt x="4332161" y="2153773"/>
                </a:cubicBezTo>
                <a:cubicBezTo>
                  <a:pt x="4352040" y="2174819"/>
                  <a:pt x="4352040" y="2174819"/>
                  <a:pt x="4352040" y="2174819"/>
                </a:cubicBezTo>
                <a:cubicBezTo>
                  <a:pt x="4369578" y="2167803"/>
                  <a:pt x="4369578" y="2167803"/>
                  <a:pt x="4369578" y="2167803"/>
                </a:cubicBezTo>
                <a:cubicBezTo>
                  <a:pt x="4430379" y="2186512"/>
                  <a:pt x="4430379" y="2186512"/>
                  <a:pt x="4430379" y="2186512"/>
                </a:cubicBezTo>
                <a:cubicBezTo>
                  <a:pt x="4404656" y="2154942"/>
                  <a:pt x="4404656" y="2154942"/>
                  <a:pt x="4404656" y="2154942"/>
                </a:cubicBezTo>
                <a:cubicBezTo>
                  <a:pt x="4383609" y="2151434"/>
                  <a:pt x="4383609" y="2151434"/>
                  <a:pt x="4383609" y="2151434"/>
                </a:cubicBezTo>
                <a:cubicBezTo>
                  <a:pt x="4383609" y="2151434"/>
                  <a:pt x="4381271" y="2110510"/>
                  <a:pt x="4366070" y="2108171"/>
                </a:cubicBezTo>
                <a:cubicBezTo>
                  <a:pt x="4350869" y="2105833"/>
                  <a:pt x="4327484" y="2101156"/>
                  <a:pt x="4316962" y="2092971"/>
                </a:cubicBezTo>
                <a:cubicBezTo>
                  <a:pt x="4307607" y="2084786"/>
                  <a:pt x="4302930" y="2049708"/>
                  <a:pt x="4302930" y="2049708"/>
                </a:cubicBezTo>
                <a:cubicBezTo>
                  <a:pt x="4197697" y="1925767"/>
                  <a:pt x="4197697" y="1925767"/>
                  <a:pt x="4197697" y="1925767"/>
                </a:cubicBezTo>
                <a:cubicBezTo>
                  <a:pt x="4154435" y="1914075"/>
                  <a:pt x="4154435" y="1914075"/>
                  <a:pt x="4154435" y="1914075"/>
                </a:cubicBezTo>
                <a:cubicBezTo>
                  <a:pt x="4110002" y="1880166"/>
                  <a:pt x="4110002" y="1880166"/>
                  <a:pt x="4110002" y="1880166"/>
                </a:cubicBezTo>
                <a:cubicBezTo>
                  <a:pt x="4080771" y="1883674"/>
                  <a:pt x="4080771" y="1883674"/>
                  <a:pt x="4080771" y="1883674"/>
                </a:cubicBezTo>
                <a:cubicBezTo>
                  <a:pt x="4080771" y="1883674"/>
                  <a:pt x="4055048" y="1836904"/>
                  <a:pt x="4066740" y="1828719"/>
                </a:cubicBezTo>
                <a:cubicBezTo>
                  <a:pt x="4078433" y="1820534"/>
                  <a:pt x="4113511" y="1798318"/>
                  <a:pt x="4113511" y="1781948"/>
                </a:cubicBezTo>
                <a:cubicBezTo>
                  <a:pt x="4113511" y="1765579"/>
                  <a:pt x="4099479" y="1731670"/>
                  <a:pt x="4099479" y="1731670"/>
                </a:cubicBezTo>
                <a:cubicBezTo>
                  <a:pt x="4099479" y="1731670"/>
                  <a:pt x="4132218" y="1763240"/>
                  <a:pt x="4148588" y="1752717"/>
                </a:cubicBezTo>
                <a:cubicBezTo>
                  <a:pt x="4163788" y="1741024"/>
                  <a:pt x="4146249" y="1690746"/>
                  <a:pt x="4146249" y="1690746"/>
                </a:cubicBezTo>
                <a:cubicBezTo>
                  <a:pt x="4175480" y="1693085"/>
                  <a:pt x="4175480" y="1693085"/>
                  <a:pt x="4175480" y="1693085"/>
                </a:cubicBezTo>
                <a:cubicBezTo>
                  <a:pt x="4224590" y="1656838"/>
                  <a:pt x="4224590" y="1656838"/>
                  <a:pt x="4224590" y="1656838"/>
                </a:cubicBezTo>
                <a:cubicBezTo>
                  <a:pt x="4224590" y="1656838"/>
                  <a:pt x="4263175" y="1668531"/>
                  <a:pt x="4273698" y="1666192"/>
                </a:cubicBezTo>
                <a:cubicBezTo>
                  <a:pt x="4283053" y="1663853"/>
                  <a:pt x="4265514" y="1638130"/>
                  <a:pt x="4265514" y="1638130"/>
                </a:cubicBezTo>
                <a:cubicBezTo>
                  <a:pt x="4273698" y="1607729"/>
                  <a:pt x="4273698" y="1607729"/>
                  <a:pt x="4273698" y="1607729"/>
                </a:cubicBezTo>
                <a:cubicBezTo>
                  <a:pt x="4230436" y="1607729"/>
                  <a:pt x="4230436" y="1607729"/>
                  <a:pt x="4230436" y="1607729"/>
                </a:cubicBezTo>
                <a:cubicBezTo>
                  <a:pt x="4215236" y="1594867"/>
                  <a:pt x="4215236" y="1594867"/>
                  <a:pt x="4215236" y="1594867"/>
                </a:cubicBezTo>
                <a:cubicBezTo>
                  <a:pt x="4205882" y="1610068"/>
                  <a:pt x="4205882" y="1610068"/>
                  <a:pt x="4205882" y="1610068"/>
                </a:cubicBezTo>
                <a:cubicBezTo>
                  <a:pt x="4164958" y="1604221"/>
                  <a:pt x="4164958" y="1604221"/>
                  <a:pt x="4164958" y="1604221"/>
                </a:cubicBezTo>
                <a:cubicBezTo>
                  <a:pt x="4164958" y="1604221"/>
                  <a:pt x="4133387" y="1570313"/>
                  <a:pt x="4108833" y="1570313"/>
                </a:cubicBezTo>
                <a:cubicBezTo>
                  <a:pt x="4084279" y="1570313"/>
                  <a:pt x="4048032" y="1613575"/>
                  <a:pt x="4046862" y="1622929"/>
                </a:cubicBezTo>
                <a:cubicBezTo>
                  <a:pt x="4044524" y="1632284"/>
                  <a:pt x="4037509" y="1649822"/>
                  <a:pt x="4017631" y="1645145"/>
                </a:cubicBezTo>
                <a:cubicBezTo>
                  <a:pt x="3997754" y="1641637"/>
                  <a:pt x="3955661" y="1629945"/>
                  <a:pt x="3950984" y="1603052"/>
                </a:cubicBezTo>
                <a:cubicBezTo>
                  <a:pt x="3947475" y="1577328"/>
                  <a:pt x="3931107" y="1544589"/>
                  <a:pt x="3919414" y="1537574"/>
                </a:cubicBezTo>
                <a:cubicBezTo>
                  <a:pt x="3907722" y="1530558"/>
                  <a:pt x="3899536" y="1543420"/>
                  <a:pt x="3899536" y="1543420"/>
                </a:cubicBezTo>
                <a:cubicBezTo>
                  <a:pt x="3899536" y="1559789"/>
                  <a:pt x="3899536" y="1559789"/>
                  <a:pt x="3899536" y="1559789"/>
                </a:cubicBezTo>
                <a:cubicBezTo>
                  <a:pt x="3884336" y="1537574"/>
                  <a:pt x="3884336" y="1537574"/>
                  <a:pt x="3884336" y="1537574"/>
                </a:cubicBezTo>
                <a:cubicBezTo>
                  <a:pt x="3884336" y="1537574"/>
                  <a:pt x="3829380" y="1543420"/>
                  <a:pt x="3811842" y="1525881"/>
                </a:cubicBezTo>
                <a:cubicBezTo>
                  <a:pt x="3794303" y="1509512"/>
                  <a:pt x="3773257" y="1473264"/>
                  <a:pt x="3779103" y="1461572"/>
                </a:cubicBezTo>
                <a:cubicBezTo>
                  <a:pt x="3784950" y="1449879"/>
                  <a:pt x="3782610" y="1431171"/>
                  <a:pt x="3782610" y="1431171"/>
                </a:cubicBezTo>
                <a:cubicBezTo>
                  <a:pt x="3803657" y="1428833"/>
                  <a:pt x="3803657" y="1428833"/>
                  <a:pt x="3803657" y="1428833"/>
                </a:cubicBezTo>
                <a:cubicBezTo>
                  <a:pt x="3803657" y="1428833"/>
                  <a:pt x="3815350" y="1445202"/>
                  <a:pt x="3823534" y="1444033"/>
                </a:cubicBezTo>
                <a:cubicBezTo>
                  <a:pt x="3831720" y="1441694"/>
                  <a:pt x="3843412" y="1427664"/>
                  <a:pt x="3843412" y="1427664"/>
                </a:cubicBezTo>
                <a:cubicBezTo>
                  <a:pt x="3843412" y="1427664"/>
                  <a:pt x="3869135" y="1442864"/>
                  <a:pt x="3886674" y="1427664"/>
                </a:cubicBezTo>
                <a:cubicBezTo>
                  <a:pt x="3904213" y="1412463"/>
                  <a:pt x="3889012" y="1397263"/>
                  <a:pt x="3889012" y="1397263"/>
                </a:cubicBezTo>
                <a:cubicBezTo>
                  <a:pt x="3889012" y="1397263"/>
                  <a:pt x="3886674" y="1351662"/>
                  <a:pt x="3898367" y="1344646"/>
                </a:cubicBezTo>
                <a:cubicBezTo>
                  <a:pt x="3910060" y="1337631"/>
                  <a:pt x="3947475" y="1351662"/>
                  <a:pt x="3954492" y="1331784"/>
                </a:cubicBezTo>
                <a:cubicBezTo>
                  <a:pt x="3962676" y="1310738"/>
                  <a:pt x="3963845" y="1286183"/>
                  <a:pt x="3963845" y="1286183"/>
                </a:cubicBezTo>
                <a:cubicBezTo>
                  <a:pt x="3987230" y="1273321"/>
                  <a:pt x="3987230" y="1273321"/>
                  <a:pt x="3987230" y="1273321"/>
                </a:cubicBezTo>
                <a:cubicBezTo>
                  <a:pt x="3975538" y="1258121"/>
                  <a:pt x="3975538" y="1258121"/>
                  <a:pt x="3975538" y="1258121"/>
                </a:cubicBezTo>
                <a:cubicBezTo>
                  <a:pt x="4024647" y="1270983"/>
                  <a:pt x="4024647" y="1270983"/>
                  <a:pt x="4024647" y="1270983"/>
                </a:cubicBezTo>
                <a:cubicBezTo>
                  <a:pt x="4045693" y="1252275"/>
                  <a:pt x="4045693" y="1252275"/>
                  <a:pt x="4045693" y="1252275"/>
                </a:cubicBezTo>
                <a:cubicBezTo>
                  <a:pt x="4045693" y="1252275"/>
                  <a:pt x="4106495" y="1295537"/>
                  <a:pt x="4101818" y="1322430"/>
                </a:cubicBezTo>
                <a:cubicBezTo>
                  <a:pt x="4098310" y="1349323"/>
                  <a:pt x="4063232" y="1354000"/>
                  <a:pt x="4060894" y="1371539"/>
                </a:cubicBezTo>
                <a:cubicBezTo>
                  <a:pt x="4058555" y="1387909"/>
                  <a:pt x="4069078" y="1417140"/>
                  <a:pt x="4081940" y="1417140"/>
                </a:cubicBezTo>
                <a:cubicBezTo>
                  <a:pt x="4095972" y="1417140"/>
                  <a:pt x="4113511" y="1411294"/>
                  <a:pt x="4113511" y="1411294"/>
                </a:cubicBezTo>
                <a:cubicBezTo>
                  <a:pt x="4104156" y="1445202"/>
                  <a:pt x="4104156" y="1445202"/>
                  <a:pt x="4104156" y="1445202"/>
                </a:cubicBezTo>
                <a:cubicBezTo>
                  <a:pt x="4104156" y="1445202"/>
                  <a:pt x="4066740" y="1476772"/>
                  <a:pt x="4084279" y="1481449"/>
                </a:cubicBezTo>
                <a:cubicBezTo>
                  <a:pt x="4101818" y="1484957"/>
                  <a:pt x="4128710" y="1459233"/>
                  <a:pt x="4128710" y="1459233"/>
                </a:cubicBezTo>
                <a:cubicBezTo>
                  <a:pt x="4128710" y="1459233"/>
                  <a:pt x="4136896" y="1461572"/>
                  <a:pt x="4146249" y="1452218"/>
                </a:cubicBezTo>
                <a:cubicBezTo>
                  <a:pt x="4155604" y="1442864"/>
                  <a:pt x="4154435" y="1414802"/>
                  <a:pt x="4154435" y="1414802"/>
                </a:cubicBezTo>
                <a:cubicBezTo>
                  <a:pt x="4154435" y="1414802"/>
                  <a:pt x="4233943" y="1375047"/>
                  <a:pt x="4242129" y="1369201"/>
                </a:cubicBezTo>
                <a:cubicBezTo>
                  <a:pt x="4250313" y="1363354"/>
                  <a:pt x="4291237" y="1366862"/>
                  <a:pt x="4291237" y="1366862"/>
                </a:cubicBezTo>
                <a:cubicBezTo>
                  <a:pt x="4305269" y="1345815"/>
                  <a:pt x="4305269" y="1345815"/>
                  <a:pt x="4305269" y="1345815"/>
                </a:cubicBezTo>
                <a:cubicBezTo>
                  <a:pt x="4301761" y="1342308"/>
                  <a:pt x="4297084" y="1330615"/>
                  <a:pt x="4316962" y="1315415"/>
                </a:cubicBezTo>
                <a:cubicBezTo>
                  <a:pt x="4340347" y="1296707"/>
                  <a:pt x="4354377" y="1294368"/>
                  <a:pt x="4383609" y="1272152"/>
                </a:cubicBezTo>
                <a:cubicBezTo>
                  <a:pt x="4412840" y="1249936"/>
                  <a:pt x="4403486" y="1177442"/>
                  <a:pt x="4410502" y="1173935"/>
                </a:cubicBezTo>
                <a:cubicBezTo>
                  <a:pt x="4418687" y="1170427"/>
                  <a:pt x="4447918" y="1190304"/>
                  <a:pt x="4460780" y="1200828"/>
                </a:cubicBezTo>
                <a:cubicBezTo>
                  <a:pt x="4474812" y="1210182"/>
                  <a:pt x="4551982" y="1207843"/>
                  <a:pt x="4551982" y="1207843"/>
                </a:cubicBezTo>
                <a:cubicBezTo>
                  <a:pt x="4554320" y="1189135"/>
                  <a:pt x="4554320" y="1189135"/>
                  <a:pt x="4554320" y="1189135"/>
                </a:cubicBezTo>
                <a:cubicBezTo>
                  <a:pt x="4554320" y="1189135"/>
                  <a:pt x="4499366" y="1164581"/>
                  <a:pt x="4511058" y="1149380"/>
                </a:cubicBezTo>
                <a:cubicBezTo>
                  <a:pt x="4522751" y="1134180"/>
                  <a:pt x="4569521" y="1164581"/>
                  <a:pt x="4589398" y="1147042"/>
                </a:cubicBezTo>
                <a:cubicBezTo>
                  <a:pt x="4609276" y="1130672"/>
                  <a:pt x="4589398" y="1107287"/>
                  <a:pt x="4589398" y="1107287"/>
                </a:cubicBezTo>
                <a:cubicBezTo>
                  <a:pt x="4589398" y="1107287"/>
                  <a:pt x="4620969" y="1114302"/>
                  <a:pt x="4624476" y="1104948"/>
                </a:cubicBezTo>
                <a:cubicBezTo>
                  <a:pt x="4627984" y="1095594"/>
                  <a:pt x="4603430" y="1054670"/>
                  <a:pt x="4603430" y="1054670"/>
                </a:cubicBezTo>
                <a:cubicBezTo>
                  <a:pt x="4646692" y="1054670"/>
                  <a:pt x="4646692" y="1054670"/>
                  <a:pt x="4646692" y="1054670"/>
                </a:cubicBezTo>
                <a:cubicBezTo>
                  <a:pt x="4666569" y="1086240"/>
                  <a:pt x="4666569" y="1086240"/>
                  <a:pt x="4666569" y="1086240"/>
                </a:cubicBezTo>
                <a:cubicBezTo>
                  <a:pt x="4680601" y="1052332"/>
                  <a:pt x="4680601" y="1052332"/>
                  <a:pt x="4680601" y="1052332"/>
                </a:cubicBezTo>
                <a:cubicBezTo>
                  <a:pt x="4713339" y="1059347"/>
                  <a:pt x="4713339" y="1059347"/>
                  <a:pt x="4713339" y="1059347"/>
                </a:cubicBezTo>
                <a:cubicBezTo>
                  <a:pt x="4711001" y="1016085"/>
                  <a:pt x="4711001" y="1016085"/>
                  <a:pt x="4711001" y="1016085"/>
                </a:cubicBezTo>
                <a:cubicBezTo>
                  <a:pt x="4711001" y="1016085"/>
                  <a:pt x="4689954" y="995038"/>
                  <a:pt x="4685278" y="984515"/>
                </a:cubicBezTo>
                <a:cubicBezTo>
                  <a:pt x="4681770" y="972822"/>
                  <a:pt x="4673585" y="937745"/>
                  <a:pt x="4646692" y="913190"/>
                </a:cubicBezTo>
                <a:cubicBezTo>
                  <a:pt x="4619798" y="888636"/>
                  <a:pt x="4590567" y="886297"/>
                  <a:pt x="4596413" y="867589"/>
                </a:cubicBezTo>
                <a:cubicBezTo>
                  <a:pt x="4602259" y="848881"/>
                  <a:pt x="4627984" y="865251"/>
                  <a:pt x="4631491" y="855897"/>
                </a:cubicBezTo>
                <a:cubicBezTo>
                  <a:pt x="4634999" y="846542"/>
                  <a:pt x="4611614" y="834850"/>
                  <a:pt x="4633830" y="825496"/>
                </a:cubicBezTo>
                <a:cubicBezTo>
                  <a:pt x="4654876" y="816142"/>
                  <a:pt x="4725031" y="859404"/>
                  <a:pt x="4739063" y="847712"/>
                </a:cubicBezTo>
                <a:cubicBezTo>
                  <a:pt x="4753094" y="836019"/>
                  <a:pt x="4748417" y="834850"/>
                  <a:pt x="4739063" y="811465"/>
                </a:cubicBezTo>
                <a:cubicBezTo>
                  <a:pt x="4735555" y="786910"/>
                  <a:pt x="4758940" y="778726"/>
                  <a:pt x="4758940" y="778726"/>
                </a:cubicBezTo>
                <a:close/>
                <a:moveTo>
                  <a:pt x="3728825" y="3370969"/>
                </a:moveTo>
                <a:cubicBezTo>
                  <a:pt x="3701931" y="3352261"/>
                  <a:pt x="3608391" y="3363954"/>
                  <a:pt x="3608391" y="3363954"/>
                </a:cubicBezTo>
                <a:cubicBezTo>
                  <a:pt x="3600206" y="3386170"/>
                  <a:pt x="3600206" y="3386170"/>
                  <a:pt x="3600206" y="3386170"/>
                </a:cubicBezTo>
                <a:cubicBezTo>
                  <a:pt x="3579159" y="3374477"/>
                  <a:pt x="3579159" y="3374477"/>
                  <a:pt x="3579159" y="3374477"/>
                </a:cubicBezTo>
                <a:cubicBezTo>
                  <a:pt x="3567467" y="3406047"/>
                  <a:pt x="3567467" y="3406047"/>
                  <a:pt x="3567467" y="3406047"/>
                </a:cubicBezTo>
                <a:cubicBezTo>
                  <a:pt x="3567467" y="3406047"/>
                  <a:pt x="3509004" y="3449310"/>
                  <a:pt x="3546421" y="3494911"/>
                </a:cubicBezTo>
                <a:cubicBezTo>
                  <a:pt x="3585005" y="3538173"/>
                  <a:pt x="3610730" y="3538173"/>
                  <a:pt x="3610730" y="3538173"/>
                </a:cubicBezTo>
                <a:cubicBezTo>
                  <a:pt x="3719470" y="3535835"/>
                  <a:pt x="3712455" y="3504265"/>
                  <a:pt x="3715963" y="3491403"/>
                </a:cubicBezTo>
                <a:cubicBezTo>
                  <a:pt x="3718301" y="3479710"/>
                  <a:pt x="3710117" y="3451648"/>
                  <a:pt x="3710117" y="3451648"/>
                </a:cubicBezTo>
                <a:cubicBezTo>
                  <a:pt x="3710117" y="3451648"/>
                  <a:pt x="3758056" y="3390847"/>
                  <a:pt x="3728825" y="3370969"/>
                </a:cubicBezTo>
                <a:close/>
              </a:path>
            </a:pathLst>
          </a:custGeom>
          <a:solidFill>
            <a:srgbClr val="355AE4"/>
          </a:solidFill>
          <a:ln w="1169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Полилиния: фигура 16">
            <a:extLst>
              <a:ext uri="{FF2B5EF4-FFF2-40B4-BE49-F238E27FC236}">
                <a16:creationId xmlns:a16="http://schemas.microsoft.com/office/drawing/2014/main" id="{821A2782-D3C2-4C87-A124-09D9AC11B9EE}"/>
              </a:ext>
            </a:extLst>
          </p:cNvPr>
          <p:cNvSpPr/>
          <p:nvPr/>
        </p:nvSpPr>
        <p:spPr>
          <a:xfrm>
            <a:off x="5927045" y="5957419"/>
            <a:ext cx="699143" cy="688692"/>
          </a:xfrm>
          <a:custGeom>
            <a:avLst/>
            <a:gdLst>
              <a:gd name="connsiteX0" fmla="*/ 147197 w 699143"/>
              <a:gd name="connsiteY0" fmla="*/ 349608 h 688692"/>
              <a:gd name="connsiteX1" fmla="*/ 120304 w 699143"/>
              <a:gd name="connsiteY1" fmla="*/ 361301 h 688692"/>
              <a:gd name="connsiteX2" fmla="*/ 106273 w 699143"/>
              <a:gd name="connsiteY2" fmla="*/ 361301 h 688692"/>
              <a:gd name="connsiteX3" fmla="*/ 85226 w 699143"/>
              <a:gd name="connsiteY3" fmla="*/ 389363 h 688692"/>
              <a:gd name="connsiteX4" fmla="*/ 122642 w 699143"/>
              <a:gd name="connsiteY4" fmla="*/ 420933 h 688692"/>
              <a:gd name="connsiteX5" fmla="*/ 116796 w 699143"/>
              <a:gd name="connsiteY5" fmla="*/ 471211 h 688692"/>
              <a:gd name="connsiteX6" fmla="*/ 151874 w 699143"/>
              <a:gd name="connsiteY6" fmla="*/ 487580 h 688692"/>
              <a:gd name="connsiteX7" fmla="*/ 175259 w 699143"/>
              <a:gd name="connsiteY7" fmla="*/ 475888 h 688692"/>
              <a:gd name="connsiteX8" fmla="*/ 202152 w 699143"/>
              <a:gd name="connsiteY8" fmla="*/ 524997 h 688692"/>
              <a:gd name="connsiteX9" fmla="*/ 213844 w 699143"/>
              <a:gd name="connsiteY9" fmla="*/ 491088 h 688692"/>
              <a:gd name="connsiteX10" fmla="*/ 231383 w 699143"/>
              <a:gd name="connsiteY10" fmla="*/ 515643 h 688692"/>
              <a:gd name="connsiteX11" fmla="*/ 262953 w 699143"/>
              <a:gd name="connsiteY11" fmla="*/ 527335 h 688692"/>
              <a:gd name="connsiteX12" fmla="*/ 245414 w 699143"/>
              <a:gd name="connsiteY12" fmla="*/ 506288 h 688692"/>
              <a:gd name="connsiteX13" fmla="*/ 253599 w 699143"/>
              <a:gd name="connsiteY13" fmla="*/ 496934 h 688692"/>
              <a:gd name="connsiteX14" fmla="*/ 250091 w 699143"/>
              <a:gd name="connsiteY14" fmla="*/ 468872 h 688692"/>
              <a:gd name="connsiteX15" fmla="*/ 223198 w 699143"/>
              <a:gd name="connsiteY15" fmla="*/ 413917 h 688692"/>
              <a:gd name="connsiteX16" fmla="*/ 274646 w 699143"/>
              <a:gd name="connsiteY16" fmla="*/ 434964 h 688692"/>
              <a:gd name="connsiteX17" fmla="*/ 292184 w 699143"/>
              <a:gd name="connsiteY17" fmla="*/ 427948 h 688692"/>
              <a:gd name="connsiteX18" fmla="*/ 252430 w 699143"/>
              <a:gd name="connsiteY18" fmla="*/ 397548 h 688692"/>
              <a:gd name="connsiteX19" fmla="*/ 147197 w 699143"/>
              <a:gd name="connsiteY19" fmla="*/ 349608 h 688692"/>
              <a:gd name="connsiteX20" fmla="*/ 549421 w 699143"/>
              <a:gd name="connsiteY20" fmla="*/ 510965 h 688692"/>
              <a:gd name="connsiteX21" fmla="*/ 534221 w 699143"/>
              <a:gd name="connsiteY21" fmla="*/ 523827 h 688692"/>
              <a:gd name="connsiteX22" fmla="*/ 549421 w 699143"/>
              <a:gd name="connsiteY22" fmla="*/ 510965 h 688692"/>
              <a:gd name="connsiteX23" fmla="*/ 499143 w 699143"/>
              <a:gd name="connsiteY23" fmla="*/ 660631 h 688692"/>
              <a:gd name="connsiteX24" fmla="*/ 485112 w 699143"/>
              <a:gd name="connsiteY24" fmla="*/ 641922 h 688692"/>
              <a:gd name="connsiteX25" fmla="*/ 441850 w 699143"/>
              <a:gd name="connsiteY25" fmla="*/ 639584 h 688692"/>
              <a:gd name="connsiteX26" fmla="*/ 400926 w 699143"/>
              <a:gd name="connsiteY26" fmla="*/ 630230 h 688692"/>
              <a:gd name="connsiteX27" fmla="*/ 360002 w 699143"/>
              <a:gd name="connsiteY27" fmla="*/ 630230 h 688692"/>
              <a:gd name="connsiteX28" fmla="*/ 321416 w 699143"/>
              <a:gd name="connsiteY28" fmla="*/ 609183 h 688692"/>
              <a:gd name="connsiteX29" fmla="*/ 307385 w 699143"/>
              <a:gd name="connsiteY29" fmla="*/ 640753 h 688692"/>
              <a:gd name="connsiteX30" fmla="*/ 334278 w 699143"/>
              <a:gd name="connsiteY30" fmla="*/ 646599 h 688692"/>
              <a:gd name="connsiteX31" fmla="*/ 345970 w 699143"/>
              <a:gd name="connsiteY31" fmla="*/ 658292 h 688692"/>
              <a:gd name="connsiteX32" fmla="*/ 392741 w 699143"/>
              <a:gd name="connsiteY32" fmla="*/ 660631 h 688692"/>
              <a:gd name="connsiteX33" fmla="*/ 407941 w 699143"/>
              <a:gd name="connsiteY33" fmla="*/ 688693 h 688692"/>
              <a:gd name="connsiteX34" fmla="*/ 457050 w 699143"/>
              <a:gd name="connsiteY34" fmla="*/ 686354 h 688692"/>
              <a:gd name="connsiteX35" fmla="*/ 462896 w 699143"/>
              <a:gd name="connsiteY35" fmla="*/ 679339 h 688692"/>
              <a:gd name="connsiteX36" fmla="*/ 541237 w 699143"/>
              <a:gd name="connsiteY36" fmla="*/ 662969 h 688692"/>
              <a:gd name="connsiteX37" fmla="*/ 499143 w 699143"/>
              <a:gd name="connsiteY37" fmla="*/ 660631 h 688692"/>
              <a:gd name="connsiteX38" fmla="*/ 240737 w 699143"/>
              <a:gd name="connsiteY38" fmla="*/ 541366 h 688692"/>
              <a:gd name="connsiteX39" fmla="*/ 252430 w 699143"/>
              <a:gd name="connsiteY39" fmla="*/ 565921 h 688692"/>
              <a:gd name="connsiteX40" fmla="*/ 240737 w 699143"/>
              <a:gd name="connsiteY40" fmla="*/ 541366 h 688692"/>
              <a:gd name="connsiteX41" fmla="*/ 356494 w 699143"/>
              <a:gd name="connsiteY41" fmla="*/ 415086 h 688692"/>
              <a:gd name="connsiteX42" fmla="*/ 362340 w 699143"/>
              <a:gd name="connsiteY42" fmla="*/ 433795 h 688692"/>
              <a:gd name="connsiteX43" fmla="*/ 356494 w 699143"/>
              <a:gd name="connsiteY43" fmla="*/ 415086 h 688692"/>
              <a:gd name="connsiteX44" fmla="*/ 600868 w 699143"/>
              <a:gd name="connsiteY44" fmla="*/ 641922 h 688692"/>
              <a:gd name="connsiteX45" fmla="*/ 626592 w 699143"/>
              <a:gd name="connsiteY45" fmla="*/ 636076 h 688692"/>
              <a:gd name="connsiteX46" fmla="*/ 612561 w 699143"/>
              <a:gd name="connsiteY46" fmla="*/ 585798 h 688692"/>
              <a:gd name="connsiteX47" fmla="*/ 600868 w 699143"/>
              <a:gd name="connsiteY47" fmla="*/ 641922 h 688692"/>
              <a:gd name="connsiteX48" fmla="*/ 598530 w 699143"/>
              <a:gd name="connsiteY48" fmla="*/ 484073 h 688692"/>
              <a:gd name="connsiteX49" fmla="*/ 596191 w 699143"/>
              <a:gd name="connsiteY49" fmla="*/ 512135 h 688692"/>
              <a:gd name="connsiteX50" fmla="*/ 645300 w 699143"/>
              <a:gd name="connsiteY50" fmla="*/ 475888 h 688692"/>
              <a:gd name="connsiteX51" fmla="*/ 630100 w 699143"/>
              <a:gd name="connsiteY51" fmla="*/ 466534 h 688692"/>
              <a:gd name="connsiteX52" fmla="*/ 598530 w 699143"/>
              <a:gd name="connsiteY52" fmla="*/ 484073 h 688692"/>
              <a:gd name="connsiteX53" fmla="*/ 697917 w 699143"/>
              <a:gd name="connsiteY53" fmla="*/ 527335 h 688692"/>
              <a:gd name="connsiteX54" fmla="*/ 660501 w 699143"/>
              <a:gd name="connsiteY54" fmla="*/ 585798 h 688692"/>
              <a:gd name="connsiteX55" fmla="*/ 697917 w 699143"/>
              <a:gd name="connsiteY55" fmla="*/ 527335 h 688692"/>
              <a:gd name="connsiteX56" fmla="*/ 356494 w 699143"/>
              <a:gd name="connsiteY56" fmla="*/ 274776 h 688692"/>
              <a:gd name="connsiteX57" fmla="*/ 376371 w 699143"/>
              <a:gd name="connsiteY57" fmla="*/ 296991 h 688692"/>
              <a:gd name="connsiteX58" fmla="*/ 356494 w 699143"/>
              <a:gd name="connsiteY58" fmla="*/ 274776 h 688692"/>
              <a:gd name="connsiteX59" fmla="*/ 575145 w 699143"/>
              <a:gd name="connsiteY59" fmla="*/ 467703 h 688692"/>
              <a:gd name="connsiteX60" fmla="*/ 592684 w 699143"/>
              <a:gd name="connsiteY60" fmla="*/ 443149 h 688692"/>
              <a:gd name="connsiteX61" fmla="*/ 569299 w 699143"/>
              <a:gd name="connsiteY61" fmla="*/ 443149 h 688692"/>
              <a:gd name="connsiteX62" fmla="*/ 575145 w 699143"/>
              <a:gd name="connsiteY62" fmla="*/ 467703 h 688692"/>
              <a:gd name="connsiteX63" fmla="*/ 577483 w 699143"/>
              <a:gd name="connsiteY63" fmla="*/ 394040 h 688692"/>
              <a:gd name="connsiteX64" fmla="*/ 562283 w 699143"/>
              <a:gd name="connsiteY64" fmla="*/ 412748 h 688692"/>
              <a:gd name="connsiteX65" fmla="*/ 577483 w 699143"/>
              <a:gd name="connsiteY65" fmla="*/ 394040 h 688692"/>
              <a:gd name="connsiteX66" fmla="*/ 441850 w 699143"/>
              <a:gd name="connsiteY66" fmla="*/ 464195 h 688692"/>
              <a:gd name="connsiteX67" fmla="*/ 474589 w 699143"/>
              <a:gd name="connsiteY67" fmla="*/ 477057 h 688692"/>
              <a:gd name="connsiteX68" fmla="*/ 441850 w 699143"/>
              <a:gd name="connsiteY68" fmla="*/ 464195 h 688692"/>
              <a:gd name="connsiteX69" fmla="*/ 517851 w 699143"/>
              <a:gd name="connsiteY69" fmla="*/ 238528 h 688692"/>
              <a:gd name="connsiteX70" fmla="*/ 480435 w 699143"/>
              <a:gd name="connsiteY70" fmla="*/ 247882 h 688692"/>
              <a:gd name="connsiteX71" fmla="*/ 507328 w 699143"/>
              <a:gd name="connsiteY71" fmla="*/ 264252 h 688692"/>
              <a:gd name="connsiteX72" fmla="*/ 534221 w 699143"/>
              <a:gd name="connsiteY72" fmla="*/ 277114 h 688692"/>
              <a:gd name="connsiteX73" fmla="*/ 517851 w 699143"/>
              <a:gd name="connsiteY73" fmla="*/ 238528 h 688692"/>
              <a:gd name="connsiteX74" fmla="*/ 530713 w 699143"/>
              <a:gd name="connsiteY74" fmla="*/ 412748 h 688692"/>
              <a:gd name="connsiteX75" fmla="*/ 499143 w 699143"/>
              <a:gd name="connsiteY75" fmla="*/ 425610 h 688692"/>
              <a:gd name="connsiteX76" fmla="*/ 530713 w 699143"/>
              <a:gd name="connsiteY76" fmla="*/ 412748 h 688692"/>
              <a:gd name="connsiteX77" fmla="*/ 490958 w 699143"/>
              <a:gd name="connsiteY77" fmla="*/ 489919 h 688692"/>
              <a:gd name="connsiteX78" fmla="*/ 490958 w 699143"/>
              <a:gd name="connsiteY78" fmla="*/ 506288 h 688692"/>
              <a:gd name="connsiteX79" fmla="*/ 508497 w 699143"/>
              <a:gd name="connsiteY79" fmla="*/ 487580 h 688692"/>
              <a:gd name="connsiteX80" fmla="*/ 490958 w 699143"/>
              <a:gd name="connsiteY80" fmla="*/ 489919 h 688692"/>
              <a:gd name="connsiteX81" fmla="*/ 29102 w 699143"/>
              <a:gd name="connsiteY81" fmla="*/ 388193 h 688692"/>
              <a:gd name="connsiteX82" fmla="*/ 50148 w 699143"/>
              <a:gd name="connsiteY82" fmla="*/ 412748 h 688692"/>
              <a:gd name="connsiteX83" fmla="*/ 29102 w 699143"/>
              <a:gd name="connsiteY83" fmla="*/ 388193 h 688692"/>
              <a:gd name="connsiteX84" fmla="*/ 512005 w 699143"/>
              <a:gd name="connsiteY84" fmla="*/ 315700 h 688692"/>
              <a:gd name="connsiteX85" fmla="*/ 486281 w 699143"/>
              <a:gd name="connsiteY85" fmla="*/ 315700 h 688692"/>
              <a:gd name="connsiteX86" fmla="*/ 483943 w 699143"/>
              <a:gd name="connsiteY86" fmla="*/ 337915 h 688692"/>
              <a:gd name="connsiteX87" fmla="*/ 501481 w 699143"/>
              <a:gd name="connsiteY87" fmla="*/ 368316 h 688692"/>
              <a:gd name="connsiteX88" fmla="*/ 512005 w 699143"/>
              <a:gd name="connsiteY88" fmla="*/ 315700 h 688692"/>
              <a:gd name="connsiteX89" fmla="*/ 141350 w 699143"/>
              <a:gd name="connsiteY89" fmla="*/ 334408 h 688692"/>
              <a:gd name="connsiteX90" fmla="*/ 182274 w 699143"/>
              <a:gd name="connsiteY90" fmla="*/ 330900 h 688692"/>
              <a:gd name="connsiteX91" fmla="*/ 268799 w 699143"/>
              <a:gd name="connsiteY91" fmla="*/ 362470 h 688692"/>
              <a:gd name="connsiteX92" fmla="*/ 321416 w 699143"/>
              <a:gd name="connsiteY92" fmla="*/ 394040 h 688692"/>
              <a:gd name="connsiteX93" fmla="*/ 317908 w 699143"/>
              <a:gd name="connsiteY93" fmla="*/ 353116 h 688692"/>
              <a:gd name="connsiteX94" fmla="*/ 265292 w 699143"/>
              <a:gd name="connsiteY94" fmla="*/ 313361 h 688692"/>
              <a:gd name="connsiteX95" fmla="*/ 222029 w 699143"/>
              <a:gd name="connsiteY95" fmla="*/ 294653 h 688692"/>
              <a:gd name="connsiteX96" fmla="*/ 243076 w 699143"/>
              <a:gd name="connsiteY96" fmla="*/ 285299 h 688692"/>
              <a:gd name="connsiteX97" fmla="*/ 323755 w 699143"/>
              <a:gd name="connsiteY97" fmla="*/ 334408 h 688692"/>
              <a:gd name="connsiteX98" fmla="*/ 337785 w 699143"/>
              <a:gd name="connsiteY98" fmla="*/ 304007 h 688692"/>
              <a:gd name="connsiteX99" fmla="*/ 293354 w 699143"/>
              <a:gd name="connsiteY99" fmla="*/ 292314 h 688692"/>
              <a:gd name="connsiteX100" fmla="*/ 261784 w 699143"/>
              <a:gd name="connsiteY100" fmla="*/ 264252 h 688692"/>
              <a:gd name="connsiteX101" fmla="*/ 234891 w 699143"/>
              <a:gd name="connsiteY101" fmla="*/ 219820 h 688692"/>
              <a:gd name="connsiteX102" fmla="*/ 203321 w 699143"/>
              <a:gd name="connsiteY102" fmla="*/ 176558 h 688692"/>
              <a:gd name="connsiteX103" fmla="*/ 197475 w 699143"/>
              <a:gd name="connsiteY103" fmla="*/ 120433 h 688692"/>
              <a:gd name="connsiteX104" fmla="*/ 230214 w 699143"/>
              <a:gd name="connsiteY104" fmla="*/ 146157 h 688692"/>
              <a:gd name="connsiteX105" fmla="*/ 245414 w 699143"/>
              <a:gd name="connsiteY105" fmla="*/ 146157 h 688692"/>
              <a:gd name="connsiteX106" fmla="*/ 265292 w 699143"/>
              <a:gd name="connsiteY106" fmla="*/ 180066 h 688692"/>
              <a:gd name="connsiteX107" fmla="*/ 282831 w 699143"/>
              <a:gd name="connsiteY107" fmla="*/ 176558 h 688692"/>
              <a:gd name="connsiteX108" fmla="*/ 267630 w 699143"/>
              <a:gd name="connsiteY108" fmla="*/ 148495 h 688692"/>
              <a:gd name="connsiteX109" fmla="*/ 273476 w 699143"/>
              <a:gd name="connsiteY109" fmla="*/ 148495 h 688692"/>
              <a:gd name="connsiteX110" fmla="*/ 308554 w 699143"/>
              <a:gd name="connsiteY110" fmla="*/ 169542 h 688692"/>
              <a:gd name="connsiteX111" fmla="*/ 291015 w 699143"/>
              <a:gd name="connsiteY111" fmla="*/ 144988 h 688692"/>
              <a:gd name="connsiteX112" fmla="*/ 293354 w 699143"/>
              <a:gd name="connsiteY112" fmla="*/ 144988 h 688692"/>
              <a:gd name="connsiteX113" fmla="*/ 299200 w 699143"/>
              <a:gd name="connsiteY113" fmla="*/ 108741 h 688692"/>
              <a:gd name="connsiteX114" fmla="*/ 349478 w 699143"/>
              <a:gd name="connsiteY114" fmla="*/ 92371 h 688692"/>
              <a:gd name="connsiteX115" fmla="*/ 370525 w 699143"/>
              <a:gd name="connsiteY115" fmla="*/ 116926 h 688692"/>
              <a:gd name="connsiteX116" fmla="*/ 403264 w 699143"/>
              <a:gd name="connsiteY116" fmla="*/ 80679 h 688692"/>
              <a:gd name="connsiteX117" fmla="*/ 496804 w 699143"/>
              <a:gd name="connsiteY117" fmla="*/ 97048 h 688692"/>
              <a:gd name="connsiteX118" fmla="*/ 506159 w 699143"/>
              <a:gd name="connsiteY118" fmla="*/ 74832 h 688692"/>
              <a:gd name="connsiteX119" fmla="*/ 502651 w 699143"/>
              <a:gd name="connsiteY119" fmla="*/ 44432 h 688692"/>
              <a:gd name="connsiteX120" fmla="*/ 529544 w 699143"/>
              <a:gd name="connsiteY120" fmla="*/ 40924 h 688692"/>
              <a:gd name="connsiteX121" fmla="*/ 526036 w 699143"/>
              <a:gd name="connsiteY121" fmla="*/ 16370 h 688692"/>
              <a:gd name="connsiteX122" fmla="*/ 506159 w 699143"/>
              <a:gd name="connsiteY122" fmla="*/ 9354 h 688692"/>
              <a:gd name="connsiteX123" fmla="*/ 502651 w 699143"/>
              <a:gd name="connsiteY123" fmla="*/ 0 h 688692"/>
              <a:gd name="connsiteX124" fmla="*/ 479266 w 699143"/>
              <a:gd name="connsiteY124" fmla="*/ 11693 h 688692"/>
              <a:gd name="connsiteX125" fmla="*/ 487451 w 699143"/>
              <a:gd name="connsiteY125" fmla="*/ 36247 h 688692"/>
              <a:gd name="connsiteX126" fmla="*/ 455880 w 699143"/>
              <a:gd name="connsiteY126" fmla="*/ 47940 h 688692"/>
              <a:gd name="connsiteX127" fmla="*/ 436003 w 699143"/>
              <a:gd name="connsiteY127" fmla="*/ 32739 h 688692"/>
              <a:gd name="connsiteX128" fmla="*/ 410280 w 699143"/>
              <a:gd name="connsiteY128" fmla="*/ 47940 h 688692"/>
              <a:gd name="connsiteX129" fmla="*/ 392741 w 699143"/>
              <a:gd name="connsiteY129" fmla="*/ 32739 h 688692"/>
              <a:gd name="connsiteX130" fmla="*/ 365848 w 699143"/>
              <a:gd name="connsiteY130" fmla="*/ 38585 h 688692"/>
              <a:gd name="connsiteX131" fmla="*/ 342463 w 699143"/>
              <a:gd name="connsiteY131" fmla="*/ 12862 h 688692"/>
              <a:gd name="connsiteX132" fmla="*/ 307385 w 699143"/>
              <a:gd name="connsiteY132" fmla="*/ 18708 h 688692"/>
              <a:gd name="connsiteX133" fmla="*/ 295692 w 699143"/>
              <a:gd name="connsiteY133" fmla="*/ 40924 h 688692"/>
              <a:gd name="connsiteX134" fmla="*/ 268799 w 699143"/>
              <a:gd name="connsiteY134" fmla="*/ 29231 h 688692"/>
              <a:gd name="connsiteX135" fmla="*/ 233722 w 699143"/>
              <a:gd name="connsiteY135" fmla="*/ 47940 h 688692"/>
              <a:gd name="connsiteX136" fmla="*/ 210336 w 699143"/>
              <a:gd name="connsiteY136" fmla="*/ 35078 h 688692"/>
              <a:gd name="connsiteX137" fmla="*/ 183444 w 699143"/>
              <a:gd name="connsiteY137" fmla="*/ 61971 h 688692"/>
              <a:gd name="connsiteX138" fmla="*/ 130827 w 699143"/>
              <a:gd name="connsiteY138" fmla="*/ 68986 h 688692"/>
              <a:gd name="connsiteX139" fmla="*/ 124981 w 699143"/>
              <a:gd name="connsiteY139" fmla="*/ 90033 h 688692"/>
              <a:gd name="connsiteX140" fmla="*/ 78210 w 699143"/>
              <a:gd name="connsiteY140" fmla="*/ 86525 h 688692"/>
              <a:gd name="connsiteX141" fmla="*/ 68856 w 699143"/>
              <a:gd name="connsiteY141" fmla="*/ 95879 h 688692"/>
              <a:gd name="connsiteX142" fmla="*/ 65349 w 699143"/>
              <a:gd name="connsiteY142" fmla="*/ 121603 h 688692"/>
              <a:gd name="connsiteX143" fmla="*/ 36117 w 699143"/>
              <a:gd name="connsiteY143" fmla="*/ 133295 h 688692"/>
              <a:gd name="connsiteX144" fmla="*/ 36117 w 699143"/>
              <a:gd name="connsiteY144" fmla="*/ 159019 h 688692"/>
              <a:gd name="connsiteX145" fmla="*/ 20917 w 699143"/>
              <a:gd name="connsiteY145" fmla="*/ 168373 h 688692"/>
              <a:gd name="connsiteX146" fmla="*/ 1039 w 699143"/>
              <a:gd name="connsiteY146" fmla="*/ 175389 h 688692"/>
              <a:gd name="connsiteX147" fmla="*/ 1039 w 699143"/>
              <a:gd name="connsiteY147" fmla="*/ 205789 h 688692"/>
              <a:gd name="connsiteX148" fmla="*/ 4547 w 699143"/>
              <a:gd name="connsiteY148" fmla="*/ 218651 h 688692"/>
              <a:gd name="connsiteX149" fmla="*/ 12732 w 699143"/>
              <a:gd name="connsiteY149" fmla="*/ 256067 h 688692"/>
              <a:gd name="connsiteX150" fmla="*/ 52487 w 699143"/>
              <a:gd name="connsiteY150" fmla="*/ 293484 h 688692"/>
              <a:gd name="connsiteX151" fmla="*/ 87564 w 699143"/>
              <a:gd name="connsiteY151" fmla="*/ 336746 h 688692"/>
              <a:gd name="connsiteX152" fmla="*/ 141350 w 699143"/>
              <a:gd name="connsiteY152" fmla="*/ 334408 h 688692"/>
              <a:gd name="connsiteX153" fmla="*/ 385725 w 699143"/>
              <a:gd name="connsiteY153" fmla="*/ 368316 h 688692"/>
              <a:gd name="connsiteX154" fmla="*/ 417295 w 699143"/>
              <a:gd name="connsiteY154" fmla="*/ 420933 h 688692"/>
              <a:gd name="connsiteX155" fmla="*/ 428988 w 699143"/>
              <a:gd name="connsiteY155" fmla="*/ 399886 h 688692"/>
              <a:gd name="connsiteX156" fmla="*/ 385725 w 699143"/>
              <a:gd name="connsiteY156" fmla="*/ 368316 h 688692"/>
              <a:gd name="connsiteX157" fmla="*/ 403264 w 699143"/>
              <a:gd name="connsiteY157" fmla="*/ 484073 h 688692"/>
              <a:gd name="connsiteX158" fmla="*/ 391571 w 699143"/>
              <a:gd name="connsiteY158" fmla="*/ 474719 h 688692"/>
              <a:gd name="connsiteX159" fmla="*/ 379879 w 699143"/>
              <a:gd name="connsiteY159" fmla="*/ 486411 h 688692"/>
              <a:gd name="connsiteX160" fmla="*/ 403264 w 699143"/>
              <a:gd name="connsiteY160" fmla="*/ 484073 h 688692"/>
              <a:gd name="connsiteX161" fmla="*/ 406772 w 699143"/>
              <a:gd name="connsiteY161" fmla="*/ 520320 h 688692"/>
              <a:gd name="connsiteX162" fmla="*/ 420803 w 699143"/>
              <a:gd name="connsiteY162" fmla="*/ 516812 h 688692"/>
              <a:gd name="connsiteX163" fmla="*/ 406772 w 699143"/>
              <a:gd name="connsiteY163" fmla="*/ 520320 h 688692"/>
              <a:gd name="connsiteX164" fmla="*/ 29102 w 699143"/>
              <a:gd name="connsiteY164" fmla="*/ 325053 h 688692"/>
              <a:gd name="connsiteX165" fmla="*/ 2209 w 699143"/>
              <a:gd name="connsiteY165" fmla="*/ 353116 h 688692"/>
              <a:gd name="connsiteX166" fmla="*/ 51317 w 699143"/>
              <a:gd name="connsiteY166" fmla="*/ 365977 h 688692"/>
              <a:gd name="connsiteX167" fmla="*/ 29102 w 699143"/>
              <a:gd name="connsiteY167" fmla="*/ 325053 h 688692"/>
              <a:gd name="connsiteX168" fmla="*/ 314400 w 699143"/>
              <a:gd name="connsiteY168" fmla="*/ 136803 h 688692"/>
              <a:gd name="connsiteX169" fmla="*/ 349478 w 699143"/>
              <a:gd name="connsiteY169" fmla="*/ 159019 h 688692"/>
              <a:gd name="connsiteX170" fmla="*/ 363509 w 699143"/>
              <a:gd name="connsiteY170" fmla="*/ 146157 h 688692"/>
              <a:gd name="connsiteX171" fmla="*/ 314400 w 699143"/>
              <a:gd name="connsiteY171" fmla="*/ 136803 h 6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699143" h="688692">
                <a:moveTo>
                  <a:pt x="147197" y="349608"/>
                </a:moveTo>
                <a:cubicBezTo>
                  <a:pt x="120304" y="361301"/>
                  <a:pt x="120304" y="361301"/>
                  <a:pt x="120304" y="361301"/>
                </a:cubicBezTo>
                <a:cubicBezTo>
                  <a:pt x="106273" y="361301"/>
                  <a:pt x="106273" y="361301"/>
                  <a:pt x="106273" y="361301"/>
                </a:cubicBezTo>
                <a:cubicBezTo>
                  <a:pt x="85226" y="389363"/>
                  <a:pt x="85226" y="389363"/>
                  <a:pt x="85226" y="389363"/>
                </a:cubicBezTo>
                <a:cubicBezTo>
                  <a:pt x="122642" y="420933"/>
                  <a:pt x="122642" y="420933"/>
                  <a:pt x="122642" y="420933"/>
                </a:cubicBezTo>
                <a:cubicBezTo>
                  <a:pt x="122642" y="420933"/>
                  <a:pt x="116796" y="452502"/>
                  <a:pt x="116796" y="471211"/>
                </a:cubicBezTo>
                <a:cubicBezTo>
                  <a:pt x="116796" y="489919"/>
                  <a:pt x="146027" y="501611"/>
                  <a:pt x="151874" y="487580"/>
                </a:cubicBezTo>
                <a:cubicBezTo>
                  <a:pt x="157720" y="474719"/>
                  <a:pt x="175259" y="475888"/>
                  <a:pt x="175259" y="475888"/>
                </a:cubicBezTo>
                <a:cubicBezTo>
                  <a:pt x="202152" y="524997"/>
                  <a:pt x="202152" y="524997"/>
                  <a:pt x="202152" y="524997"/>
                </a:cubicBezTo>
                <a:cubicBezTo>
                  <a:pt x="213844" y="491088"/>
                  <a:pt x="213844" y="491088"/>
                  <a:pt x="213844" y="491088"/>
                </a:cubicBezTo>
                <a:cubicBezTo>
                  <a:pt x="231383" y="515643"/>
                  <a:pt x="231383" y="515643"/>
                  <a:pt x="231383" y="515643"/>
                </a:cubicBezTo>
                <a:cubicBezTo>
                  <a:pt x="262953" y="527335"/>
                  <a:pt x="262953" y="527335"/>
                  <a:pt x="262953" y="527335"/>
                </a:cubicBezTo>
                <a:cubicBezTo>
                  <a:pt x="245414" y="506288"/>
                  <a:pt x="245414" y="506288"/>
                  <a:pt x="245414" y="506288"/>
                </a:cubicBezTo>
                <a:cubicBezTo>
                  <a:pt x="253599" y="496934"/>
                  <a:pt x="253599" y="496934"/>
                  <a:pt x="253599" y="496934"/>
                </a:cubicBezTo>
                <a:cubicBezTo>
                  <a:pt x="250091" y="468872"/>
                  <a:pt x="250091" y="468872"/>
                  <a:pt x="250091" y="468872"/>
                </a:cubicBezTo>
                <a:cubicBezTo>
                  <a:pt x="250091" y="468872"/>
                  <a:pt x="217352" y="429117"/>
                  <a:pt x="223198" y="413917"/>
                </a:cubicBezTo>
                <a:cubicBezTo>
                  <a:pt x="229045" y="398717"/>
                  <a:pt x="274646" y="434964"/>
                  <a:pt x="274646" y="434964"/>
                </a:cubicBezTo>
                <a:cubicBezTo>
                  <a:pt x="292184" y="427948"/>
                  <a:pt x="292184" y="427948"/>
                  <a:pt x="292184" y="427948"/>
                </a:cubicBezTo>
                <a:cubicBezTo>
                  <a:pt x="292184" y="427948"/>
                  <a:pt x="271138" y="415086"/>
                  <a:pt x="252430" y="397548"/>
                </a:cubicBezTo>
                <a:cubicBezTo>
                  <a:pt x="232552" y="381178"/>
                  <a:pt x="147197" y="349608"/>
                  <a:pt x="147197" y="349608"/>
                </a:cubicBezTo>
                <a:close/>
                <a:moveTo>
                  <a:pt x="549421" y="510965"/>
                </a:moveTo>
                <a:cubicBezTo>
                  <a:pt x="531882" y="503950"/>
                  <a:pt x="523698" y="517981"/>
                  <a:pt x="534221" y="523827"/>
                </a:cubicBezTo>
                <a:cubicBezTo>
                  <a:pt x="548252" y="533182"/>
                  <a:pt x="566960" y="517981"/>
                  <a:pt x="549421" y="510965"/>
                </a:cubicBezTo>
                <a:close/>
                <a:moveTo>
                  <a:pt x="499143" y="660631"/>
                </a:moveTo>
                <a:cubicBezTo>
                  <a:pt x="490958" y="664138"/>
                  <a:pt x="485112" y="641922"/>
                  <a:pt x="485112" y="641922"/>
                </a:cubicBezTo>
                <a:cubicBezTo>
                  <a:pt x="441850" y="639584"/>
                  <a:pt x="441850" y="639584"/>
                  <a:pt x="441850" y="639584"/>
                </a:cubicBezTo>
                <a:cubicBezTo>
                  <a:pt x="400926" y="630230"/>
                  <a:pt x="400926" y="630230"/>
                  <a:pt x="400926" y="630230"/>
                </a:cubicBezTo>
                <a:cubicBezTo>
                  <a:pt x="360002" y="630230"/>
                  <a:pt x="360002" y="630230"/>
                  <a:pt x="360002" y="630230"/>
                </a:cubicBezTo>
                <a:cubicBezTo>
                  <a:pt x="321416" y="609183"/>
                  <a:pt x="321416" y="609183"/>
                  <a:pt x="321416" y="609183"/>
                </a:cubicBezTo>
                <a:cubicBezTo>
                  <a:pt x="321416" y="609183"/>
                  <a:pt x="289846" y="622045"/>
                  <a:pt x="307385" y="640753"/>
                </a:cubicBezTo>
                <a:cubicBezTo>
                  <a:pt x="324924" y="659461"/>
                  <a:pt x="334278" y="646599"/>
                  <a:pt x="334278" y="646599"/>
                </a:cubicBezTo>
                <a:cubicBezTo>
                  <a:pt x="345970" y="658292"/>
                  <a:pt x="345970" y="658292"/>
                  <a:pt x="345970" y="658292"/>
                </a:cubicBezTo>
                <a:cubicBezTo>
                  <a:pt x="392741" y="660631"/>
                  <a:pt x="392741" y="660631"/>
                  <a:pt x="392741" y="660631"/>
                </a:cubicBezTo>
                <a:cubicBezTo>
                  <a:pt x="407941" y="688693"/>
                  <a:pt x="407941" y="688693"/>
                  <a:pt x="407941" y="688693"/>
                </a:cubicBezTo>
                <a:cubicBezTo>
                  <a:pt x="457050" y="686354"/>
                  <a:pt x="457050" y="686354"/>
                  <a:pt x="457050" y="686354"/>
                </a:cubicBezTo>
                <a:cubicBezTo>
                  <a:pt x="462896" y="679339"/>
                  <a:pt x="462896" y="679339"/>
                  <a:pt x="462896" y="679339"/>
                </a:cubicBezTo>
                <a:cubicBezTo>
                  <a:pt x="462896" y="679339"/>
                  <a:pt x="537729" y="688693"/>
                  <a:pt x="541237" y="662969"/>
                </a:cubicBezTo>
                <a:cubicBezTo>
                  <a:pt x="545913" y="636076"/>
                  <a:pt x="506159" y="657123"/>
                  <a:pt x="499143" y="660631"/>
                </a:cubicBezTo>
                <a:close/>
                <a:moveTo>
                  <a:pt x="240737" y="541366"/>
                </a:moveTo>
                <a:cubicBezTo>
                  <a:pt x="229045" y="544874"/>
                  <a:pt x="238399" y="577613"/>
                  <a:pt x="252430" y="565921"/>
                </a:cubicBezTo>
                <a:cubicBezTo>
                  <a:pt x="266461" y="554228"/>
                  <a:pt x="254768" y="536689"/>
                  <a:pt x="240737" y="541366"/>
                </a:cubicBezTo>
                <a:close/>
                <a:moveTo>
                  <a:pt x="356494" y="415086"/>
                </a:moveTo>
                <a:cubicBezTo>
                  <a:pt x="347140" y="424440"/>
                  <a:pt x="352986" y="436133"/>
                  <a:pt x="362340" y="433795"/>
                </a:cubicBezTo>
                <a:cubicBezTo>
                  <a:pt x="379879" y="430287"/>
                  <a:pt x="365848" y="405732"/>
                  <a:pt x="356494" y="415086"/>
                </a:cubicBezTo>
                <a:close/>
                <a:moveTo>
                  <a:pt x="600868" y="641922"/>
                </a:moveTo>
                <a:cubicBezTo>
                  <a:pt x="626592" y="636076"/>
                  <a:pt x="626592" y="636076"/>
                  <a:pt x="626592" y="636076"/>
                </a:cubicBezTo>
                <a:cubicBezTo>
                  <a:pt x="612561" y="585798"/>
                  <a:pt x="612561" y="585798"/>
                  <a:pt x="612561" y="585798"/>
                </a:cubicBezTo>
                <a:lnTo>
                  <a:pt x="600868" y="641922"/>
                </a:lnTo>
                <a:close/>
                <a:moveTo>
                  <a:pt x="598530" y="484073"/>
                </a:moveTo>
                <a:cubicBezTo>
                  <a:pt x="596191" y="512135"/>
                  <a:pt x="596191" y="512135"/>
                  <a:pt x="596191" y="512135"/>
                </a:cubicBezTo>
                <a:cubicBezTo>
                  <a:pt x="645300" y="475888"/>
                  <a:pt x="645300" y="475888"/>
                  <a:pt x="645300" y="475888"/>
                </a:cubicBezTo>
                <a:cubicBezTo>
                  <a:pt x="630100" y="466534"/>
                  <a:pt x="630100" y="466534"/>
                  <a:pt x="630100" y="466534"/>
                </a:cubicBezTo>
                <a:lnTo>
                  <a:pt x="598530" y="484073"/>
                </a:lnTo>
                <a:close/>
                <a:moveTo>
                  <a:pt x="697917" y="527335"/>
                </a:moveTo>
                <a:cubicBezTo>
                  <a:pt x="689732" y="514473"/>
                  <a:pt x="648808" y="567090"/>
                  <a:pt x="660501" y="585798"/>
                </a:cubicBezTo>
                <a:cubicBezTo>
                  <a:pt x="671024" y="603337"/>
                  <a:pt x="706102" y="541366"/>
                  <a:pt x="697917" y="527335"/>
                </a:cubicBezTo>
                <a:close/>
                <a:moveTo>
                  <a:pt x="356494" y="274776"/>
                </a:moveTo>
                <a:cubicBezTo>
                  <a:pt x="356494" y="274776"/>
                  <a:pt x="344801" y="296991"/>
                  <a:pt x="376371" y="296991"/>
                </a:cubicBezTo>
                <a:lnTo>
                  <a:pt x="356494" y="274776"/>
                </a:lnTo>
                <a:close/>
                <a:moveTo>
                  <a:pt x="575145" y="467703"/>
                </a:moveTo>
                <a:cubicBezTo>
                  <a:pt x="592684" y="443149"/>
                  <a:pt x="592684" y="443149"/>
                  <a:pt x="592684" y="443149"/>
                </a:cubicBezTo>
                <a:cubicBezTo>
                  <a:pt x="569299" y="443149"/>
                  <a:pt x="569299" y="443149"/>
                  <a:pt x="569299" y="443149"/>
                </a:cubicBezTo>
                <a:lnTo>
                  <a:pt x="575145" y="467703"/>
                </a:lnTo>
                <a:close/>
                <a:moveTo>
                  <a:pt x="577483" y="394040"/>
                </a:moveTo>
                <a:cubicBezTo>
                  <a:pt x="557606" y="378839"/>
                  <a:pt x="562283" y="412748"/>
                  <a:pt x="562283" y="412748"/>
                </a:cubicBezTo>
                <a:cubicBezTo>
                  <a:pt x="589176" y="426779"/>
                  <a:pt x="596191" y="409240"/>
                  <a:pt x="577483" y="394040"/>
                </a:cubicBezTo>
                <a:close/>
                <a:moveTo>
                  <a:pt x="441850" y="464195"/>
                </a:moveTo>
                <a:cubicBezTo>
                  <a:pt x="445357" y="486411"/>
                  <a:pt x="465235" y="492257"/>
                  <a:pt x="474589" y="477057"/>
                </a:cubicBezTo>
                <a:cubicBezTo>
                  <a:pt x="487451" y="458349"/>
                  <a:pt x="438342" y="440810"/>
                  <a:pt x="441850" y="464195"/>
                </a:cubicBezTo>
                <a:close/>
                <a:moveTo>
                  <a:pt x="517851" y="238528"/>
                </a:moveTo>
                <a:cubicBezTo>
                  <a:pt x="480435" y="247882"/>
                  <a:pt x="480435" y="247882"/>
                  <a:pt x="480435" y="247882"/>
                </a:cubicBezTo>
                <a:cubicBezTo>
                  <a:pt x="482774" y="278283"/>
                  <a:pt x="507328" y="264252"/>
                  <a:pt x="507328" y="264252"/>
                </a:cubicBezTo>
                <a:cubicBezTo>
                  <a:pt x="507328" y="264252"/>
                  <a:pt x="516682" y="285299"/>
                  <a:pt x="534221" y="277114"/>
                </a:cubicBezTo>
                <a:cubicBezTo>
                  <a:pt x="551760" y="268929"/>
                  <a:pt x="517851" y="238528"/>
                  <a:pt x="517851" y="238528"/>
                </a:cubicBezTo>
                <a:close/>
                <a:moveTo>
                  <a:pt x="530713" y="412748"/>
                </a:moveTo>
                <a:cubicBezTo>
                  <a:pt x="522528" y="405732"/>
                  <a:pt x="499143" y="410409"/>
                  <a:pt x="499143" y="425610"/>
                </a:cubicBezTo>
                <a:cubicBezTo>
                  <a:pt x="499143" y="436133"/>
                  <a:pt x="537729" y="420933"/>
                  <a:pt x="530713" y="412748"/>
                </a:cubicBezTo>
                <a:close/>
                <a:moveTo>
                  <a:pt x="490958" y="489919"/>
                </a:moveTo>
                <a:cubicBezTo>
                  <a:pt x="490958" y="506288"/>
                  <a:pt x="490958" y="506288"/>
                  <a:pt x="490958" y="506288"/>
                </a:cubicBezTo>
                <a:cubicBezTo>
                  <a:pt x="508497" y="487580"/>
                  <a:pt x="508497" y="487580"/>
                  <a:pt x="508497" y="487580"/>
                </a:cubicBezTo>
                <a:lnTo>
                  <a:pt x="490958" y="489919"/>
                </a:lnTo>
                <a:close/>
                <a:moveTo>
                  <a:pt x="29102" y="388193"/>
                </a:moveTo>
                <a:cubicBezTo>
                  <a:pt x="11563" y="401055"/>
                  <a:pt x="50148" y="412748"/>
                  <a:pt x="50148" y="412748"/>
                </a:cubicBezTo>
                <a:cubicBezTo>
                  <a:pt x="63010" y="405732"/>
                  <a:pt x="46640" y="375332"/>
                  <a:pt x="29102" y="388193"/>
                </a:cubicBezTo>
                <a:close/>
                <a:moveTo>
                  <a:pt x="512005" y="315700"/>
                </a:moveTo>
                <a:cubicBezTo>
                  <a:pt x="486281" y="315700"/>
                  <a:pt x="486281" y="315700"/>
                  <a:pt x="486281" y="315700"/>
                </a:cubicBezTo>
                <a:cubicBezTo>
                  <a:pt x="483943" y="337915"/>
                  <a:pt x="483943" y="337915"/>
                  <a:pt x="483943" y="337915"/>
                </a:cubicBezTo>
                <a:cubicBezTo>
                  <a:pt x="501481" y="368316"/>
                  <a:pt x="501481" y="368316"/>
                  <a:pt x="501481" y="368316"/>
                </a:cubicBezTo>
                <a:lnTo>
                  <a:pt x="512005" y="315700"/>
                </a:lnTo>
                <a:close/>
                <a:moveTo>
                  <a:pt x="141350" y="334408"/>
                </a:moveTo>
                <a:cubicBezTo>
                  <a:pt x="141350" y="334408"/>
                  <a:pt x="168243" y="325053"/>
                  <a:pt x="182274" y="330900"/>
                </a:cubicBezTo>
                <a:cubicBezTo>
                  <a:pt x="196306" y="336746"/>
                  <a:pt x="268799" y="362470"/>
                  <a:pt x="268799" y="362470"/>
                </a:cubicBezTo>
                <a:cubicBezTo>
                  <a:pt x="268799" y="362470"/>
                  <a:pt x="312062" y="405732"/>
                  <a:pt x="321416" y="394040"/>
                </a:cubicBezTo>
                <a:cubicBezTo>
                  <a:pt x="330770" y="382347"/>
                  <a:pt x="333108" y="365977"/>
                  <a:pt x="317908" y="353116"/>
                </a:cubicBezTo>
                <a:cubicBezTo>
                  <a:pt x="302708" y="340254"/>
                  <a:pt x="271138" y="315700"/>
                  <a:pt x="265292" y="313361"/>
                </a:cubicBezTo>
                <a:cubicBezTo>
                  <a:pt x="259445" y="311023"/>
                  <a:pt x="222029" y="294653"/>
                  <a:pt x="222029" y="294653"/>
                </a:cubicBezTo>
                <a:cubicBezTo>
                  <a:pt x="222029" y="294653"/>
                  <a:pt x="236060" y="282960"/>
                  <a:pt x="243076" y="285299"/>
                </a:cubicBezTo>
                <a:cubicBezTo>
                  <a:pt x="251260" y="287637"/>
                  <a:pt x="295692" y="329730"/>
                  <a:pt x="323755" y="334408"/>
                </a:cubicBezTo>
                <a:cubicBezTo>
                  <a:pt x="350647" y="337915"/>
                  <a:pt x="362340" y="308684"/>
                  <a:pt x="337785" y="304007"/>
                </a:cubicBezTo>
                <a:cubicBezTo>
                  <a:pt x="312062" y="300499"/>
                  <a:pt x="293354" y="292314"/>
                  <a:pt x="293354" y="292314"/>
                </a:cubicBezTo>
                <a:cubicBezTo>
                  <a:pt x="293354" y="292314"/>
                  <a:pt x="266461" y="277114"/>
                  <a:pt x="261784" y="264252"/>
                </a:cubicBezTo>
                <a:cubicBezTo>
                  <a:pt x="258276" y="251390"/>
                  <a:pt x="234891" y="219820"/>
                  <a:pt x="234891" y="219820"/>
                </a:cubicBezTo>
                <a:cubicBezTo>
                  <a:pt x="234891" y="219820"/>
                  <a:pt x="213844" y="188251"/>
                  <a:pt x="203321" y="176558"/>
                </a:cubicBezTo>
                <a:cubicBezTo>
                  <a:pt x="193967" y="164865"/>
                  <a:pt x="183444" y="126280"/>
                  <a:pt x="197475" y="120433"/>
                </a:cubicBezTo>
                <a:cubicBezTo>
                  <a:pt x="211506" y="114587"/>
                  <a:pt x="215013" y="146157"/>
                  <a:pt x="230214" y="146157"/>
                </a:cubicBezTo>
                <a:cubicBezTo>
                  <a:pt x="233722" y="146157"/>
                  <a:pt x="239568" y="146157"/>
                  <a:pt x="245414" y="146157"/>
                </a:cubicBezTo>
                <a:cubicBezTo>
                  <a:pt x="253599" y="161357"/>
                  <a:pt x="260615" y="177727"/>
                  <a:pt x="265292" y="180066"/>
                </a:cubicBezTo>
                <a:cubicBezTo>
                  <a:pt x="271138" y="183573"/>
                  <a:pt x="282831" y="176558"/>
                  <a:pt x="282831" y="176558"/>
                </a:cubicBezTo>
                <a:cubicBezTo>
                  <a:pt x="267630" y="148495"/>
                  <a:pt x="267630" y="148495"/>
                  <a:pt x="267630" y="148495"/>
                </a:cubicBezTo>
                <a:cubicBezTo>
                  <a:pt x="269969" y="148495"/>
                  <a:pt x="271138" y="148495"/>
                  <a:pt x="273476" y="148495"/>
                </a:cubicBezTo>
                <a:cubicBezTo>
                  <a:pt x="308554" y="169542"/>
                  <a:pt x="308554" y="169542"/>
                  <a:pt x="308554" y="169542"/>
                </a:cubicBezTo>
                <a:cubicBezTo>
                  <a:pt x="291015" y="144988"/>
                  <a:pt x="291015" y="144988"/>
                  <a:pt x="291015" y="144988"/>
                </a:cubicBezTo>
                <a:lnTo>
                  <a:pt x="293354" y="144988"/>
                </a:lnTo>
                <a:cubicBezTo>
                  <a:pt x="299200" y="139142"/>
                  <a:pt x="301539" y="123941"/>
                  <a:pt x="299200" y="108741"/>
                </a:cubicBezTo>
                <a:cubicBezTo>
                  <a:pt x="296861" y="93541"/>
                  <a:pt x="331939" y="86525"/>
                  <a:pt x="349478" y="92371"/>
                </a:cubicBezTo>
                <a:cubicBezTo>
                  <a:pt x="367017" y="98218"/>
                  <a:pt x="352986" y="122772"/>
                  <a:pt x="370525" y="116926"/>
                </a:cubicBezTo>
                <a:cubicBezTo>
                  <a:pt x="388064" y="111079"/>
                  <a:pt x="393910" y="83017"/>
                  <a:pt x="403264" y="80679"/>
                </a:cubicBezTo>
                <a:cubicBezTo>
                  <a:pt x="412618" y="78340"/>
                  <a:pt x="496804" y="97048"/>
                  <a:pt x="496804" y="97048"/>
                </a:cubicBezTo>
                <a:cubicBezTo>
                  <a:pt x="496804" y="97048"/>
                  <a:pt x="502651" y="87694"/>
                  <a:pt x="506159" y="74832"/>
                </a:cubicBezTo>
                <a:cubicBezTo>
                  <a:pt x="509666" y="61971"/>
                  <a:pt x="500312" y="56124"/>
                  <a:pt x="502651" y="44432"/>
                </a:cubicBezTo>
                <a:cubicBezTo>
                  <a:pt x="504989" y="32739"/>
                  <a:pt x="529544" y="40924"/>
                  <a:pt x="529544" y="40924"/>
                </a:cubicBezTo>
                <a:cubicBezTo>
                  <a:pt x="529544" y="40924"/>
                  <a:pt x="531882" y="25723"/>
                  <a:pt x="526036" y="16370"/>
                </a:cubicBezTo>
                <a:cubicBezTo>
                  <a:pt x="520190" y="7016"/>
                  <a:pt x="506159" y="9354"/>
                  <a:pt x="506159" y="9354"/>
                </a:cubicBezTo>
                <a:cubicBezTo>
                  <a:pt x="502651" y="0"/>
                  <a:pt x="502651" y="0"/>
                  <a:pt x="502651" y="0"/>
                </a:cubicBezTo>
                <a:cubicBezTo>
                  <a:pt x="479266" y="11693"/>
                  <a:pt x="479266" y="11693"/>
                  <a:pt x="479266" y="11693"/>
                </a:cubicBezTo>
                <a:cubicBezTo>
                  <a:pt x="479266" y="11693"/>
                  <a:pt x="490958" y="26893"/>
                  <a:pt x="487451" y="36247"/>
                </a:cubicBezTo>
                <a:cubicBezTo>
                  <a:pt x="483943" y="45601"/>
                  <a:pt x="455880" y="47940"/>
                  <a:pt x="455880" y="47940"/>
                </a:cubicBezTo>
                <a:cubicBezTo>
                  <a:pt x="436003" y="32739"/>
                  <a:pt x="436003" y="32739"/>
                  <a:pt x="436003" y="32739"/>
                </a:cubicBezTo>
                <a:cubicBezTo>
                  <a:pt x="436003" y="32739"/>
                  <a:pt x="426649" y="45601"/>
                  <a:pt x="410280" y="47940"/>
                </a:cubicBezTo>
                <a:cubicBezTo>
                  <a:pt x="395079" y="50278"/>
                  <a:pt x="392741" y="32739"/>
                  <a:pt x="392741" y="32739"/>
                </a:cubicBezTo>
                <a:cubicBezTo>
                  <a:pt x="392741" y="32739"/>
                  <a:pt x="381048" y="38585"/>
                  <a:pt x="365848" y="38585"/>
                </a:cubicBezTo>
                <a:cubicBezTo>
                  <a:pt x="350647" y="38585"/>
                  <a:pt x="342463" y="12862"/>
                  <a:pt x="342463" y="12862"/>
                </a:cubicBezTo>
                <a:cubicBezTo>
                  <a:pt x="307385" y="18708"/>
                  <a:pt x="307385" y="18708"/>
                  <a:pt x="307385" y="18708"/>
                </a:cubicBezTo>
                <a:cubicBezTo>
                  <a:pt x="295692" y="40924"/>
                  <a:pt x="295692" y="40924"/>
                  <a:pt x="295692" y="40924"/>
                </a:cubicBezTo>
                <a:cubicBezTo>
                  <a:pt x="268799" y="29231"/>
                  <a:pt x="268799" y="29231"/>
                  <a:pt x="268799" y="29231"/>
                </a:cubicBezTo>
                <a:cubicBezTo>
                  <a:pt x="268799" y="29231"/>
                  <a:pt x="248922" y="47940"/>
                  <a:pt x="233722" y="47940"/>
                </a:cubicBezTo>
                <a:cubicBezTo>
                  <a:pt x="224368" y="47940"/>
                  <a:pt x="216183" y="40924"/>
                  <a:pt x="210336" y="35078"/>
                </a:cubicBezTo>
                <a:cubicBezTo>
                  <a:pt x="202152" y="44432"/>
                  <a:pt x="192798" y="50278"/>
                  <a:pt x="183444" y="61971"/>
                </a:cubicBezTo>
                <a:cubicBezTo>
                  <a:pt x="168243" y="77171"/>
                  <a:pt x="130827" y="68986"/>
                  <a:pt x="130827" y="68986"/>
                </a:cubicBezTo>
                <a:cubicBezTo>
                  <a:pt x="130827" y="68986"/>
                  <a:pt x="133165" y="78340"/>
                  <a:pt x="124981" y="90033"/>
                </a:cubicBezTo>
                <a:cubicBezTo>
                  <a:pt x="116796" y="101725"/>
                  <a:pt x="78210" y="86525"/>
                  <a:pt x="78210" y="86525"/>
                </a:cubicBezTo>
                <a:cubicBezTo>
                  <a:pt x="68856" y="95879"/>
                  <a:pt x="68856" y="95879"/>
                  <a:pt x="68856" y="95879"/>
                </a:cubicBezTo>
                <a:cubicBezTo>
                  <a:pt x="68856" y="105233"/>
                  <a:pt x="71195" y="118095"/>
                  <a:pt x="65349" y="121603"/>
                </a:cubicBezTo>
                <a:cubicBezTo>
                  <a:pt x="55995" y="128618"/>
                  <a:pt x="36117" y="133295"/>
                  <a:pt x="36117" y="133295"/>
                </a:cubicBezTo>
                <a:cubicBezTo>
                  <a:pt x="36117" y="159019"/>
                  <a:pt x="36117" y="159019"/>
                  <a:pt x="36117" y="159019"/>
                </a:cubicBezTo>
                <a:cubicBezTo>
                  <a:pt x="20917" y="168373"/>
                  <a:pt x="20917" y="168373"/>
                  <a:pt x="20917" y="168373"/>
                </a:cubicBezTo>
                <a:cubicBezTo>
                  <a:pt x="20917" y="168373"/>
                  <a:pt x="3378" y="162527"/>
                  <a:pt x="1039" y="175389"/>
                </a:cubicBezTo>
                <a:cubicBezTo>
                  <a:pt x="-1299" y="188251"/>
                  <a:pt x="1039" y="205789"/>
                  <a:pt x="1039" y="205789"/>
                </a:cubicBezTo>
                <a:cubicBezTo>
                  <a:pt x="4547" y="218651"/>
                  <a:pt x="4547" y="218651"/>
                  <a:pt x="4547" y="218651"/>
                </a:cubicBezTo>
                <a:cubicBezTo>
                  <a:pt x="4547" y="218651"/>
                  <a:pt x="-4807" y="250221"/>
                  <a:pt x="12732" y="256067"/>
                </a:cubicBezTo>
                <a:cubicBezTo>
                  <a:pt x="30271" y="261914"/>
                  <a:pt x="52487" y="293484"/>
                  <a:pt x="52487" y="293484"/>
                </a:cubicBezTo>
                <a:cubicBezTo>
                  <a:pt x="52487" y="293484"/>
                  <a:pt x="72364" y="336746"/>
                  <a:pt x="87564" y="336746"/>
                </a:cubicBezTo>
                <a:cubicBezTo>
                  <a:pt x="102765" y="336746"/>
                  <a:pt x="141350" y="334408"/>
                  <a:pt x="141350" y="334408"/>
                </a:cubicBezTo>
                <a:close/>
                <a:moveTo>
                  <a:pt x="385725" y="368316"/>
                </a:moveTo>
                <a:cubicBezTo>
                  <a:pt x="417295" y="420933"/>
                  <a:pt x="417295" y="420933"/>
                  <a:pt x="417295" y="420933"/>
                </a:cubicBezTo>
                <a:cubicBezTo>
                  <a:pt x="428988" y="399886"/>
                  <a:pt x="428988" y="399886"/>
                  <a:pt x="428988" y="399886"/>
                </a:cubicBezTo>
                <a:lnTo>
                  <a:pt x="385725" y="368316"/>
                </a:lnTo>
                <a:close/>
                <a:moveTo>
                  <a:pt x="403264" y="484073"/>
                </a:moveTo>
                <a:cubicBezTo>
                  <a:pt x="391571" y="474719"/>
                  <a:pt x="391571" y="474719"/>
                  <a:pt x="391571" y="474719"/>
                </a:cubicBezTo>
                <a:cubicBezTo>
                  <a:pt x="379879" y="486411"/>
                  <a:pt x="379879" y="486411"/>
                  <a:pt x="379879" y="486411"/>
                </a:cubicBezTo>
                <a:lnTo>
                  <a:pt x="403264" y="484073"/>
                </a:lnTo>
                <a:close/>
                <a:moveTo>
                  <a:pt x="406772" y="520320"/>
                </a:moveTo>
                <a:cubicBezTo>
                  <a:pt x="404433" y="526166"/>
                  <a:pt x="421972" y="529674"/>
                  <a:pt x="420803" y="516812"/>
                </a:cubicBezTo>
                <a:cubicBezTo>
                  <a:pt x="418464" y="502781"/>
                  <a:pt x="409110" y="508627"/>
                  <a:pt x="406772" y="520320"/>
                </a:cubicBezTo>
                <a:close/>
                <a:moveTo>
                  <a:pt x="29102" y="325053"/>
                </a:moveTo>
                <a:cubicBezTo>
                  <a:pt x="2209" y="353116"/>
                  <a:pt x="2209" y="353116"/>
                  <a:pt x="2209" y="353116"/>
                </a:cubicBezTo>
                <a:cubicBezTo>
                  <a:pt x="51317" y="365977"/>
                  <a:pt x="51317" y="365977"/>
                  <a:pt x="51317" y="365977"/>
                </a:cubicBezTo>
                <a:lnTo>
                  <a:pt x="29102" y="325053"/>
                </a:lnTo>
                <a:close/>
                <a:moveTo>
                  <a:pt x="314400" y="136803"/>
                </a:moveTo>
                <a:cubicBezTo>
                  <a:pt x="349478" y="159019"/>
                  <a:pt x="349478" y="159019"/>
                  <a:pt x="349478" y="159019"/>
                </a:cubicBezTo>
                <a:cubicBezTo>
                  <a:pt x="363509" y="146157"/>
                  <a:pt x="363509" y="146157"/>
                  <a:pt x="363509" y="146157"/>
                </a:cubicBezTo>
                <a:lnTo>
                  <a:pt x="314400" y="136803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1C72B0A-65AC-4090-B11C-5B93132C7AEF}"/>
              </a:ext>
            </a:extLst>
          </p:cNvPr>
          <p:cNvGrpSpPr/>
          <p:nvPr/>
        </p:nvGrpSpPr>
        <p:grpSpPr>
          <a:xfrm>
            <a:off x="13840889" y="2012780"/>
            <a:ext cx="3349608" cy="647875"/>
            <a:chOff x="12233464" y="8465557"/>
            <a:chExt cx="2813813" cy="647875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8BAD1C7C-13D3-4911-A85F-4BD4ED37CCDE}"/>
                </a:ext>
              </a:extLst>
            </p:cNvPr>
            <p:cNvSpPr txBox="1"/>
            <p:nvPr/>
          </p:nvSpPr>
          <p:spPr>
            <a:xfrm>
              <a:off x="12870476" y="8465557"/>
              <a:ext cx="2065159" cy="3877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defRPr>
              </a:lvl1pPr>
            </a:lstStyle>
            <a:p>
              <a:r>
                <a:rPr lang="ru-RU" altLang="ru-RU" sz="1400" dirty="0">
                  <a:solidFill>
                    <a:schemeClr val="tx1"/>
                  </a:solidFill>
                </a:rPr>
                <a:t>Ж/д перевозки</a:t>
              </a:r>
            </a:p>
            <a:p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5B3C96BD-C977-41DB-BAA8-08A866336247}"/>
                </a:ext>
              </a:extLst>
            </p:cNvPr>
            <p:cNvSpPr txBox="1"/>
            <p:nvPr/>
          </p:nvSpPr>
          <p:spPr>
            <a:xfrm>
              <a:off x="12870476" y="8725634"/>
              <a:ext cx="2176801" cy="3877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defRPr>
              </a:lvl1pPr>
            </a:lstStyle>
            <a:p>
              <a:r>
                <a:rPr lang="ru-RU" altLang="ru-RU" sz="1400" dirty="0">
                  <a:solidFill>
                    <a:schemeClr val="tx1"/>
                  </a:solidFill>
                </a:rPr>
                <a:t>Автомобильные перевозки</a:t>
              </a:r>
            </a:p>
            <a:p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71DF9B97-4ABC-4826-BB12-2B881C58A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47057" y="8813339"/>
              <a:ext cx="507793" cy="0"/>
            </a:xfrm>
            <a:prstGeom prst="straightConnector1">
              <a:avLst/>
            </a:prstGeom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4">
              <a:extLst>
                <a:ext uri="{FF2B5EF4-FFF2-40B4-BE49-F238E27FC236}">
                  <a16:creationId xmlns:a16="http://schemas.microsoft.com/office/drawing/2014/main" id="{4F334CB3-8CB5-4001-AC79-C288C8EA3448}"/>
                </a:ext>
              </a:extLst>
            </p:cNvPr>
            <p:cNvCxnSpPr>
              <a:cxnSpLocks/>
            </p:cNvCxnSpPr>
            <p:nvPr/>
          </p:nvCxnSpPr>
          <p:spPr>
            <a:xfrm>
              <a:off x="12233464" y="8561731"/>
              <a:ext cx="505670" cy="0"/>
            </a:xfrm>
            <a:prstGeom prst="line">
              <a:avLst/>
            </a:prstGeom>
            <a:ln w="25400" cap="rnd">
              <a:solidFill>
                <a:srgbClr val="FFC000"/>
              </a:solidFill>
              <a:prstDash val="solid"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олилиния: фигура 804">
            <a:extLst>
              <a:ext uri="{FF2B5EF4-FFF2-40B4-BE49-F238E27FC236}">
                <a16:creationId xmlns:a16="http://schemas.microsoft.com/office/drawing/2014/main" id="{95424D55-689A-45AF-B794-2B8E6C82D45B}"/>
              </a:ext>
            </a:extLst>
          </p:cNvPr>
          <p:cNvSpPr/>
          <p:nvPr/>
        </p:nvSpPr>
        <p:spPr>
          <a:xfrm>
            <a:off x="4721411" y="4666558"/>
            <a:ext cx="727587" cy="741511"/>
          </a:xfrm>
          <a:custGeom>
            <a:avLst/>
            <a:gdLst>
              <a:gd name="connsiteX0" fmla="*/ 33909 w 727587"/>
              <a:gd name="connsiteY0" fmla="*/ 520320 h 741511"/>
              <a:gd name="connsiteX1" fmla="*/ 43263 w 727587"/>
              <a:gd name="connsiteY1" fmla="*/ 533182 h 741511"/>
              <a:gd name="connsiteX2" fmla="*/ 40924 w 727587"/>
              <a:gd name="connsiteY2" fmla="*/ 557736 h 741511"/>
              <a:gd name="connsiteX3" fmla="*/ 73663 w 727587"/>
              <a:gd name="connsiteY3" fmla="*/ 557736 h 741511"/>
              <a:gd name="connsiteX4" fmla="*/ 81848 w 727587"/>
              <a:gd name="connsiteY4" fmla="*/ 569428 h 741511"/>
              <a:gd name="connsiteX5" fmla="*/ 120434 w 727587"/>
              <a:gd name="connsiteY5" fmla="*/ 563582 h 741511"/>
              <a:gd name="connsiteX6" fmla="*/ 120434 w 727587"/>
              <a:gd name="connsiteY6" fmla="*/ 570598 h 741511"/>
              <a:gd name="connsiteX7" fmla="*/ 155511 w 727587"/>
              <a:gd name="connsiteY7" fmla="*/ 568259 h 741511"/>
              <a:gd name="connsiteX8" fmla="*/ 175389 w 727587"/>
              <a:gd name="connsiteY8" fmla="*/ 577613 h 741511"/>
              <a:gd name="connsiteX9" fmla="*/ 171881 w 727587"/>
              <a:gd name="connsiteY9" fmla="*/ 589306 h 741511"/>
              <a:gd name="connsiteX10" fmla="*/ 144988 w 727587"/>
              <a:gd name="connsiteY10" fmla="*/ 610352 h 741511"/>
              <a:gd name="connsiteX11" fmla="*/ 144988 w 727587"/>
              <a:gd name="connsiteY11" fmla="*/ 625553 h 741511"/>
              <a:gd name="connsiteX12" fmla="*/ 121603 w 727587"/>
              <a:gd name="connsiteY12" fmla="*/ 681677 h 741511"/>
              <a:gd name="connsiteX13" fmla="*/ 125111 w 727587"/>
              <a:gd name="connsiteY13" fmla="*/ 717924 h 741511"/>
              <a:gd name="connsiteX14" fmla="*/ 146157 w 727587"/>
              <a:gd name="connsiteY14" fmla="*/ 721432 h 741511"/>
              <a:gd name="connsiteX15" fmla="*/ 169542 w 727587"/>
              <a:gd name="connsiteY15" fmla="*/ 721432 h 741511"/>
              <a:gd name="connsiteX16" fmla="*/ 189420 w 727587"/>
              <a:gd name="connsiteY16" fmla="*/ 708570 h 741511"/>
              <a:gd name="connsiteX17" fmla="*/ 197605 w 727587"/>
              <a:gd name="connsiteY17" fmla="*/ 715586 h 741511"/>
              <a:gd name="connsiteX18" fmla="*/ 201112 w 727587"/>
              <a:gd name="connsiteY18" fmla="*/ 691031 h 741511"/>
              <a:gd name="connsiteX19" fmla="*/ 232683 w 727587"/>
              <a:gd name="connsiteY19" fmla="*/ 703893 h 741511"/>
              <a:gd name="connsiteX20" fmla="*/ 250221 w 727587"/>
              <a:gd name="connsiteY20" fmla="*/ 703893 h 741511"/>
              <a:gd name="connsiteX21" fmla="*/ 270099 w 727587"/>
              <a:gd name="connsiteY21" fmla="*/ 709739 h 741511"/>
              <a:gd name="connsiteX22" fmla="*/ 281791 w 727587"/>
              <a:gd name="connsiteY22" fmla="*/ 724940 h 741511"/>
              <a:gd name="connsiteX23" fmla="*/ 289976 w 727587"/>
              <a:gd name="connsiteY23" fmla="*/ 724940 h 741511"/>
              <a:gd name="connsiteX24" fmla="*/ 292314 w 727587"/>
              <a:gd name="connsiteY24" fmla="*/ 728447 h 741511"/>
              <a:gd name="connsiteX25" fmla="*/ 315700 w 727587"/>
              <a:gd name="connsiteY25" fmla="*/ 722601 h 741511"/>
              <a:gd name="connsiteX26" fmla="*/ 342593 w 727587"/>
              <a:gd name="connsiteY26" fmla="*/ 741309 h 741511"/>
              <a:gd name="connsiteX27" fmla="*/ 356624 w 727587"/>
              <a:gd name="connsiteY27" fmla="*/ 729617 h 741511"/>
              <a:gd name="connsiteX28" fmla="*/ 356624 w 727587"/>
              <a:gd name="connsiteY28" fmla="*/ 713247 h 741511"/>
              <a:gd name="connsiteX29" fmla="*/ 382347 w 727587"/>
              <a:gd name="connsiteY29" fmla="*/ 715586 h 741511"/>
              <a:gd name="connsiteX30" fmla="*/ 415086 w 727587"/>
              <a:gd name="connsiteY30" fmla="*/ 736632 h 741511"/>
              <a:gd name="connsiteX31" fmla="*/ 438472 w 727587"/>
              <a:gd name="connsiteY31" fmla="*/ 733124 h 741511"/>
              <a:gd name="connsiteX32" fmla="*/ 456010 w 727587"/>
              <a:gd name="connsiteY32" fmla="*/ 717924 h 741511"/>
              <a:gd name="connsiteX33" fmla="*/ 482904 w 727587"/>
              <a:gd name="connsiteY33" fmla="*/ 715586 h 741511"/>
              <a:gd name="connsiteX34" fmla="*/ 503950 w 727587"/>
              <a:gd name="connsiteY34" fmla="*/ 703893 h 741511"/>
              <a:gd name="connsiteX35" fmla="*/ 521489 w 727587"/>
              <a:gd name="connsiteY35" fmla="*/ 706232 h 741511"/>
              <a:gd name="connsiteX36" fmla="*/ 547213 w 727587"/>
              <a:gd name="connsiteY36" fmla="*/ 715586 h 741511"/>
              <a:gd name="connsiteX37" fmla="*/ 567090 w 727587"/>
              <a:gd name="connsiteY37" fmla="*/ 728447 h 741511"/>
              <a:gd name="connsiteX38" fmla="*/ 567090 w 727587"/>
              <a:gd name="connsiteY38" fmla="*/ 698047 h 741511"/>
              <a:gd name="connsiteX39" fmla="*/ 567090 w 727587"/>
              <a:gd name="connsiteY39" fmla="*/ 681677 h 741511"/>
              <a:gd name="connsiteX40" fmla="*/ 551890 w 727587"/>
              <a:gd name="connsiteY40" fmla="*/ 678169 h 741511"/>
              <a:gd name="connsiteX41" fmla="*/ 569429 w 727587"/>
              <a:gd name="connsiteY41" fmla="*/ 652446 h 741511"/>
              <a:gd name="connsiteX42" fmla="*/ 604506 w 727587"/>
              <a:gd name="connsiteY42" fmla="*/ 655954 h 741511"/>
              <a:gd name="connsiteX43" fmla="*/ 604506 w 727587"/>
              <a:gd name="connsiteY43" fmla="*/ 634907 h 741511"/>
              <a:gd name="connsiteX44" fmla="*/ 596321 w 727587"/>
              <a:gd name="connsiteY44" fmla="*/ 622045 h 741511"/>
              <a:gd name="connsiteX45" fmla="*/ 619706 w 727587"/>
              <a:gd name="connsiteY45" fmla="*/ 619706 h 741511"/>
              <a:gd name="connsiteX46" fmla="*/ 633738 w 727587"/>
              <a:gd name="connsiteY46" fmla="*/ 598660 h 741511"/>
              <a:gd name="connsiteX47" fmla="*/ 619706 w 727587"/>
              <a:gd name="connsiteY47" fmla="*/ 577613 h 741511"/>
              <a:gd name="connsiteX48" fmla="*/ 599829 w 727587"/>
              <a:gd name="connsiteY48" fmla="*/ 575275 h 741511"/>
              <a:gd name="connsiteX49" fmla="*/ 588137 w 727587"/>
              <a:gd name="connsiteY49" fmla="*/ 558905 h 741511"/>
              <a:gd name="connsiteX50" fmla="*/ 579952 w 727587"/>
              <a:gd name="connsiteY50" fmla="*/ 558905 h 741511"/>
              <a:gd name="connsiteX51" fmla="*/ 574106 w 727587"/>
              <a:gd name="connsiteY51" fmla="*/ 543705 h 741511"/>
              <a:gd name="connsiteX52" fmla="*/ 548382 w 727587"/>
              <a:gd name="connsiteY52" fmla="*/ 540197 h 741511"/>
              <a:gd name="connsiteX53" fmla="*/ 544874 w 727587"/>
              <a:gd name="connsiteY53" fmla="*/ 528504 h 741511"/>
              <a:gd name="connsiteX54" fmla="*/ 533181 w 727587"/>
              <a:gd name="connsiteY54" fmla="*/ 524997 h 741511"/>
              <a:gd name="connsiteX55" fmla="*/ 529674 w 727587"/>
              <a:gd name="connsiteY55" fmla="*/ 513304 h 741511"/>
              <a:gd name="connsiteX56" fmla="*/ 512135 w 727587"/>
              <a:gd name="connsiteY56" fmla="*/ 498104 h 741511"/>
              <a:gd name="connsiteX57" fmla="*/ 526166 w 727587"/>
              <a:gd name="connsiteY57" fmla="*/ 486411 h 741511"/>
              <a:gd name="connsiteX58" fmla="*/ 514473 w 727587"/>
              <a:gd name="connsiteY58" fmla="*/ 470041 h 741511"/>
              <a:gd name="connsiteX59" fmla="*/ 502781 w 727587"/>
              <a:gd name="connsiteY59" fmla="*/ 467703 h 741511"/>
              <a:gd name="connsiteX60" fmla="*/ 499273 w 727587"/>
              <a:gd name="connsiteY60" fmla="*/ 445487 h 741511"/>
              <a:gd name="connsiteX61" fmla="*/ 514473 w 727587"/>
              <a:gd name="connsiteY61" fmla="*/ 452503 h 741511"/>
              <a:gd name="connsiteX62" fmla="*/ 520320 w 727587"/>
              <a:gd name="connsiteY62" fmla="*/ 440810 h 741511"/>
              <a:gd name="connsiteX63" fmla="*/ 534351 w 727587"/>
              <a:gd name="connsiteY63" fmla="*/ 440810 h 741511"/>
              <a:gd name="connsiteX64" fmla="*/ 554228 w 727587"/>
              <a:gd name="connsiteY64" fmla="*/ 429117 h 741511"/>
              <a:gd name="connsiteX65" fmla="*/ 568259 w 727587"/>
              <a:gd name="connsiteY65" fmla="*/ 440810 h 741511"/>
              <a:gd name="connsiteX66" fmla="*/ 582290 w 727587"/>
              <a:gd name="connsiteY66" fmla="*/ 424441 h 741511"/>
              <a:gd name="connsiteX67" fmla="*/ 603337 w 727587"/>
              <a:gd name="connsiteY67" fmla="*/ 418594 h 741511"/>
              <a:gd name="connsiteX68" fmla="*/ 606845 w 727587"/>
              <a:gd name="connsiteY68" fmla="*/ 411579 h 741511"/>
              <a:gd name="connsiteX69" fmla="*/ 633738 w 727587"/>
              <a:gd name="connsiteY69" fmla="*/ 409240 h 741511"/>
              <a:gd name="connsiteX70" fmla="*/ 636076 w 727587"/>
              <a:gd name="connsiteY70" fmla="*/ 397548 h 741511"/>
              <a:gd name="connsiteX71" fmla="*/ 662969 w 727587"/>
              <a:gd name="connsiteY71" fmla="*/ 394040 h 741511"/>
              <a:gd name="connsiteX72" fmla="*/ 680508 w 727587"/>
              <a:gd name="connsiteY72" fmla="*/ 375332 h 741511"/>
              <a:gd name="connsiteX73" fmla="*/ 703893 w 727587"/>
              <a:gd name="connsiteY73" fmla="*/ 394040 h 741511"/>
              <a:gd name="connsiteX74" fmla="*/ 727278 w 727587"/>
              <a:gd name="connsiteY74" fmla="*/ 362470 h 741511"/>
              <a:gd name="connsiteX75" fmla="*/ 717924 w 727587"/>
              <a:gd name="connsiteY75" fmla="*/ 355454 h 741511"/>
              <a:gd name="connsiteX76" fmla="*/ 721432 w 727587"/>
              <a:gd name="connsiteY76" fmla="*/ 336746 h 741511"/>
              <a:gd name="connsiteX77" fmla="*/ 703893 w 727587"/>
              <a:gd name="connsiteY77" fmla="*/ 336746 h 741511"/>
              <a:gd name="connsiteX78" fmla="*/ 706232 w 727587"/>
              <a:gd name="connsiteY78" fmla="*/ 314530 h 741511"/>
              <a:gd name="connsiteX79" fmla="*/ 686354 w 727587"/>
              <a:gd name="connsiteY79" fmla="*/ 299330 h 741511"/>
              <a:gd name="connsiteX80" fmla="*/ 703893 w 727587"/>
              <a:gd name="connsiteY80" fmla="*/ 278283 h 741511"/>
              <a:gd name="connsiteX81" fmla="*/ 694539 w 727587"/>
              <a:gd name="connsiteY81" fmla="*/ 272437 h 741511"/>
              <a:gd name="connsiteX82" fmla="*/ 696878 w 727587"/>
              <a:gd name="connsiteY82" fmla="*/ 259575 h 741511"/>
              <a:gd name="connsiteX83" fmla="*/ 685185 w 727587"/>
              <a:gd name="connsiteY83" fmla="*/ 252560 h 741511"/>
              <a:gd name="connsiteX84" fmla="*/ 694539 w 727587"/>
              <a:gd name="connsiteY84" fmla="*/ 240867 h 741511"/>
              <a:gd name="connsiteX85" fmla="*/ 688693 w 727587"/>
              <a:gd name="connsiteY85" fmla="*/ 219820 h 741511"/>
              <a:gd name="connsiteX86" fmla="*/ 674662 w 727587"/>
              <a:gd name="connsiteY86" fmla="*/ 219820 h 741511"/>
              <a:gd name="connsiteX87" fmla="*/ 666477 w 727587"/>
              <a:gd name="connsiteY87" fmla="*/ 208128 h 741511"/>
              <a:gd name="connsiteX88" fmla="*/ 652446 w 727587"/>
              <a:gd name="connsiteY88" fmla="*/ 202282 h 741511"/>
              <a:gd name="connsiteX89" fmla="*/ 669985 w 727587"/>
              <a:gd name="connsiteY89" fmla="*/ 177727 h 741511"/>
              <a:gd name="connsiteX90" fmla="*/ 673492 w 727587"/>
              <a:gd name="connsiteY90" fmla="*/ 150834 h 741511"/>
              <a:gd name="connsiteX91" fmla="*/ 661800 w 727587"/>
              <a:gd name="connsiteY91" fmla="*/ 137972 h 741511"/>
              <a:gd name="connsiteX92" fmla="*/ 659462 w 727587"/>
              <a:gd name="connsiteY92" fmla="*/ 119264 h 741511"/>
              <a:gd name="connsiteX93" fmla="*/ 651277 w 727587"/>
              <a:gd name="connsiteY93" fmla="*/ 115757 h 741511"/>
              <a:gd name="connsiteX94" fmla="*/ 625553 w 727587"/>
              <a:gd name="connsiteY94" fmla="*/ 106403 h 741511"/>
              <a:gd name="connsiteX95" fmla="*/ 619706 w 727587"/>
              <a:gd name="connsiteY95" fmla="*/ 85356 h 741511"/>
              <a:gd name="connsiteX96" fmla="*/ 586967 w 727587"/>
              <a:gd name="connsiteY96" fmla="*/ 79510 h 741511"/>
              <a:gd name="connsiteX97" fmla="*/ 577613 w 727587"/>
              <a:gd name="connsiteY97" fmla="*/ 67817 h 741511"/>
              <a:gd name="connsiteX98" fmla="*/ 516812 w 727587"/>
              <a:gd name="connsiteY98" fmla="*/ 51447 h 741511"/>
              <a:gd name="connsiteX99" fmla="*/ 493427 w 727587"/>
              <a:gd name="connsiteY99" fmla="*/ 70155 h 741511"/>
              <a:gd name="connsiteX100" fmla="*/ 440810 w 727587"/>
              <a:gd name="connsiteY100" fmla="*/ 67817 h 741511"/>
              <a:gd name="connsiteX101" fmla="*/ 440810 w 727587"/>
              <a:gd name="connsiteY101" fmla="*/ 90033 h 741511"/>
              <a:gd name="connsiteX102" fmla="*/ 390532 w 727587"/>
              <a:gd name="connsiteY102" fmla="*/ 87694 h 741511"/>
              <a:gd name="connsiteX103" fmla="*/ 394040 w 727587"/>
              <a:gd name="connsiteY103" fmla="*/ 66648 h 741511"/>
              <a:gd name="connsiteX104" fmla="*/ 408071 w 727587"/>
              <a:gd name="connsiteY104" fmla="*/ 38586 h 741511"/>
              <a:gd name="connsiteX105" fmla="*/ 382347 w 727587"/>
              <a:gd name="connsiteY105" fmla="*/ 51447 h 741511"/>
              <a:gd name="connsiteX106" fmla="*/ 327392 w 727587"/>
              <a:gd name="connsiteY106" fmla="*/ 42093 h 741511"/>
              <a:gd name="connsiteX107" fmla="*/ 304007 w 727587"/>
              <a:gd name="connsiteY107" fmla="*/ 8185 h 741511"/>
              <a:gd name="connsiteX108" fmla="*/ 298161 w 727587"/>
              <a:gd name="connsiteY108" fmla="*/ 11693 h 741511"/>
              <a:gd name="connsiteX109" fmla="*/ 282960 w 727587"/>
              <a:gd name="connsiteY109" fmla="*/ 5846 h 741511"/>
              <a:gd name="connsiteX110" fmla="*/ 263083 w 727587"/>
              <a:gd name="connsiteY110" fmla="*/ 9354 h 741511"/>
              <a:gd name="connsiteX111" fmla="*/ 239698 w 727587"/>
              <a:gd name="connsiteY111" fmla="*/ 0 h 741511"/>
              <a:gd name="connsiteX112" fmla="*/ 218651 w 727587"/>
              <a:gd name="connsiteY112" fmla="*/ 0 h 741511"/>
              <a:gd name="connsiteX113" fmla="*/ 245544 w 727587"/>
              <a:gd name="connsiteY113" fmla="*/ 43262 h 741511"/>
              <a:gd name="connsiteX114" fmla="*/ 228005 w 727587"/>
              <a:gd name="connsiteY114" fmla="*/ 58463 h 741511"/>
              <a:gd name="connsiteX115" fmla="*/ 253729 w 727587"/>
              <a:gd name="connsiteY115" fmla="*/ 92371 h 741511"/>
              <a:gd name="connsiteX116" fmla="*/ 277114 w 727587"/>
              <a:gd name="connsiteY116" fmla="*/ 108741 h 741511"/>
              <a:gd name="connsiteX117" fmla="*/ 239698 w 727587"/>
              <a:gd name="connsiteY117" fmla="*/ 95879 h 741511"/>
              <a:gd name="connsiteX118" fmla="*/ 204620 w 727587"/>
              <a:gd name="connsiteY118" fmla="*/ 102895 h 741511"/>
              <a:gd name="connsiteX119" fmla="*/ 202282 w 727587"/>
              <a:gd name="connsiteY119" fmla="*/ 134465 h 741511"/>
              <a:gd name="connsiteX120" fmla="*/ 170712 w 727587"/>
              <a:gd name="connsiteY120" fmla="*/ 134465 h 741511"/>
              <a:gd name="connsiteX121" fmla="*/ 159019 w 727587"/>
              <a:gd name="connsiteY121" fmla="*/ 115757 h 741511"/>
              <a:gd name="connsiteX122" fmla="*/ 104064 w 727587"/>
              <a:gd name="connsiteY122" fmla="*/ 119264 h 741511"/>
              <a:gd name="connsiteX123" fmla="*/ 101726 w 727587"/>
              <a:gd name="connsiteY123" fmla="*/ 153173 h 741511"/>
              <a:gd name="connsiteX124" fmla="*/ 109910 w 727587"/>
              <a:gd name="connsiteY124" fmla="*/ 159019 h 741511"/>
              <a:gd name="connsiteX125" fmla="*/ 104064 w 727587"/>
              <a:gd name="connsiteY125" fmla="*/ 162527 h 741511"/>
              <a:gd name="connsiteX126" fmla="*/ 113418 w 727587"/>
              <a:gd name="connsiteY126" fmla="*/ 177727 h 741511"/>
              <a:gd name="connsiteX127" fmla="*/ 90033 w 727587"/>
              <a:gd name="connsiteY127" fmla="*/ 192927 h 741511"/>
              <a:gd name="connsiteX128" fmla="*/ 93541 w 727587"/>
              <a:gd name="connsiteY128" fmla="*/ 215143 h 741511"/>
              <a:gd name="connsiteX129" fmla="*/ 78340 w 727587"/>
              <a:gd name="connsiteY129" fmla="*/ 215143 h 741511"/>
              <a:gd name="connsiteX130" fmla="*/ 57294 w 727587"/>
              <a:gd name="connsiteY130" fmla="*/ 228005 h 741511"/>
              <a:gd name="connsiteX131" fmla="*/ 86525 w 727587"/>
              <a:gd name="connsiteY131" fmla="*/ 250221 h 741511"/>
              <a:gd name="connsiteX132" fmla="*/ 71325 w 727587"/>
              <a:gd name="connsiteY132" fmla="*/ 265421 h 741511"/>
              <a:gd name="connsiteX133" fmla="*/ 67817 w 727587"/>
              <a:gd name="connsiteY133" fmla="*/ 286468 h 741511"/>
              <a:gd name="connsiteX134" fmla="*/ 56125 w 727587"/>
              <a:gd name="connsiteY134" fmla="*/ 284130 h 741511"/>
              <a:gd name="connsiteX135" fmla="*/ 47940 w 727587"/>
              <a:gd name="connsiteY135" fmla="*/ 299330 h 741511"/>
              <a:gd name="connsiteX136" fmla="*/ 1169 w 727587"/>
              <a:gd name="connsiteY136" fmla="*/ 289976 h 741511"/>
              <a:gd name="connsiteX137" fmla="*/ 12862 w 727587"/>
              <a:gd name="connsiteY137" fmla="*/ 318038 h 741511"/>
              <a:gd name="connsiteX138" fmla="*/ 21047 w 727587"/>
              <a:gd name="connsiteY138" fmla="*/ 339085 h 741511"/>
              <a:gd name="connsiteX139" fmla="*/ 0 w 727587"/>
              <a:gd name="connsiteY139" fmla="*/ 357793 h 741511"/>
              <a:gd name="connsiteX140" fmla="*/ 8185 w 727587"/>
              <a:gd name="connsiteY140" fmla="*/ 372993 h 741511"/>
              <a:gd name="connsiteX141" fmla="*/ 0 w 727587"/>
              <a:gd name="connsiteY141" fmla="*/ 403394 h 741511"/>
              <a:gd name="connsiteX142" fmla="*/ 9354 w 727587"/>
              <a:gd name="connsiteY142" fmla="*/ 405732 h 741511"/>
              <a:gd name="connsiteX143" fmla="*/ 29231 w 727587"/>
              <a:gd name="connsiteY143" fmla="*/ 422102 h 741511"/>
              <a:gd name="connsiteX144" fmla="*/ 35078 w 727587"/>
              <a:gd name="connsiteY144" fmla="*/ 446656 h 741511"/>
              <a:gd name="connsiteX145" fmla="*/ 17539 w 727587"/>
              <a:gd name="connsiteY145" fmla="*/ 448995 h 741511"/>
              <a:gd name="connsiteX146" fmla="*/ 14031 w 727587"/>
              <a:gd name="connsiteY146" fmla="*/ 474719 h 741511"/>
              <a:gd name="connsiteX147" fmla="*/ 43263 w 727587"/>
              <a:gd name="connsiteY147" fmla="*/ 496934 h 741511"/>
              <a:gd name="connsiteX148" fmla="*/ 33909 w 727587"/>
              <a:gd name="connsiteY148" fmla="*/ 520320 h 74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27587" h="741511">
                <a:moveTo>
                  <a:pt x="33909" y="520320"/>
                </a:moveTo>
                <a:cubicBezTo>
                  <a:pt x="33909" y="520320"/>
                  <a:pt x="37416" y="528504"/>
                  <a:pt x="43263" y="533182"/>
                </a:cubicBezTo>
                <a:cubicBezTo>
                  <a:pt x="49109" y="539028"/>
                  <a:pt x="40924" y="557736"/>
                  <a:pt x="40924" y="557736"/>
                </a:cubicBezTo>
                <a:cubicBezTo>
                  <a:pt x="73663" y="557736"/>
                  <a:pt x="73663" y="557736"/>
                  <a:pt x="73663" y="557736"/>
                </a:cubicBezTo>
                <a:cubicBezTo>
                  <a:pt x="73663" y="557736"/>
                  <a:pt x="70155" y="567090"/>
                  <a:pt x="81848" y="569428"/>
                </a:cubicBezTo>
                <a:cubicBezTo>
                  <a:pt x="93541" y="571767"/>
                  <a:pt x="120434" y="563582"/>
                  <a:pt x="120434" y="563582"/>
                </a:cubicBezTo>
                <a:cubicBezTo>
                  <a:pt x="120434" y="570598"/>
                  <a:pt x="120434" y="570598"/>
                  <a:pt x="120434" y="570598"/>
                </a:cubicBezTo>
                <a:cubicBezTo>
                  <a:pt x="155511" y="568259"/>
                  <a:pt x="155511" y="568259"/>
                  <a:pt x="155511" y="568259"/>
                </a:cubicBezTo>
                <a:cubicBezTo>
                  <a:pt x="175389" y="577613"/>
                  <a:pt x="175389" y="577613"/>
                  <a:pt x="175389" y="577613"/>
                </a:cubicBezTo>
                <a:cubicBezTo>
                  <a:pt x="171881" y="589306"/>
                  <a:pt x="171881" y="589306"/>
                  <a:pt x="171881" y="589306"/>
                </a:cubicBezTo>
                <a:cubicBezTo>
                  <a:pt x="144988" y="610352"/>
                  <a:pt x="144988" y="610352"/>
                  <a:pt x="144988" y="610352"/>
                </a:cubicBezTo>
                <a:cubicBezTo>
                  <a:pt x="144988" y="625553"/>
                  <a:pt x="144988" y="625553"/>
                  <a:pt x="144988" y="625553"/>
                </a:cubicBezTo>
                <a:cubicBezTo>
                  <a:pt x="144988" y="625553"/>
                  <a:pt x="125111" y="661800"/>
                  <a:pt x="121603" y="681677"/>
                </a:cubicBezTo>
                <a:cubicBezTo>
                  <a:pt x="118095" y="698047"/>
                  <a:pt x="123941" y="713247"/>
                  <a:pt x="125111" y="717924"/>
                </a:cubicBezTo>
                <a:cubicBezTo>
                  <a:pt x="146157" y="721432"/>
                  <a:pt x="146157" y="721432"/>
                  <a:pt x="146157" y="721432"/>
                </a:cubicBezTo>
                <a:cubicBezTo>
                  <a:pt x="169542" y="721432"/>
                  <a:pt x="169542" y="721432"/>
                  <a:pt x="169542" y="721432"/>
                </a:cubicBezTo>
                <a:cubicBezTo>
                  <a:pt x="189420" y="708570"/>
                  <a:pt x="189420" y="708570"/>
                  <a:pt x="189420" y="708570"/>
                </a:cubicBezTo>
                <a:cubicBezTo>
                  <a:pt x="197605" y="715586"/>
                  <a:pt x="197605" y="715586"/>
                  <a:pt x="197605" y="715586"/>
                </a:cubicBezTo>
                <a:cubicBezTo>
                  <a:pt x="197605" y="715586"/>
                  <a:pt x="188251" y="693370"/>
                  <a:pt x="201112" y="691031"/>
                </a:cubicBezTo>
                <a:cubicBezTo>
                  <a:pt x="215144" y="688693"/>
                  <a:pt x="232683" y="703893"/>
                  <a:pt x="232683" y="703893"/>
                </a:cubicBezTo>
                <a:cubicBezTo>
                  <a:pt x="250221" y="703893"/>
                  <a:pt x="250221" y="703893"/>
                  <a:pt x="250221" y="703893"/>
                </a:cubicBezTo>
                <a:cubicBezTo>
                  <a:pt x="270099" y="709739"/>
                  <a:pt x="270099" y="709739"/>
                  <a:pt x="270099" y="709739"/>
                </a:cubicBezTo>
                <a:cubicBezTo>
                  <a:pt x="281791" y="724940"/>
                  <a:pt x="281791" y="724940"/>
                  <a:pt x="281791" y="724940"/>
                </a:cubicBezTo>
                <a:cubicBezTo>
                  <a:pt x="289976" y="724940"/>
                  <a:pt x="289976" y="724940"/>
                  <a:pt x="289976" y="724940"/>
                </a:cubicBezTo>
                <a:cubicBezTo>
                  <a:pt x="289976" y="724940"/>
                  <a:pt x="292314" y="727278"/>
                  <a:pt x="292314" y="728447"/>
                </a:cubicBezTo>
                <a:cubicBezTo>
                  <a:pt x="295822" y="724940"/>
                  <a:pt x="304007" y="719093"/>
                  <a:pt x="315700" y="722601"/>
                </a:cubicBezTo>
                <a:cubicBezTo>
                  <a:pt x="333238" y="724940"/>
                  <a:pt x="335577" y="743648"/>
                  <a:pt x="342593" y="741309"/>
                </a:cubicBezTo>
                <a:cubicBezTo>
                  <a:pt x="350777" y="738971"/>
                  <a:pt x="356624" y="729617"/>
                  <a:pt x="356624" y="729617"/>
                </a:cubicBezTo>
                <a:cubicBezTo>
                  <a:pt x="356624" y="713247"/>
                  <a:pt x="356624" y="713247"/>
                  <a:pt x="356624" y="713247"/>
                </a:cubicBezTo>
                <a:cubicBezTo>
                  <a:pt x="382347" y="715586"/>
                  <a:pt x="382347" y="715586"/>
                  <a:pt x="382347" y="715586"/>
                </a:cubicBezTo>
                <a:cubicBezTo>
                  <a:pt x="382347" y="715586"/>
                  <a:pt x="402225" y="736632"/>
                  <a:pt x="415086" y="736632"/>
                </a:cubicBezTo>
                <a:cubicBezTo>
                  <a:pt x="426779" y="736632"/>
                  <a:pt x="438472" y="733124"/>
                  <a:pt x="438472" y="733124"/>
                </a:cubicBezTo>
                <a:cubicBezTo>
                  <a:pt x="456010" y="717924"/>
                  <a:pt x="456010" y="717924"/>
                  <a:pt x="456010" y="717924"/>
                </a:cubicBezTo>
                <a:cubicBezTo>
                  <a:pt x="482904" y="715586"/>
                  <a:pt x="482904" y="715586"/>
                  <a:pt x="482904" y="715586"/>
                </a:cubicBezTo>
                <a:cubicBezTo>
                  <a:pt x="503950" y="703893"/>
                  <a:pt x="503950" y="703893"/>
                  <a:pt x="503950" y="703893"/>
                </a:cubicBezTo>
                <a:cubicBezTo>
                  <a:pt x="521489" y="706232"/>
                  <a:pt x="521489" y="706232"/>
                  <a:pt x="521489" y="706232"/>
                </a:cubicBezTo>
                <a:cubicBezTo>
                  <a:pt x="547213" y="715586"/>
                  <a:pt x="547213" y="715586"/>
                  <a:pt x="547213" y="715586"/>
                </a:cubicBezTo>
                <a:cubicBezTo>
                  <a:pt x="547213" y="715586"/>
                  <a:pt x="562413" y="741309"/>
                  <a:pt x="567090" y="728447"/>
                </a:cubicBezTo>
                <a:cubicBezTo>
                  <a:pt x="569429" y="716755"/>
                  <a:pt x="567090" y="698047"/>
                  <a:pt x="567090" y="698047"/>
                </a:cubicBezTo>
                <a:cubicBezTo>
                  <a:pt x="567090" y="681677"/>
                  <a:pt x="567090" y="681677"/>
                  <a:pt x="567090" y="681677"/>
                </a:cubicBezTo>
                <a:cubicBezTo>
                  <a:pt x="551890" y="678169"/>
                  <a:pt x="551890" y="678169"/>
                  <a:pt x="551890" y="678169"/>
                </a:cubicBezTo>
                <a:cubicBezTo>
                  <a:pt x="551890" y="678169"/>
                  <a:pt x="561244" y="653615"/>
                  <a:pt x="569429" y="652446"/>
                </a:cubicBezTo>
                <a:cubicBezTo>
                  <a:pt x="578782" y="650107"/>
                  <a:pt x="604506" y="655954"/>
                  <a:pt x="604506" y="655954"/>
                </a:cubicBezTo>
                <a:cubicBezTo>
                  <a:pt x="604506" y="634907"/>
                  <a:pt x="604506" y="634907"/>
                  <a:pt x="604506" y="634907"/>
                </a:cubicBezTo>
                <a:cubicBezTo>
                  <a:pt x="596321" y="622045"/>
                  <a:pt x="596321" y="622045"/>
                  <a:pt x="596321" y="622045"/>
                </a:cubicBezTo>
                <a:cubicBezTo>
                  <a:pt x="619706" y="619706"/>
                  <a:pt x="619706" y="619706"/>
                  <a:pt x="619706" y="619706"/>
                </a:cubicBezTo>
                <a:cubicBezTo>
                  <a:pt x="633738" y="598660"/>
                  <a:pt x="633738" y="598660"/>
                  <a:pt x="633738" y="598660"/>
                </a:cubicBezTo>
                <a:cubicBezTo>
                  <a:pt x="633738" y="598660"/>
                  <a:pt x="631399" y="585798"/>
                  <a:pt x="619706" y="577613"/>
                </a:cubicBezTo>
                <a:cubicBezTo>
                  <a:pt x="610353" y="571767"/>
                  <a:pt x="599829" y="575275"/>
                  <a:pt x="599829" y="575275"/>
                </a:cubicBezTo>
                <a:cubicBezTo>
                  <a:pt x="588137" y="558905"/>
                  <a:pt x="588137" y="558905"/>
                  <a:pt x="588137" y="558905"/>
                </a:cubicBezTo>
                <a:cubicBezTo>
                  <a:pt x="579952" y="558905"/>
                  <a:pt x="579952" y="558905"/>
                  <a:pt x="579952" y="558905"/>
                </a:cubicBezTo>
                <a:cubicBezTo>
                  <a:pt x="574106" y="543705"/>
                  <a:pt x="574106" y="543705"/>
                  <a:pt x="574106" y="543705"/>
                </a:cubicBezTo>
                <a:cubicBezTo>
                  <a:pt x="574106" y="543705"/>
                  <a:pt x="562413" y="540197"/>
                  <a:pt x="548382" y="540197"/>
                </a:cubicBezTo>
                <a:cubicBezTo>
                  <a:pt x="533181" y="537858"/>
                  <a:pt x="544874" y="528504"/>
                  <a:pt x="544874" y="528504"/>
                </a:cubicBezTo>
                <a:cubicBezTo>
                  <a:pt x="533181" y="524997"/>
                  <a:pt x="533181" y="524997"/>
                  <a:pt x="533181" y="524997"/>
                </a:cubicBezTo>
                <a:cubicBezTo>
                  <a:pt x="529674" y="513304"/>
                  <a:pt x="529674" y="513304"/>
                  <a:pt x="529674" y="513304"/>
                </a:cubicBezTo>
                <a:cubicBezTo>
                  <a:pt x="529674" y="513304"/>
                  <a:pt x="514473" y="501612"/>
                  <a:pt x="512135" y="498104"/>
                </a:cubicBezTo>
                <a:cubicBezTo>
                  <a:pt x="509796" y="494596"/>
                  <a:pt x="526166" y="486411"/>
                  <a:pt x="526166" y="486411"/>
                </a:cubicBezTo>
                <a:cubicBezTo>
                  <a:pt x="514473" y="470041"/>
                  <a:pt x="514473" y="470041"/>
                  <a:pt x="514473" y="470041"/>
                </a:cubicBezTo>
                <a:cubicBezTo>
                  <a:pt x="502781" y="467703"/>
                  <a:pt x="502781" y="467703"/>
                  <a:pt x="502781" y="467703"/>
                </a:cubicBezTo>
                <a:cubicBezTo>
                  <a:pt x="502781" y="467703"/>
                  <a:pt x="493427" y="451333"/>
                  <a:pt x="499273" y="445487"/>
                </a:cubicBezTo>
                <a:cubicBezTo>
                  <a:pt x="507458" y="441979"/>
                  <a:pt x="507458" y="452503"/>
                  <a:pt x="514473" y="452503"/>
                </a:cubicBezTo>
                <a:cubicBezTo>
                  <a:pt x="522658" y="450164"/>
                  <a:pt x="520320" y="440810"/>
                  <a:pt x="520320" y="440810"/>
                </a:cubicBezTo>
                <a:cubicBezTo>
                  <a:pt x="534351" y="440810"/>
                  <a:pt x="534351" y="440810"/>
                  <a:pt x="534351" y="440810"/>
                </a:cubicBezTo>
                <a:cubicBezTo>
                  <a:pt x="534351" y="440810"/>
                  <a:pt x="537858" y="425610"/>
                  <a:pt x="554228" y="429117"/>
                </a:cubicBezTo>
                <a:cubicBezTo>
                  <a:pt x="571767" y="432625"/>
                  <a:pt x="568259" y="440810"/>
                  <a:pt x="568259" y="440810"/>
                </a:cubicBezTo>
                <a:cubicBezTo>
                  <a:pt x="582290" y="424441"/>
                  <a:pt x="582290" y="424441"/>
                  <a:pt x="582290" y="424441"/>
                </a:cubicBezTo>
                <a:cubicBezTo>
                  <a:pt x="603337" y="418594"/>
                  <a:pt x="603337" y="418594"/>
                  <a:pt x="603337" y="418594"/>
                </a:cubicBezTo>
                <a:cubicBezTo>
                  <a:pt x="606845" y="411579"/>
                  <a:pt x="606845" y="411579"/>
                  <a:pt x="606845" y="411579"/>
                </a:cubicBezTo>
                <a:cubicBezTo>
                  <a:pt x="606845" y="411579"/>
                  <a:pt x="627891" y="411579"/>
                  <a:pt x="633738" y="409240"/>
                </a:cubicBezTo>
                <a:cubicBezTo>
                  <a:pt x="639584" y="406902"/>
                  <a:pt x="636076" y="397548"/>
                  <a:pt x="636076" y="397548"/>
                </a:cubicBezTo>
                <a:cubicBezTo>
                  <a:pt x="636076" y="397548"/>
                  <a:pt x="657123" y="399886"/>
                  <a:pt x="662969" y="394040"/>
                </a:cubicBezTo>
                <a:cubicBezTo>
                  <a:pt x="666477" y="388193"/>
                  <a:pt x="677000" y="377670"/>
                  <a:pt x="680508" y="375332"/>
                </a:cubicBezTo>
                <a:cubicBezTo>
                  <a:pt x="684016" y="372993"/>
                  <a:pt x="694539" y="396378"/>
                  <a:pt x="703893" y="394040"/>
                </a:cubicBezTo>
                <a:cubicBezTo>
                  <a:pt x="713247" y="391701"/>
                  <a:pt x="724940" y="369485"/>
                  <a:pt x="727278" y="362470"/>
                </a:cubicBezTo>
                <a:cubicBezTo>
                  <a:pt x="729617" y="356624"/>
                  <a:pt x="717924" y="355454"/>
                  <a:pt x="717924" y="355454"/>
                </a:cubicBezTo>
                <a:cubicBezTo>
                  <a:pt x="717924" y="355454"/>
                  <a:pt x="726109" y="346100"/>
                  <a:pt x="721432" y="336746"/>
                </a:cubicBezTo>
                <a:cubicBezTo>
                  <a:pt x="719093" y="325054"/>
                  <a:pt x="703893" y="336746"/>
                  <a:pt x="703893" y="336746"/>
                </a:cubicBezTo>
                <a:cubicBezTo>
                  <a:pt x="706232" y="314530"/>
                  <a:pt x="706232" y="314530"/>
                  <a:pt x="706232" y="314530"/>
                </a:cubicBezTo>
                <a:cubicBezTo>
                  <a:pt x="706232" y="314530"/>
                  <a:pt x="688693" y="311023"/>
                  <a:pt x="686354" y="299330"/>
                </a:cubicBezTo>
                <a:cubicBezTo>
                  <a:pt x="686354" y="289976"/>
                  <a:pt x="703893" y="278283"/>
                  <a:pt x="703893" y="278283"/>
                </a:cubicBezTo>
                <a:cubicBezTo>
                  <a:pt x="703893" y="278283"/>
                  <a:pt x="698047" y="274776"/>
                  <a:pt x="694539" y="272437"/>
                </a:cubicBezTo>
                <a:cubicBezTo>
                  <a:pt x="691031" y="272437"/>
                  <a:pt x="696878" y="259575"/>
                  <a:pt x="696878" y="259575"/>
                </a:cubicBezTo>
                <a:cubicBezTo>
                  <a:pt x="696878" y="259575"/>
                  <a:pt x="687524" y="257237"/>
                  <a:pt x="685185" y="252560"/>
                </a:cubicBezTo>
                <a:cubicBezTo>
                  <a:pt x="682847" y="246713"/>
                  <a:pt x="694539" y="240867"/>
                  <a:pt x="694539" y="240867"/>
                </a:cubicBezTo>
                <a:cubicBezTo>
                  <a:pt x="694539" y="240867"/>
                  <a:pt x="694539" y="229175"/>
                  <a:pt x="688693" y="219820"/>
                </a:cubicBezTo>
                <a:cubicBezTo>
                  <a:pt x="682847" y="212805"/>
                  <a:pt x="674662" y="219820"/>
                  <a:pt x="674662" y="219820"/>
                </a:cubicBezTo>
                <a:cubicBezTo>
                  <a:pt x="666477" y="208128"/>
                  <a:pt x="666477" y="208128"/>
                  <a:pt x="666477" y="208128"/>
                </a:cubicBezTo>
                <a:cubicBezTo>
                  <a:pt x="666477" y="208128"/>
                  <a:pt x="658292" y="215143"/>
                  <a:pt x="652446" y="202282"/>
                </a:cubicBezTo>
                <a:cubicBezTo>
                  <a:pt x="646600" y="189420"/>
                  <a:pt x="658292" y="187081"/>
                  <a:pt x="669985" y="177727"/>
                </a:cubicBezTo>
                <a:cubicBezTo>
                  <a:pt x="681677" y="170712"/>
                  <a:pt x="678169" y="166035"/>
                  <a:pt x="673492" y="150834"/>
                </a:cubicBezTo>
                <a:cubicBezTo>
                  <a:pt x="667646" y="134465"/>
                  <a:pt x="658292" y="148496"/>
                  <a:pt x="661800" y="137972"/>
                </a:cubicBezTo>
                <a:cubicBezTo>
                  <a:pt x="664138" y="132126"/>
                  <a:pt x="661800" y="125111"/>
                  <a:pt x="659462" y="119264"/>
                </a:cubicBezTo>
                <a:cubicBezTo>
                  <a:pt x="651277" y="115757"/>
                  <a:pt x="651277" y="115757"/>
                  <a:pt x="651277" y="115757"/>
                </a:cubicBezTo>
                <a:cubicBezTo>
                  <a:pt x="625553" y="106403"/>
                  <a:pt x="625553" y="106403"/>
                  <a:pt x="625553" y="106403"/>
                </a:cubicBezTo>
                <a:cubicBezTo>
                  <a:pt x="625553" y="106403"/>
                  <a:pt x="629061" y="97048"/>
                  <a:pt x="619706" y="85356"/>
                </a:cubicBezTo>
                <a:cubicBezTo>
                  <a:pt x="610353" y="73663"/>
                  <a:pt x="586967" y="79510"/>
                  <a:pt x="586967" y="79510"/>
                </a:cubicBezTo>
                <a:cubicBezTo>
                  <a:pt x="577613" y="67817"/>
                  <a:pt x="577613" y="67817"/>
                  <a:pt x="577613" y="67817"/>
                </a:cubicBezTo>
                <a:cubicBezTo>
                  <a:pt x="577613" y="67817"/>
                  <a:pt x="527335" y="45601"/>
                  <a:pt x="516812" y="51447"/>
                </a:cubicBezTo>
                <a:cubicBezTo>
                  <a:pt x="507458" y="57294"/>
                  <a:pt x="493427" y="70155"/>
                  <a:pt x="493427" y="70155"/>
                </a:cubicBezTo>
                <a:cubicBezTo>
                  <a:pt x="440810" y="67817"/>
                  <a:pt x="440810" y="67817"/>
                  <a:pt x="440810" y="67817"/>
                </a:cubicBezTo>
                <a:cubicBezTo>
                  <a:pt x="440810" y="90033"/>
                  <a:pt x="440810" y="90033"/>
                  <a:pt x="440810" y="90033"/>
                </a:cubicBezTo>
                <a:cubicBezTo>
                  <a:pt x="390532" y="87694"/>
                  <a:pt x="390532" y="87694"/>
                  <a:pt x="390532" y="87694"/>
                </a:cubicBezTo>
                <a:cubicBezTo>
                  <a:pt x="390532" y="87694"/>
                  <a:pt x="387024" y="72494"/>
                  <a:pt x="394040" y="66648"/>
                </a:cubicBezTo>
                <a:cubicBezTo>
                  <a:pt x="402225" y="60801"/>
                  <a:pt x="408071" y="38586"/>
                  <a:pt x="408071" y="38586"/>
                </a:cubicBezTo>
                <a:cubicBezTo>
                  <a:pt x="382347" y="51447"/>
                  <a:pt x="382347" y="51447"/>
                  <a:pt x="382347" y="51447"/>
                </a:cubicBezTo>
                <a:cubicBezTo>
                  <a:pt x="327392" y="42093"/>
                  <a:pt x="327392" y="42093"/>
                  <a:pt x="327392" y="42093"/>
                </a:cubicBezTo>
                <a:cubicBezTo>
                  <a:pt x="327392" y="42093"/>
                  <a:pt x="312192" y="26893"/>
                  <a:pt x="304007" y="8185"/>
                </a:cubicBezTo>
                <a:cubicBezTo>
                  <a:pt x="300499" y="10523"/>
                  <a:pt x="298161" y="11693"/>
                  <a:pt x="298161" y="11693"/>
                </a:cubicBezTo>
                <a:cubicBezTo>
                  <a:pt x="298161" y="11693"/>
                  <a:pt x="295822" y="4677"/>
                  <a:pt x="282960" y="5846"/>
                </a:cubicBezTo>
                <a:cubicBezTo>
                  <a:pt x="267760" y="5846"/>
                  <a:pt x="263083" y="9354"/>
                  <a:pt x="263083" y="9354"/>
                </a:cubicBezTo>
                <a:cubicBezTo>
                  <a:pt x="263083" y="9354"/>
                  <a:pt x="247883" y="0"/>
                  <a:pt x="239698" y="0"/>
                </a:cubicBezTo>
                <a:cubicBezTo>
                  <a:pt x="231513" y="0"/>
                  <a:pt x="218651" y="0"/>
                  <a:pt x="218651" y="0"/>
                </a:cubicBezTo>
                <a:cubicBezTo>
                  <a:pt x="245544" y="43262"/>
                  <a:pt x="245544" y="43262"/>
                  <a:pt x="245544" y="43262"/>
                </a:cubicBezTo>
                <a:cubicBezTo>
                  <a:pt x="228005" y="58463"/>
                  <a:pt x="228005" y="58463"/>
                  <a:pt x="228005" y="58463"/>
                </a:cubicBezTo>
                <a:cubicBezTo>
                  <a:pt x="253729" y="92371"/>
                  <a:pt x="253729" y="92371"/>
                  <a:pt x="253729" y="92371"/>
                </a:cubicBezTo>
                <a:cubicBezTo>
                  <a:pt x="277114" y="108741"/>
                  <a:pt x="277114" y="108741"/>
                  <a:pt x="277114" y="108741"/>
                </a:cubicBezTo>
                <a:cubicBezTo>
                  <a:pt x="239698" y="95879"/>
                  <a:pt x="239698" y="95879"/>
                  <a:pt x="239698" y="95879"/>
                </a:cubicBezTo>
                <a:cubicBezTo>
                  <a:pt x="204620" y="102895"/>
                  <a:pt x="204620" y="102895"/>
                  <a:pt x="204620" y="102895"/>
                </a:cubicBezTo>
                <a:cubicBezTo>
                  <a:pt x="204620" y="102895"/>
                  <a:pt x="213974" y="130957"/>
                  <a:pt x="202282" y="134465"/>
                </a:cubicBezTo>
                <a:cubicBezTo>
                  <a:pt x="190589" y="137972"/>
                  <a:pt x="170712" y="134465"/>
                  <a:pt x="170712" y="134465"/>
                </a:cubicBezTo>
                <a:cubicBezTo>
                  <a:pt x="159019" y="115757"/>
                  <a:pt x="159019" y="115757"/>
                  <a:pt x="159019" y="115757"/>
                </a:cubicBezTo>
                <a:cubicBezTo>
                  <a:pt x="159019" y="115757"/>
                  <a:pt x="106403" y="109910"/>
                  <a:pt x="104064" y="119264"/>
                </a:cubicBezTo>
                <a:cubicBezTo>
                  <a:pt x="101726" y="128618"/>
                  <a:pt x="101726" y="153173"/>
                  <a:pt x="101726" y="153173"/>
                </a:cubicBezTo>
                <a:cubicBezTo>
                  <a:pt x="109910" y="159019"/>
                  <a:pt x="109910" y="159019"/>
                  <a:pt x="109910" y="159019"/>
                </a:cubicBezTo>
                <a:cubicBezTo>
                  <a:pt x="104064" y="162527"/>
                  <a:pt x="104064" y="162527"/>
                  <a:pt x="104064" y="162527"/>
                </a:cubicBezTo>
                <a:cubicBezTo>
                  <a:pt x="113418" y="177727"/>
                  <a:pt x="113418" y="177727"/>
                  <a:pt x="113418" y="177727"/>
                </a:cubicBezTo>
                <a:cubicBezTo>
                  <a:pt x="113418" y="177727"/>
                  <a:pt x="92372" y="184743"/>
                  <a:pt x="90033" y="192927"/>
                </a:cubicBezTo>
                <a:cubicBezTo>
                  <a:pt x="86525" y="199943"/>
                  <a:pt x="93541" y="215143"/>
                  <a:pt x="93541" y="215143"/>
                </a:cubicBezTo>
                <a:cubicBezTo>
                  <a:pt x="78340" y="215143"/>
                  <a:pt x="78340" y="215143"/>
                  <a:pt x="78340" y="215143"/>
                </a:cubicBezTo>
                <a:cubicBezTo>
                  <a:pt x="78340" y="215143"/>
                  <a:pt x="54955" y="223328"/>
                  <a:pt x="57294" y="228005"/>
                </a:cubicBezTo>
                <a:cubicBezTo>
                  <a:pt x="59632" y="233852"/>
                  <a:pt x="86525" y="243206"/>
                  <a:pt x="86525" y="250221"/>
                </a:cubicBezTo>
                <a:cubicBezTo>
                  <a:pt x="86525" y="257237"/>
                  <a:pt x="71325" y="265421"/>
                  <a:pt x="71325" y="265421"/>
                </a:cubicBezTo>
                <a:cubicBezTo>
                  <a:pt x="67817" y="286468"/>
                  <a:pt x="67817" y="286468"/>
                  <a:pt x="67817" y="286468"/>
                </a:cubicBezTo>
                <a:cubicBezTo>
                  <a:pt x="56125" y="284130"/>
                  <a:pt x="56125" y="284130"/>
                  <a:pt x="56125" y="284130"/>
                </a:cubicBezTo>
                <a:cubicBezTo>
                  <a:pt x="56125" y="284130"/>
                  <a:pt x="52617" y="293484"/>
                  <a:pt x="47940" y="299330"/>
                </a:cubicBezTo>
                <a:cubicBezTo>
                  <a:pt x="44432" y="305176"/>
                  <a:pt x="1169" y="289976"/>
                  <a:pt x="1169" y="289976"/>
                </a:cubicBezTo>
                <a:cubicBezTo>
                  <a:pt x="12862" y="318038"/>
                  <a:pt x="12862" y="318038"/>
                  <a:pt x="12862" y="318038"/>
                </a:cubicBezTo>
                <a:cubicBezTo>
                  <a:pt x="12862" y="318038"/>
                  <a:pt x="22216" y="333238"/>
                  <a:pt x="21047" y="339085"/>
                </a:cubicBezTo>
                <a:cubicBezTo>
                  <a:pt x="21047" y="346100"/>
                  <a:pt x="0" y="357793"/>
                  <a:pt x="0" y="357793"/>
                </a:cubicBezTo>
                <a:cubicBezTo>
                  <a:pt x="0" y="357793"/>
                  <a:pt x="9354" y="369485"/>
                  <a:pt x="8185" y="372993"/>
                </a:cubicBezTo>
                <a:cubicBezTo>
                  <a:pt x="5846" y="376501"/>
                  <a:pt x="0" y="403394"/>
                  <a:pt x="0" y="403394"/>
                </a:cubicBezTo>
                <a:cubicBezTo>
                  <a:pt x="9354" y="405732"/>
                  <a:pt x="9354" y="405732"/>
                  <a:pt x="9354" y="405732"/>
                </a:cubicBezTo>
                <a:cubicBezTo>
                  <a:pt x="9354" y="405732"/>
                  <a:pt x="26893" y="411579"/>
                  <a:pt x="29231" y="422102"/>
                </a:cubicBezTo>
                <a:cubicBezTo>
                  <a:pt x="29231" y="433795"/>
                  <a:pt x="35078" y="446656"/>
                  <a:pt x="35078" y="446656"/>
                </a:cubicBezTo>
                <a:cubicBezTo>
                  <a:pt x="17539" y="448995"/>
                  <a:pt x="17539" y="448995"/>
                  <a:pt x="17539" y="448995"/>
                </a:cubicBezTo>
                <a:cubicBezTo>
                  <a:pt x="17539" y="448995"/>
                  <a:pt x="8185" y="464195"/>
                  <a:pt x="14031" y="474719"/>
                </a:cubicBezTo>
                <a:cubicBezTo>
                  <a:pt x="22216" y="486411"/>
                  <a:pt x="40924" y="489919"/>
                  <a:pt x="43263" y="496934"/>
                </a:cubicBezTo>
                <a:cubicBezTo>
                  <a:pt x="45601" y="513304"/>
                  <a:pt x="33909" y="520320"/>
                  <a:pt x="33909" y="52032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Полилиния: фигура 813">
            <a:extLst>
              <a:ext uri="{FF2B5EF4-FFF2-40B4-BE49-F238E27FC236}">
                <a16:creationId xmlns:a16="http://schemas.microsoft.com/office/drawing/2014/main" id="{5A189516-3A0A-47E8-A803-091366F78539}"/>
              </a:ext>
            </a:extLst>
          </p:cNvPr>
          <p:cNvSpPr/>
          <p:nvPr/>
        </p:nvSpPr>
        <p:spPr>
          <a:xfrm>
            <a:off x="4721411" y="4666558"/>
            <a:ext cx="727587" cy="741511"/>
          </a:xfrm>
          <a:custGeom>
            <a:avLst/>
            <a:gdLst>
              <a:gd name="connsiteX0" fmla="*/ 33909 w 727587"/>
              <a:gd name="connsiteY0" fmla="*/ 520320 h 741511"/>
              <a:gd name="connsiteX1" fmla="*/ 43263 w 727587"/>
              <a:gd name="connsiteY1" fmla="*/ 533182 h 741511"/>
              <a:gd name="connsiteX2" fmla="*/ 40924 w 727587"/>
              <a:gd name="connsiteY2" fmla="*/ 557736 h 741511"/>
              <a:gd name="connsiteX3" fmla="*/ 73663 w 727587"/>
              <a:gd name="connsiteY3" fmla="*/ 557736 h 741511"/>
              <a:gd name="connsiteX4" fmla="*/ 81848 w 727587"/>
              <a:gd name="connsiteY4" fmla="*/ 569428 h 741511"/>
              <a:gd name="connsiteX5" fmla="*/ 120434 w 727587"/>
              <a:gd name="connsiteY5" fmla="*/ 563582 h 741511"/>
              <a:gd name="connsiteX6" fmla="*/ 120434 w 727587"/>
              <a:gd name="connsiteY6" fmla="*/ 570598 h 741511"/>
              <a:gd name="connsiteX7" fmla="*/ 155511 w 727587"/>
              <a:gd name="connsiteY7" fmla="*/ 568259 h 741511"/>
              <a:gd name="connsiteX8" fmla="*/ 175389 w 727587"/>
              <a:gd name="connsiteY8" fmla="*/ 577613 h 741511"/>
              <a:gd name="connsiteX9" fmla="*/ 171881 w 727587"/>
              <a:gd name="connsiteY9" fmla="*/ 589306 h 741511"/>
              <a:gd name="connsiteX10" fmla="*/ 144988 w 727587"/>
              <a:gd name="connsiteY10" fmla="*/ 610352 h 741511"/>
              <a:gd name="connsiteX11" fmla="*/ 144988 w 727587"/>
              <a:gd name="connsiteY11" fmla="*/ 625553 h 741511"/>
              <a:gd name="connsiteX12" fmla="*/ 121603 w 727587"/>
              <a:gd name="connsiteY12" fmla="*/ 681677 h 741511"/>
              <a:gd name="connsiteX13" fmla="*/ 125111 w 727587"/>
              <a:gd name="connsiteY13" fmla="*/ 717924 h 741511"/>
              <a:gd name="connsiteX14" fmla="*/ 146157 w 727587"/>
              <a:gd name="connsiteY14" fmla="*/ 721432 h 741511"/>
              <a:gd name="connsiteX15" fmla="*/ 169542 w 727587"/>
              <a:gd name="connsiteY15" fmla="*/ 721432 h 741511"/>
              <a:gd name="connsiteX16" fmla="*/ 189420 w 727587"/>
              <a:gd name="connsiteY16" fmla="*/ 708570 h 741511"/>
              <a:gd name="connsiteX17" fmla="*/ 197605 w 727587"/>
              <a:gd name="connsiteY17" fmla="*/ 715586 h 741511"/>
              <a:gd name="connsiteX18" fmla="*/ 201112 w 727587"/>
              <a:gd name="connsiteY18" fmla="*/ 691031 h 741511"/>
              <a:gd name="connsiteX19" fmla="*/ 232683 w 727587"/>
              <a:gd name="connsiteY19" fmla="*/ 703893 h 741511"/>
              <a:gd name="connsiteX20" fmla="*/ 250221 w 727587"/>
              <a:gd name="connsiteY20" fmla="*/ 703893 h 741511"/>
              <a:gd name="connsiteX21" fmla="*/ 270099 w 727587"/>
              <a:gd name="connsiteY21" fmla="*/ 709739 h 741511"/>
              <a:gd name="connsiteX22" fmla="*/ 281791 w 727587"/>
              <a:gd name="connsiteY22" fmla="*/ 724940 h 741511"/>
              <a:gd name="connsiteX23" fmla="*/ 289976 w 727587"/>
              <a:gd name="connsiteY23" fmla="*/ 724940 h 741511"/>
              <a:gd name="connsiteX24" fmla="*/ 292314 w 727587"/>
              <a:gd name="connsiteY24" fmla="*/ 728447 h 741511"/>
              <a:gd name="connsiteX25" fmla="*/ 315700 w 727587"/>
              <a:gd name="connsiteY25" fmla="*/ 722601 h 741511"/>
              <a:gd name="connsiteX26" fmla="*/ 342593 w 727587"/>
              <a:gd name="connsiteY26" fmla="*/ 741309 h 741511"/>
              <a:gd name="connsiteX27" fmla="*/ 356624 w 727587"/>
              <a:gd name="connsiteY27" fmla="*/ 729617 h 741511"/>
              <a:gd name="connsiteX28" fmla="*/ 356624 w 727587"/>
              <a:gd name="connsiteY28" fmla="*/ 713247 h 741511"/>
              <a:gd name="connsiteX29" fmla="*/ 382347 w 727587"/>
              <a:gd name="connsiteY29" fmla="*/ 715586 h 741511"/>
              <a:gd name="connsiteX30" fmla="*/ 415086 w 727587"/>
              <a:gd name="connsiteY30" fmla="*/ 736632 h 741511"/>
              <a:gd name="connsiteX31" fmla="*/ 438472 w 727587"/>
              <a:gd name="connsiteY31" fmla="*/ 733124 h 741511"/>
              <a:gd name="connsiteX32" fmla="*/ 456010 w 727587"/>
              <a:gd name="connsiteY32" fmla="*/ 717924 h 741511"/>
              <a:gd name="connsiteX33" fmla="*/ 482904 w 727587"/>
              <a:gd name="connsiteY33" fmla="*/ 715586 h 741511"/>
              <a:gd name="connsiteX34" fmla="*/ 503950 w 727587"/>
              <a:gd name="connsiteY34" fmla="*/ 703893 h 741511"/>
              <a:gd name="connsiteX35" fmla="*/ 521489 w 727587"/>
              <a:gd name="connsiteY35" fmla="*/ 706232 h 741511"/>
              <a:gd name="connsiteX36" fmla="*/ 547213 w 727587"/>
              <a:gd name="connsiteY36" fmla="*/ 715586 h 741511"/>
              <a:gd name="connsiteX37" fmla="*/ 567090 w 727587"/>
              <a:gd name="connsiteY37" fmla="*/ 728447 h 741511"/>
              <a:gd name="connsiteX38" fmla="*/ 567090 w 727587"/>
              <a:gd name="connsiteY38" fmla="*/ 698047 h 741511"/>
              <a:gd name="connsiteX39" fmla="*/ 567090 w 727587"/>
              <a:gd name="connsiteY39" fmla="*/ 681677 h 741511"/>
              <a:gd name="connsiteX40" fmla="*/ 551890 w 727587"/>
              <a:gd name="connsiteY40" fmla="*/ 678169 h 741511"/>
              <a:gd name="connsiteX41" fmla="*/ 569429 w 727587"/>
              <a:gd name="connsiteY41" fmla="*/ 652446 h 741511"/>
              <a:gd name="connsiteX42" fmla="*/ 604506 w 727587"/>
              <a:gd name="connsiteY42" fmla="*/ 655954 h 741511"/>
              <a:gd name="connsiteX43" fmla="*/ 604506 w 727587"/>
              <a:gd name="connsiteY43" fmla="*/ 634907 h 741511"/>
              <a:gd name="connsiteX44" fmla="*/ 596321 w 727587"/>
              <a:gd name="connsiteY44" fmla="*/ 622045 h 741511"/>
              <a:gd name="connsiteX45" fmla="*/ 619706 w 727587"/>
              <a:gd name="connsiteY45" fmla="*/ 619706 h 741511"/>
              <a:gd name="connsiteX46" fmla="*/ 633738 w 727587"/>
              <a:gd name="connsiteY46" fmla="*/ 598660 h 741511"/>
              <a:gd name="connsiteX47" fmla="*/ 619706 w 727587"/>
              <a:gd name="connsiteY47" fmla="*/ 577613 h 741511"/>
              <a:gd name="connsiteX48" fmla="*/ 599829 w 727587"/>
              <a:gd name="connsiteY48" fmla="*/ 575275 h 741511"/>
              <a:gd name="connsiteX49" fmla="*/ 588137 w 727587"/>
              <a:gd name="connsiteY49" fmla="*/ 558905 h 741511"/>
              <a:gd name="connsiteX50" fmla="*/ 579952 w 727587"/>
              <a:gd name="connsiteY50" fmla="*/ 558905 h 741511"/>
              <a:gd name="connsiteX51" fmla="*/ 574106 w 727587"/>
              <a:gd name="connsiteY51" fmla="*/ 543705 h 741511"/>
              <a:gd name="connsiteX52" fmla="*/ 548382 w 727587"/>
              <a:gd name="connsiteY52" fmla="*/ 540197 h 741511"/>
              <a:gd name="connsiteX53" fmla="*/ 544874 w 727587"/>
              <a:gd name="connsiteY53" fmla="*/ 528504 h 741511"/>
              <a:gd name="connsiteX54" fmla="*/ 533181 w 727587"/>
              <a:gd name="connsiteY54" fmla="*/ 524997 h 741511"/>
              <a:gd name="connsiteX55" fmla="*/ 529674 w 727587"/>
              <a:gd name="connsiteY55" fmla="*/ 513304 h 741511"/>
              <a:gd name="connsiteX56" fmla="*/ 512135 w 727587"/>
              <a:gd name="connsiteY56" fmla="*/ 498104 h 741511"/>
              <a:gd name="connsiteX57" fmla="*/ 526166 w 727587"/>
              <a:gd name="connsiteY57" fmla="*/ 486411 h 741511"/>
              <a:gd name="connsiteX58" fmla="*/ 514473 w 727587"/>
              <a:gd name="connsiteY58" fmla="*/ 470041 h 741511"/>
              <a:gd name="connsiteX59" fmla="*/ 502781 w 727587"/>
              <a:gd name="connsiteY59" fmla="*/ 467703 h 741511"/>
              <a:gd name="connsiteX60" fmla="*/ 499273 w 727587"/>
              <a:gd name="connsiteY60" fmla="*/ 445487 h 741511"/>
              <a:gd name="connsiteX61" fmla="*/ 514473 w 727587"/>
              <a:gd name="connsiteY61" fmla="*/ 452503 h 741511"/>
              <a:gd name="connsiteX62" fmla="*/ 520320 w 727587"/>
              <a:gd name="connsiteY62" fmla="*/ 440810 h 741511"/>
              <a:gd name="connsiteX63" fmla="*/ 534351 w 727587"/>
              <a:gd name="connsiteY63" fmla="*/ 440810 h 741511"/>
              <a:gd name="connsiteX64" fmla="*/ 554228 w 727587"/>
              <a:gd name="connsiteY64" fmla="*/ 429117 h 741511"/>
              <a:gd name="connsiteX65" fmla="*/ 568259 w 727587"/>
              <a:gd name="connsiteY65" fmla="*/ 440810 h 741511"/>
              <a:gd name="connsiteX66" fmla="*/ 582290 w 727587"/>
              <a:gd name="connsiteY66" fmla="*/ 424441 h 741511"/>
              <a:gd name="connsiteX67" fmla="*/ 603337 w 727587"/>
              <a:gd name="connsiteY67" fmla="*/ 418594 h 741511"/>
              <a:gd name="connsiteX68" fmla="*/ 606845 w 727587"/>
              <a:gd name="connsiteY68" fmla="*/ 411579 h 741511"/>
              <a:gd name="connsiteX69" fmla="*/ 633738 w 727587"/>
              <a:gd name="connsiteY69" fmla="*/ 409240 h 741511"/>
              <a:gd name="connsiteX70" fmla="*/ 636076 w 727587"/>
              <a:gd name="connsiteY70" fmla="*/ 397548 h 741511"/>
              <a:gd name="connsiteX71" fmla="*/ 662969 w 727587"/>
              <a:gd name="connsiteY71" fmla="*/ 394040 h 741511"/>
              <a:gd name="connsiteX72" fmla="*/ 680508 w 727587"/>
              <a:gd name="connsiteY72" fmla="*/ 375332 h 741511"/>
              <a:gd name="connsiteX73" fmla="*/ 703893 w 727587"/>
              <a:gd name="connsiteY73" fmla="*/ 394040 h 741511"/>
              <a:gd name="connsiteX74" fmla="*/ 727278 w 727587"/>
              <a:gd name="connsiteY74" fmla="*/ 362470 h 741511"/>
              <a:gd name="connsiteX75" fmla="*/ 717924 w 727587"/>
              <a:gd name="connsiteY75" fmla="*/ 355454 h 741511"/>
              <a:gd name="connsiteX76" fmla="*/ 721432 w 727587"/>
              <a:gd name="connsiteY76" fmla="*/ 336746 h 741511"/>
              <a:gd name="connsiteX77" fmla="*/ 703893 w 727587"/>
              <a:gd name="connsiteY77" fmla="*/ 336746 h 741511"/>
              <a:gd name="connsiteX78" fmla="*/ 706232 w 727587"/>
              <a:gd name="connsiteY78" fmla="*/ 314530 h 741511"/>
              <a:gd name="connsiteX79" fmla="*/ 686354 w 727587"/>
              <a:gd name="connsiteY79" fmla="*/ 299330 h 741511"/>
              <a:gd name="connsiteX80" fmla="*/ 703893 w 727587"/>
              <a:gd name="connsiteY80" fmla="*/ 278283 h 741511"/>
              <a:gd name="connsiteX81" fmla="*/ 694539 w 727587"/>
              <a:gd name="connsiteY81" fmla="*/ 272437 h 741511"/>
              <a:gd name="connsiteX82" fmla="*/ 696878 w 727587"/>
              <a:gd name="connsiteY82" fmla="*/ 259575 h 741511"/>
              <a:gd name="connsiteX83" fmla="*/ 685185 w 727587"/>
              <a:gd name="connsiteY83" fmla="*/ 252560 h 741511"/>
              <a:gd name="connsiteX84" fmla="*/ 694539 w 727587"/>
              <a:gd name="connsiteY84" fmla="*/ 240867 h 741511"/>
              <a:gd name="connsiteX85" fmla="*/ 688693 w 727587"/>
              <a:gd name="connsiteY85" fmla="*/ 219820 h 741511"/>
              <a:gd name="connsiteX86" fmla="*/ 674662 w 727587"/>
              <a:gd name="connsiteY86" fmla="*/ 219820 h 741511"/>
              <a:gd name="connsiteX87" fmla="*/ 666477 w 727587"/>
              <a:gd name="connsiteY87" fmla="*/ 208128 h 741511"/>
              <a:gd name="connsiteX88" fmla="*/ 652446 w 727587"/>
              <a:gd name="connsiteY88" fmla="*/ 202282 h 741511"/>
              <a:gd name="connsiteX89" fmla="*/ 669985 w 727587"/>
              <a:gd name="connsiteY89" fmla="*/ 177727 h 741511"/>
              <a:gd name="connsiteX90" fmla="*/ 673492 w 727587"/>
              <a:gd name="connsiteY90" fmla="*/ 150834 h 741511"/>
              <a:gd name="connsiteX91" fmla="*/ 661800 w 727587"/>
              <a:gd name="connsiteY91" fmla="*/ 137972 h 741511"/>
              <a:gd name="connsiteX92" fmla="*/ 659462 w 727587"/>
              <a:gd name="connsiteY92" fmla="*/ 119264 h 741511"/>
              <a:gd name="connsiteX93" fmla="*/ 651277 w 727587"/>
              <a:gd name="connsiteY93" fmla="*/ 115757 h 741511"/>
              <a:gd name="connsiteX94" fmla="*/ 625553 w 727587"/>
              <a:gd name="connsiteY94" fmla="*/ 106403 h 741511"/>
              <a:gd name="connsiteX95" fmla="*/ 619706 w 727587"/>
              <a:gd name="connsiteY95" fmla="*/ 85356 h 741511"/>
              <a:gd name="connsiteX96" fmla="*/ 586967 w 727587"/>
              <a:gd name="connsiteY96" fmla="*/ 79510 h 741511"/>
              <a:gd name="connsiteX97" fmla="*/ 577613 w 727587"/>
              <a:gd name="connsiteY97" fmla="*/ 67817 h 741511"/>
              <a:gd name="connsiteX98" fmla="*/ 516812 w 727587"/>
              <a:gd name="connsiteY98" fmla="*/ 51447 h 741511"/>
              <a:gd name="connsiteX99" fmla="*/ 493427 w 727587"/>
              <a:gd name="connsiteY99" fmla="*/ 70155 h 741511"/>
              <a:gd name="connsiteX100" fmla="*/ 440810 w 727587"/>
              <a:gd name="connsiteY100" fmla="*/ 67817 h 741511"/>
              <a:gd name="connsiteX101" fmla="*/ 440810 w 727587"/>
              <a:gd name="connsiteY101" fmla="*/ 90033 h 741511"/>
              <a:gd name="connsiteX102" fmla="*/ 390532 w 727587"/>
              <a:gd name="connsiteY102" fmla="*/ 87694 h 741511"/>
              <a:gd name="connsiteX103" fmla="*/ 394040 w 727587"/>
              <a:gd name="connsiteY103" fmla="*/ 66648 h 741511"/>
              <a:gd name="connsiteX104" fmla="*/ 408071 w 727587"/>
              <a:gd name="connsiteY104" fmla="*/ 38586 h 741511"/>
              <a:gd name="connsiteX105" fmla="*/ 382347 w 727587"/>
              <a:gd name="connsiteY105" fmla="*/ 51447 h 741511"/>
              <a:gd name="connsiteX106" fmla="*/ 327392 w 727587"/>
              <a:gd name="connsiteY106" fmla="*/ 42093 h 741511"/>
              <a:gd name="connsiteX107" fmla="*/ 304007 w 727587"/>
              <a:gd name="connsiteY107" fmla="*/ 8185 h 741511"/>
              <a:gd name="connsiteX108" fmla="*/ 298161 w 727587"/>
              <a:gd name="connsiteY108" fmla="*/ 11693 h 741511"/>
              <a:gd name="connsiteX109" fmla="*/ 282960 w 727587"/>
              <a:gd name="connsiteY109" fmla="*/ 5846 h 741511"/>
              <a:gd name="connsiteX110" fmla="*/ 263083 w 727587"/>
              <a:gd name="connsiteY110" fmla="*/ 9354 h 741511"/>
              <a:gd name="connsiteX111" fmla="*/ 239698 w 727587"/>
              <a:gd name="connsiteY111" fmla="*/ 0 h 741511"/>
              <a:gd name="connsiteX112" fmla="*/ 218651 w 727587"/>
              <a:gd name="connsiteY112" fmla="*/ 0 h 741511"/>
              <a:gd name="connsiteX113" fmla="*/ 245544 w 727587"/>
              <a:gd name="connsiteY113" fmla="*/ 43262 h 741511"/>
              <a:gd name="connsiteX114" fmla="*/ 228005 w 727587"/>
              <a:gd name="connsiteY114" fmla="*/ 58463 h 741511"/>
              <a:gd name="connsiteX115" fmla="*/ 253729 w 727587"/>
              <a:gd name="connsiteY115" fmla="*/ 92371 h 741511"/>
              <a:gd name="connsiteX116" fmla="*/ 277114 w 727587"/>
              <a:gd name="connsiteY116" fmla="*/ 108741 h 741511"/>
              <a:gd name="connsiteX117" fmla="*/ 239698 w 727587"/>
              <a:gd name="connsiteY117" fmla="*/ 95879 h 741511"/>
              <a:gd name="connsiteX118" fmla="*/ 204620 w 727587"/>
              <a:gd name="connsiteY118" fmla="*/ 102895 h 741511"/>
              <a:gd name="connsiteX119" fmla="*/ 202282 w 727587"/>
              <a:gd name="connsiteY119" fmla="*/ 134465 h 741511"/>
              <a:gd name="connsiteX120" fmla="*/ 170712 w 727587"/>
              <a:gd name="connsiteY120" fmla="*/ 134465 h 741511"/>
              <a:gd name="connsiteX121" fmla="*/ 159019 w 727587"/>
              <a:gd name="connsiteY121" fmla="*/ 115757 h 741511"/>
              <a:gd name="connsiteX122" fmla="*/ 104064 w 727587"/>
              <a:gd name="connsiteY122" fmla="*/ 119264 h 741511"/>
              <a:gd name="connsiteX123" fmla="*/ 101726 w 727587"/>
              <a:gd name="connsiteY123" fmla="*/ 153173 h 741511"/>
              <a:gd name="connsiteX124" fmla="*/ 109910 w 727587"/>
              <a:gd name="connsiteY124" fmla="*/ 159019 h 741511"/>
              <a:gd name="connsiteX125" fmla="*/ 104064 w 727587"/>
              <a:gd name="connsiteY125" fmla="*/ 162527 h 741511"/>
              <a:gd name="connsiteX126" fmla="*/ 113418 w 727587"/>
              <a:gd name="connsiteY126" fmla="*/ 177727 h 741511"/>
              <a:gd name="connsiteX127" fmla="*/ 90033 w 727587"/>
              <a:gd name="connsiteY127" fmla="*/ 192927 h 741511"/>
              <a:gd name="connsiteX128" fmla="*/ 93541 w 727587"/>
              <a:gd name="connsiteY128" fmla="*/ 215143 h 741511"/>
              <a:gd name="connsiteX129" fmla="*/ 78340 w 727587"/>
              <a:gd name="connsiteY129" fmla="*/ 215143 h 741511"/>
              <a:gd name="connsiteX130" fmla="*/ 57294 w 727587"/>
              <a:gd name="connsiteY130" fmla="*/ 228005 h 741511"/>
              <a:gd name="connsiteX131" fmla="*/ 86525 w 727587"/>
              <a:gd name="connsiteY131" fmla="*/ 250221 h 741511"/>
              <a:gd name="connsiteX132" fmla="*/ 71325 w 727587"/>
              <a:gd name="connsiteY132" fmla="*/ 265421 h 741511"/>
              <a:gd name="connsiteX133" fmla="*/ 67817 w 727587"/>
              <a:gd name="connsiteY133" fmla="*/ 286468 h 741511"/>
              <a:gd name="connsiteX134" fmla="*/ 56125 w 727587"/>
              <a:gd name="connsiteY134" fmla="*/ 284130 h 741511"/>
              <a:gd name="connsiteX135" fmla="*/ 47940 w 727587"/>
              <a:gd name="connsiteY135" fmla="*/ 299330 h 741511"/>
              <a:gd name="connsiteX136" fmla="*/ 1169 w 727587"/>
              <a:gd name="connsiteY136" fmla="*/ 289976 h 741511"/>
              <a:gd name="connsiteX137" fmla="*/ 12862 w 727587"/>
              <a:gd name="connsiteY137" fmla="*/ 318038 h 741511"/>
              <a:gd name="connsiteX138" fmla="*/ 21047 w 727587"/>
              <a:gd name="connsiteY138" fmla="*/ 339085 h 741511"/>
              <a:gd name="connsiteX139" fmla="*/ 0 w 727587"/>
              <a:gd name="connsiteY139" fmla="*/ 357793 h 741511"/>
              <a:gd name="connsiteX140" fmla="*/ 8185 w 727587"/>
              <a:gd name="connsiteY140" fmla="*/ 372993 h 741511"/>
              <a:gd name="connsiteX141" fmla="*/ 0 w 727587"/>
              <a:gd name="connsiteY141" fmla="*/ 403394 h 741511"/>
              <a:gd name="connsiteX142" fmla="*/ 9354 w 727587"/>
              <a:gd name="connsiteY142" fmla="*/ 405732 h 741511"/>
              <a:gd name="connsiteX143" fmla="*/ 29231 w 727587"/>
              <a:gd name="connsiteY143" fmla="*/ 422102 h 741511"/>
              <a:gd name="connsiteX144" fmla="*/ 35078 w 727587"/>
              <a:gd name="connsiteY144" fmla="*/ 446656 h 741511"/>
              <a:gd name="connsiteX145" fmla="*/ 17539 w 727587"/>
              <a:gd name="connsiteY145" fmla="*/ 448995 h 741511"/>
              <a:gd name="connsiteX146" fmla="*/ 14031 w 727587"/>
              <a:gd name="connsiteY146" fmla="*/ 474719 h 741511"/>
              <a:gd name="connsiteX147" fmla="*/ 43263 w 727587"/>
              <a:gd name="connsiteY147" fmla="*/ 496934 h 741511"/>
              <a:gd name="connsiteX148" fmla="*/ 33909 w 727587"/>
              <a:gd name="connsiteY148" fmla="*/ 520320 h 74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27587" h="741511">
                <a:moveTo>
                  <a:pt x="33909" y="520320"/>
                </a:moveTo>
                <a:cubicBezTo>
                  <a:pt x="33909" y="520320"/>
                  <a:pt x="37416" y="528504"/>
                  <a:pt x="43263" y="533182"/>
                </a:cubicBezTo>
                <a:cubicBezTo>
                  <a:pt x="49109" y="539028"/>
                  <a:pt x="40924" y="557736"/>
                  <a:pt x="40924" y="557736"/>
                </a:cubicBezTo>
                <a:cubicBezTo>
                  <a:pt x="73663" y="557736"/>
                  <a:pt x="73663" y="557736"/>
                  <a:pt x="73663" y="557736"/>
                </a:cubicBezTo>
                <a:cubicBezTo>
                  <a:pt x="73663" y="557736"/>
                  <a:pt x="70155" y="567090"/>
                  <a:pt x="81848" y="569428"/>
                </a:cubicBezTo>
                <a:cubicBezTo>
                  <a:pt x="93541" y="571767"/>
                  <a:pt x="120434" y="563582"/>
                  <a:pt x="120434" y="563582"/>
                </a:cubicBezTo>
                <a:cubicBezTo>
                  <a:pt x="120434" y="570598"/>
                  <a:pt x="120434" y="570598"/>
                  <a:pt x="120434" y="570598"/>
                </a:cubicBezTo>
                <a:cubicBezTo>
                  <a:pt x="155511" y="568259"/>
                  <a:pt x="155511" y="568259"/>
                  <a:pt x="155511" y="568259"/>
                </a:cubicBezTo>
                <a:cubicBezTo>
                  <a:pt x="175389" y="577613"/>
                  <a:pt x="175389" y="577613"/>
                  <a:pt x="175389" y="577613"/>
                </a:cubicBezTo>
                <a:cubicBezTo>
                  <a:pt x="171881" y="589306"/>
                  <a:pt x="171881" y="589306"/>
                  <a:pt x="171881" y="589306"/>
                </a:cubicBezTo>
                <a:cubicBezTo>
                  <a:pt x="144988" y="610352"/>
                  <a:pt x="144988" y="610352"/>
                  <a:pt x="144988" y="610352"/>
                </a:cubicBezTo>
                <a:cubicBezTo>
                  <a:pt x="144988" y="625553"/>
                  <a:pt x="144988" y="625553"/>
                  <a:pt x="144988" y="625553"/>
                </a:cubicBezTo>
                <a:cubicBezTo>
                  <a:pt x="144988" y="625553"/>
                  <a:pt x="125111" y="661800"/>
                  <a:pt x="121603" y="681677"/>
                </a:cubicBezTo>
                <a:cubicBezTo>
                  <a:pt x="118095" y="698047"/>
                  <a:pt x="123941" y="713247"/>
                  <a:pt x="125111" y="717924"/>
                </a:cubicBezTo>
                <a:cubicBezTo>
                  <a:pt x="146157" y="721432"/>
                  <a:pt x="146157" y="721432"/>
                  <a:pt x="146157" y="721432"/>
                </a:cubicBezTo>
                <a:cubicBezTo>
                  <a:pt x="169542" y="721432"/>
                  <a:pt x="169542" y="721432"/>
                  <a:pt x="169542" y="721432"/>
                </a:cubicBezTo>
                <a:cubicBezTo>
                  <a:pt x="189420" y="708570"/>
                  <a:pt x="189420" y="708570"/>
                  <a:pt x="189420" y="708570"/>
                </a:cubicBezTo>
                <a:cubicBezTo>
                  <a:pt x="197605" y="715586"/>
                  <a:pt x="197605" y="715586"/>
                  <a:pt x="197605" y="715586"/>
                </a:cubicBezTo>
                <a:cubicBezTo>
                  <a:pt x="197605" y="715586"/>
                  <a:pt x="188251" y="693370"/>
                  <a:pt x="201112" y="691031"/>
                </a:cubicBezTo>
                <a:cubicBezTo>
                  <a:pt x="215144" y="688693"/>
                  <a:pt x="232683" y="703893"/>
                  <a:pt x="232683" y="703893"/>
                </a:cubicBezTo>
                <a:cubicBezTo>
                  <a:pt x="250221" y="703893"/>
                  <a:pt x="250221" y="703893"/>
                  <a:pt x="250221" y="703893"/>
                </a:cubicBezTo>
                <a:cubicBezTo>
                  <a:pt x="270099" y="709739"/>
                  <a:pt x="270099" y="709739"/>
                  <a:pt x="270099" y="709739"/>
                </a:cubicBezTo>
                <a:cubicBezTo>
                  <a:pt x="281791" y="724940"/>
                  <a:pt x="281791" y="724940"/>
                  <a:pt x="281791" y="724940"/>
                </a:cubicBezTo>
                <a:cubicBezTo>
                  <a:pt x="289976" y="724940"/>
                  <a:pt x="289976" y="724940"/>
                  <a:pt x="289976" y="724940"/>
                </a:cubicBezTo>
                <a:cubicBezTo>
                  <a:pt x="289976" y="724940"/>
                  <a:pt x="292314" y="727278"/>
                  <a:pt x="292314" y="728447"/>
                </a:cubicBezTo>
                <a:cubicBezTo>
                  <a:pt x="295822" y="724940"/>
                  <a:pt x="304007" y="719093"/>
                  <a:pt x="315700" y="722601"/>
                </a:cubicBezTo>
                <a:cubicBezTo>
                  <a:pt x="333238" y="724940"/>
                  <a:pt x="335577" y="743648"/>
                  <a:pt x="342593" y="741309"/>
                </a:cubicBezTo>
                <a:cubicBezTo>
                  <a:pt x="350777" y="738971"/>
                  <a:pt x="356624" y="729617"/>
                  <a:pt x="356624" y="729617"/>
                </a:cubicBezTo>
                <a:cubicBezTo>
                  <a:pt x="356624" y="713247"/>
                  <a:pt x="356624" y="713247"/>
                  <a:pt x="356624" y="713247"/>
                </a:cubicBezTo>
                <a:cubicBezTo>
                  <a:pt x="382347" y="715586"/>
                  <a:pt x="382347" y="715586"/>
                  <a:pt x="382347" y="715586"/>
                </a:cubicBezTo>
                <a:cubicBezTo>
                  <a:pt x="382347" y="715586"/>
                  <a:pt x="402225" y="736632"/>
                  <a:pt x="415086" y="736632"/>
                </a:cubicBezTo>
                <a:cubicBezTo>
                  <a:pt x="426779" y="736632"/>
                  <a:pt x="438472" y="733124"/>
                  <a:pt x="438472" y="733124"/>
                </a:cubicBezTo>
                <a:cubicBezTo>
                  <a:pt x="456010" y="717924"/>
                  <a:pt x="456010" y="717924"/>
                  <a:pt x="456010" y="717924"/>
                </a:cubicBezTo>
                <a:cubicBezTo>
                  <a:pt x="482904" y="715586"/>
                  <a:pt x="482904" y="715586"/>
                  <a:pt x="482904" y="715586"/>
                </a:cubicBezTo>
                <a:cubicBezTo>
                  <a:pt x="503950" y="703893"/>
                  <a:pt x="503950" y="703893"/>
                  <a:pt x="503950" y="703893"/>
                </a:cubicBezTo>
                <a:cubicBezTo>
                  <a:pt x="521489" y="706232"/>
                  <a:pt x="521489" y="706232"/>
                  <a:pt x="521489" y="706232"/>
                </a:cubicBezTo>
                <a:cubicBezTo>
                  <a:pt x="547213" y="715586"/>
                  <a:pt x="547213" y="715586"/>
                  <a:pt x="547213" y="715586"/>
                </a:cubicBezTo>
                <a:cubicBezTo>
                  <a:pt x="547213" y="715586"/>
                  <a:pt x="562413" y="741309"/>
                  <a:pt x="567090" y="728447"/>
                </a:cubicBezTo>
                <a:cubicBezTo>
                  <a:pt x="569429" y="716755"/>
                  <a:pt x="567090" y="698047"/>
                  <a:pt x="567090" y="698047"/>
                </a:cubicBezTo>
                <a:cubicBezTo>
                  <a:pt x="567090" y="681677"/>
                  <a:pt x="567090" y="681677"/>
                  <a:pt x="567090" y="681677"/>
                </a:cubicBezTo>
                <a:cubicBezTo>
                  <a:pt x="551890" y="678169"/>
                  <a:pt x="551890" y="678169"/>
                  <a:pt x="551890" y="678169"/>
                </a:cubicBezTo>
                <a:cubicBezTo>
                  <a:pt x="551890" y="678169"/>
                  <a:pt x="561244" y="653615"/>
                  <a:pt x="569429" y="652446"/>
                </a:cubicBezTo>
                <a:cubicBezTo>
                  <a:pt x="578782" y="650107"/>
                  <a:pt x="604506" y="655954"/>
                  <a:pt x="604506" y="655954"/>
                </a:cubicBezTo>
                <a:cubicBezTo>
                  <a:pt x="604506" y="634907"/>
                  <a:pt x="604506" y="634907"/>
                  <a:pt x="604506" y="634907"/>
                </a:cubicBezTo>
                <a:cubicBezTo>
                  <a:pt x="596321" y="622045"/>
                  <a:pt x="596321" y="622045"/>
                  <a:pt x="596321" y="622045"/>
                </a:cubicBezTo>
                <a:cubicBezTo>
                  <a:pt x="619706" y="619706"/>
                  <a:pt x="619706" y="619706"/>
                  <a:pt x="619706" y="619706"/>
                </a:cubicBezTo>
                <a:cubicBezTo>
                  <a:pt x="633738" y="598660"/>
                  <a:pt x="633738" y="598660"/>
                  <a:pt x="633738" y="598660"/>
                </a:cubicBezTo>
                <a:cubicBezTo>
                  <a:pt x="633738" y="598660"/>
                  <a:pt x="631399" y="585798"/>
                  <a:pt x="619706" y="577613"/>
                </a:cubicBezTo>
                <a:cubicBezTo>
                  <a:pt x="610353" y="571767"/>
                  <a:pt x="599829" y="575275"/>
                  <a:pt x="599829" y="575275"/>
                </a:cubicBezTo>
                <a:cubicBezTo>
                  <a:pt x="588137" y="558905"/>
                  <a:pt x="588137" y="558905"/>
                  <a:pt x="588137" y="558905"/>
                </a:cubicBezTo>
                <a:cubicBezTo>
                  <a:pt x="579952" y="558905"/>
                  <a:pt x="579952" y="558905"/>
                  <a:pt x="579952" y="558905"/>
                </a:cubicBezTo>
                <a:cubicBezTo>
                  <a:pt x="574106" y="543705"/>
                  <a:pt x="574106" y="543705"/>
                  <a:pt x="574106" y="543705"/>
                </a:cubicBezTo>
                <a:cubicBezTo>
                  <a:pt x="574106" y="543705"/>
                  <a:pt x="562413" y="540197"/>
                  <a:pt x="548382" y="540197"/>
                </a:cubicBezTo>
                <a:cubicBezTo>
                  <a:pt x="533181" y="537858"/>
                  <a:pt x="544874" y="528504"/>
                  <a:pt x="544874" y="528504"/>
                </a:cubicBezTo>
                <a:cubicBezTo>
                  <a:pt x="533181" y="524997"/>
                  <a:pt x="533181" y="524997"/>
                  <a:pt x="533181" y="524997"/>
                </a:cubicBezTo>
                <a:cubicBezTo>
                  <a:pt x="529674" y="513304"/>
                  <a:pt x="529674" y="513304"/>
                  <a:pt x="529674" y="513304"/>
                </a:cubicBezTo>
                <a:cubicBezTo>
                  <a:pt x="529674" y="513304"/>
                  <a:pt x="514473" y="501612"/>
                  <a:pt x="512135" y="498104"/>
                </a:cubicBezTo>
                <a:cubicBezTo>
                  <a:pt x="509796" y="494596"/>
                  <a:pt x="526166" y="486411"/>
                  <a:pt x="526166" y="486411"/>
                </a:cubicBezTo>
                <a:cubicBezTo>
                  <a:pt x="514473" y="470041"/>
                  <a:pt x="514473" y="470041"/>
                  <a:pt x="514473" y="470041"/>
                </a:cubicBezTo>
                <a:cubicBezTo>
                  <a:pt x="502781" y="467703"/>
                  <a:pt x="502781" y="467703"/>
                  <a:pt x="502781" y="467703"/>
                </a:cubicBezTo>
                <a:cubicBezTo>
                  <a:pt x="502781" y="467703"/>
                  <a:pt x="493427" y="451333"/>
                  <a:pt x="499273" y="445487"/>
                </a:cubicBezTo>
                <a:cubicBezTo>
                  <a:pt x="507458" y="441979"/>
                  <a:pt x="507458" y="452503"/>
                  <a:pt x="514473" y="452503"/>
                </a:cubicBezTo>
                <a:cubicBezTo>
                  <a:pt x="522658" y="450164"/>
                  <a:pt x="520320" y="440810"/>
                  <a:pt x="520320" y="440810"/>
                </a:cubicBezTo>
                <a:cubicBezTo>
                  <a:pt x="534351" y="440810"/>
                  <a:pt x="534351" y="440810"/>
                  <a:pt x="534351" y="440810"/>
                </a:cubicBezTo>
                <a:cubicBezTo>
                  <a:pt x="534351" y="440810"/>
                  <a:pt x="537858" y="425610"/>
                  <a:pt x="554228" y="429117"/>
                </a:cubicBezTo>
                <a:cubicBezTo>
                  <a:pt x="571767" y="432625"/>
                  <a:pt x="568259" y="440810"/>
                  <a:pt x="568259" y="440810"/>
                </a:cubicBezTo>
                <a:cubicBezTo>
                  <a:pt x="582290" y="424441"/>
                  <a:pt x="582290" y="424441"/>
                  <a:pt x="582290" y="424441"/>
                </a:cubicBezTo>
                <a:cubicBezTo>
                  <a:pt x="603337" y="418594"/>
                  <a:pt x="603337" y="418594"/>
                  <a:pt x="603337" y="418594"/>
                </a:cubicBezTo>
                <a:cubicBezTo>
                  <a:pt x="606845" y="411579"/>
                  <a:pt x="606845" y="411579"/>
                  <a:pt x="606845" y="411579"/>
                </a:cubicBezTo>
                <a:cubicBezTo>
                  <a:pt x="606845" y="411579"/>
                  <a:pt x="627891" y="411579"/>
                  <a:pt x="633738" y="409240"/>
                </a:cubicBezTo>
                <a:cubicBezTo>
                  <a:pt x="639584" y="406902"/>
                  <a:pt x="636076" y="397548"/>
                  <a:pt x="636076" y="397548"/>
                </a:cubicBezTo>
                <a:cubicBezTo>
                  <a:pt x="636076" y="397548"/>
                  <a:pt x="657123" y="399886"/>
                  <a:pt x="662969" y="394040"/>
                </a:cubicBezTo>
                <a:cubicBezTo>
                  <a:pt x="666477" y="388193"/>
                  <a:pt x="677000" y="377670"/>
                  <a:pt x="680508" y="375332"/>
                </a:cubicBezTo>
                <a:cubicBezTo>
                  <a:pt x="684016" y="372993"/>
                  <a:pt x="694539" y="396378"/>
                  <a:pt x="703893" y="394040"/>
                </a:cubicBezTo>
                <a:cubicBezTo>
                  <a:pt x="713247" y="391701"/>
                  <a:pt x="724940" y="369485"/>
                  <a:pt x="727278" y="362470"/>
                </a:cubicBezTo>
                <a:cubicBezTo>
                  <a:pt x="729617" y="356624"/>
                  <a:pt x="717924" y="355454"/>
                  <a:pt x="717924" y="355454"/>
                </a:cubicBezTo>
                <a:cubicBezTo>
                  <a:pt x="717924" y="355454"/>
                  <a:pt x="726109" y="346100"/>
                  <a:pt x="721432" y="336746"/>
                </a:cubicBezTo>
                <a:cubicBezTo>
                  <a:pt x="719093" y="325054"/>
                  <a:pt x="703893" y="336746"/>
                  <a:pt x="703893" y="336746"/>
                </a:cubicBezTo>
                <a:cubicBezTo>
                  <a:pt x="706232" y="314530"/>
                  <a:pt x="706232" y="314530"/>
                  <a:pt x="706232" y="314530"/>
                </a:cubicBezTo>
                <a:cubicBezTo>
                  <a:pt x="706232" y="314530"/>
                  <a:pt x="688693" y="311023"/>
                  <a:pt x="686354" y="299330"/>
                </a:cubicBezTo>
                <a:cubicBezTo>
                  <a:pt x="686354" y="289976"/>
                  <a:pt x="703893" y="278283"/>
                  <a:pt x="703893" y="278283"/>
                </a:cubicBezTo>
                <a:cubicBezTo>
                  <a:pt x="703893" y="278283"/>
                  <a:pt x="698047" y="274776"/>
                  <a:pt x="694539" y="272437"/>
                </a:cubicBezTo>
                <a:cubicBezTo>
                  <a:pt x="691031" y="272437"/>
                  <a:pt x="696878" y="259575"/>
                  <a:pt x="696878" y="259575"/>
                </a:cubicBezTo>
                <a:cubicBezTo>
                  <a:pt x="696878" y="259575"/>
                  <a:pt x="687524" y="257237"/>
                  <a:pt x="685185" y="252560"/>
                </a:cubicBezTo>
                <a:cubicBezTo>
                  <a:pt x="682847" y="246713"/>
                  <a:pt x="694539" y="240867"/>
                  <a:pt x="694539" y="240867"/>
                </a:cubicBezTo>
                <a:cubicBezTo>
                  <a:pt x="694539" y="240867"/>
                  <a:pt x="694539" y="229175"/>
                  <a:pt x="688693" y="219820"/>
                </a:cubicBezTo>
                <a:cubicBezTo>
                  <a:pt x="682847" y="212805"/>
                  <a:pt x="674662" y="219820"/>
                  <a:pt x="674662" y="219820"/>
                </a:cubicBezTo>
                <a:cubicBezTo>
                  <a:pt x="666477" y="208128"/>
                  <a:pt x="666477" y="208128"/>
                  <a:pt x="666477" y="208128"/>
                </a:cubicBezTo>
                <a:cubicBezTo>
                  <a:pt x="666477" y="208128"/>
                  <a:pt x="658292" y="215143"/>
                  <a:pt x="652446" y="202282"/>
                </a:cubicBezTo>
                <a:cubicBezTo>
                  <a:pt x="646600" y="189420"/>
                  <a:pt x="658292" y="187081"/>
                  <a:pt x="669985" y="177727"/>
                </a:cubicBezTo>
                <a:cubicBezTo>
                  <a:pt x="681677" y="170712"/>
                  <a:pt x="678169" y="166035"/>
                  <a:pt x="673492" y="150834"/>
                </a:cubicBezTo>
                <a:cubicBezTo>
                  <a:pt x="667646" y="134465"/>
                  <a:pt x="658292" y="148496"/>
                  <a:pt x="661800" y="137972"/>
                </a:cubicBezTo>
                <a:cubicBezTo>
                  <a:pt x="664138" y="132126"/>
                  <a:pt x="661800" y="125111"/>
                  <a:pt x="659462" y="119264"/>
                </a:cubicBezTo>
                <a:cubicBezTo>
                  <a:pt x="651277" y="115757"/>
                  <a:pt x="651277" y="115757"/>
                  <a:pt x="651277" y="115757"/>
                </a:cubicBezTo>
                <a:cubicBezTo>
                  <a:pt x="625553" y="106403"/>
                  <a:pt x="625553" y="106403"/>
                  <a:pt x="625553" y="106403"/>
                </a:cubicBezTo>
                <a:cubicBezTo>
                  <a:pt x="625553" y="106403"/>
                  <a:pt x="629061" y="97048"/>
                  <a:pt x="619706" y="85356"/>
                </a:cubicBezTo>
                <a:cubicBezTo>
                  <a:pt x="610353" y="73663"/>
                  <a:pt x="586967" y="79510"/>
                  <a:pt x="586967" y="79510"/>
                </a:cubicBezTo>
                <a:cubicBezTo>
                  <a:pt x="577613" y="67817"/>
                  <a:pt x="577613" y="67817"/>
                  <a:pt x="577613" y="67817"/>
                </a:cubicBezTo>
                <a:cubicBezTo>
                  <a:pt x="577613" y="67817"/>
                  <a:pt x="527335" y="45601"/>
                  <a:pt x="516812" y="51447"/>
                </a:cubicBezTo>
                <a:cubicBezTo>
                  <a:pt x="507458" y="57294"/>
                  <a:pt x="493427" y="70155"/>
                  <a:pt x="493427" y="70155"/>
                </a:cubicBezTo>
                <a:cubicBezTo>
                  <a:pt x="440810" y="67817"/>
                  <a:pt x="440810" y="67817"/>
                  <a:pt x="440810" y="67817"/>
                </a:cubicBezTo>
                <a:cubicBezTo>
                  <a:pt x="440810" y="90033"/>
                  <a:pt x="440810" y="90033"/>
                  <a:pt x="440810" y="90033"/>
                </a:cubicBezTo>
                <a:cubicBezTo>
                  <a:pt x="390532" y="87694"/>
                  <a:pt x="390532" y="87694"/>
                  <a:pt x="390532" y="87694"/>
                </a:cubicBezTo>
                <a:cubicBezTo>
                  <a:pt x="390532" y="87694"/>
                  <a:pt x="387024" y="72494"/>
                  <a:pt x="394040" y="66648"/>
                </a:cubicBezTo>
                <a:cubicBezTo>
                  <a:pt x="402225" y="60801"/>
                  <a:pt x="408071" y="38586"/>
                  <a:pt x="408071" y="38586"/>
                </a:cubicBezTo>
                <a:cubicBezTo>
                  <a:pt x="382347" y="51447"/>
                  <a:pt x="382347" y="51447"/>
                  <a:pt x="382347" y="51447"/>
                </a:cubicBezTo>
                <a:cubicBezTo>
                  <a:pt x="327392" y="42093"/>
                  <a:pt x="327392" y="42093"/>
                  <a:pt x="327392" y="42093"/>
                </a:cubicBezTo>
                <a:cubicBezTo>
                  <a:pt x="327392" y="42093"/>
                  <a:pt x="312192" y="26893"/>
                  <a:pt x="304007" y="8185"/>
                </a:cubicBezTo>
                <a:cubicBezTo>
                  <a:pt x="300499" y="10523"/>
                  <a:pt x="298161" y="11693"/>
                  <a:pt x="298161" y="11693"/>
                </a:cubicBezTo>
                <a:cubicBezTo>
                  <a:pt x="298161" y="11693"/>
                  <a:pt x="295822" y="4677"/>
                  <a:pt x="282960" y="5846"/>
                </a:cubicBezTo>
                <a:cubicBezTo>
                  <a:pt x="267760" y="5846"/>
                  <a:pt x="263083" y="9354"/>
                  <a:pt x="263083" y="9354"/>
                </a:cubicBezTo>
                <a:cubicBezTo>
                  <a:pt x="263083" y="9354"/>
                  <a:pt x="247883" y="0"/>
                  <a:pt x="239698" y="0"/>
                </a:cubicBezTo>
                <a:cubicBezTo>
                  <a:pt x="231513" y="0"/>
                  <a:pt x="218651" y="0"/>
                  <a:pt x="218651" y="0"/>
                </a:cubicBezTo>
                <a:cubicBezTo>
                  <a:pt x="245544" y="43262"/>
                  <a:pt x="245544" y="43262"/>
                  <a:pt x="245544" y="43262"/>
                </a:cubicBezTo>
                <a:cubicBezTo>
                  <a:pt x="228005" y="58463"/>
                  <a:pt x="228005" y="58463"/>
                  <a:pt x="228005" y="58463"/>
                </a:cubicBezTo>
                <a:cubicBezTo>
                  <a:pt x="253729" y="92371"/>
                  <a:pt x="253729" y="92371"/>
                  <a:pt x="253729" y="92371"/>
                </a:cubicBezTo>
                <a:cubicBezTo>
                  <a:pt x="277114" y="108741"/>
                  <a:pt x="277114" y="108741"/>
                  <a:pt x="277114" y="108741"/>
                </a:cubicBezTo>
                <a:cubicBezTo>
                  <a:pt x="239698" y="95879"/>
                  <a:pt x="239698" y="95879"/>
                  <a:pt x="239698" y="95879"/>
                </a:cubicBezTo>
                <a:cubicBezTo>
                  <a:pt x="204620" y="102895"/>
                  <a:pt x="204620" y="102895"/>
                  <a:pt x="204620" y="102895"/>
                </a:cubicBezTo>
                <a:cubicBezTo>
                  <a:pt x="204620" y="102895"/>
                  <a:pt x="213974" y="130957"/>
                  <a:pt x="202282" y="134465"/>
                </a:cubicBezTo>
                <a:cubicBezTo>
                  <a:pt x="190589" y="137972"/>
                  <a:pt x="170712" y="134465"/>
                  <a:pt x="170712" y="134465"/>
                </a:cubicBezTo>
                <a:cubicBezTo>
                  <a:pt x="159019" y="115757"/>
                  <a:pt x="159019" y="115757"/>
                  <a:pt x="159019" y="115757"/>
                </a:cubicBezTo>
                <a:cubicBezTo>
                  <a:pt x="159019" y="115757"/>
                  <a:pt x="106403" y="109910"/>
                  <a:pt x="104064" y="119264"/>
                </a:cubicBezTo>
                <a:cubicBezTo>
                  <a:pt x="101726" y="128618"/>
                  <a:pt x="101726" y="153173"/>
                  <a:pt x="101726" y="153173"/>
                </a:cubicBezTo>
                <a:cubicBezTo>
                  <a:pt x="109910" y="159019"/>
                  <a:pt x="109910" y="159019"/>
                  <a:pt x="109910" y="159019"/>
                </a:cubicBezTo>
                <a:cubicBezTo>
                  <a:pt x="104064" y="162527"/>
                  <a:pt x="104064" y="162527"/>
                  <a:pt x="104064" y="162527"/>
                </a:cubicBezTo>
                <a:cubicBezTo>
                  <a:pt x="113418" y="177727"/>
                  <a:pt x="113418" y="177727"/>
                  <a:pt x="113418" y="177727"/>
                </a:cubicBezTo>
                <a:cubicBezTo>
                  <a:pt x="113418" y="177727"/>
                  <a:pt x="92372" y="184743"/>
                  <a:pt x="90033" y="192927"/>
                </a:cubicBezTo>
                <a:cubicBezTo>
                  <a:pt x="86525" y="199943"/>
                  <a:pt x="93541" y="215143"/>
                  <a:pt x="93541" y="215143"/>
                </a:cubicBezTo>
                <a:cubicBezTo>
                  <a:pt x="78340" y="215143"/>
                  <a:pt x="78340" y="215143"/>
                  <a:pt x="78340" y="215143"/>
                </a:cubicBezTo>
                <a:cubicBezTo>
                  <a:pt x="78340" y="215143"/>
                  <a:pt x="54955" y="223328"/>
                  <a:pt x="57294" y="228005"/>
                </a:cubicBezTo>
                <a:cubicBezTo>
                  <a:pt x="59632" y="233852"/>
                  <a:pt x="86525" y="243206"/>
                  <a:pt x="86525" y="250221"/>
                </a:cubicBezTo>
                <a:cubicBezTo>
                  <a:pt x="86525" y="257237"/>
                  <a:pt x="71325" y="265421"/>
                  <a:pt x="71325" y="265421"/>
                </a:cubicBezTo>
                <a:cubicBezTo>
                  <a:pt x="67817" y="286468"/>
                  <a:pt x="67817" y="286468"/>
                  <a:pt x="67817" y="286468"/>
                </a:cubicBezTo>
                <a:cubicBezTo>
                  <a:pt x="56125" y="284130"/>
                  <a:pt x="56125" y="284130"/>
                  <a:pt x="56125" y="284130"/>
                </a:cubicBezTo>
                <a:cubicBezTo>
                  <a:pt x="56125" y="284130"/>
                  <a:pt x="52617" y="293484"/>
                  <a:pt x="47940" y="299330"/>
                </a:cubicBezTo>
                <a:cubicBezTo>
                  <a:pt x="44432" y="305176"/>
                  <a:pt x="1169" y="289976"/>
                  <a:pt x="1169" y="289976"/>
                </a:cubicBezTo>
                <a:cubicBezTo>
                  <a:pt x="12862" y="318038"/>
                  <a:pt x="12862" y="318038"/>
                  <a:pt x="12862" y="318038"/>
                </a:cubicBezTo>
                <a:cubicBezTo>
                  <a:pt x="12862" y="318038"/>
                  <a:pt x="22216" y="333238"/>
                  <a:pt x="21047" y="339085"/>
                </a:cubicBezTo>
                <a:cubicBezTo>
                  <a:pt x="21047" y="346100"/>
                  <a:pt x="0" y="357793"/>
                  <a:pt x="0" y="357793"/>
                </a:cubicBezTo>
                <a:cubicBezTo>
                  <a:pt x="0" y="357793"/>
                  <a:pt x="9354" y="369485"/>
                  <a:pt x="8185" y="372993"/>
                </a:cubicBezTo>
                <a:cubicBezTo>
                  <a:pt x="5846" y="376501"/>
                  <a:pt x="0" y="403394"/>
                  <a:pt x="0" y="403394"/>
                </a:cubicBezTo>
                <a:cubicBezTo>
                  <a:pt x="9354" y="405732"/>
                  <a:pt x="9354" y="405732"/>
                  <a:pt x="9354" y="405732"/>
                </a:cubicBezTo>
                <a:cubicBezTo>
                  <a:pt x="9354" y="405732"/>
                  <a:pt x="26893" y="411579"/>
                  <a:pt x="29231" y="422102"/>
                </a:cubicBezTo>
                <a:cubicBezTo>
                  <a:pt x="29231" y="433795"/>
                  <a:pt x="35078" y="446656"/>
                  <a:pt x="35078" y="446656"/>
                </a:cubicBezTo>
                <a:cubicBezTo>
                  <a:pt x="17539" y="448995"/>
                  <a:pt x="17539" y="448995"/>
                  <a:pt x="17539" y="448995"/>
                </a:cubicBezTo>
                <a:cubicBezTo>
                  <a:pt x="17539" y="448995"/>
                  <a:pt x="8185" y="464195"/>
                  <a:pt x="14031" y="474719"/>
                </a:cubicBezTo>
                <a:cubicBezTo>
                  <a:pt x="22216" y="486411"/>
                  <a:pt x="40924" y="489919"/>
                  <a:pt x="43263" y="496934"/>
                </a:cubicBezTo>
                <a:cubicBezTo>
                  <a:pt x="45601" y="513304"/>
                  <a:pt x="33909" y="520320"/>
                  <a:pt x="33909" y="520320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Полилиния: фигура 895">
            <a:extLst>
              <a:ext uri="{FF2B5EF4-FFF2-40B4-BE49-F238E27FC236}">
                <a16:creationId xmlns:a16="http://schemas.microsoft.com/office/drawing/2014/main" id="{EC92C8DC-8519-4CBC-9747-3C95E5AB22AF}"/>
              </a:ext>
            </a:extLst>
          </p:cNvPr>
          <p:cNvSpPr/>
          <p:nvPr/>
        </p:nvSpPr>
        <p:spPr>
          <a:xfrm>
            <a:off x="14974931" y="7607241"/>
            <a:ext cx="150532" cy="343761"/>
          </a:xfrm>
          <a:custGeom>
            <a:avLst/>
            <a:gdLst>
              <a:gd name="connsiteX0" fmla="*/ 106102 w 150532"/>
              <a:gd name="connsiteY0" fmla="*/ 343762 h 343761"/>
              <a:gd name="connsiteX1" fmla="*/ 106102 w 150532"/>
              <a:gd name="connsiteY1" fmla="*/ 280622 h 343761"/>
              <a:gd name="connsiteX2" fmla="*/ 130656 w 150532"/>
              <a:gd name="connsiteY2" fmla="*/ 223328 h 343761"/>
              <a:gd name="connsiteX3" fmla="*/ 130656 w 150532"/>
              <a:gd name="connsiteY3" fmla="*/ 128618 h 343761"/>
              <a:gd name="connsiteX4" fmla="*/ 148195 w 150532"/>
              <a:gd name="connsiteY4" fmla="*/ 81848 h 343761"/>
              <a:gd name="connsiteX5" fmla="*/ 150533 w 150532"/>
              <a:gd name="connsiteY5" fmla="*/ 32739 h 343761"/>
              <a:gd name="connsiteX6" fmla="*/ 94409 w 150532"/>
              <a:gd name="connsiteY6" fmla="*/ 0 h 343761"/>
              <a:gd name="connsiteX7" fmla="*/ 61670 w 150532"/>
              <a:gd name="connsiteY7" fmla="*/ 37416 h 343761"/>
              <a:gd name="connsiteX8" fmla="*/ 2038 w 150532"/>
              <a:gd name="connsiteY8" fmla="*/ 215143 h 343761"/>
              <a:gd name="connsiteX9" fmla="*/ 52315 w 150532"/>
              <a:gd name="connsiteY9" fmla="*/ 278283 h 343761"/>
              <a:gd name="connsiteX10" fmla="*/ 106102 w 150532"/>
              <a:gd name="connsiteY10" fmla="*/ 343762 h 34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532" h="343761">
                <a:moveTo>
                  <a:pt x="106102" y="343762"/>
                </a:moveTo>
                <a:cubicBezTo>
                  <a:pt x="106102" y="280622"/>
                  <a:pt x="106102" y="280622"/>
                  <a:pt x="106102" y="280622"/>
                </a:cubicBezTo>
                <a:cubicBezTo>
                  <a:pt x="106102" y="280622"/>
                  <a:pt x="130656" y="264252"/>
                  <a:pt x="130656" y="223328"/>
                </a:cubicBezTo>
                <a:cubicBezTo>
                  <a:pt x="130656" y="183573"/>
                  <a:pt x="130656" y="128618"/>
                  <a:pt x="130656" y="128618"/>
                </a:cubicBezTo>
                <a:cubicBezTo>
                  <a:pt x="130656" y="128618"/>
                  <a:pt x="149364" y="104064"/>
                  <a:pt x="148195" y="81848"/>
                </a:cubicBezTo>
                <a:cubicBezTo>
                  <a:pt x="145856" y="59632"/>
                  <a:pt x="150533" y="32739"/>
                  <a:pt x="150533" y="32739"/>
                </a:cubicBezTo>
                <a:cubicBezTo>
                  <a:pt x="94409" y="0"/>
                  <a:pt x="94409" y="0"/>
                  <a:pt x="94409" y="0"/>
                </a:cubicBezTo>
                <a:cubicBezTo>
                  <a:pt x="61670" y="37416"/>
                  <a:pt x="61670" y="37416"/>
                  <a:pt x="61670" y="37416"/>
                </a:cubicBezTo>
                <a:cubicBezTo>
                  <a:pt x="61670" y="37416"/>
                  <a:pt x="-13163" y="192927"/>
                  <a:pt x="2038" y="215143"/>
                </a:cubicBezTo>
                <a:cubicBezTo>
                  <a:pt x="17237" y="237359"/>
                  <a:pt x="52315" y="278283"/>
                  <a:pt x="52315" y="278283"/>
                </a:cubicBezTo>
                <a:cubicBezTo>
                  <a:pt x="52315" y="278283"/>
                  <a:pt x="78039" y="343762"/>
                  <a:pt x="106102" y="343762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Полилиния: фигура 896">
            <a:extLst>
              <a:ext uri="{FF2B5EF4-FFF2-40B4-BE49-F238E27FC236}">
                <a16:creationId xmlns:a16="http://schemas.microsoft.com/office/drawing/2014/main" id="{79F65348-FF56-4FA3-806A-0D9415BFB004}"/>
              </a:ext>
            </a:extLst>
          </p:cNvPr>
          <p:cNvSpPr/>
          <p:nvPr/>
        </p:nvSpPr>
        <p:spPr>
          <a:xfrm>
            <a:off x="14974931" y="7607241"/>
            <a:ext cx="150532" cy="343761"/>
          </a:xfrm>
          <a:custGeom>
            <a:avLst/>
            <a:gdLst>
              <a:gd name="connsiteX0" fmla="*/ 106102 w 150532"/>
              <a:gd name="connsiteY0" fmla="*/ 343762 h 343761"/>
              <a:gd name="connsiteX1" fmla="*/ 106102 w 150532"/>
              <a:gd name="connsiteY1" fmla="*/ 280622 h 343761"/>
              <a:gd name="connsiteX2" fmla="*/ 130656 w 150532"/>
              <a:gd name="connsiteY2" fmla="*/ 223328 h 343761"/>
              <a:gd name="connsiteX3" fmla="*/ 130656 w 150532"/>
              <a:gd name="connsiteY3" fmla="*/ 128618 h 343761"/>
              <a:gd name="connsiteX4" fmla="*/ 148195 w 150532"/>
              <a:gd name="connsiteY4" fmla="*/ 81848 h 343761"/>
              <a:gd name="connsiteX5" fmla="*/ 150533 w 150532"/>
              <a:gd name="connsiteY5" fmla="*/ 32739 h 343761"/>
              <a:gd name="connsiteX6" fmla="*/ 94409 w 150532"/>
              <a:gd name="connsiteY6" fmla="*/ 0 h 343761"/>
              <a:gd name="connsiteX7" fmla="*/ 61670 w 150532"/>
              <a:gd name="connsiteY7" fmla="*/ 37416 h 343761"/>
              <a:gd name="connsiteX8" fmla="*/ 2038 w 150532"/>
              <a:gd name="connsiteY8" fmla="*/ 215143 h 343761"/>
              <a:gd name="connsiteX9" fmla="*/ 52315 w 150532"/>
              <a:gd name="connsiteY9" fmla="*/ 278283 h 343761"/>
              <a:gd name="connsiteX10" fmla="*/ 106102 w 150532"/>
              <a:gd name="connsiteY10" fmla="*/ 343762 h 34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532" h="343761">
                <a:moveTo>
                  <a:pt x="106102" y="343762"/>
                </a:moveTo>
                <a:cubicBezTo>
                  <a:pt x="106102" y="280622"/>
                  <a:pt x="106102" y="280622"/>
                  <a:pt x="106102" y="280622"/>
                </a:cubicBezTo>
                <a:cubicBezTo>
                  <a:pt x="106102" y="280622"/>
                  <a:pt x="130656" y="264252"/>
                  <a:pt x="130656" y="223328"/>
                </a:cubicBezTo>
                <a:cubicBezTo>
                  <a:pt x="130656" y="183573"/>
                  <a:pt x="130656" y="128618"/>
                  <a:pt x="130656" y="128618"/>
                </a:cubicBezTo>
                <a:cubicBezTo>
                  <a:pt x="130656" y="128618"/>
                  <a:pt x="149364" y="104064"/>
                  <a:pt x="148195" y="81848"/>
                </a:cubicBezTo>
                <a:cubicBezTo>
                  <a:pt x="145856" y="59632"/>
                  <a:pt x="150533" y="32739"/>
                  <a:pt x="150533" y="32739"/>
                </a:cubicBezTo>
                <a:cubicBezTo>
                  <a:pt x="94409" y="0"/>
                  <a:pt x="94409" y="0"/>
                  <a:pt x="94409" y="0"/>
                </a:cubicBezTo>
                <a:cubicBezTo>
                  <a:pt x="61670" y="37416"/>
                  <a:pt x="61670" y="37416"/>
                  <a:pt x="61670" y="37416"/>
                </a:cubicBezTo>
                <a:cubicBezTo>
                  <a:pt x="61670" y="37416"/>
                  <a:pt x="-13163" y="192927"/>
                  <a:pt x="2038" y="215143"/>
                </a:cubicBezTo>
                <a:cubicBezTo>
                  <a:pt x="17237" y="237359"/>
                  <a:pt x="52315" y="278283"/>
                  <a:pt x="52315" y="278283"/>
                </a:cubicBezTo>
                <a:cubicBezTo>
                  <a:pt x="52315" y="278283"/>
                  <a:pt x="78039" y="343762"/>
                  <a:pt x="106102" y="343762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Полилиния: фигура 897">
            <a:extLst>
              <a:ext uri="{FF2B5EF4-FFF2-40B4-BE49-F238E27FC236}">
                <a16:creationId xmlns:a16="http://schemas.microsoft.com/office/drawing/2014/main" id="{A59E3373-1EA2-470E-883C-A0C5263A3D0D}"/>
              </a:ext>
            </a:extLst>
          </p:cNvPr>
          <p:cNvSpPr/>
          <p:nvPr/>
        </p:nvSpPr>
        <p:spPr>
          <a:xfrm>
            <a:off x="15078212" y="6280477"/>
            <a:ext cx="364879" cy="535519"/>
          </a:xfrm>
          <a:custGeom>
            <a:avLst/>
            <a:gdLst>
              <a:gd name="connsiteX0" fmla="*/ 363639 w 364879"/>
              <a:gd name="connsiteY0" fmla="*/ 311023 h 535519"/>
              <a:gd name="connsiteX1" fmla="*/ 326222 w 364879"/>
              <a:gd name="connsiteY1" fmla="*/ 249052 h 535519"/>
              <a:gd name="connsiteX2" fmla="*/ 318037 w 364879"/>
              <a:gd name="connsiteY2" fmla="*/ 190589 h 535519"/>
              <a:gd name="connsiteX3" fmla="*/ 218651 w 364879"/>
              <a:gd name="connsiteY3" fmla="*/ 94710 h 535519"/>
              <a:gd name="connsiteX4" fmla="*/ 192927 w 364879"/>
              <a:gd name="connsiteY4" fmla="*/ 85356 h 535519"/>
              <a:gd name="connsiteX5" fmla="*/ 161357 w 364879"/>
              <a:gd name="connsiteY5" fmla="*/ 39755 h 535519"/>
              <a:gd name="connsiteX6" fmla="*/ 126279 w 364879"/>
              <a:gd name="connsiteY6" fmla="*/ 0 h 535519"/>
              <a:gd name="connsiteX7" fmla="*/ 106402 w 364879"/>
              <a:gd name="connsiteY7" fmla="*/ 18708 h 535519"/>
              <a:gd name="connsiteX8" fmla="*/ 31569 w 364879"/>
              <a:gd name="connsiteY8" fmla="*/ 30401 h 535519"/>
              <a:gd name="connsiteX9" fmla="*/ 25723 w 364879"/>
              <a:gd name="connsiteY9" fmla="*/ 54955 h 535519"/>
              <a:gd name="connsiteX10" fmla="*/ 0 w 364879"/>
              <a:gd name="connsiteY10" fmla="*/ 73663 h 535519"/>
              <a:gd name="connsiteX11" fmla="*/ 15199 w 364879"/>
              <a:gd name="connsiteY11" fmla="*/ 105233 h 535519"/>
              <a:gd name="connsiteX12" fmla="*/ 58463 w 364879"/>
              <a:gd name="connsiteY12" fmla="*/ 120433 h 535519"/>
              <a:gd name="connsiteX13" fmla="*/ 79509 w 364879"/>
              <a:gd name="connsiteY13" fmla="*/ 167204 h 535519"/>
              <a:gd name="connsiteX14" fmla="*/ 10522 w 364879"/>
              <a:gd name="connsiteY14" fmla="*/ 154342 h 535519"/>
              <a:gd name="connsiteX15" fmla="*/ 51446 w 364879"/>
              <a:gd name="connsiteY15" fmla="*/ 191758 h 535519"/>
              <a:gd name="connsiteX16" fmla="*/ 71324 w 364879"/>
              <a:gd name="connsiteY16" fmla="*/ 244375 h 535519"/>
              <a:gd name="connsiteX17" fmla="*/ 115755 w 364879"/>
              <a:gd name="connsiteY17" fmla="*/ 251390 h 535519"/>
              <a:gd name="connsiteX18" fmla="*/ 115755 w 364879"/>
              <a:gd name="connsiteY18" fmla="*/ 287637 h 535519"/>
              <a:gd name="connsiteX19" fmla="*/ 104063 w 364879"/>
              <a:gd name="connsiteY19" fmla="*/ 339085 h 535519"/>
              <a:gd name="connsiteX20" fmla="*/ 142649 w 364879"/>
              <a:gd name="connsiteY20" fmla="*/ 375332 h 535519"/>
              <a:gd name="connsiteX21" fmla="*/ 154341 w 364879"/>
              <a:gd name="connsiteY21" fmla="*/ 418594 h 535519"/>
              <a:gd name="connsiteX22" fmla="*/ 194096 w 364879"/>
              <a:gd name="connsiteY22" fmla="*/ 382347 h 535519"/>
              <a:gd name="connsiteX23" fmla="*/ 258406 w 364879"/>
              <a:gd name="connsiteY23" fmla="*/ 354285 h 535519"/>
              <a:gd name="connsiteX24" fmla="*/ 291144 w 364879"/>
              <a:gd name="connsiteY24" fmla="*/ 363639 h 535519"/>
              <a:gd name="connsiteX25" fmla="*/ 300499 w 364879"/>
              <a:gd name="connsiteY25" fmla="*/ 341423 h 535519"/>
              <a:gd name="connsiteX26" fmla="*/ 363639 w 364879"/>
              <a:gd name="connsiteY26" fmla="*/ 311023 h 535519"/>
              <a:gd name="connsiteX27" fmla="*/ 197603 w 364879"/>
              <a:gd name="connsiteY27" fmla="*/ 503950 h 535519"/>
              <a:gd name="connsiteX28" fmla="*/ 199943 w 364879"/>
              <a:gd name="connsiteY28" fmla="*/ 535520 h 535519"/>
              <a:gd name="connsiteX29" fmla="*/ 197603 w 364879"/>
              <a:gd name="connsiteY29" fmla="*/ 503950 h 53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64879" h="535519">
                <a:moveTo>
                  <a:pt x="363639" y="311023"/>
                </a:moveTo>
                <a:cubicBezTo>
                  <a:pt x="351946" y="274776"/>
                  <a:pt x="326222" y="249052"/>
                  <a:pt x="326222" y="249052"/>
                </a:cubicBezTo>
                <a:cubicBezTo>
                  <a:pt x="326222" y="249052"/>
                  <a:pt x="335576" y="217482"/>
                  <a:pt x="318037" y="190589"/>
                </a:cubicBezTo>
                <a:cubicBezTo>
                  <a:pt x="300499" y="163696"/>
                  <a:pt x="218651" y="94710"/>
                  <a:pt x="218651" y="94710"/>
                </a:cubicBezTo>
                <a:cubicBezTo>
                  <a:pt x="192927" y="85356"/>
                  <a:pt x="192927" y="85356"/>
                  <a:pt x="192927" y="85356"/>
                </a:cubicBezTo>
                <a:cubicBezTo>
                  <a:pt x="192927" y="85356"/>
                  <a:pt x="184742" y="64309"/>
                  <a:pt x="161357" y="39755"/>
                </a:cubicBezTo>
                <a:cubicBezTo>
                  <a:pt x="149664" y="26893"/>
                  <a:pt x="135634" y="11693"/>
                  <a:pt x="126279" y="0"/>
                </a:cubicBezTo>
                <a:cubicBezTo>
                  <a:pt x="106402" y="18708"/>
                  <a:pt x="106402" y="18708"/>
                  <a:pt x="106402" y="18708"/>
                </a:cubicBezTo>
                <a:cubicBezTo>
                  <a:pt x="106402" y="18708"/>
                  <a:pt x="59632" y="16370"/>
                  <a:pt x="31569" y="30401"/>
                </a:cubicBezTo>
                <a:cubicBezTo>
                  <a:pt x="4676" y="45601"/>
                  <a:pt x="28061" y="49109"/>
                  <a:pt x="25723" y="54955"/>
                </a:cubicBezTo>
                <a:cubicBezTo>
                  <a:pt x="23385" y="60801"/>
                  <a:pt x="0" y="73663"/>
                  <a:pt x="0" y="73663"/>
                </a:cubicBezTo>
                <a:cubicBezTo>
                  <a:pt x="0" y="73663"/>
                  <a:pt x="2338" y="94710"/>
                  <a:pt x="15199" y="105233"/>
                </a:cubicBezTo>
                <a:cubicBezTo>
                  <a:pt x="29231" y="116926"/>
                  <a:pt x="58463" y="120433"/>
                  <a:pt x="58463" y="120433"/>
                </a:cubicBezTo>
                <a:cubicBezTo>
                  <a:pt x="79509" y="167204"/>
                  <a:pt x="79509" y="167204"/>
                  <a:pt x="79509" y="167204"/>
                </a:cubicBezTo>
                <a:cubicBezTo>
                  <a:pt x="79509" y="167204"/>
                  <a:pt x="12862" y="140311"/>
                  <a:pt x="10522" y="154342"/>
                </a:cubicBezTo>
                <a:cubicBezTo>
                  <a:pt x="8184" y="167204"/>
                  <a:pt x="51446" y="191758"/>
                  <a:pt x="51446" y="191758"/>
                </a:cubicBezTo>
                <a:cubicBezTo>
                  <a:pt x="71324" y="244375"/>
                  <a:pt x="71324" y="244375"/>
                  <a:pt x="71324" y="244375"/>
                </a:cubicBezTo>
                <a:cubicBezTo>
                  <a:pt x="115755" y="251390"/>
                  <a:pt x="115755" y="251390"/>
                  <a:pt x="115755" y="251390"/>
                </a:cubicBezTo>
                <a:cubicBezTo>
                  <a:pt x="115755" y="287637"/>
                  <a:pt x="115755" y="287637"/>
                  <a:pt x="115755" y="287637"/>
                </a:cubicBezTo>
                <a:cubicBezTo>
                  <a:pt x="115755" y="287637"/>
                  <a:pt x="94710" y="302838"/>
                  <a:pt x="104063" y="339085"/>
                </a:cubicBezTo>
                <a:cubicBezTo>
                  <a:pt x="113417" y="375332"/>
                  <a:pt x="142649" y="375332"/>
                  <a:pt x="142649" y="375332"/>
                </a:cubicBezTo>
                <a:cubicBezTo>
                  <a:pt x="142649" y="375332"/>
                  <a:pt x="116926" y="424440"/>
                  <a:pt x="154341" y="418594"/>
                </a:cubicBezTo>
                <a:cubicBezTo>
                  <a:pt x="191757" y="412748"/>
                  <a:pt x="194096" y="382347"/>
                  <a:pt x="194096" y="382347"/>
                </a:cubicBezTo>
                <a:cubicBezTo>
                  <a:pt x="258406" y="354285"/>
                  <a:pt x="258406" y="354285"/>
                  <a:pt x="258406" y="354285"/>
                </a:cubicBezTo>
                <a:cubicBezTo>
                  <a:pt x="291144" y="363639"/>
                  <a:pt x="291144" y="363639"/>
                  <a:pt x="291144" y="363639"/>
                </a:cubicBezTo>
                <a:cubicBezTo>
                  <a:pt x="300499" y="341423"/>
                  <a:pt x="300499" y="341423"/>
                  <a:pt x="300499" y="341423"/>
                </a:cubicBezTo>
                <a:cubicBezTo>
                  <a:pt x="300499" y="341423"/>
                  <a:pt x="375331" y="347269"/>
                  <a:pt x="363639" y="311023"/>
                </a:cubicBezTo>
                <a:close/>
                <a:moveTo>
                  <a:pt x="197603" y="503950"/>
                </a:moveTo>
                <a:cubicBezTo>
                  <a:pt x="150833" y="519150"/>
                  <a:pt x="170711" y="535520"/>
                  <a:pt x="199943" y="535520"/>
                </a:cubicBezTo>
                <a:cubicBezTo>
                  <a:pt x="236189" y="535520"/>
                  <a:pt x="244374" y="488749"/>
                  <a:pt x="197603" y="503950"/>
                </a:cubicBezTo>
                <a:close/>
              </a:path>
            </a:pathLst>
          </a:custGeom>
          <a:solidFill>
            <a:srgbClr val="355AE4"/>
          </a:solidFill>
          <a:ln w="1169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Полилиния: фигура 898">
            <a:extLst>
              <a:ext uri="{FF2B5EF4-FFF2-40B4-BE49-F238E27FC236}">
                <a16:creationId xmlns:a16="http://schemas.microsoft.com/office/drawing/2014/main" id="{0AC55AF1-C8B7-48E3-9B1C-11449BB5034D}"/>
              </a:ext>
            </a:extLst>
          </p:cNvPr>
          <p:cNvSpPr/>
          <p:nvPr/>
        </p:nvSpPr>
        <p:spPr>
          <a:xfrm>
            <a:off x="14782045" y="5829830"/>
            <a:ext cx="433794" cy="528543"/>
          </a:xfrm>
          <a:custGeom>
            <a:avLst/>
            <a:gdLst>
              <a:gd name="connsiteX0" fmla="*/ 357793 w 433794"/>
              <a:gd name="connsiteY0" fmla="*/ 0 h 528543"/>
              <a:gd name="connsiteX1" fmla="*/ 314531 w 433794"/>
              <a:gd name="connsiteY1" fmla="*/ 0 h 528543"/>
              <a:gd name="connsiteX2" fmla="*/ 335578 w 433794"/>
              <a:gd name="connsiteY2" fmla="*/ 50278 h 528543"/>
              <a:gd name="connsiteX3" fmla="*/ 300500 w 433794"/>
              <a:gd name="connsiteY3" fmla="*/ 52617 h 528543"/>
              <a:gd name="connsiteX4" fmla="*/ 300500 w 433794"/>
              <a:gd name="connsiteY4" fmla="*/ 92372 h 528543"/>
              <a:gd name="connsiteX5" fmla="*/ 222159 w 433794"/>
              <a:gd name="connsiteY5" fmla="*/ 94710 h 528543"/>
              <a:gd name="connsiteX6" fmla="*/ 265422 w 433794"/>
              <a:gd name="connsiteY6" fmla="*/ 134465 h 528543"/>
              <a:gd name="connsiteX7" fmla="*/ 263083 w 433794"/>
              <a:gd name="connsiteY7" fmla="*/ 153173 h 528543"/>
              <a:gd name="connsiteX8" fmla="*/ 170711 w 433794"/>
              <a:gd name="connsiteY8" fmla="*/ 146157 h 528543"/>
              <a:gd name="connsiteX9" fmla="*/ 119265 w 433794"/>
              <a:gd name="connsiteY9" fmla="*/ 119264 h 528543"/>
              <a:gd name="connsiteX10" fmla="*/ 92372 w 433794"/>
              <a:gd name="connsiteY10" fmla="*/ 217482 h 528543"/>
              <a:gd name="connsiteX11" fmla="*/ 25725 w 433794"/>
              <a:gd name="connsiteY11" fmla="*/ 260745 h 528543"/>
              <a:gd name="connsiteX12" fmla="*/ 14032 w 433794"/>
              <a:gd name="connsiteY12" fmla="*/ 291145 h 528543"/>
              <a:gd name="connsiteX13" fmla="*/ 0 w 433794"/>
              <a:gd name="connsiteY13" fmla="*/ 312192 h 528543"/>
              <a:gd name="connsiteX14" fmla="*/ 15201 w 433794"/>
              <a:gd name="connsiteY14" fmla="*/ 287637 h 528543"/>
              <a:gd name="connsiteX15" fmla="*/ 26893 w 433794"/>
              <a:gd name="connsiteY15" fmla="*/ 314531 h 528543"/>
              <a:gd name="connsiteX16" fmla="*/ 50279 w 433794"/>
              <a:gd name="connsiteY16" fmla="*/ 340254 h 528543"/>
              <a:gd name="connsiteX17" fmla="*/ 64309 w 433794"/>
              <a:gd name="connsiteY17" fmla="*/ 318038 h 528543"/>
              <a:gd name="connsiteX18" fmla="*/ 92372 w 433794"/>
              <a:gd name="connsiteY18" fmla="*/ 342593 h 528543"/>
              <a:gd name="connsiteX19" fmla="*/ 125111 w 433794"/>
              <a:gd name="connsiteY19" fmla="*/ 344931 h 528543"/>
              <a:gd name="connsiteX20" fmla="*/ 133296 w 433794"/>
              <a:gd name="connsiteY20" fmla="*/ 422102 h 528543"/>
              <a:gd name="connsiteX21" fmla="*/ 182404 w 433794"/>
              <a:gd name="connsiteY21" fmla="*/ 422102 h 528543"/>
              <a:gd name="connsiteX22" fmla="*/ 188250 w 433794"/>
              <a:gd name="connsiteY22" fmla="*/ 440810 h 528543"/>
              <a:gd name="connsiteX23" fmla="*/ 135634 w 433794"/>
              <a:gd name="connsiteY23" fmla="*/ 443149 h 528543"/>
              <a:gd name="connsiteX24" fmla="*/ 156681 w 433794"/>
              <a:gd name="connsiteY24" fmla="*/ 498104 h 528543"/>
              <a:gd name="connsiteX25" fmla="*/ 170711 w 433794"/>
              <a:gd name="connsiteY25" fmla="*/ 519151 h 528543"/>
              <a:gd name="connsiteX26" fmla="*/ 208128 w 433794"/>
              <a:gd name="connsiteY26" fmla="*/ 503950 h 528543"/>
              <a:gd name="connsiteX27" fmla="*/ 265422 w 433794"/>
              <a:gd name="connsiteY27" fmla="*/ 528505 h 528543"/>
              <a:gd name="connsiteX28" fmla="*/ 300500 w 433794"/>
              <a:gd name="connsiteY28" fmla="*/ 521489 h 528543"/>
              <a:gd name="connsiteX29" fmla="*/ 326223 w 433794"/>
              <a:gd name="connsiteY29" fmla="*/ 502781 h 528543"/>
              <a:gd name="connsiteX30" fmla="*/ 332069 w 433794"/>
              <a:gd name="connsiteY30" fmla="*/ 478227 h 528543"/>
              <a:gd name="connsiteX31" fmla="*/ 406902 w 433794"/>
              <a:gd name="connsiteY31" fmla="*/ 466534 h 528543"/>
              <a:gd name="connsiteX32" fmla="*/ 426779 w 433794"/>
              <a:gd name="connsiteY32" fmla="*/ 447826 h 528543"/>
              <a:gd name="connsiteX33" fmla="*/ 409240 w 433794"/>
              <a:gd name="connsiteY33" fmla="*/ 425610 h 528543"/>
              <a:gd name="connsiteX34" fmla="*/ 348439 w 433794"/>
              <a:gd name="connsiteY34" fmla="*/ 394040 h 528543"/>
              <a:gd name="connsiteX35" fmla="*/ 319208 w 433794"/>
              <a:gd name="connsiteY35" fmla="*/ 384686 h 528543"/>
              <a:gd name="connsiteX36" fmla="*/ 333238 w 433794"/>
              <a:gd name="connsiteY36" fmla="*/ 360132 h 528543"/>
              <a:gd name="connsiteX37" fmla="*/ 304007 w 433794"/>
              <a:gd name="connsiteY37" fmla="*/ 319208 h 528543"/>
              <a:gd name="connsiteX38" fmla="*/ 374162 w 433794"/>
              <a:gd name="connsiteY38" fmla="*/ 279453 h 528543"/>
              <a:gd name="connsiteX39" fmla="*/ 394041 w 433794"/>
              <a:gd name="connsiteY39" fmla="*/ 224498 h 528543"/>
              <a:gd name="connsiteX40" fmla="*/ 425610 w 433794"/>
              <a:gd name="connsiteY40" fmla="*/ 209297 h 528543"/>
              <a:gd name="connsiteX41" fmla="*/ 416255 w 433794"/>
              <a:gd name="connsiteY41" fmla="*/ 169542 h 528543"/>
              <a:gd name="connsiteX42" fmla="*/ 387024 w 433794"/>
              <a:gd name="connsiteY42" fmla="*/ 116926 h 528543"/>
              <a:gd name="connsiteX43" fmla="*/ 433794 w 433794"/>
              <a:gd name="connsiteY43" fmla="*/ 76002 h 528543"/>
              <a:gd name="connsiteX44" fmla="*/ 416255 w 433794"/>
              <a:gd name="connsiteY44" fmla="*/ 47940 h 528543"/>
              <a:gd name="connsiteX45" fmla="*/ 378840 w 433794"/>
              <a:gd name="connsiteY45" fmla="*/ 36247 h 528543"/>
              <a:gd name="connsiteX46" fmla="*/ 357793 w 433794"/>
              <a:gd name="connsiteY46" fmla="*/ 0 h 52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3794" h="528543">
                <a:moveTo>
                  <a:pt x="357793" y="0"/>
                </a:moveTo>
                <a:cubicBezTo>
                  <a:pt x="314531" y="0"/>
                  <a:pt x="314531" y="0"/>
                  <a:pt x="314531" y="0"/>
                </a:cubicBezTo>
                <a:cubicBezTo>
                  <a:pt x="314531" y="0"/>
                  <a:pt x="340254" y="40924"/>
                  <a:pt x="335578" y="50278"/>
                </a:cubicBezTo>
                <a:cubicBezTo>
                  <a:pt x="332069" y="59632"/>
                  <a:pt x="300500" y="52617"/>
                  <a:pt x="300500" y="52617"/>
                </a:cubicBezTo>
                <a:cubicBezTo>
                  <a:pt x="300500" y="52617"/>
                  <a:pt x="320377" y="74833"/>
                  <a:pt x="300500" y="92372"/>
                </a:cubicBezTo>
                <a:cubicBezTo>
                  <a:pt x="280622" y="108741"/>
                  <a:pt x="233851" y="79510"/>
                  <a:pt x="222159" y="94710"/>
                </a:cubicBezTo>
                <a:cubicBezTo>
                  <a:pt x="210466" y="109910"/>
                  <a:pt x="265422" y="134465"/>
                  <a:pt x="265422" y="134465"/>
                </a:cubicBezTo>
                <a:cubicBezTo>
                  <a:pt x="263083" y="153173"/>
                  <a:pt x="263083" y="153173"/>
                  <a:pt x="263083" y="153173"/>
                </a:cubicBezTo>
                <a:cubicBezTo>
                  <a:pt x="263083" y="153173"/>
                  <a:pt x="184743" y="155511"/>
                  <a:pt x="170711" y="146157"/>
                </a:cubicBezTo>
                <a:cubicBezTo>
                  <a:pt x="156681" y="136803"/>
                  <a:pt x="127449" y="115757"/>
                  <a:pt x="119265" y="119264"/>
                </a:cubicBezTo>
                <a:cubicBezTo>
                  <a:pt x="111079" y="122772"/>
                  <a:pt x="121603" y="194097"/>
                  <a:pt x="92372" y="217482"/>
                </a:cubicBezTo>
                <a:cubicBezTo>
                  <a:pt x="63140" y="239698"/>
                  <a:pt x="49110" y="242036"/>
                  <a:pt x="25725" y="260745"/>
                </a:cubicBezTo>
                <a:cubicBezTo>
                  <a:pt x="5846" y="275945"/>
                  <a:pt x="10524" y="286468"/>
                  <a:pt x="14032" y="291145"/>
                </a:cubicBezTo>
                <a:cubicBezTo>
                  <a:pt x="0" y="312192"/>
                  <a:pt x="0" y="312192"/>
                  <a:pt x="0" y="312192"/>
                </a:cubicBezTo>
                <a:cubicBezTo>
                  <a:pt x="15201" y="287637"/>
                  <a:pt x="15201" y="287637"/>
                  <a:pt x="15201" y="287637"/>
                </a:cubicBezTo>
                <a:cubicBezTo>
                  <a:pt x="26893" y="314531"/>
                  <a:pt x="26893" y="314531"/>
                  <a:pt x="26893" y="314531"/>
                </a:cubicBezTo>
                <a:cubicBezTo>
                  <a:pt x="50279" y="340254"/>
                  <a:pt x="50279" y="340254"/>
                  <a:pt x="50279" y="340254"/>
                </a:cubicBezTo>
                <a:cubicBezTo>
                  <a:pt x="64309" y="318038"/>
                  <a:pt x="64309" y="318038"/>
                  <a:pt x="64309" y="318038"/>
                </a:cubicBezTo>
                <a:cubicBezTo>
                  <a:pt x="64309" y="318038"/>
                  <a:pt x="81848" y="342593"/>
                  <a:pt x="92372" y="342593"/>
                </a:cubicBezTo>
                <a:cubicBezTo>
                  <a:pt x="102895" y="342593"/>
                  <a:pt x="118095" y="330900"/>
                  <a:pt x="125111" y="344931"/>
                </a:cubicBezTo>
                <a:cubicBezTo>
                  <a:pt x="133296" y="357793"/>
                  <a:pt x="133296" y="422102"/>
                  <a:pt x="133296" y="422102"/>
                </a:cubicBezTo>
                <a:cubicBezTo>
                  <a:pt x="182404" y="422102"/>
                  <a:pt x="182404" y="422102"/>
                  <a:pt x="182404" y="422102"/>
                </a:cubicBezTo>
                <a:cubicBezTo>
                  <a:pt x="188250" y="440810"/>
                  <a:pt x="188250" y="440810"/>
                  <a:pt x="188250" y="440810"/>
                </a:cubicBezTo>
                <a:cubicBezTo>
                  <a:pt x="188250" y="440810"/>
                  <a:pt x="142650" y="418594"/>
                  <a:pt x="135634" y="443149"/>
                </a:cubicBezTo>
                <a:cubicBezTo>
                  <a:pt x="127449" y="467703"/>
                  <a:pt x="156681" y="498104"/>
                  <a:pt x="156681" y="498104"/>
                </a:cubicBezTo>
                <a:cubicBezTo>
                  <a:pt x="170711" y="519151"/>
                  <a:pt x="170711" y="519151"/>
                  <a:pt x="170711" y="519151"/>
                </a:cubicBezTo>
                <a:cubicBezTo>
                  <a:pt x="208128" y="503950"/>
                  <a:pt x="208128" y="503950"/>
                  <a:pt x="208128" y="503950"/>
                </a:cubicBezTo>
                <a:cubicBezTo>
                  <a:pt x="208128" y="503950"/>
                  <a:pt x="247883" y="529674"/>
                  <a:pt x="265422" y="528505"/>
                </a:cubicBezTo>
                <a:cubicBezTo>
                  <a:pt x="282961" y="526166"/>
                  <a:pt x="300500" y="521489"/>
                  <a:pt x="300500" y="521489"/>
                </a:cubicBezTo>
                <a:cubicBezTo>
                  <a:pt x="300500" y="521489"/>
                  <a:pt x="323885" y="508627"/>
                  <a:pt x="326223" y="502781"/>
                </a:cubicBezTo>
                <a:cubicBezTo>
                  <a:pt x="328561" y="496934"/>
                  <a:pt x="305176" y="493427"/>
                  <a:pt x="332069" y="478227"/>
                </a:cubicBezTo>
                <a:cubicBezTo>
                  <a:pt x="358963" y="465365"/>
                  <a:pt x="406902" y="466534"/>
                  <a:pt x="406902" y="466534"/>
                </a:cubicBezTo>
                <a:cubicBezTo>
                  <a:pt x="426779" y="447826"/>
                  <a:pt x="426779" y="447826"/>
                  <a:pt x="426779" y="447826"/>
                </a:cubicBezTo>
                <a:cubicBezTo>
                  <a:pt x="417426" y="434964"/>
                  <a:pt x="409240" y="425610"/>
                  <a:pt x="409240" y="425610"/>
                </a:cubicBezTo>
                <a:cubicBezTo>
                  <a:pt x="348439" y="394040"/>
                  <a:pt x="348439" y="394040"/>
                  <a:pt x="348439" y="394040"/>
                </a:cubicBezTo>
                <a:cubicBezTo>
                  <a:pt x="348439" y="394040"/>
                  <a:pt x="305176" y="409240"/>
                  <a:pt x="319208" y="384686"/>
                </a:cubicBezTo>
                <a:cubicBezTo>
                  <a:pt x="333238" y="360132"/>
                  <a:pt x="333238" y="360132"/>
                  <a:pt x="333238" y="360132"/>
                </a:cubicBezTo>
                <a:cubicBezTo>
                  <a:pt x="333238" y="360132"/>
                  <a:pt x="284130" y="339085"/>
                  <a:pt x="304007" y="319208"/>
                </a:cubicBezTo>
                <a:cubicBezTo>
                  <a:pt x="323885" y="298161"/>
                  <a:pt x="364809" y="306346"/>
                  <a:pt x="374162" y="279453"/>
                </a:cubicBezTo>
                <a:cubicBezTo>
                  <a:pt x="383517" y="253729"/>
                  <a:pt x="394041" y="224498"/>
                  <a:pt x="394041" y="224498"/>
                </a:cubicBezTo>
                <a:cubicBezTo>
                  <a:pt x="425610" y="209297"/>
                  <a:pt x="425610" y="209297"/>
                  <a:pt x="425610" y="209297"/>
                </a:cubicBezTo>
                <a:cubicBezTo>
                  <a:pt x="416255" y="169542"/>
                  <a:pt x="416255" y="169542"/>
                  <a:pt x="416255" y="169542"/>
                </a:cubicBezTo>
                <a:cubicBezTo>
                  <a:pt x="416255" y="169542"/>
                  <a:pt x="384686" y="148496"/>
                  <a:pt x="387024" y="116926"/>
                </a:cubicBezTo>
                <a:cubicBezTo>
                  <a:pt x="389363" y="85356"/>
                  <a:pt x="433794" y="76002"/>
                  <a:pt x="433794" y="76002"/>
                </a:cubicBezTo>
                <a:cubicBezTo>
                  <a:pt x="416255" y="47940"/>
                  <a:pt x="416255" y="47940"/>
                  <a:pt x="416255" y="47940"/>
                </a:cubicBezTo>
                <a:cubicBezTo>
                  <a:pt x="378840" y="36247"/>
                  <a:pt x="378840" y="36247"/>
                  <a:pt x="378840" y="36247"/>
                </a:cubicBezTo>
                <a:lnTo>
                  <a:pt x="357793" y="0"/>
                </a:lnTo>
                <a:close/>
              </a:path>
            </a:pathLst>
          </a:custGeom>
          <a:solidFill>
            <a:srgbClr val="355AE4"/>
          </a:solidFill>
          <a:ln w="1169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Полилиния: фигура 901">
            <a:extLst>
              <a:ext uri="{FF2B5EF4-FFF2-40B4-BE49-F238E27FC236}">
                <a16:creationId xmlns:a16="http://schemas.microsoft.com/office/drawing/2014/main" id="{BB364F50-2735-4D0F-8DC6-3EB047137A99}"/>
              </a:ext>
            </a:extLst>
          </p:cNvPr>
          <p:cNvSpPr/>
          <p:nvPr/>
        </p:nvSpPr>
        <p:spPr>
          <a:xfrm>
            <a:off x="5927045" y="5957419"/>
            <a:ext cx="699143" cy="688692"/>
          </a:xfrm>
          <a:custGeom>
            <a:avLst/>
            <a:gdLst>
              <a:gd name="connsiteX0" fmla="*/ 147197 w 699143"/>
              <a:gd name="connsiteY0" fmla="*/ 349608 h 688692"/>
              <a:gd name="connsiteX1" fmla="*/ 120304 w 699143"/>
              <a:gd name="connsiteY1" fmla="*/ 361301 h 688692"/>
              <a:gd name="connsiteX2" fmla="*/ 106273 w 699143"/>
              <a:gd name="connsiteY2" fmla="*/ 361301 h 688692"/>
              <a:gd name="connsiteX3" fmla="*/ 85226 w 699143"/>
              <a:gd name="connsiteY3" fmla="*/ 389363 h 688692"/>
              <a:gd name="connsiteX4" fmla="*/ 122642 w 699143"/>
              <a:gd name="connsiteY4" fmla="*/ 420933 h 688692"/>
              <a:gd name="connsiteX5" fmla="*/ 116796 w 699143"/>
              <a:gd name="connsiteY5" fmla="*/ 471211 h 688692"/>
              <a:gd name="connsiteX6" fmla="*/ 151874 w 699143"/>
              <a:gd name="connsiteY6" fmla="*/ 487580 h 688692"/>
              <a:gd name="connsiteX7" fmla="*/ 175259 w 699143"/>
              <a:gd name="connsiteY7" fmla="*/ 475888 h 688692"/>
              <a:gd name="connsiteX8" fmla="*/ 202152 w 699143"/>
              <a:gd name="connsiteY8" fmla="*/ 524997 h 688692"/>
              <a:gd name="connsiteX9" fmla="*/ 213844 w 699143"/>
              <a:gd name="connsiteY9" fmla="*/ 491088 h 688692"/>
              <a:gd name="connsiteX10" fmla="*/ 231383 w 699143"/>
              <a:gd name="connsiteY10" fmla="*/ 515643 h 688692"/>
              <a:gd name="connsiteX11" fmla="*/ 262953 w 699143"/>
              <a:gd name="connsiteY11" fmla="*/ 527335 h 688692"/>
              <a:gd name="connsiteX12" fmla="*/ 245414 w 699143"/>
              <a:gd name="connsiteY12" fmla="*/ 506288 h 688692"/>
              <a:gd name="connsiteX13" fmla="*/ 253599 w 699143"/>
              <a:gd name="connsiteY13" fmla="*/ 496934 h 688692"/>
              <a:gd name="connsiteX14" fmla="*/ 250091 w 699143"/>
              <a:gd name="connsiteY14" fmla="*/ 468872 h 688692"/>
              <a:gd name="connsiteX15" fmla="*/ 223198 w 699143"/>
              <a:gd name="connsiteY15" fmla="*/ 413917 h 688692"/>
              <a:gd name="connsiteX16" fmla="*/ 274646 w 699143"/>
              <a:gd name="connsiteY16" fmla="*/ 434964 h 688692"/>
              <a:gd name="connsiteX17" fmla="*/ 292184 w 699143"/>
              <a:gd name="connsiteY17" fmla="*/ 427948 h 688692"/>
              <a:gd name="connsiteX18" fmla="*/ 252430 w 699143"/>
              <a:gd name="connsiteY18" fmla="*/ 397548 h 688692"/>
              <a:gd name="connsiteX19" fmla="*/ 147197 w 699143"/>
              <a:gd name="connsiteY19" fmla="*/ 349608 h 688692"/>
              <a:gd name="connsiteX20" fmla="*/ 549421 w 699143"/>
              <a:gd name="connsiteY20" fmla="*/ 510965 h 688692"/>
              <a:gd name="connsiteX21" fmla="*/ 534221 w 699143"/>
              <a:gd name="connsiteY21" fmla="*/ 523827 h 688692"/>
              <a:gd name="connsiteX22" fmla="*/ 549421 w 699143"/>
              <a:gd name="connsiteY22" fmla="*/ 510965 h 688692"/>
              <a:gd name="connsiteX23" fmla="*/ 499143 w 699143"/>
              <a:gd name="connsiteY23" fmla="*/ 660631 h 688692"/>
              <a:gd name="connsiteX24" fmla="*/ 485112 w 699143"/>
              <a:gd name="connsiteY24" fmla="*/ 641922 h 688692"/>
              <a:gd name="connsiteX25" fmla="*/ 441850 w 699143"/>
              <a:gd name="connsiteY25" fmla="*/ 639584 h 688692"/>
              <a:gd name="connsiteX26" fmla="*/ 400926 w 699143"/>
              <a:gd name="connsiteY26" fmla="*/ 630230 h 688692"/>
              <a:gd name="connsiteX27" fmla="*/ 360002 w 699143"/>
              <a:gd name="connsiteY27" fmla="*/ 630230 h 688692"/>
              <a:gd name="connsiteX28" fmla="*/ 321416 w 699143"/>
              <a:gd name="connsiteY28" fmla="*/ 609183 h 688692"/>
              <a:gd name="connsiteX29" fmla="*/ 307385 w 699143"/>
              <a:gd name="connsiteY29" fmla="*/ 640753 h 688692"/>
              <a:gd name="connsiteX30" fmla="*/ 334278 w 699143"/>
              <a:gd name="connsiteY30" fmla="*/ 646599 h 688692"/>
              <a:gd name="connsiteX31" fmla="*/ 345970 w 699143"/>
              <a:gd name="connsiteY31" fmla="*/ 658292 h 688692"/>
              <a:gd name="connsiteX32" fmla="*/ 392741 w 699143"/>
              <a:gd name="connsiteY32" fmla="*/ 660631 h 688692"/>
              <a:gd name="connsiteX33" fmla="*/ 407941 w 699143"/>
              <a:gd name="connsiteY33" fmla="*/ 688693 h 688692"/>
              <a:gd name="connsiteX34" fmla="*/ 457050 w 699143"/>
              <a:gd name="connsiteY34" fmla="*/ 686354 h 688692"/>
              <a:gd name="connsiteX35" fmla="*/ 462896 w 699143"/>
              <a:gd name="connsiteY35" fmla="*/ 679339 h 688692"/>
              <a:gd name="connsiteX36" fmla="*/ 541237 w 699143"/>
              <a:gd name="connsiteY36" fmla="*/ 662969 h 688692"/>
              <a:gd name="connsiteX37" fmla="*/ 499143 w 699143"/>
              <a:gd name="connsiteY37" fmla="*/ 660631 h 688692"/>
              <a:gd name="connsiteX38" fmla="*/ 240737 w 699143"/>
              <a:gd name="connsiteY38" fmla="*/ 541366 h 688692"/>
              <a:gd name="connsiteX39" fmla="*/ 252430 w 699143"/>
              <a:gd name="connsiteY39" fmla="*/ 565921 h 688692"/>
              <a:gd name="connsiteX40" fmla="*/ 240737 w 699143"/>
              <a:gd name="connsiteY40" fmla="*/ 541366 h 688692"/>
              <a:gd name="connsiteX41" fmla="*/ 356494 w 699143"/>
              <a:gd name="connsiteY41" fmla="*/ 415086 h 688692"/>
              <a:gd name="connsiteX42" fmla="*/ 362340 w 699143"/>
              <a:gd name="connsiteY42" fmla="*/ 433795 h 688692"/>
              <a:gd name="connsiteX43" fmla="*/ 356494 w 699143"/>
              <a:gd name="connsiteY43" fmla="*/ 415086 h 688692"/>
              <a:gd name="connsiteX44" fmla="*/ 600868 w 699143"/>
              <a:gd name="connsiteY44" fmla="*/ 641922 h 688692"/>
              <a:gd name="connsiteX45" fmla="*/ 626592 w 699143"/>
              <a:gd name="connsiteY45" fmla="*/ 636076 h 688692"/>
              <a:gd name="connsiteX46" fmla="*/ 612561 w 699143"/>
              <a:gd name="connsiteY46" fmla="*/ 585798 h 688692"/>
              <a:gd name="connsiteX47" fmla="*/ 600868 w 699143"/>
              <a:gd name="connsiteY47" fmla="*/ 641922 h 688692"/>
              <a:gd name="connsiteX48" fmla="*/ 598530 w 699143"/>
              <a:gd name="connsiteY48" fmla="*/ 484073 h 688692"/>
              <a:gd name="connsiteX49" fmla="*/ 596191 w 699143"/>
              <a:gd name="connsiteY49" fmla="*/ 512135 h 688692"/>
              <a:gd name="connsiteX50" fmla="*/ 645300 w 699143"/>
              <a:gd name="connsiteY50" fmla="*/ 475888 h 688692"/>
              <a:gd name="connsiteX51" fmla="*/ 630100 w 699143"/>
              <a:gd name="connsiteY51" fmla="*/ 466534 h 688692"/>
              <a:gd name="connsiteX52" fmla="*/ 598530 w 699143"/>
              <a:gd name="connsiteY52" fmla="*/ 484073 h 688692"/>
              <a:gd name="connsiteX53" fmla="*/ 697917 w 699143"/>
              <a:gd name="connsiteY53" fmla="*/ 527335 h 688692"/>
              <a:gd name="connsiteX54" fmla="*/ 660501 w 699143"/>
              <a:gd name="connsiteY54" fmla="*/ 585798 h 688692"/>
              <a:gd name="connsiteX55" fmla="*/ 697917 w 699143"/>
              <a:gd name="connsiteY55" fmla="*/ 527335 h 688692"/>
              <a:gd name="connsiteX56" fmla="*/ 356494 w 699143"/>
              <a:gd name="connsiteY56" fmla="*/ 274776 h 688692"/>
              <a:gd name="connsiteX57" fmla="*/ 376371 w 699143"/>
              <a:gd name="connsiteY57" fmla="*/ 296991 h 688692"/>
              <a:gd name="connsiteX58" fmla="*/ 356494 w 699143"/>
              <a:gd name="connsiteY58" fmla="*/ 274776 h 688692"/>
              <a:gd name="connsiteX59" fmla="*/ 575145 w 699143"/>
              <a:gd name="connsiteY59" fmla="*/ 467703 h 688692"/>
              <a:gd name="connsiteX60" fmla="*/ 592684 w 699143"/>
              <a:gd name="connsiteY60" fmla="*/ 443149 h 688692"/>
              <a:gd name="connsiteX61" fmla="*/ 569299 w 699143"/>
              <a:gd name="connsiteY61" fmla="*/ 443149 h 688692"/>
              <a:gd name="connsiteX62" fmla="*/ 575145 w 699143"/>
              <a:gd name="connsiteY62" fmla="*/ 467703 h 688692"/>
              <a:gd name="connsiteX63" fmla="*/ 577483 w 699143"/>
              <a:gd name="connsiteY63" fmla="*/ 394040 h 688692"/>
              <a:gd name="connsiteX64" fmla="*/ 562283 w 699143"/>
              <a:gd name="connsiteY64" fmla="*/ 412748 h 688692"/>
              <a:gd name="connsiteX65" fmla="*/ 577483 w 699143"/>
              <a:gd name="connsiteY65" fmla="*/ 394040 h 688692"/>
              <a:gd name="connsiteX66" fmla="*/ 441850 w 699143"/>
              <a:gd name="connsiteY66" fmla="*/ 464195 h 688692"/>
              <a:gd name="connsiteX67" fmla="*/ 474589 w 699143"/>
              <a:gd name="connsiteY67" fmla="*/ 477057 h 688692"/>
              <a:gd name="connsiteX68" fmla="*/ 441850 w 699143"/>
              <a:gd name="connsiteY68" fmla="*/ 464195 h 688692"/>
              <a:gd name="connsiteX69" fmla="*/ 517851 w 699143"/>
              <a:gd name="connsiteY69" fmla="*/ 238528 h 688692"/>
              <a:gd name="connsiteX70" fmla="*/ 480435 w 699143"/>
              <a:gd name="connsiteY70" fmla="*/ 247882 h 688692"/>
              <a:gd name="connsiteX71" fmla="*/ 507328 w 699143"/>
              <a:gd name="connsiteY71" fmla="*/ 264252 h 688692"/>
              <a:gd name="connsiteX72" fmla="*/ 534221 w 699143"/>
              <a:gd name="connsiteY72" fmla="*/ 277114 h 688692"/>
              <a:gd name="connsiteX73" fmla="*/ 517851 w 699143"/>
              <a:gd name="connsiteY73" fmla="*/ 238528 h 688692"/>
              <a:gd name="connsiteX74" fmla="*/ 530713 w 699143"/>
              <a:gd name="connsiteY74" fmla="*/ 412748 h 688692"/>
              <a:gd name="connsiteX75" fmla="*/ 499143 w 699143"/>
              <a:gd name="connsiteY75" fmla="*/ 425610 h 688692"/>
              <a:gd name="connsiteX76" fmla="*/ 530713 w 699143"/>
              <a:gd name="connsiteY76" fmla="*/ 412748 h 688692"/>
              <a:gd name="connsiteX77" fmla="*/ 490958 w 699143"/>
              <a:gd name="connsiteY77" fmla="*/ 489919 h 688692"/>
              <a:gd name="connsiteX78" fmla="*/ 490958 w 699143"/>
              <a:gd name="connsiteY78" fmla="*/ 506288 h 688692"/>
              <a:gd name="connsiteX79" fmla="*/ 508497 w 699143"/>
              <a:gd name="connsiteY79" fmla="*/ 487580 h 688692"/>
              <a:gd name="connsiteX80" fmla="*/ 490958 w 699143"/>
              <a:gd name="connsiteY80" fmla="*/ 489919 h 688692"/>
              <a:gd name="connsiteX81" fmla="*/ 29102 w 699143"/>
              <a:gd name="connsiteY81" fmla="*/ 388193 h 688692"/>
              <a:gd name="connsiteX82" fmla="*/ 50148 w 699143"/>
              <a:gd name="connsiteY82" fmla="*/ 412748 h 688692"/>
              <a:gd name="connsiteX83" fmla="*/ 29102 w 699143"/>
              <a:gd name="connsiteY83" fmla="*/ 388193 h 688692"/>
              <a:gd name="connsiteX84" fmla="*/ 512005 w 699143"/>
              <a:gd name="connsiteY84" fmla="*/ 315700 h 688692"/>
              <a:gd name="connsiteX85" fmla="*/ 486281 w 699143"/>
              <a:gd name="connsiteY85" fmla="*/ 315700 h 688692"/>
              <a:gd name="connsiteX86" fmla="*/ 483943 w 699143"/>
              <a:gd name="connsiteY86" fmla="*/ 337915 h 688692"/>
              <a:gd name="connsiteX87" fmla="*/ 501481 w 699143"/>
              <a:gd name="connsiteY87" fmla="*/ 368316 h 688692"/>
              <a:gd name="connsiteX88" fmla="*/ 512005 w 699143"/>
              <a:gd name="connsiteY88" fmla="*/ 315700 h 688692"/>
              <a:gd name="connsiteX89" fmla="*/ 141350 w 699143"/>
              <a:gd name="connsiteY89" fmla="*/ 334408 h 688692"/>
              <a:gd name="connsiteX90" fmla="*/ 182274 w 699143"/>
              <a:gd name="connsiteY90" fmla="*/ 330900 h 688692"/>
              <a:gd name="connsiteX91" fmla="*/ 268799 w 699143"/>
              <a:gd name="connsiteY91" fmla="*/ 362470 h 688692"/>
              <a:gd name="connsiteX92" fmla="*/ 321416 w 699143"/>
              <a:gd name="connsiteY92" fmla="*/ 394040 h 688692"/>
              <a:gd name="connsiteX93" fmla="*/ 317908 w 699143"/>
              <a:gd name="connsiteY93" fmla="*/ 353116 h 688692"/>
              <a:gd name="connsiteX94" fmla="*/ 265292 w 699143"/>
              <a:gd name="connsiteY94" fmla="*/ 313361 h 688692"/>
              <a:gd name="connsiteX95" fmla="*/ 222029 w 699143"/>
              <a:gd name="connsiteY95" fmla="*/ 294653 h 688692"/>
              <a:gd name="connsiteX96" fmla="*/ 243076 w 699143"/>
              <a:gd name="connsiteY96" fmla="*/ 285299 h 688692"/>
              <a:gd name="connsiteX97" fmla="*/ 323755 w 699143"/>
              <a:gd name="connsiteY97" fmla="*/ 334408 h 688692"/>
              <a:gd name="connsiteX98" fmla="*/ 337785 w 699143"/>
              <a:gd name="connsiteY98" fmla="*/ 304007 h 688692"/>
              <a:gd name="connsiteX99" fmla="*/ 293354 w 699143"/>
              <a:gd name="connsiteY99" fmla="*/ 292314 h 688692"/>
              <a:gd name="connsiteX100" fmla="*/ 261784 w 699143"/>
              <a:gd name="connsiteY100" fmla="*/ 264252 h 688692"/>
              <a:gd name="connsiteX101" fmla="*/ 234891 w 699143"/>
              <a:gd name="connsiteY101" fmla="*/ 219820 h 688692"/>
              <a:gd name="connsiteX102" fmla="*/ 203321 w 699143"/>
              <a:gd name="connsiteY102" fmla="*/ 176558 h 688692"/>
              <a:gd name="connsiteX103" fmla="*/ 197475 w 699143"/>
              <a:gd name="connsiteY103" fmla="*/ 120433 h 688692"/>
              <a:gd name="connsiteX104" fmla="*/ 230214 w 699143"/>
              <a:gd name="connsiteY104" fmla="*/ 146157 h 688692"/>
              <a:gd name="connsiteX105" fmla="*/ 245414 w 699143"/>
              <a:gd name="connsiteY105" fmla="*/ 146157 h 688692"/>
              <a:gd name="connsiteX106" fmla="*/ 265292 w 699143"/>
              <a:gd name="connsiteY106" fmla="*/ 180066 h 688692"/>
              <a:gd name="connsiteX107" fmla="*/ 282831 w 699143"/>
              <a:gd name="connsiteY107" fmla="*/ 176558 h 688692"/>
              <a:gd name="connsiteX108" fmla="*/ 267630 w 699143"/>
              <a:gd name="connsiteY108" fmla="*/ 148495 h 688692"/>
              <a:gd name="connsiteX109" fmla="*/ 273476 w 699143"/>
              <a:gd name="connsiteY109" fmla="*/ 148495 h 688692"/>
              <a:gd name="connsiteX110" fmla="*/ 308554 w 699143"/>
              <a:gd name="connsiteY110" fmla="*/ 169542 h 688692"/>
              <a:gd name="connsiteX111" fmla="*/ 291015 w 699143"/>
              <a:gd name="connsiteY111" fmla="*/ 144988 h 688692"/>
              <a:gd name="connsiteX112" fmla="*/ 293354 w 699143"/>
              <a:gd name="connsiteY112" fmla="*/ 144988 h 688692"/>
              <a:gd name="connsiteX113" fmla="*/ 299200 w 699143"/>
              <a:gd name="connsiteY113" fmla="*/ 108741 h 688692"/>
              <a:gd name="connsiteX114" fmla="*/ 349478 w 699143"/>
              <a:gd name="connsiteY114" fmla="*/ 92371 h 688692"/>
              <a:gd name="connsiteX115" fmla="*/ 370525 w 699143"/>
              <a:gd name="connsiteY115" fmla="*/ 116926 h 688692"/>
              <a:gd name="connsiteX116" fmla="*/ 403264 w 699143"/>
              <a:gd name="connsiteY116" fmla="*/ 80679 h 688692"/>
              <a:gd name="connsiteX117" fmla="*/ 496804 w 699143"/>
              <a:gd name="connsiteY117" fmla="*/ 97048 h 688692"/>
              <a:gd name="connsiteX118" fmla="*/ 506159 w 699143"/>
              <a:gd name="connsiteY118" fmla="*/ 74832 h 688692"/>
              <a:gd name="connsiteX119" fmla="*/ 502651 w 699143"/>
              <a:gd name="connsiteY119" fmla="*/ 44432 h 688692"/>
              <a:gd name="connsiteX120" fmla="*/ 529544 w 699143"/>
              <a:gd name="connsiteY120" fmla="*/ 40924 h 688692"/>
              <a:gd name="connsiteX121" fmla="*/ 526036 w 699143"/>
              <a:gd name="connsiteY121" fmla="*/ 16370 h 688692"/>
              <a:gd name="connsiteX122" fmla="*/ 506159 w 699143"/>
              <a:gd name="connsiteY122" fmla="*/ 9354 h 688692"/>
              <a:gd name="connsiteX123" fmla="*/ 502651 w 699143"/>
              <a:gd name="connsiteY123" fmla="*/ 0 h 688692"/>
              <a:gd name="connsiteX124" fmla="*/ 479266 w 699143"/>
              <a:gd name="connsiteY124" fmla="*/ 11693 h 688692"/>
              <a:gd name="connsiteX125" fmla="*/ 487451 w 699143"/>
              <a:gd name="connsiteY125" fmla="*/ 36247 h 688692"/>
              <a:gd name="connsiteX126" fmla="*/ 455880 w 699143"/>
              <a:gd name="connsiteY126" fmla="*/ 47940 h 688692"/>
              <a:gd name="connsiteX127" fmla="*/ 436003 w 699143"/>
              <a:gd name="connsiteY127" fmla="*/ 32739 h 688692"/>
              <a:gd name="connsiteX128" fmla="*/ 410280 w 699143"/>
              <a:gd name="connsiteY128" fmla="*/ 47940 h 688692"/>
              <a:gd name="connsiteX129" fmla="*/ 392741 w 699143"/>
              <a:gd name="connsiteY129" fmla="*/ 32739 h 688692"/>
              <a:gd name="connsiteX130" fmla="*/ 365848 w 699143"/>
              <a:gd name="connsiteY130" fmla="*/ 38585 h 688692"/>
              <a:gd name="connsiteX131" fmla="*/ 342463 w 699143"/>
              <a:gd name="connsiteY131" fmla="*/ 12862 h 688692"/>
              <a:gd name="connsiteX132" fmla="*/ 307385 w 699143"/>
              <a:gd name="connsiteY132" fmla="*/ 18708 h 688692"/>
              <a:gd name="connsiteX133" fmla="*/ 295692 w 699143"/>
              <a:gd name="connsiteY133" fmla="*/ 40924 h 688692"/>
              <a:gd name="connsiteX134" fmla="*/ 268799 w 699143"/>
              <a:gd name="connsiteY134" fmla="*/ 29231 h 688692"/>
              <a:gd name="connsiteX135" fmla="*/ 233722 w 699143"/>
              <a:gd name="connsiteY135" fmla="*/ 47940 h 688692"/>
              <a:gd name="connsiteX136" fmla="*/ 210336 w 699143"/>
              <a:gd name="connsiteY136" fmla="*/ 35078 h 688692"/>
              <a:gd name="connsiteX137" fmla="*/ 183444 w 699143"/>
              <a:gd name="connsiteY137" fmla="*/ 61971 h 688692"/>
              <a:gd name="connsiteX138" fmla="*/ 130827 w 699143"/>
              <a:gd name="connsiteY138" fmla="*/ 68986 h 688692"/>
              <a:gd name="connsiteX139" fmla="*/ 124981 w 699143"/>
              <a:gd name="connsiteY139" fmla="*/ 90033 h 688692"/>
              <a:gd name="connsiteX140" fmla="*/ 78210 w 699143"/>
              <a:gd name="connsiteY140" fmla="*/ 86525 h 688692"/>
              <a:gd name="connsiteX141" fmla="*/ 68856 w 699143"/>
              <a:gd name="connsiteY141" fmla="*/ 95879 h 688692"/>
              <a:gd name="connsiteX142" fmla="*/ 65349 w 699143"/>
              <a:gd name="connsiteY142" fmla="*/ 121603 h 688692"/>
              <a:gd name="connsiteX143" fmla="*/ 36117 w 699143"/>
              <a:gd name="connsiteY143" fmla="*/ 133295 h 688692"/>
              <a:gd name="connsiteX144" fmla="*/ 36117 w 699143"/>
              <a:gd name="connsiteY144" fmla="*/ 159019 h 688692"/>
              <a:gd name="connsiteX145" fmla="*/ 20917 w 699143"/>
              <a:gd name="connsiteY145" fmla="*/ 168373 h 688692"/>
              <a:gd name="connsiteX146" fmla="*/ 1039 w 699143"/>
              <a:gd name="connsiteY146" fmla="*/ 175389 h 688692"/>
              <a:gd name="connsiteX147" fmla="*/ 1039 w 699143"/>
              <a:gd name="connsiteY147" fmla="*/ 205789 h 688692"/>
              <a:gd name="connsiteX148" fmla="*/ 4547 w 699143"/>
              <a:gd name="connsiteY148" fmla="*/ 218651 h 688692"/>
              <a:gd name="connsiteX149" fmla="*/ 12732 w 699143"/>
              <a:gd name="connsiteY149" fmla="*/ 256067 h 688692"/>
              <a:gd name="connsiteX150" fmla="*/ 52487 w 699143"/>
              <a:gd name="connsiteY150" fmla="*/ 293484 h 688692"/>
              <a:gd name="connsiteX151" fmla="*/ 87564 w 699143"/>
              <a:gd name="connsiteY151" fmla="*/ 336746 h 688692"/>
              <a:gd name="connsiteX152" fmla="*/ 141350 w 699143"/>
              <a:gd name="connsiteY152" fmla="*/ 334408 h 688692"/>
              <a:gd name="connsiteX153" fmla="*/ 385725 w 699143"/>
              <a:gd name="connsiteY153" fmla="*/ 368316 h 688692"/>
              <a:gd name="connsiteX154" fmla="*/ 417295 w 699143"/>
              <a:gd name="connsiteY154" fmla="*/ 420933 h 688692"/>
              <a:gd name="connsiteX155" fmla="*/ 428988 w 699143"/>
              <a:gd name="connsiteY155" fmla="*/ 399886 h 688692"/>
              <a:gd name="connsiteX156" fmla="*/ 385725 w 699143"/>
              <a:gd name="connsiteY156" fmla="*/ 368316 h 688692"/>
              <a:gd name="connsiteX157" fmla="*/ 403264 w 699143"/>
              <a:gd name="connsiteY157" fmla="*/ 484073 h 688692"/>
              <a:gd name="connsiteX158" fmla="*/ 391571 w 699143"/>
              <a:gd name="connsiteY158" fmla="*/ 474719 h 688692"/>
              <a:gd name="connsiteX159" fmla="*/ 379879 w 699143"/>
              <a:gd name="connsiteY159" fmla="*/ 486411 h 688692"/>
              <a:gd name="connsiteX160" fmla="*/ 403264 w 699143"/>
              <a:gd name="connsiteY160" fmla="*/ 484073 h 688692"/>
              <a:gd name="connsiteX161" fmla="*/ 406772 w 699143"/>
              <a:gd name="connsiteY161" fmla="*/ 520320 h 688692"/>
              <a:gd name="connsiteX162" fmla="*/ 420803 w 699143"/>
              <a:gd name="connsiteY162" fmla="*/ 516812 h 688692"/>
              <a:gd name="connsiteX163" fmla="*/ 406772 w 699143"/>
              <a:gd name="connsiteY163" fmla="*/ 520320 h 688692"/>
              <a:gd name="connsiteX164" fmla="*/ 29102 w 699143"/>
              <a:gd name="connsiteY164" fmla="*/ 325053 h 688692"/>
              <a:gd name="connsiteX165" fmla="*/ 2209 w 699143"/>
              <a:gd name="connsiteY165" fmla="*/ 353116 h 688692"/>
              <a:gd name="connsiteX166" fmla="*/ 51317 w 699143"/>
              <a:gd name="connsiteY166" fmla="*/ 365977 h 688692"/>
              <a:gd name="connsiteX167" fmla="*/ 29102 w 699143"/>
              <a:gd name="connsiteY167" fmla="*/ 325053 h 688692"/>
              <a:gd name="connsiteX168" fmla="*/ 314400 w 699143"/>
              <a:gd name="connsiteY168" fmla="*/ 136803 h 688692"/>
              <a:gd name="connsiteX169" fmla="*/ 349478 w 699143"/>
              <a:gd name="connsiteY169" fmla="*/ 159019 h 688692"/>
              <a:gd name="connsiteX170" fmla="*/ 363509 w 699143"/>
              <a:gd name="connsiteY170" fmla="*/ 146157 h 688692"/>
              <a:gd name="connsiteX171" fmla="*/ 314400 w 699143"/>
              <a:gd name="connsiteY171" fmla="*/ 136803 h 6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699143" h="688692">
                <a:moveTo>
                  <a:pt x="147197" y="349608"/>
                </a:moveTo>
                <a:cubicBezTo>
                  <a:pt x="120304" y="361301"/>
                  <a:pt x="120304" y="361301"/>
                  <a:pt x="120304" y="361301"/>
                </a:cubicBezTo>
                <a:cubicBezTo>
                  <a:pt x="106273" y="361301"/>
                  <a:pt x="106273" y="361301"/>
                  <a:pt x="106273" y="361301"/>
                </a:cubicBezTo>
                <a:cubicBezTo>
                  <a:pt x="85226" y="389363"/>
                  <a:pt x="85226" y="389363"/>
                  <a:pt x="85226" y="389363"/>
                </a:cubicBezTo>
                <a:cubicBezTo>
                  <a:pt x="122642" y="420933"/>
                  <a:pt x="122642" y="420933"/>
                  <a:pt x="122642" y="420933"/>
                </a:cubicBezTo>
                <a:cubicBezTo>
                  <a:pt x="122642" y="420933"/>
                  <a:pt x="116796" y="452502"/>
                  <a:pt x="116796" y="471211"/>
                </a:cubicBezTo>
                <a:cubicBezTo>
                  <a:pt x="116796" y="489919"/>
                  <a:pt x="146027" y="501611"/>
                  <a:pt x="151874" y="487580"/>
                </a:cubicBezTo>
                <a:cubicBezTo>
                  <a:pt x="157720" y="474719"/>
                  <a:pt x="175259" y="475888"/>
                  <a:pt x="175259" y="475888"/>
                </a:cubicBezTo>
                <a:cubicBezTo>
                  <a:pt x="202152" y="524997"/>
                  <a:pt x="202152" y="524997"/>
                  <a:pt x="202152" y="524997"/>
                </a:cubicBezTo>
                <a:cubicBezTo>
                  <a:pt x="213844" y="491088"/>
                  <a:pt x="213844" y="491088"/>
                  <a:pt x="213844" y="491088"/>
                </a:cubicBezTo>
                <a:cubicBezTo>
                  <a:pt x="231383" y="515643"/>
                  <a:pt x="231383" y="515643"/>
                  <a:pt x="231383" y="515643"/>
                </a:cubicBezTo>
                <a:cubicBezTo>
                  <a:pt x="262953" y="527335"/>
                  <a:pt x="262953" y="527335"/>
                  <a:pt x="262953" y="527335"/>
                </a:cubicBezTo>
                <a:cubicBezTo>
                  <a:pt x="245414" y="506288"/>
                  <a:pt x="245414" y="506288"/>
                  <a:pt x="245414" y="506288"/>
                </a:cubicBezTo>
                <a:cubicBezTo>
                  <a:pt x="253599" y="496934"/>
                  <a:pt x="253599" y="496934"/>
                  <a:pt x="253599" y="496934"/>
                </a:cubicBezTo>
                <a:cubicBezTo>
                  <a:pt x="250091" y="468872"/>
                  <a:pt x="250091" y="468872"/>
                  <a:pt x="250091" y="468872"/>
                </a:cubicBezTo>
                <a:cubicBezTo>
                  <a:pt x="250091" y="468872"/>
                  <a:pt x="217352" y="429117"/>
                  <a:pt x="223198" y="413917"/>
                </a:cubicBezTo>
                <a:cubicBezTo>
                  <a:pt x="229045" y="398717"/>
                  <a:pt x="274646" y="434964"/>
                  <a:pt x="274646" y="434964"/>
                </a:cubicBezTo>
                <a:cubicBezTo>
                  <a:pt x="292184" y="427948"/>
                  <a:pt x="292184" y="427948"/>
                  <a:pt x="292184" y="427948"/>
                </a:cubicBezTo>
                <a:cubicBezTo>
                  <a:pt x="292184" y="427948"/>
                  <a:pt x="271138" y="415086"/>
                  <a:pt x="252430" y="397548"/>
                </a:cubicBezTo>
                <a:cubicBezTo>
                  <a:pt x="232552" y="381178"/>
                  <a:pt x="147197" y="349608"/>
                  <a:pt x="147197" y="349608"/>
                </a:cubicBezTo>
                <a:close/>
                <a:moveTo>
                  <a:pt x="549421" y="510965"/>
                </a:moveTo>
                <a:cubicBezTo>
                  <a:pt x="531882" y="503950"/>
                  <a:pt x="523698" y="517981"/>
                  <a:pt x="534221" y="523827"/>
                </a:cubicBezTo>
                <a:cubicBezTo>
                  <a:pt x="548252" y="533182"/>
                  <a:pt x="566960" y="517981"/>
                  <a:pt x="549421" y="510965"/>
                </a:cubicBezTo>
                <a:close/>
                <a:moveTo>
                  <a:pt x="499143" y="660631"/>
                </a:moveTo>
                <a:cubicBezTo>
                  <a:pt x="490958" y="664138"/>
                  <a:pt x="485112" y="641922"/>
                  <a:pt x="485112" y="641922"/>
                </a:cubicBezTo>
                <a:cubicBezTo>
                  <a:pt x="441850" y="639584"/>
                  <a:pt x="441850" y="639584"/>
                  <a:pt x="441850" y="639584"/>
                </a:cubicBezTo>
                <a:cubicBezTo>
                  <a:pt x="400926" y="630230"/>
                  <a:pt x="400926" y="630230"/>
                  <a:pt x="400926" y="630230"/>
                </a:cubicBezTo>
                <a:cubicBezTo>
                  <a:pt x="360002" y="630230"/>
                  <a:pt x="360002" y="630230"/>
                  <a:pt x="360002" y="630230"/>
                </a:cubicBezTo>
                <a:cubicBezTo>
                  <a:pt x="321416" y="609183"/>
                  <a:pt x="321416" y="609183"/>
                  <a:pt x="321416" y="609183"/>
                </a:cubicBezTo>
                <a:cubicBezTo>
                  <a:pt x="321416" y="609183"/>
                  <a:pt x="289846" y="622045"/>
                  <a:pt x="307385" y="640753"/>
                </a:cubicBezTo>
                <a:cubicBezTo>
                  <a:pt x="324924" y="659461"/>
                  <a:pt x="334278" y="646599"/>
                  <a:pt x="334278" y="646599"/>
                </a:cubicBezTo>
                <a:cubicBezTo>
                  <a:pt x="345970" y="658292"/>
                  <a:pt x="345970" y="658292"/>
                  <a:pt x="345970" y="658292"/>
                </a:cubicBezTo>
                <a:cubicBezTo>
                  <a:pt x="392741" y="660631"/>
                  <a:pt x="392741" y="660631"/>
                  <a:pt x="392741" y="660631"/>
                </a:cubicBezTo>
                <a:cubicBezTo>
                  <a:pt x="407941" y="688693"/>
                  <a:pt x="407941" y="688693"/>
                  <a:pt x="407941" y="688693"/>
                </a:cubicBezTo>
                <a:cubicBezTo>
                  <a:pt x="457050" y="686354"/>
                  <a:pt x="457050" y="686354"/>
                  <a:pt x="457050" y="686354"/>
                </a:cubicBezTo>
                <a:cubicBezTo>
                  <a:pt x="462896" y="679339"/>
                  <a:pt x="462896" y="679339"/>
                  <a:pt x="462896" y="679339"/>
                </a:cubicBezTo>
                <a:cubicBezTo>
                  <a:pt x="462896" y="679339"/>
                  <a:pt x="537729" y="688693"/>
                  <a:pt x="541237" y="662969"/>
                </a:cubicBezTo>
                <a:cubicBezTo>
                  <a:pt x="545913" y="636076"/>
                  <a:pt x="506159" y="657123"/>
                  <a:pt x="499143" y="660631"/>
                </a:cubicBezTo>
                <a:close/>
                <a:moveTo>
                  <a:pt x="240737" y="541366"/>
                </a:moveTo>
                <a:cubicBezTo>
                  <a:pt x="229045" y="544874"/>
                  <a:pt x="238399" y="577613"/>
                  <a:pt x="252430" y="565921"/>
                </a:cubicBezTo>
                <a:cubicBezTo>
                  <a:pt x="266461" y="554228"/>
                  <a:pt x="254768" y="536689"/>
                  <a:pt x="240737" y="541366"/>
                </a:cubicBezTo>
                <a:close/>
                <a:moveTo>
                  <a:pt x="356494" y="415086"/>
                </a:moveTo>
                <a:cubicBezTo>
                  <a:pt x="347140" y="424440"/>
                  <a:pt x="352986" y="436133"/>
                  <a:pt x="362340" y="433795"/>
                </a:cubicBezTo>
                <a:cubicBezTo>
                  <a:pt x="379879" y="430287"/>
                  <a:pt x="365848" y="405732"/>
                  <a:pt x="356494" y="415086"/>
                </a:cubicBezTo>
                <a:close/>
                <a:moveTo>
                  <a:pt x="600868" y="641922"/>
                </a:moveTo>
                <a:cubicBezTo>
                  <a:pt x="626592" y="636076"/>
                  <a:pt x="626592" y="636076"/>
                  <a:pt x="626592" y="636076"/>
                </a:cubicBezTo>
                <a:cubicBezTo>
                  <a:pt x="612561" y="585798"/>
                  <a:pt x="612561" y="585798"/>
                  <a:pt x="612561" y="585798"/>
                </a:cubicBezTo>
                <a:lnTo>
                  <a:pt x="600868" y="641922"/>
                </a:lnTo>
                <a:close/>
                <a:moveTo>
                  <a:pt x="598530" y="484073"/>
                </a:moveTo>
                <a:cubicBezTo>
                  <a:pt x="596191" y="512135"/>
                  <a:pt x="596191" y="512135"/>
                  <a:pt x="596191" y="512135"/>
                </a:cubicBezTo>
                <a:cubicBezTo>
                  <a:pt x="645300" y="475888"/>
                  <a:pt x="645300" y="475888"/>
                  <a:pt x="645300" y="475888"/>
                </a:cubicBezTo>
                <a:cubicBezTo>
                  <a:pt x="630100" y="466534"/>
                  <a:pt x="630100" y="466534"/>
                  <a:pt x="630100" y="466534"/>
                </a:cubicBezTo>
                <a:lnTo>
                  <a:pt x="598530" y="484073"/>
                </a:lnTo>
                <a:close/>
                <a:moveTo>
                  <a:pt x="697917" y="527335"/>
                </a:moveTo>
                <a:cubicBezTo>
                  <a:pt x="689732" y="514473"/>
                  <a:pt x="648808" y="567090"/>
                  <a:pt x="660501" y="585798"/>
                </a:cubicBezTo>
                <a:cubicBezTo>
                  <a:pt x="671024" y="603337"/>
                  <a:pt x="706102" y="541366"/>
                  <a:pt x="697917" y="527335"/>
                </a:cubicBezTo>
                <a:close/>
                <a:moveTo>
                  <a:pt x="356494" y="274776"/>
                </a:moveTo>
                <a:cubicBezTo>
                  <a:pt x="356494" y="274776"/>
                  <a:pt x="344801" y="296991"/>
                  <a:pt x="376371" y="296991"/>
                </a:cubicBezTo>
                <a:lnTo>
                  <a:pt x="356494" y="274776"/>
                </a:lnTo>
                <a:close/>
                <a:moveTo>
                  <a:pt x="575145" y="467703"/>
                </a:moveTo>
                <a:cubicBezTo>
                  <a:pt x="592684" y="443149"/>
                  <a:pt x="592684" y="443149"/>
                  <a:pt x="592684" y="443149"/>
                </a:cubicBezTo>
                <a:cubicBezTo>
                  <a:pt x="569299" y="443149"/>
                  <a:pt x="569299" y="443149"/>
                  <a:pt x="569299" y="443149"/>
                </a:cubicBezTo>
                <a:lnTo>
                  <a:pt x="575145" y="467703"/>
                </a:lnTo>
                <a:close/>
                <a:moveTo>
                  <a:pt x="577483" y="394040"/>
                </a:moveTo>
                <a:cubicBezTo>
                  <a:pt x="557606" y="378839"/>
                  <a:pt x="562283" y="412748"/>
                  <a:pt x="562283" y="412748"/>
                </a:cubicBezTo>
                <a:cubicBezTo>
                  <a:pt x="589176" y="426779"/>
                  <a:pt x="596191" y="409240"/>
                  <a:pt x="577483" y="394040"/>
                </a:cubicBezTo>
                <a:close/>
                <a:moveTo>
                  <a:pt x="441850" y="464195"/>
                </a:moveTo>
                <a:cubicBezTo>
                  <a:pt x="445357" y="486411"/>
                  <a:pt x="465235" y="492257"/>
                  <a:pt x="474589" y="477057"/>
                </a:cubicBezTo>
                <a:cubicBezTo>
                  <a:pt x="487451" y="458349"/>
                  <a:pt x="438342" y="440810"/>
                  <a:pt x="441850" y="464195"/>
                </a:cubicBezTo>
                <a:close/>
                <a:moveTo>
                  <a:pt x="517851" y="238528"/>
                </a:moveTo>
                <a:cubicBezTo>
                  <a:pt x="480435" y="247882"/>
                  <a:pt x="480435" y="247882"/>
                  <a:pt x="480435" y="247882"/>
                </a:cubicBezTo>
                <a:cubicBezTo>
                  <a:pt x="482774" y="278283"/>
                  <a:pt x="507328" y="264252"/>
                  <a:pt x="507328" y="264252"/>
                </a:cubicBezTo>
                <a:cubicBezTo>
                  <a:pt x="507328" y="264252"/>
                  <a:pt x="516682" y="285299"/>
                  <a:pt x="534221" y="277114"/>
                </a:cubicBezTo>
                <a:cubicBezTo>
                  <a:pt x="551760" y="268929"/>
                  <a:pt x="517851" y="238528"/>
                  <a:pt x="517851" y="238528"/>
                </a:cubicBezTo>
                <a:close/>
                <a:moveTo>
                  <a:pt x="530713" y="412748"/>
                </a:moveTo>
                <a:cubicBezTo>
                  <a:pt x="522528" y="405732"/>
                  <a:pt x="499143" y="410409"/>
                  <a:pt x="499143" y="425610"/>
                </a:cubicBezTo>
                <a:cubicBezTo>
                  <a:pt x="499143" y="436133"/>
                  <a:pt x="537729" y="420933"/>
                  <a:pt x="530713" y="412748"/>
                </a:cubicBezTo>
                <a:close/>
                <a:moveTo>
                  <a:pt x="490958" y="489919"/>
                </a:moveTo>
                <a:cubicBezTo>
                  <a:pt x="490958" y="506288"/>
                  <a:pt x="490958" y="506288"/>
                  <a:pt x="490958" y="506288"/>
                </a:cubicBezTo>
                <a:cubicBezTo>
                  <a:pt x="508497" y="487580"/>
                  <a:pt x="508497" y="487580"/>
                  <a:pt x="508497" y="487580"/>
                </a:cubicBezTo>
                <a:lnTo>
                  <a:pt x="490958" y="489919"/>
                </a:lnTo>
                <a:close/>
                <a:moveTo>
                  <a:pt x="29102" y="388193"/>
                </a:moveTo>
                <a:cubicBezTo>
                  <a:pt x="11563" y="401055"/>
                  <a:pt x="50148" y="412748"/>
                  <a:pt x="50148" y="412748"/>
                </a:cubicBezTo>
                <a:cubicBezTo>
                  <a:pt x="63010" y="405732"/>
                  <a:pt x="46640" y="375332"/>
                  <a:pt x="29102" y="388193"/>
                </a:cubicBezTo>
                <a:close/>
                <a:moveTo>
                  <a:pt x="512005" y="315700"/>
                </a:moveTo>
                <a:cubicBezTo>
                  <a:pt x="486281" y="315700"/>
                  <a:pt x="486281" y="315700"/>
                  <a:pt x="486281" y="315700"/>
                </a:cubicBezTo>
                <a:cubicBezTo>
                  <a:pt x="483943" y="337915"/>
                  <a:pt x="483943" y="337915"/>
                  <a:pt x="483943" y="337915"/>
                </a:cubicBezTo>
                <a:cubicBezTo>
                  <a:pt x="501481" y="368316"/>
                  <a:pt x="501481" y="368316"/>
                  <a:pt x="501481" y="368316"/>
                </a:cubicBezTo>
                <a:lnTo>
                  <a:pt x="512005" y="315700"/>
                </a:lnTo>
                <a:close/>
                <a:moveTo>
                  <a:pt x="141350" y="334408"/>
                </a:moveTo>
                <a:cubicBezTo>
                  <a:pt x="141350" y="334408"/>
                  <a:pt x="168243" y="325053"/>
                  <a:pt x="182274" y="330900"/>
                </a:cubicBezTo>
                <a:cubicBezTo>
                  <a:pt x="196306" y="336746"/>
                  <a:pt x="268799" y="362470"/>
                  <a:pt x="268799" y="362470"/>
                </a:cubicBezTo>
                <a:cubicBezTo>
                  <a:pt x="268799" y="362470"/>
                  <a:pt x="312062" y="405732"/>
                  <a:pt x="321416" y="394040"/>
                </a:cubicBezTo>
                <a:cubicBezTo>
                  <a:pt x="330770" y="382347"/>
                  <a:pt x="333108" y="365977"/>
                  <a:pt x="317908" y="353116"/>
                </a:cubicBezTo>
                <a:cubicBezTo>
                  <a:pt x="302708" y="340254"/>
                  <a:pt x="271138" y="315700"/>
                  <a:pt x="265292" y="313361"/>
                </a:cubicBezTo>
                <a:cubicBezTo>
                  <a:pt x="259445" y="311023"/>
                  <a:pt x="222029" y="294653"/>
                  <a:pt x="222029" y="294653"/>
                </a:cubicBezTo>
                <a:cubicBezTo>
                  <a:pt x="222029" y="294653"/>
                  <a:pt x="236060" y="282960"/>
                  <a:pt x="243076" y="285299"/>
                </a:cubicBezTo>
                <a:cubicBezTo>
                  <a:pt x="251260" y="287637"/>
                  <a:pt x="295692" y="329730"/>
                  <a:pt x="323755" y="334408"/>
                </a:cubicBezTo>
                <a:cubicBezTo>
                  <a:pt x="350647" y="337915"/>
                  <a:pt x="362340" y="308684"/>
                  <a:pt x="337785" y="304007"/>
                </a:cubicBezTo>
                <a:cubicBezTo>
                  <a:pt x="312062" y="300499"/>
                  <a:pt x="293354" y="292314"/>
                  <a:pt x="293354" y="292314"/>
                </a:cubicBezTo>
                <a:cubicBezTo>
                  <a:pt x="293354" y="292314"/>
                  <a:pt x="266461" y="277114"/>
                  <a:pt x="261784" y="264252"/>
                </a:cubicBezTo>
                <a:cubicBezTo>
                  <a:pt x="258276" y="251390"/>
                  <a:pt x="234891" y="219820"/>
                  <a:pt x="234891" y="219820"/>
                </a:cubicBezTo>
                <a:cubicBezTo>
                  <a:pt x="234891" y="219820"/>
                  <a:pt x="213844" y="188251"/>
                  <a:pt x="203321" y="176558"/>
                </a:cubicBezTo>
                <a:cubicBezTo>
                  <a:pt x="193967" y="164865"/>
                  <a:pt x="183444" y="126280"/>
                  <a:pt x="197475" y="120433"/>
                </a:cubicBezTo>
                <a:cubicBezTo>
                  <a:pt x="211506" y="114587"/>
                  <a:pt x="215013" y="146157"/>
                  <a:pt x="230214" y="146157"/>
                </a:cubicBezTo>
                <a:cubicBezTo>
                  <a:pt x="233722" y="146157"/>
                  <a:pt x="239568" y="146157"/>
                  <a:pt x="245414" y="146157"/>
                </a:cubicBezTo>
                <a:cubicBezTo>
                  <a:pt x="253599" y="161357"/>
                  <a:pt x="260615" y="177727"/>
                  <a:pt x="265292" y="180066"/>
                </a:cubicBezTo>
                <a:cubicBezTo>
                  <a:pt x="271138" y="183573"/>
                  <a:pt x="282831" y="176558"/>
                  <a:pt x="282831" y="176558"/>
                </a:cubicBezTo>
                <a:cubicBezTo>
                  <a:pt x="267630" y="148495"/>
                  <a:pt x="267630" y="148495"/>
                  <a:pt x="267630" y="148495"/>
                </a:cubicBezTo>
                <a:cubicBezTo>
                  <a:pt x="269969" y="148495"/>
                  <a:pt x="271138" y="148495"/>
                  <a:pt x="273476" y="148495"/>
                </a:cubicBezTo>
                <a:cubicBezTo>
                  <a:pt x="308554" y="169542"/>
                  <a:pt x="308554" y="169542"/>
                  <a:pt x="308554" y="169542"/>
                </a:cubicBezTo>
                <a:cubicBezTo>
                  <a:pt x="291015" y="144988"/>
                  <a:pt x="291015" y="144988"/>
                  <a:pt x="291015" y="144988"/>
                </a:cubicBezTo>
                <a:lnTo>
                  <a:pt x="293354" y="144988"/>
                </a:lnTo>
                <a:cubicBezTo>
                  <a:pt x="299200" y="139142"/>
                  <a:pt x="301539" y="123941"/>
                  <a:pt x="299200" y="108741"/>
                </a:cubicBezTo>
                <a:cubicBezTo>
                  <a:pt x="296861" y="93541"/>
                  <a:pt x="331939" y="86525"/>
                  <a:pt x="349478" y="92371"/>
                </a:cubicBezTo>
                <a:cubicBezTo>
                  <a:pt x="367017" y="98218"/>
                  <a:pt x="352986" y="122772"/>
                  <a:pt x="370525" y="116926"/>
                </a:cubicBezTo>
                <a:cubicBezTo>
                  <a:pt x="388064" y="111079"/>
                  <a:pt x="393910" y="83017"/>
                  <a:pt x="403264" y="80679"/>
                </a:cubicBezTo>
                <a:cubicBezTo>
                  <a:pt x="412618" y="78340"/>
                  <a:pt x="496804" y="97048"/>
                  <a:pt x="496804" y="97048"/>
                </a:cubicBezTo>
                <a:cubicBezTo>
                  <a:pt x="496804" y="97048"/>
                  <a:pt x="502651" y="87694"/>
                  <a:pt x="506159" y="74832"/>
                </a:cubicBezTo>
                <a:cubicBezTo>
                  <a:pt x="509666" y="61971"/>
                  <a:pt x="500312" y="56124"/>
                  <a:pt x="502651" y="44432"/>
                </a:cubicBezTo>
                <a:cubicBezTo>
                  <a:pt x="504989" y="32739"/>
                  <a:pt x="529544" y="40924"/>
                  <a:pt x="529544" y="40924"/>
                </a:cubicBezTo>
                <a:cubicBezTo>
                  <a:pt x="529544" y="40924"/>
                  <a:pt x="531882" y="25723"/>
                  <a:pt x="526036" y="16370"/>
                </a:cubicBezTo>
                <a:cubicBezTo>
                  <a:pt x="520190" y="7016"/>
                  <a:pt x="506159" y="9354"/>
                  <a:pt x="506159" y="9354"/>
                </a:cubicBezTo>
                <a:cubicBezTo>
                  <a:pt x="502651" y="0"/>
                  <a:pt x="502651" y="0"/>
                  <a:pt x="502651" y="0"/>
                </a:cubicBezTo>
                <a:cubicBezTo>
                  <a:pt x="479266" y="11693"/>
                  <a:pt x="479266" y="11693"/>
                  <a:pt x="479266" y="11693"/>
                </a:cubicBezTo>
                <a:cubicBezTo>
                  <a:pt x="479266" y="11693"/>
                  <a:pt x="490958" y="26893"/>
                  <a:pt x="487451" y="36247"/>
                </a:cubicBezTo>
                <a:cubicBezTo>
                  <a:pt x="483943" y="45601"/>
                  <a:pt x="455880" y="47940"/>
                  <a:pt x="455880" y="47940"/>
                </a:cubicBezTo>
                <a:cubicBezTo>
                  <a:pt x="436003" y="32739"/>
                  <a:pt x="436003" y="32739"/>
                  <a:pt x="436003" y="32739"/>
                </a:cubicBezTo>
                <a:cubicBezTo>
                  <a:pt x="436003" y="32739"/>
                  <a:pt x="426649" y="45601"/>
                  <a:pt x="410280" y="47940"/>
                </a:cubicBezTo>
                <a:cubicBezTo>
                  <a:pt x="395079" y="50278"/>
                  <a:pt x="392741" y="32739"/>
                  <a:pt x="392741" y="32739"/>
                </a:cubicBezTo>
                <a:cubicBezTo>
                  <a:pt x="392741" y="32739"/>
                  <a:pt x="381048" y="38585"/>
                  <a:pt x="365848" y="38585"/>
                </a:cubicBezTo>
                <a:cubicBezTo>
                  <a:pt x="350647" y="38585"/>
                  <a:pt x="342463" y="12862"/>
                  <a:pt x="342463" y="12862"/>
                </a:cubicBezTo>
                <a:cubicBezTo>
                  <a:pt x="307385" y="18708"/>
                  <a:pt x="307385" y="18708"/>
                  <a:pt x="307385" y="18708"/>
                </a:cubicBezTo>
                <a:cubicBezTo>
                  <a:pt x="295692" y="40924"/>
                  <a:pt x="295692" y="40924"/>
                  <a:pt x="295692" y="40924"/>
                </a:cubicBezTo>
                <a:cubicBezTo>
                  <a:pt x="268799" y="29231"/>
                  <a:pt x="268799" y="29231"/>
                  <a:pt x="268799" y="29231"/>
                </a:cubicBezTo>
                <a:cubicBezTo>
                  <a:pt x="268799" y="29231"/>
                  <a:pt x="248922" y="47940"/>
                  <a:pt x="233722" y="47940"/>
                </a:cubicBezTo>
                <a:cubicBezTo>
                  <a:pt x="224368" y="47940"/>
                  <a:pt x="216183" y="40924"/>
                  <a:pt x="210336" y="35078"/>
                </a:cubicBezTo>
                <a:cubicBezTo>
                  <a:pt x="202152" y="44432"/>
                  <a:pt x="192798" y="50278"/>
                  <a:pt x="183444" y="61971"/>
                </a:cubicBezTo>
                <a:cubicBezTo>
                  <a:pt x="168243" y="77171"/>
                  <a:pt x="130827" y="68986"/>
                  <a:pt x="130827" y="68986"/>
                </a:cubicBezTo>
                <a:cubicBezTo>
                  <a:pt x="130827" y="68986"/>
                  <a:pt x="133165" y="78340"/>
                  <a:pt x="124981" y="90033"/>
                </a:cubicBezTo>
                <a:cubicBezTo>
                  <a:pt x="116796" y="101725"/>
                  <a:pt x="78210" y="86525"/>
                  <a:pt x="78210" y="86525"/>
                </a:cubicBezTo>
                <a:cubicBezTo>
                  <a:pt x="68856" y="95879"/>
                  <a:pt x="68856" y="95879"/>
                  <a:pt x="68856" y="95879"/>
                </a:cubicBezTo>
                <a:cubicBezTo>
                  <a:pt x="68856" y="105233"/>
                  <a:pt x="71195" y="118095"/>
                  <a:pt x="65349" y="121603"/>
                </a:cubicBezTo>
                <a:cubicBezTo>
                  <a:pt x="55995" y="128618"/>
                  <a:pt x="36117" y="133295"/>
                  <a:pt x="36117" y="133295"/>
                </a:cubicBezTo>
                <a:cubicBezTo>
                  <a:pt x="36117" y="159019"/>
                  <a:pt x="36117" y="159019"/>
                  <a:pt x="36117" y="159019"/>
                </a:cubicBezTo>
                <a:cubicBezTo>
                  <a:pt x="20917" y="168373"/>
                  <a:pt x="20917" y="168373"/>
                  <a:pt x="20917" y="168373"/>
                </a:cubicBezTo>
                <a:cubicBezTo>
                  <a:pt x="20917" y="168373"/>
                  <a:pt x="3378" y="162527"/>
                  <a:pt x="1039" y="175389"/>
                </a:cubicBezTo>
                <a:cubicBezTo>
                  <a:pt x="-1299" y="188251"/>
                  <a:pt x="1039" y="205789"/>
                  <a:pt x="1039" y="205789"/>
                </a:cubicBezTo>
                <a:cubicBezTo>
                  <a:pt x="4547" y="218651"/>
                  <a:pt x="4547" y="218651"/>
                  <a:pt x="4547" y="218651"/>
                </a:cubicBezTo>
                <a:cubicBezTo>
                  <a:pt x="4547" y="218651"/>
                  <a:pt x="-4807" y="250221"/>
                  <a:pt x="12732" y="256067"/>
                </a:cubicBezTo>
                <a:cubicBezTo>
                  <a:pt x="30271" y="261914"/>
                  <a:pt x="52487" y="293484"/>
                  <a:pt x="52487" y="293484"/>
                </a:cubicBezTo>
                <a:cubicBezTo>
                  <a:pt x="52487" y="293484"/>
                  <a:pt x="72364" y="336746"/>
                  <a:pt x="87564" y="336746"/>
                </a:cubicBezTo>
                <a:cubicBezTo>
                  <a:pt x="102765" y="336746"/>
                  <a:pt x="141350" y="334408"/>
                  <a:pt x="141350" y="334408"/>
                </a:cubicBezTo>
                <a:close/>
                <a:moveTo>
                  <a:pt x="385725" y="368316"/>
                </a:moveTo>
                <a:cubicBezTo>
                  <a:pt x="417295" y="420933"/>
                  <a:pt x="417295" y="420933"/>
                  <a:pt x="417295" y="420933"/>
                </a:cubicBezTo>
                <a:cubicBezTo>
                  <a:pt x="428988" y="399886"/>
                  <a:pt x="428988" y="399886"/>
                  <a:pt x="428988" y="399886"/>
                </a:cubicBezTo>
                <a:lnTo>
                  <a:pt x="385725" y="368316"/>
                </a:lnTo>
                <a:close/>
                <a:moveTo>
                  <a:pt x="403264" y="484073"/>
                </a:moveTo>
                <a:cubicBezTo>
                  <a:pt x="391571" y="474719"/>
                  <a:pt x="391571" y="474719"/>
                  <a:pt x="391571" y="474719"/>
                </a:cubicBezTo>
                <a:cubicBezTo>
                  <a:pt x="379879" y="486411"/>
                  <a:pt x="379879" y="486411"/>
                  <a:pt x="379879" y="486411"/>
                </a:cubicBezTo>
                <a:lnTo>
                  <a:pt x="403264" y="484073"/>
                </a:lnTo>
                <a:close/>
                <a:moveTo>
                  <a:pt x="406772" y="520320"/>
                </a:moveTo>
                <a:cubicBezTo>
                  <a:pt x="404433" y="526166"/>
                  <a:pt x="421972" y="529674"/>
                  <a:pt x="420803" y="516812"/>
                </a:cubicBezTo>
                <a:cubicBezTo>
                  <a:pt x="418464" y="502781"/>
                  <a:pt x="409110" y="508627"/>
                  <a:pt x="406772" y="520320"/>
                </a:cubicBezTo>
                <a:close/>
                <a:moveTo>
                  <a:pt x="29102" y="325053"/>
                </a:moveTo>
                <a:cubicBezTo>
                  <a:pt x="2209" y="353116"/>
                  <a:pt x="2209" y="353116"/>
                  <a:pt x="2209" y="353116"/>
                </a:cubicBezTo>
                <a:cubicBezTo>
                  <a:pt x="51317" y="365977"/>
                  <a:pt x="51317" y="365977"/>
                  <a:pt x="51317" y="365977"/>
                </a:cubicBezTo>
                <a:lnTo>
                  <a:pt x="29102" y="325053"/>
                </a:lnTo>
                <a:close/>
                <a:moveTo>
                  <a:pt x="314400" y="136803"/>
                </a:moveTo>
                <a:cubicBezTo>
                  <a:pt x="349478" y="159019"/>
                  <a:pt x="349478" y="159019"/>
                  <a:pt x="349478" y="159019"/>
                </a:cubicBezTo>
                <a:cubicBezTo>
                  <a:pt x="363509" y="146157"/>
                  <a:pt x="363509" y="146157"/>
                  <a:pt x="363509" y="146157"/>
                </a:cubicBezTo>
                <a:lnTo>
                  <a:pt x="314400" y="136803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Полилиния: фигура 902">
            <a:extLst>
              <a:ext uri="{FF2B5EF4-FFF2-40B4-BE49-F238E27FC236}">
                <a16:creationId xmlns:a16="http://schemas.microsoft.com/office/drawing/2014/main" id="{C571B038-128A-4C0A-9E74-496394D37EEA}"/>
              </a:ext>
            </a:extLst>
          </p:cNvPr>
          <p:cNvSpPr/>
          <p:nvPr/>
        </p:nvSpPr>
        <p:spPr>
          <a:xfrm>
            <a:off x="5927045" y="5957419"/>
            <a:ext cx="699143" cy="688692"/>
          </a:xfrm>
          <a:custGeom>
            <a:avLst/>
            <a:gdLst>
              <a:gd name="connsiteX0" fmla="*/ 147197 w 699143"/>
              <a:gd name="connsiteY0" fmla="*/ 349608 h 688692"/>
              <a:gd name="connsiteX1" fmla="*/ 120304 w 699143"/>
              <a:gd name="connsiteY1" fmla="*/ 361301 h 688692"/>
              <a:gd name="connsiteX2" fmla="*/ 106273 w 699143"/>
              <a:gd name="connsiteY2" fmla="*/ 361301 h 688692"/>
              <a:gd name="connsiteX3" fmla="*/ 85226 w 699143"/>
              <a:gd name="connsiteY3" fmla="*/ 389363 h 688692"/>
              <a:gd name="connsiteX4" fmla="*/ 122642 w 699143"/>
              <a:gd name="connsiteY4" fmla="*/ 420933 h 688692"/>
              <a:gd name="connsiteX5" fmla="*/ 116796 w 699143"/>
              <a:gd name="connsiteY5" fmla="*/ 471211 h 688692"/>
              <a:gd name="connsiteX6" fmla="*/ 151874 w 699143"/>
              <a:gd name="connsiteY6" fmla="*/ 487580 h 688692"/>
              <a:gd name="connsiteX7" fmla="*/ 175259 w 699143"/>
              <a:gd name="connsiteY7" fmla="*/ 475888 h 688692"/>
              <a:gd name="connsiteX8" fmla="*/ 202152 w 699143"/>
              <a:gd name="connsiteY8" fmla="*/ 524997 h 688692"/>
              <a:gd name="connsiteX9" fmla="*/ 213844 w 699143"/>
              <a:gd name="connsiteY9" fmla="*/ 491088 h 688692"/>
              <a:gd name="connsiteX10" fmla="*/ 231383 w 699143"/>
              <a:gd name="connsiteY10" fmla="*/ 515643 h 688692"/>
              <a:gd name="connsiteX11" fmla="*/ 262953 w 699143"/>
              <a:gd name="connsiteY11" fmla="*/ 527335 h 688692"/>
              <a:gd name="connsiteX12" fmla="*/ 245414 w 699143"/>
              <a:gd name="connsiteY12" fmla="*/ 506288 h 688692"/>
              <a:gd name="connsiteX13" fmla="*/ 253599 w 699143"/>
              <a:gd name="connsiteY13" fmla="*/ 496934 h 688692"/>
              <a:gd name="connsiteX14" fmla="*/ 250091 w 699143"/>
              <a:gd name="connsiteY14" fmla="*/ 468872 h 688692"/>
              <a:gd name="connsiteX15" fmla="*/ 223198 w 699143"/>
              <a:gd name="connsiteY15" fmla="*/ 413917 h 688692"/>
              <a:gd name="connsiteX16" fmla="*/ 274646 w 699143"/>
              <a:gd name="connsiteY16" fmla="*/ 434964 h 688692"/>
              <a:gd name="connsiteX17" fmla="*/ 292184 w 699143"/>
              <a:gd name="connsiteY17" fmla="*/ 427948 h 688692"/>
              <a:gd name="connsiteX18" fmla="*/ 252430 w 699143"/>
              <a:gd name="connsiteY18" fmla="*/ 397548 h 688692"/>
              <a:gd name="connsiteX19" fmla="*/ 147197 w 699143"/>
              <a:gd name="connsiteY19" fmla="*/ 349608 h 688692"/>
              <a:gd name="connsiteX20" fmla="*/ 549421 w 699143"/>
              <a:gd name="connsiteY20" fmla="*/ 510965 h 688692"/>
              <a:gd name="connsiteX21" fmla="*/ 534221 w 699143"/>
              <a:gd name="connsiteY21" fmla="*/ 523827 h 688692"/>
              <a:gd name="connsiteX22" fmla="*/ 549421 w 699143"/>
              <a:gd name="connsiteY22" fmla="*/ 510965 h 688692"/>
              <a:gd name="connsiteX23" fmla="*/ 499143 w 699143"/>
              <a:gd name="connsiteY23" fmla="*/ 660631 h 688692"/>
              <a:gd name="connsiteX24" fmla="*/ 485112 w 699143"/>
              <a:gd name="connsiteY24" fmla="*/ 641922 h 688692"/>
              <a:gd name="connsiteX25" fmla="*/ 441850 w 699143"/>
              <a:gd name="connsiteY25" fmla="*/ 639584 h 688692"/>
              <a:gd name="connsiteX26" fmla="*/ 400926 w 699143"/>
              <a:gd name="connsiteY26" fmla="*/ 630230 h 688692"/>
              <a:gd name="connsiteX27" fmla="*/ 360002 w 699143"/>
              <a:gd name="connsiteY27" fmla="*/ 630230 h 688692"/>
              <a:gd name="connsiteX28" fmla="*/ 321416 w 699143"/>
              <a:gd name="connsiteY28" fmla="*/ 609183 h 688692"/>
              <a:gd name="connsiteX29" fmla="*/ 307385 w 699143"/>
              <a:gd name="connsiteY29" fmla="*/ 640753 h 688692"/>
              <a:gd name="connsiteX30" fmla="*/ 334278 w 699143"/>
              <a:gd name="connsiteY30" fmla="*/ 646599 h 688692"/>
              <a:gd name="connsiteX31" fmla="*/ 345970 w 699143"/>
              <a:gd name="connsiteY31" fmla="*/ 658292 h 688692"/>
              <a:gd name="connsiteX32" fmla="*/ 392741 w 699143"/>
              <a:gd name="connsiteY32" fmla="*/ 660631 h 688692"/>
              <a:gd name="connsiteX33" fmla="*/ 407941 w 699143"/>
              <a:gd name="connsiteY33" fmla="*/ 688693 h 688692"/>
              <a:gd name="connsiteX34" fmla="*/ 457050 w 699143"/>
              <a:gd name="connsiteY34" fmla="*/ 686354 h 688692"/>
              <a:gd name="connsiteX35" fmla="*/ 462896 w 699143"/>
              <a:gd name="connsiteY35" fmla="*/ 679339 h 688692"/>
              <a:gd name="connsiteX36" fmla="*/ 541237 w 699143"/>
              <a:gd name="connsiteY36" fmla="*/ 662969 h 688692"/>
              <a:gd name="connsiteX37" fmla="*/ 499143 w 699143"/>
              <a:gd name="connsiteY37" fmla="*/ 660631 h 688692"/>
              <a:gd name="connsiteX38" fmla="*/ 240737 w 699143"/>
              <a:gd name="connsiteY38" fmla="*/ 541366 h 688692"/>
              <a:gd name="connsiteX39" fmla="*/ 252430 w 699143"/>
              <a:gd name="connsiteY39" fmla="*/ 565921 h 688692"/>
              <a:gd name="connsiteX40" fmla="*/ 240737 w 699143"/>
              <a:gd name="connsiteY40" fmla="*/ 541366 h 688692"/>
              <a:gd name="connsiteX41" fmla="*/ 356494 w 699143"/>
              <a:gd name="connsiteY41" fmla="*/ 415086 h 688692"/>
              <a:gd name="connsiteX42" fmla="*/ 362340 w 699143"/>
              <a:gd name="connsiteY42" fmla="*/ 433795 h 688692"/>
              <a:gd name="connsiteX43" fmla="*/ 356494 w 699143"/>
              <a:gd name="connsiteY43" fmla="*/ 415086 h 688692"/>
              <a:gd name="connsiteX44" fmla="*/ 600868 w 699143"/>
              <a:gd name="connsiteY44" fmla="*/ 641922 h 688692"/>
              <a:gd name="connsiteX45" fmla="*/ 626592 w 699143"/>
              <a:gd name="connsiteY45" fmla="*/ 636076 h 688692"/>
              <a:gd name="connsiteX46" fmla="*/ 612561 w 699143"/>
              <a:gd name="connsiteY46" fmla="*/ 585798 h 688692"/>
              <a:gd name="connsiteX47" fmla="*/ 600868 w 699143"/>
              <a:gd name="connsiteY47" fmla="*/ 641922 h 688692"/>
              <a:gd name="connsiteX48" fmla="*/ 598530 w 699143"/>
              <a:gd name="connsiteY48" fmla="*/ 484073 h 688692"/>
              <a:gd name="connsiteX49" fmla="*/ 596191 w 699143"/>
              <a:gd name="connsiteY49" fmla="*/ 512135 h 688692"/>
              <a:gd name="connsiteX50" fmla="*/ 645300 w 699143"/>
              <a:gd name="connsiteY50" fmla="*/ 475888 h 688692"/>
              <a:gd name="connsiteX51" fmla="*/ 630100 w 699143"/>
              <a:gd name="connsiteY51" fmla="*/ 466534 h 688692"/>
              <a:gd name="connsiteX52" fmla="*/ 598530 w 699143"/>
              <a:gd name="connsiteY52" fmla="*/ 484073 h 688692"/>
              <a:gd name="connsiteX53" fmla="*/ 697917 w 699143"/>
              <a:gd name="connsiteY53" fmla="*/ 527335 h 688692"/>
              <a:gd name="connsiteX54" fmla="*/ 660501 w 699143"/>
              <a:gd name="connsiteY54" fmla="*/ 585798 h 688692"/>
              <a:gd name="connsiteX55" fmla="*/ 697917 w 699143"/>
              <a:gd name="connsiteY55" fmla="*/ 527335 h 688692"/>
              <a:gd name="connsiteX56" fmla="*/ 356494 w 699143"/>
              <a:gd name="connsiteY56" fmla="*/ 274776 h 688692"/>
              <a:gd name="connsiteX57" fmla="*/ 376371 w 699143"/>
              <a:gd name="connsiteY57" fmla="*/ 296991 h 688692"/>
              <a:gd name="connsiteX58" fmla="*/ 356494 w 699143"/>
              <a:gd name="connsiteY58" fmla="*/ 274776 h 688692"/>
              <a:gd name="connsiteX59" fmla="*/ 575145 w 699143"/>
              <a:gd name="connsiteY59" fmla="*/ 467703 h 688692"/>
              <a:gd name="connsiteX60" fmla="*/ 592684 w 699143"/>
              <a:gd name="connsiteY60" fmla="*/ 443149 h 688692"/>
              <a:gd name="connsiteX61" fmla="*/ 569299 w 699143"/>
              <a:gd name="connsiteY61" fmla="*/ 443149 h 688692"/>
              <a:gd name="connsiteX62" fmla="*/ 575145 w 699143"/>
              <a:gd name="connsiteY62" fmla="*/ 467703 h 688692"/>
              <a:gd name="connsiteX63" fmla="*/ 577483 w 699143"/>
              <a:gd name="connsiteY63" fmla="*/ 394040 h 688692"/>
              <a:gd name="connsiteX64" fmla="*/ 562283 w 699143"/>
              <a:gd name="connsiteY64" fmla="*/ 412748 h 688692"/>
              <a:gd name="connsiteX65" fmla="*/ 577483 w 699143"/>
              <a:gd name="connsiteY65" fmla="*/ 394040 h 688692"/>
              <a:gd name="connsiteX66" fmla="*/ 441850 w 699143"/>
              <a:gd name="connsiteY66" fmla="*/ 464195 h 688692"/>
              <a:gd name="connsiteX67" fmla="*/ 474589 w 699143"/>
              <a:gd name="connsiteY67" fmla="*/ 477057 h 688692"/>
              <a:gd name="connsiteX68" fmla="*/ 441850 w 699143"/>
              <a:gd name="connsiteY68" fmla="*/ 464195 h 688692"/>
              <a:gd name="connsiteX69" fmla="*/ 517851 w 699143"/>
              <a:gd name="connsiteY69" fmla="*/ 238528 h 688692"/>
              <a:gd name="connsiteX70" fmla="*/ 480435 w 699143"/>
              <a:gd name="connsiteY70" fmla="*/ 247882 h 688692"/>
              <a:gd name="connsiteX71" fmla="*/ 507328 w 699143"/>
              <a:gd name="connsiteY71" fmla="*/ 264252 h 688692"/>
              <a:gd name="connsiteX72" fmla="*/ 534221 w 699143"/>
              <a:gd name="connsiteY72" fmla="*/ 277114 h 688692"/>
              <a:gd name="connsiteX73" fmla="*/ 517851 w 699143"/>
              <a:gd name="connsiteY73" fmla="*/ 238528 h 688692"/>
              <a:gd name="connsiteX74" fmla="*/ 530713 w 699143"/>
              <a:gd name="connsiteY74" fmla="*/ 412748 h 688692"/>
              <a:gd name="connsiteX75" fmla="*/ 499143 w 699143"/>
              <a:gd name="connsiteY75" fmla="*/ 425610 h 688692"/>
              <a:gd name="connsiteX76" fmla="*/ 530713 w 699143"/>
              <a:gd name="connsiteY76" fmla="*/ 412748 h 688692"/>
              <a:gd name="connsiteX77" fmla="*/ 490958 w 699143"/>
              <a:gd name="connsiteY77" fmla="*/ 489919 h 688692"/>
              <a:gd name="connsiteX78" fmla="*/ 490958 w 699143"/>
              <a:gd name="connsiteY78" fmla="*/ 506288 h 688692"/>
              <a:gd name="connsiteX79" fmla="*/ 508497 w 699143"/>
              <a:gd name="connsiteY79" fmla="*/ 487580 h 688692"/>
              <a:gd name="connsiteX80" fmla="*/ 490958 w 699143"/>
              <a:gd name="connsiteY80" fmla="*/ 489919 h 688692"/>
              <a:gd name="connsiteX81" fmla="*/ 29102 w 699143"/>
              <a:gd name="connsiteY81" fmla="*/ 388193 h 688692"/>
              <a:gd name="connsiteX82" fmla="*/ 50148 w 699143"/>
              <a:gd name="connsiteY82" fmla="*/ 412748 h 688692"/>
              <a:gd name="connsiteX83" fmla="*/ 29102 w 699143"/>
              <a:gd name="connsiteY83" fmla="*/ 388193 h 688692"/>
              <a:gd name="connsiteX84" fmla="*/ 512005 w 699143"/>
              <a:gd name="connsiteY84" fmla="*/ 315700 h 688692"/>
              <a:gd name="connsiteX85" fmla="*/ 486281 w 699143"/>
              <a:gd name="connsiteY85" fmla="*/ 315700 h 688692"/>
              <a:gd name="connsiteX86" fmla="*/ 483943 w 699143"/>
              <a:gd name="connsiteY86" fmla="*/ 337915 h 688692"/>
              <a:gd name="connsiteX87" fmla="*/ 501481 w 699143"/>
              <a:gd name="connsiteY87" fmla="*/ 368316 h 688692"/>
              <a:gd name="connsiteX88" fmla="*/ 512005 w 699143"/>
              <a:gd name="connsiteY88" fmla="*/ 315700 h 688692"/>
              <a:gd name="connsiteX89" fmla="*/ 141350 w 699143"/>
              <a:gd name="connsiteY89" fmla="*/ 334408 h 688692"/>
              <a:gd name="connsiteX90" fmla="*/ 182274 w 699143"/>
              <a:gd name="connsiteY90" fmla="*/ 330900 h 688692"/>
              <a:gd name="connsiteX91" fmla="*/ 268799 w 699143"/>
              <a:gd name="connsiteY91" fmla="*/ 362470 h 688692"/>
              <a:gd name="connsiteX92" fmla="*/ 321416 w 699143"/>
              <a:gd name="connsiteY92" fmla="*/ 394040 h 688692"/>
              <a:gd name="connsiteX93" fmla="*/ 317908 w 699143"/>
              <a:gd name="connsiteY93" fmla="*/ 353116 h 688692"/>
              <a:gd name="connsiteX94" fmla="*/ 265292 w 699143"/>
              <a:gd name="connsiteY94" fmla="*/ 313361 h 688692"/>
              <a:gd name="connsiteX95" fmla="*/ 222029 w 699143"/>
              <a:gd name="connsiteY95" fmla="*/ 294653 h 688692"/>
              <a:gd name="connsiteX96" fmla="*/ 243076 w 699143"/>
              <a:gd name="connsiteY96" fmla="*/ 285299 h 688692"/>
              <a:gd name="connsiteX97" fmla="*/ 323755 w 699143"/>
              <a:gd name="connsiteY97" fmla="*/ 334408 h 688692"/>
              <a:gd name="connsiteX98" fmla="*/ 337785 w 699143"/>
              <a:gd name="connsiteY98" fmla="*/ 304007 h 688692"/>
              <a:gd name="connsiteX99" fmla="*/ 293354 w 699143"/>
              <a:gd name="connsiteY99" fmla="*/ 292314 h 688692"/>
              <a:gd name="connsiteX100" fmla="*/ 261784 w 699143"/>
              <a:gd name="connsiteY100" fmla="*/ 264252 h 688692"/>
              <a:gd name="connsiteX101" fmla="*/ 234891 w 699143"/>
              <a:gd name="connsiteY101" fmla="*/ 219820 h 688692"/>
              <a:gd name="connsiteX102" fmla="*/ 203321 w 699143"/>
              <a:gd name="connsiteY102" fmla="*/ 176558 h 688692"/>
              <a:gd name="connsiteX103" fmla="*/ 197475 w 699143"/>
              <a:gd name="connsiteY103" fmla="*/ 120433 h 688692"/>
              <a:gd name="connsiteX104" fmla="*/ 230214 w 699143"/>
              <a:gd name="connsiteY104" fmla="*/ 146157 h 688692"/>
              <a:gd name="connsiteX105" fmla="*/ 245414 w 699143"/>
              <a:gd name="connsiteY105" fmla="*/ 146157 h 688692"/>
              <a:gd name="connsiteX106" fmla="*/ 265292 w 699143"/>
              <a:gd name="connsiteY106" fmla="*/ 180066 h 688692"/>
              <a:gd name="connsiteX107" fmla="*/ 282831 w 699143"/>
              <a:gd name="connsiteY107" fmla="*/ 176558 h 688692"/>
              <a:gd name="connsiteX108" fmla="*/ 267630 w 699143"/>
              <a:gd name="connsiteY108" fmla="*/ 148495 h 688692"/>
              <a:gd name="connsiteX109" fmla="*/ 273476 w 699143"/>
              <a:gd name="connsiteY109" fmla="*/ 148495 h 688692"/>
              <a:gd name="connsiteX110" fmla="*/ 308554 w 699143"/>
              <a:gd name="connsiteY110" fmla="*/ 169542 h 688692"/>
              <a:gd name="connsiteX111" fmla="*/ 291015 w 699143"/>
              <a:gd name="connsiteY111" fmla="*/ 144988 h 688692"/>
              <a:gd name="connsiteX112" fmla="*/ 293354 w 699143"/>
              <a:gd name="connsiteY112" fmla="*/ 144988 h 688692"/>
              <a:gd name="connsiteX113" fmla="*/ 299200 w 699143"/>
              <a:gd name="connsiteY113" fmla="*/ 108741 h 688692"/>
              <a:gd name="connsiteX114" fmla="*/ 349478 w 699143"/>
              <a:gd name="connsiteY114" fmla="*/ 92371 h 688692"/>
              <a:gd name="connsiteX115" fmla="*/ 370525 w 699143"/>
              <a:gd name="connsiteY115" fmla="*/ 116926 h 688692"/>
              <a:gd name="connsiteX116" fmla="*/ 403264 w 699143"/>
              <a:gd name="connsiteY116" fmla="*/ 80679 h 688692"/>
              <a:gd name="connsiteX117" fmla="*/ 496804 w 699143"/>
              <a:gd name="connsiteY117" fmla="*/ 97048 h 688692"/>
              <a:gd name="connsiteX118" fmla="*/ 506159 w 699143"/>
              <a:gd name="connsiteY118" fmla="*/ 74832 h 688692"/>
              <a:gd name="connsiteX119" fmla="*/ 502651 w 699143"/>
              <a:gd name="connsiteY119" fmla="*/ 44432 h 688692"/>
              <a:gd name="connsiteX120" fmla="*/ 529544 w 699143"/>
              <a:gd name="connsiteY120" fmla="*/ 40924 h 688692"/>
              <a:gd name="connsiteX121" fmla="*/ 526036 w 699143"/>
              <a:gd name="connsiteY121" fmla="*/ 16370 h 688692"/>
              <a:gd name="connsiteX122" fmla="*/ 506159 w 699143"/>
              <a:gd name="connsiteY122" fmla="*/ 9354 h 688692"/>
              <a:gd name="connsiteX123" fmla="*/ 502651 w 699143"/>
              <a:gd name="connsiteY123" fmla="*/ 0 h 688692"/>
              <a:gd name="connsiteX124" fmla="*/ 479266 w 699143"/>
              <a:gd name="connsiteY124" fmla="*/ 11693 h 688692"/>
              <a:gd name="connsiteX125" fmla="*/ 487451 w 699143"/>
              <a:gd name="connsiteY125" fmla="*/ 36247 h 688692"/>
              <a:gd name="connsiteX126" fmla="*/ 455880 w 699143"/>
              <a:gd name="connsiteY126" fmla="*/ 47940 h 688692"/>
              <a:gd name="connsiteX127" fmla="*/ 436003 w 699143"/>
              <a:gd name="connsiteY127" fmla="*/ 32739 h 688692"/>
              <a:gd name="connsiteX128" fmla="*/ 410280 w 699143"/>
              <a:gd name="connsiteY128" fmla="*/ 47940 h 688692"/>
              <a:gd name="connsiteX129" fmla="*/ 392741 w 699143"/>
              <a:gd name="connsiteY129" fmla="*/ 32739 h 688692"/>
              <a:gd name="connsiteX130" fmla="*/ 365848 w 699143"/>
              <a:gd name="connsiteY130" fmla="*/ 38585 h 688692"/>
              <a:gd name="connsiteX131" fmla="*/ 342463 w 699143"/>
              <a:gd name="connsiteY131" fmla="*/ 12862 h 688692"/>
              <a:gd name="connsiteX132" fmla="*/ 307385 w 699143"/>
              <a:gd name="connsiteY132" fmla="*/ 18708 h 688692"/>
              <a:gd name="connsiteX133" fmla="*/ 295692 w 699143"/>
              <a:gd name="connsiteY133" fmla="*/ 40924 h 688692"/>
              <a:gd name="connsiteX134" fmla="*/ 268799 w 699143"/>
              <a:gd name="connsiteY134" fmla="*/ 29231 h 688692"/>
              <a:gd name="connsiteX135" fmla="*/ 233722 w 699143"/>
              <a:gd name="connsiteY135" fmla="*/ 47940 h 688692"/>
              <a:gd name="connsiteX136" fmla="*/ 210336 w 699143"/>
              <a:gd name="connsiteY136" fmla="*/ 35078 h 688692"/>
              <a:gd name="connsiteX137" fmla="*/ 183444 w 699143"/>
              <a:gd name="connsiteY137" fmla="*/ 61971 h 688692"/>
              <a:gd name="connsiteX138" fmla="*/ 130827 w 699143"/>
              <a:gd name="connsiteY138" fmla="*/ 68986 h 688692"/>
              <a:gd name="connsiteX139" fmla="*/ 124981 w 699143"/>
              <a:gd name="connsiteY139" fmla="*/ 90033 h 688692"/>
              <a:gd name="connsiteX140" fmla="*/ 78210 w 699143"/>
              <a:gd name="connsiteY140" fmla="*/ 86525 h 688692"/>
              <a:gd name="connsiteX141" fmla="*/ 68856 w 699143"/>
              <a:gd name="connsiteY141" fmla="*/ 95879 h 688692"/>
              <a:gd name="connsiteX142" fmla="*/ 65349 w 699143"/>
              <a:gd name="connsiteY142" fmla="*/ 121603 h 688692"/>
              <a:gd name="connsiteX143" fmla="*/ 36117 w 699143"/>
              <a:gd name="connsiteY143" fmla="*/ 133295 h 688692"/>
              <a:gd name="connsiteX144" fmla="*/ 36117 w 699143"/>
              <a:gd name="connsiteY144" fmla="*/ 159019 h 688692"/>
              <a:gd name="connsiteX145" fmla="*/ 20917 w 699143"/>
              <a:gd name="connsiteY145" fmla="*/ 168373 h 688692"/>
              <a:gd name="connsiteX146" fmla="*/ 1039 w 699143"/>
              <a:gd name="connsiteY146" fmla="*/ 175389 h 688692"/>
              <a:gd name="connsiteX147" fmla="*/ 1039 w 699143"/>
              <a:gd name="connsiteY147" fmla="*/ 205789 h 688692"/>
              <a:gd name="connsiteX148" fmla="*/ 4547 w 699143"/>
              <a:gd name="connsiteY148" fmla="*/ 218651 h 688692"/>
              <a:gd name="connsiteX149" fmla="*/ 12732 w 699143"/>
              <a:gd name="connsiteY149" fmla="*/ 256067 h 688692"/>
              <a:gd name="connsiteX150" fmla="*/ 52487 w 699143"/>
              <a:gd name="connsiteY150" fmla="*/ 293484 h 688692"/>
              <a:gd name="connsiteX151" fmla="*/ 87564 w 699143"/>
              <a:gd name="connsiteY151" fmla="*/ 336746 h 688692"/>
              <a:gd name="connsiteX152" fmla="*/ 141350 w 699143"/>
              <a:gd name="connsiteY152" fmla="*/ 334408 h 688692"/>
              <a:gd name="connsiteX153" fmla="*/ 385725 w 699143"/>
              <a:gd name="connsiteY153" fmla="*/ 368316 h 688692"/>
              <a:gd name="connsiteX154" fmla="*/ 417295 w 699143"/>
              <a:gd name="connsiteY154" fmla="*/ 420933 h 688692"/>
              <a:gd name="connsiteX155" fmla="*/ 428988 w 699143"/>
              <a:gd name="connsiteY155" fmla="*/ 399886 h 688692"/>
              <a:gd name="connsiteX156" fmla="*/ 385725 w 699143"/>
              <a:gd name="connsiteY156" fmla="*/ 368316 h 688692"/>
              <a:gd name="connsiteX157" fmla="*/ 403264 w 699143"/>
              <a:gd name="connsiteY157" fmla="*/ 484073 h 688692"/>
              <a:gd name="connsiteX158" fmla="*/ 391571 w 699143"/>
              <a:gd name="connsiteY158" fmla="*/ 474719 h 688692"/>
              <a:gd name="connsiteX159" fmla="*/ 379879 w 699143"/>
              <a:gd name="connsiteY159" fmla="*/ 486411 h 688692"/>
              <a:gd name="connsiteX160" fmla="*/ 403264 w 699143"/>
              <a:gd name="connsiteY160" fmla="*/ 484073 h 688692"/>
              <a:gd name="connsiteX161" fmla="*/ 406772 w 699143"/>
              <a:gd name="connsiteY161" fmla="*/ 520320 h 688692"/>
              <a:gd name="connsiteX162" fmla="*/ 420803 w 699143"/>
              <a:gd name="connsiteY162" fmla="*/ 516812 h 688692"/>
              <a:gd name="connsiteX163" fmla="*/ 406772 w 699143"/>
              <a:gd name="connsiteY163" fmla="*/ 520320 h 688692"/>
              <a:gd name="connsiteX164" fmla="*/ 29102 w 699143"/>
              <a:gd name="connsiteY164" fmla="*/ 325053 h 688692"/>
              <a:gd name="connsiteX165" fmla="*/ 2209 w 699143"/>
              <a:gd name="connsiteY165" fmla="*/ 353116 h 688692"/>
              <a:gd name="connsiteX166" fmla="*/ 51317 w 699143"/>
              <a:gd name="connsiteY166" fmla="*/ 365977 h 688692"/>
              <a:gd name="connsiteX167" fmla="*/ 29102 w 699143"/>
              <a:gd name="connsiteY167" fmla="*/ 325053 h 688692"/>
              <a:gd name="connsiteX168" fmla="*/ 314400 w 699143"/>
              <a:gd name="connsiteY168" fmla="*/ 136803 h 688692"/>
              <a:gd name="connsiteX169" fmla="*/ 349478 w 699143"/>
              <a:gd name="connsiteY169" fmla="*/ 159019 h 688692"/>
              <a:gd name="connsiteX170" fmla="*/ 363509 w 699143"/>
              <a:gd name="connsiteY170" fmla="*/ 146157 h 688692"/>
              <a:gd name="connsiteX171" fmla="*/ 314400 w 699143"/>
              <a:gd name="connsiteY171" fmla="*/ 136803 h 6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699143" h="688692">
                <a:moveTo>
                  <a:pt x="147197" y="349608"/>
                </a:moveTo>
                <a:cubicBezTo>
                  <a:pt x="120304" y="361301"/>
                  <a:pt x="120304" y="361301"/>
                  <a:pt x="120304" y="361301"/>
                </a:cubicBezTo>
                <a:cubicBezTo>
                  <a:pt x="106273" y="361301"/>
                  <a:pt x="106273" y="361301"/>
                  <a:pt x="106273" y="361301"/>
                </a:cubicBezTo>
                <a:cubicBezTo>
                  <a:pt x="85226" y="389363"/>
                  <a:pt x="85226" y="389363"/>
                  <a:pt x="85226" y="389363"/>
                </a:cubicBezTo>
                <a:cubicBezTo>
                  <a:pt x="122642" y="420933"/>
                  <a:pt x="122642" y="420933"/>
                  <a:pt x="122642" y="420933"/>
                </a:cubicBezTo>
                <a:cubicBezTo>
                  <a:pt x="122642" y="420933"/>
                  <a:pt x="116796" y="452502"/>
                  <a:pt x="116796" y="471211"/>
                </a:cubicBezTo>
                <a:cubicBezTo>
                  <a:pt x="116796" y="489919"/>
                  <a:pt x="146027" y="501611"/>
                  <a:pt x="151874" y="487580"/>
                </a:cubicBezTo>
                <a:cubicBezTo>
                  <a:pt x="157720" y="474719"/>
                  <a:pt x="175259" y="475888"/>
                  <a:pt x="175259" y="475888"/>
                </a:cubicBezTo>
                <a:cubicBezTo>
                  <a:pt x="202152" y="524997"/>
                  <a:pt x="202152" y="524997"/>
                  <a:pt x="202152" y="524997"/>
                </a:cubicBezTo>
                <a:cubicBezTo>
                  <a:pt x="213844" y="491088"/>
                  <a:pt x="213844" y="491088"/>
                  <a:pt x="213844" y="491088"/>
                </a:cubicBezTo>
                <a:cubicBezTo>
                  <a:pt x="231383" y="515643"/>
                  <a:pt x="231383" y="515643"/>
                  <a:pt x="231383" y="515643"/>
                </a:cubicBezTo>
                <a:cubicBezTo>
                  <a:pt x="262953" y="527335"/>
                  <a:pt x="262953" y="527335"/>
                  <a:pt x="262953" y="527335"/>
                </a:cubicBezTo>
                <a:cubicBezTo>
                  <a:pt x="245414" y="506288"/>
                  <a:pt x="245414" y="506288"/>
                  <a:pt x="245414" y="506288"/>
                </a:cubicBezTo>
                <a:cubicBezTo>
                  <a:pt x="253599" y="496934"/>
                  <a:pt x="253599" y="496934"/>
                  <a:pt x="253599" y="496934"/>
                </a:cubicBezTo>
                <a:cubicBezTo>
                  <a:pt x="250091" y="468872"/>
                  <a:pt x="250091" y="468872"/>
                  <a:pt x="250091" y="468872"/>
                </a:cubicBezTo>
                <a:cubicBezTo>
                  <a:pt x="250091" y="468872"/>
                  <a:pt x="217352" y="429117"/>
                  <a:pt x="223198" y="413917"/>
                </a:cubicBezTo>
                <a:cubicBezTo>
                  <a:pt x="229045" y="398717"/>
                  <a:pt x="274646" y="434964"/>
                  <a:pt x="274646" y="434964"/>
                </a:cubicBezTo>
                <a:cubicBezTo>
                  <a:pt x="292184" y="427948"/>
                  <a:pt x="292184" y="427948"/>
                  <a:pt x="292184" y="427948"/>
                </a:cubicBezTo>
                <a:cubicBezTo>
                  <a:pt x="292184" y="427948"/>
                  <a:pt x="271138" y="415086"/>
                  <a:pt x="252430" y="397548"/>
                </a:cubicBezTo>
                <a:cubicBezTo>
                  <a:pt x="232552" y="381178"/>
                  <a:pt x="147197" y="349608"/>
                  <a:pt x="147197" y="349608"/>
                </a:cubicBezTo>
                <a:close/>
                <a:moveTo>
                  <a:pt x="549421" y="510965"/>
                </a:moveTo>
                <a:cubicBezTo>
                  <a:pt x="531882" y="503950"/>
                  <a:pt x="523698" y="517981"/>
                  <a:pt x="534221" y="523827"/>
                </a:cubicBezTo>
                <a:cubicBezTo>
                  <a:pt x="548252" y="533182"/>
                  <a:pt x="566960" y="517981"/>
                  <a:pt x="549421" y="510965"/>
                </a:cubicBezTo>
                <a:close/>
                <a:moveTo>
                  <a:pt x="499143" y="660631"/>
                </a:moveTo>
                <a:cubicBezTo>
                  <a:pt x="490958" y="664138"/>
                  <a:pt x="485112" y="641922"/>
                  <a:pt x="485112" y="641922"/>
                </a:cubicBezTo>
                <a:cubicBezTo>
                  <a:pt x="441850" y="639584"/>
                  <a:pt x="441850" y="639584"/>
                  <a:pt x="441850" y="639584"/>
                </a:cubicBezTo>
                <a:cubicBezTo>
                  <a:pt x="400926" y="630230"/>
                  <a:pt x="400926" y="630230"/>
                  <a:pt x="400926" y="630230"/>
                </a:cubicBezTo>
                <a:cubicBezTo>
                  <a:pt x="360002" y="630230"/>
                  <a:pt x="360002" y="630230"/>
                  <a:pt x="360002" y="630230"/>
                </a:cubicBezTo>
                <a:cubicBezTo>
                  <a:pt x="321416" y="609183"/>
                  <a:pt x="321416" y="609183"/>
                  <a:pt x="321416" y="609183"/>
                </a:cubicBezTo>
                <a:cubicBezTo>
                  <a:pt x="321416" y="609183"/>
                  <a:pt x="289846" y="622045"/>
                  <a:pt x="307385" y="640753"/>
                </a:cubicBezTo>
                <a:cubicBezTo>
                  <a:pt x="324924" y="659461"/>
                  <a:pt x="334278" y="646599"/>
                  <a:pt x="334278" y="646599"/>
                </a:cubicBezTo>
                <a:cubicBezTo>
                  <a:pt x="345970" y="658292"/>
                  <a:pt x="345970" y="658292"/>
                  <a:pt x="345970" y="658292"/>
                </a:cubicBezTo>
                <a:cubicBezTo>
                  <a:pt x="392741" y="660631"/>
                  <a:pt x="392741" y="660631"/>
                  <a:pt x="392741" y="660631"/>
                </a:cubicBezTo>
                <a:cubicBezTo>
                  <a:pt x="407941" y="688693"/>
                  <a:pt x="407941" y="688693"/>
                  <a:pt x="407941" y="688693"/>
                </a:cubicBezTo>
                <a:cubicBezTo>
                  <a:pt x="457050" y="686354"/>
                  <a:pt x="457050" y="686354"/>
                  <a:pt x="457050" y="686354"/>
                </a:cubicBezTo>
                <a:cubicBezTo>
                  <a:pt x="462896" y="679339"/>
                  <a:pt x="462896" y="679339"/>
                  <a:pt x="462896" y="679339"/>
                </a:cubicBezTo>
                <a:cubicBezTo>
                  <a:pt x="462896" y="679339"/>
                  <a:pt x="537729" y="688693"/>
                  <a:pt x="541237" y="662969"/>
                </a:cubicBezTo>
                <a:cubicBezTo>
                  <a:pt x="545913" y="636076"/>
                  <a:pt x="506159" y="657123"/>
                  <a:pt x="499143" y="660631"/>
                </a:cubicBezTo>
                <a:close/>
                <a:moveTo>
                  <a:pt x="240737" y="541366"/>
                </a:moveTo>
                <a:cubicBezTo>
                  <a:pt x="229045" y="544874"/>
                  <a:pt x="238399" y="577613"/>
                  <a:pt x="252430" y="565921"/>
                </a:cubicBezTo>
                <a:cubicBezTo>
                  <a:pt x="266461" y="554228"/>
                  <a:pt x="254768" y="536689"/>
                  <a:pt x="240737" y="541366"/>
                </a:cubicBezTo>
                <a:close/>
                <a:moveTo>
                  <a:pt x="356494" y="415086"/>
                </a:moveTo>
                <a:cubicBezTo>
                  <a:pt x="347140" y="424440"/>
                  <a:pt x="352986" y="436133"/>
                  <a:pt x="362340" y="433795"/>
                </a:cubicBezTo>
                <a:cubicBezTo>
                  <a:pt x="379879" y="430287"/>
                  <a:pt x="365848" y="405732"/>
                  <a:pt x="356494" y="415086"/>
                </a:cubicBezTo>
                <a:close/>
                <a:moveTo>
                  <a:pt x="600868" y="641922"/>
                </a:moveTo>
                <a:cubicBezTo>
                  <a:pt x="626592" y="636076"/>
                  <a:pt x="626592" y="636076"/>
                  <a:pt x="626592" y="636076"/>
                </a:cubicBezTo>
                <a:cubicBezTo>
                  <a:pt x="612561" y="585798"/>
                  <a:pt x="612561" y="585798"/>
                  <a:pt x="612561" y="585798"/>
                </a:cubicBezTo>
                <a:lnTo>
                  <a:pt x="600868" y="641922"/>
                </a:lnTo>
                <a:close/>
                <a:moveTo>
                  <a:pt x="598530" y="484073"/>
                </a:moveTo>
                <a:cubicBezTo>
                  <a:pt x="596191" y="512135"/>
                  <a:pt x="596191" y="512135"/>
                  <a:pt x="596191" y="512135"/>
                </a:cubicBezTo>
                <a:cubicBezTo>
                  <a:pt x="645300" y="475888"/>
                  <a:pt x="645300" y="475888"/>
                  <a:pt x="645300" y="475888"/>
                </a:cubicBezTo>
                <a:cubicBezTo>
                  <a:pt x="630100" y="466534"/>
                  <a:pt x="630100" y="466534"/>
                  <a:pt x="630100" y="466534"/>
                </a:cubicBezTo>
                <a:lnTo>
                  <a:pt x="598530" y="484073"/>
                </a:lnTo>
                <a:close/>
                <a:moveTo>
                  <a:pt x="697917" y="527335"/>
                </a:moveTo>
                <a:cubicBezTo>
                  <a:pt x="689732" y="514473"/>
                  <a:pt x="648808" y="567090"/>
                  <a:pt x="660501" y="585798"/>
                </a:cubicBezTo>
                <a:cubicBezTo>
                  <a:pt x="671024" y="603337"/>
                  <a:pt x="706102" y="541366"/>
                  <a:pt x="697917" y="527335"/>
                </a:cubicBezTo>
                <a:close/>
                <a:moveTo>
                  <a:pt x="356494" y="274776"/>
                </a:moveTo>
                <a:cubicBezTo>
                  <a:pt x="356494" y="274776"/>
                  <a:pt x="344801" y="296991"/>
                  <a:pt x="376371" y="296991"/>
                </a:cubicBezTo>
                <a:lnTo>
                  <a:pt x="356494" y="274776"/>
                </a:lnTo>
                <a:close/>
                <a:moveTo>
                  <a:pt x="575145" y="467703"/>
                </a:moveTo>
                <a:cubicBezTo>
                  <a:pt x="592684" y="443149"/>
                  <a:pt x="592684" y="443149"/>
                  <a:pt x="592684" y="443149"/>
                </a:cubicBezTo>
                <a:cubicBezTo>
                  <a:pt x="569299" y="443149"/>
                  <a:pt x="569299" y="443149"/>
                  <a:pt x="569299" y="443149"/>
                </a:cubicBezTo>
                <a:lnTo>
                  <a:pt x="575145" y="467703"/>
                </a:lnTo>
                <a:close/>
                <a:moveTo>
                  <a:pt x="577483" y="394040"/>
                </a:moveTo>
                <a:cubicBezTo>
                  <a:pt x="557606" y="378839"/>
                  <a:pt x="562283" y="412748"/>
                  <a:pt x="562283" y="412748"/>
                </a:cubicBezTo>
                <a:cubicBezTo>
                  <a:pt x="589176" y="426779"/>
                  <a:pt x="596191" y="409240"/>
                  <a:pt x="577483" y="394040"/>
                </a:cubicBezTo>
                <a:close/>
                <a:moveTo>
                  <a:pt x="441850" y="464195"/>
                </a:moveTo>
                <a:cubicBezTo>
                  <a:pt x="445357" y="486411"/>
                  <a:pt x="465235" y="492257"/>
                  <a:pt x="474589" y="477057"/>
                </a:cubicBezTo>
                <a:cubicBezTo>
                  <a:pt x="487451" y="458349"/>
                  <a:pt x="438342" y="440810"/>
                  <a:pt x="441850" y="464195"/>
                </a:cubicBezTo>
                <a:close/>
                <a:moveTo>
                  <a:pt x="517851" y="238528"/>
                </a:moveTo>
                <a:cubicBezTo>
                  <a:pt x="480435" y="247882"/>
                  <a:pt x="480435" y="247882"/>
                  <a:pt x="480435" y="247882"/>
                </a:cubicBezTo>
                <a:cubicBezTo>
                  <a:pt x="482774" y="278283"/>
                  <a:pt x="507328" y="264252"/>
                  <a:pt x="507328" y="264252"/>
                </a:cubicBezTo>
                <a:cubicBezTo>
                  <a:pt x="507328" y="264252"/>
                  <a:pt x="516682" y="285299"/>
                  <a:pt x="534221" y="277114"/>
                </a:cubicBezTo>
                <a:cubicBezTo>
                  <a:pt x="551760" y="268929"/>
                  <a:pt x="517851" y="238528"/>
                  <a:pt x="517851" y="238528"/>
                </a:cubicBezTo>
                <a:close/>
                <a:moveTo>
                  <a:pt x="530713" y="412748"/>
                </a:moveTo>
                <a:cubicBezTo>
                  <a:pt x="522528" y="405732"/>
                  <a:pt x="499143" y="410409"/>
                  <a:pt x="499143" y="425610"/>
                </a:cubicBezTo>
                <a:cubicBezTo>
                  <a:pt x="499143" y="436133"/>
                  <a:pt x="537729" y="420933"/>
                  <a:pt x="530713" y="412748"/>
                </a:cubicBezTo>
                <a:close/>
                <a:moveTo>
                  <a:pt x="490958" y="489919"/>
                </a:moveTo>
                <a:cubicBezTo>
                  <a:pt x="490958" y="506288"/>
                  <a:pt x="490958" y="506288"/>
                  <a:pt x="490958" y="506288"/>
                </a:cubicBezTo>
                <a:cubicBezTo>
                  <a:pt x="508497" y="487580"/>
                  <a:pt x="508497" y="487580"/>
                  <a:pt x="508497" y="487580"/>
                </a:cubicBezTo>
                <a:lnTo>
                  <a:pt x="490958" y="489919"/>
                </a:lnTo>
                <a:close/>
                <a:moveTo>
                  <a:pt x="29102" y="388193"/>
                </a:moveTo>
                <a:cubicBezTo>
                  <a:pt x="11563" y="401055"/>
                  <a:pt x="50148" y="412748"/>
                  <a:pt x="50148" y="412748"/>
                </a:cubicBezTo>
                <a:cubicBezTo>
                  <a:pt x="63010" y="405732"/>
                  <a:pt x="46640" y="375332"/>
                  <a:pt x="29102" y="388193"/>
                </a:cubicBezTo>
                <a:close/>
                <a:moveTo>
                  <a:pt x="512005" y="315700"/>
                </a:moveTo>
                <a:cubicBezTo>
                  <a:pt x="486281" y="315700"/>
                  <a:pt x="486281" y="315700"/>
                  <a:pt x="486281" y="315700"/>
                </a:cubicBezTo>
                <a:cubicBezTo>
                  <a:pt x="483943" y="337915"/>
                  <a:pt x="483943" y="337915"/>
                  <a:pt x="483943" y="337915"/>
                </a:cubicBezTo>
                <a:cubicBezTo>
                  <a:pt x="501481" y="368316"/>
                  <a:pt x="501481" y="368316"/>
                  <a:pt x="501481" y="368316"/>
                </a:cubicBezTo>
                <a:lnTo>
                  <a:pt x="512005" y="315700"/>
                </a:lnTo>
                <a:close/>
                <a:moveTo>
                  <a:pt x="141350" y="334408"/>
                </a:moveTo>
                <a:cubicBezTo>
                  <a:pt x="141350" y="334408"/>
                  <a:pt x="168243" y="325053"/>
                  <a:pt x="182274" y="330900"/>
                </a:cubicBezTo>
                <a:cubicBezTo>
                  <a:pt x="196306" y="336746"/>
                  <a:pt x="268799" y="362470"/>
                  <a:pt x="268799" y="362470"/>
                </a:cubicBezTo>
                <a:cubicBezTo>
                  <a:pt x="268799" y="362470"/>
                  <a:pt x="312062" y="405732"/>
                  <a:pt x="321416" y="394040"/>
                </a:cubicBezTo>
                <a:cubicBezTo>
                  <a:pt x="330770" y="382347"/>
                  <a:pt x="333108" y="365977"/>
                  <a:pt x="317908" y="353116"/>
                </a:cubicBezTo>
                <a:cubicBezTo>
                  <a:pt x="302708" y="340254"/>
                  <a:pt x="271138" y="315700"/>
                  <a:pt x="265292" y="313361"/>
                </a:cubicBezTo>
                <a:cubicBezTo>
                  <a:pt x="259445" y="311023"/>
                  <a:pt x="222029" y="294653"/>
                  <a:pt x="222029" y="294653"/>
                </a:cubicBezTo>
                <a:cubicBezTo>
                  <a:pt x="222029" y="294653"/>
                  <a:pt x="236060" y="282960"/>
                  <a:pt x="243076" y="285299"/>
                </a:cubicBezTo>
                <a:cubicBezTo>
                  <a:pt x="251260" y="287637"/>
                  <a:pt x="295692" y="329730"/>
                  <a:pt x="323755" y="334408"/>
                </a:cubicBezTo>
                <a:cubicBezTo>
                  <a:pt x="350647" y="337915"/>
                  <a:pt x="362340" y="308684"/>
                  <a:pt x="337785" y="304007"/>
                </a:cubicBezTo>
                <a:cubicBezTo>
                  <a:pt x="312062" y="300499"/>
                  <a:pt x="293354" y="292314"/>
                  <a:pt x="293354" y="292314"/>
                </a:cubicBezTo>
                <a:cubicBezTo>
                  <a:pt x="293354" y="292314"/>
                  <a:pt x="266461" y="277114"/>
                  <a:pt x="261784" y="264252"/>
                </a:cubicBezTo>
                <a:cubicBezTo>
                  <a:pt x="258276" y="251390"/>
                  <a:pt x="234891" y="219820"/>
                  <a:pt x="234891" y="219820"/>
                </a:cubicBezTo>
                <a:cubicBezTo>
                  <a:pt x="234891" y="219820"/>
                  <a:pt x="213844" y="188251"/>
                  <a:pt x="203321" y="176558"/>
                </a:cubicBezTo>
                <a:cubicBezTo>
                  <a:pt x="193967" y="164865"/>
                  <a:pt x="183444" y="126280"/>
                  <a:pt x="197475" y="120433"/>
                </a:cubicBezTo>
                <a:cubicBezTo>
                  <a:pt x="211506" y="114587"/>
                  <a:pt x="215013" y="146157"/>
                  <a:pt x="230214" y="146157"/>
                </a:cubicBezTo>
                <a:cubicBezTo>
                  <a:pt x="233722" y="146157"/>
                  <a:pt x="239568" y="146157"/>
                  <a:pt x="245414" y="146157"/>
                </a:cubicBezTo>
                <a:cubicBezTo>
                  <a:pt x="253599" y="161357"/>
                  <a:pt x="260615" y="177727"/>
                  <a:pt x="265292" y="180066"/>
                </a:cubicBezTo>
                <a:cubicBezTo>
                  <a:pt x="271138" y="183573"/>
                  <a:pt x="282831" y="176558"/>
                  <a:pt x="282831" y="176558"/>
                </a:cubicBezTo>
                <a:cubicBezTo>
                  <a:pt x="267630" y="148495"/>
                  <a:pt x="267630" y="148495"/>
                  <a:pt x="267630" y="148495"/>
                </a:cubicBezTo>
                <a:cubicBezTo>
                  <a:pt x="269969" y="148495"/>
                  <a:pt x="271138" y="148495"/>
                  <a:pt x="273476" y="148495"/>
                </a:cubicBezTo>
                <a:cubicBezTo>
                  <a:pt x="308554" y="169542"/>
                  <a:pt x="308554" y="169542"/>
                  <a:pt x="308554" y="169542"/>
                </a:cubicBezTo>
                <a:cubicBezTo>
                  <a:pt x="291015" y="144988"/>
                  <a:pt x="291015" y="144988"/>
                  <a:pt x="291015" y="144988"/>
                </a:cubicBezTo>
                <a:lnTo>
                  <a:pt x="293354" y="144988"/>
                </a:lnTo>
                <a:cubicBezTo>
                  <a:pt x="299200" y="139142"/>
                  <a:pt x="301539" y="123941"/>
                  <a:pt x="299200" y="108741"/>
                </a:cubicBezTo>
                <a:cubicBezTo>
                  <a:pt x="296861" y="93541"/>
                  <a:pt x="331939" y="86525"/>
                  <a:pt x="349478" y="92371"/>
                </a:cubicBezTo>
                <a:cubicBezTo>
                  <a:pt x="367017" y="98218"/>
                  <a:pt x="352986" y="122772"/>
                  <a:pt x="370525" y="116926"/>
                </a:cubicBezTo>
                <a:cubicBezTo>
                  <a:pt x="388064" y="111079"/>
                  <a:pt x="393910" y="83017"/>
                  <a:pt x="403264" y="80679"/>
                </a:cubicBezTo>
                <a:cubicBezTo>
                  <a:pt x="412618" y="78340"/>
                  <a:pt x="496804" y="97048"/>
                  <a:pt x="496804" y="97048"/>
                </a:cubicBezTo>
                <a:cubicBezTo>
                  <a:pt x="496804" y="97048"/>
                  <a:pt x="502651" y="87694"/>
                  <a:pt x="506159" y="74832"/>
                </a:cubicBezTo>
                <a:cubicBezTo>
                  <a:pt x="509666" y="61971"/>
                  <a:pt x="500312" y="56124"/>
                  <a:pt x="502651" y="44432"/>
                </a:cubicBezTo>
                <a:cubicBezTo>
                  <a:pt x="504989" y="32739"/>
                  <a:pt x="529544" y="40924"/>
                  <a:pt x="529544" y="40924"/>
                </a:cubicBezTo>
                <a:cubicBezTo>
                  <a:pt x="529544" y="40924"/>
                  <a:pt x="531882" y="25723"/>
                  <a:pt x="526036" y="16370"/>
                </a:cubicBezTo>
                <a:cubicBezTo>
                  <a:pt x="520190" y="7016"/>
                  <a:pt x="506159" y="9354"/>
                  <a:pt x="506159" y="9354"/>
                </a:cubicBezTo>
                <a:cubicBezTo>
                  <a:pt x="502651" y="0"/>
                  <a:pt x="502651" y="0"/>
                  <a:pt x="502651" y="0"/>
                </a:cubicBezTo>
                <a:cubicBezTo>
                  <a:pt x="479266" y="11693"/>
                  <a:pt x="479266" y="11693"/>
                  <a:pt x="479266" y="11693"/>
                </a:cubicBezTo>
                <a:cubicBezTo>
                  <a:pt x="479266" y="11693"/>
                  <a:pt x="490958" y="26893"/>
                  <a:pt x="487451" y="36247"/>
                </a:cubicBezTo>
                <a:cubicBezTo>
                  <a:pt x="483943" y="45601"/>
                  <a:pt x="455880" y="47940"/>
                  <a:pt x="455880" y="47940"/>
                </a:cubicBezTo>
                <a:cubicBezTo>
                  <a:pt x="436003" y="32739"/>
                  <a:pt x="436003" y="32739"/>
                  <a:pt x="436003" y="32739"/>
                </a:cubicBezTo>
                <a:cubicBezTo>
                  <a:pt x="436003" y="32739"/>
                  <a:pt x="426649" y="45601"/>
                  <a:pt x="410280" y="47940"/>
                </a:cubicBezTo>
                <a:cubicBezTo>
                  <a:pt x="395079" y="50278"/>
                  <a:pt x="392741" y="32739"/>
                  <a:pt x="392741" y="32739"/>
                </a:cubicBezTo>
                <a:cubicBezTo>
                  <a:pt x="392741" y="32739"/>
                  <a:pt x="381048" y="38585"/>
                  <a:pt x="365848" y="38585"/>
                </a:cubicBezTo>
                <a:cubicBezTo>
                  <a:pt x="350647" y="38585"/>
                  <a:pt x="342463" y="12862"/>
                  <a:pt x="342463" y="12862"/>
                </a:cubicBezTo>
                <a:cubicBezTo>
                  <a:pt x="307385" y="18708"/>
                  <a:pt x="307385" y="18708"/>
                  <a:pt x="307385" y="18708"/>
                </a:cubicBezTo>
                <a:cubicBezTo>
                  <a:pt x="295692" y="40924"/>
                  <a:pt x="295692" y="40924"/>
                  <a:pt x="295692" y="40924"/>
                </a:cubicBezTo>
                <a:cubicBezTo>
                  <a:pt x="268799" y="29231"/>
                  <a:pt x="268799" y="29231"/>
                  <a:pt x="268799" y="29231"/>
                </a:cubicBezTo>
                <a:cubicBezTo>
                  <a:pt x="268799" y="29231"/>
                  <a:pt x="248922" y="47940"/>
                  <a:pt x="233722" y="47940"/>
                </a:cubicBezTo>
                <a:cubicBezTo>
                  <a:pt x="224368" y="47940"/>
                  <a:pt x="216183" y="40924"/>
                  <a:pt x="210336" y="35078"/>
                </a:cubicBezTo>
                <a:cubicBezTo>
                  <a:pt x="202152" y="44432"/>
                  <a:pt x="192798" y="50278"/>
                  <a:pt x="183444" y="61971"/>
                </a:cubicBezTo>
                <a:cubicBezTo>
                  <a:pt x="168243" y="77171"/>
                  <a:pt x="130827" y="68986"/>
                  <a:pt x="130827" y="68986"/>
                </a:cubicBezTo>
                <a:cubicBezTo>
                  <a:pt x="130827" y="68986"/>
                  <a:pt x="133165" y="78340"/>
                  <a:pt x="124981" y="90033"/>
                </a:cubicBezTo>
                <a:cubicBezTo>
                  <a:pt x="116796" y="101725"/>
                  <a:pt x="78210" y="86525"/>
                  <a:pt x="78210" y="86525"/>
                </a:cubicBezTo>
                <a:cubicBezTo>
                  <a:pt x="68856" y="95879"/>
                  <a:pt x="68856" y="95879"/>
                  <a:pt x="68856" y="95879"/>
                </a:cubicBezTo>
                <a:cubicBezTo>
                  <a:pt x="68856" y="105233"/>
                  <a:pt x="71195" y="118095"/>
                  <a:pt x="65349" y="121603"/>
                </a:cubicBezTo>
                <a:cubicBezTo>
                  <a:pt x="55995" y="128618"/>
                  <a:pt x="36117" y="133295"/>
                  <a:pt x="36117" y="133295"/>
                </a:cubicBezTo>
                <a:cubicBezTo>
                  <a:pt x="36117" y="159019"/>
                  <a:pt x="36117" y="159019"/>
                  <a:pt x="36117" y="159019"/>
                </a:cubicBezTo>
                <a:cubicBezTo>
                  <a:pt x="20917" y="168373"/>
                  <a:pt x="20917" y="168373"/>
                  <a:pt x="20917" y="168373"/>
                </a:cubicBezTo>
                <a:cubicBezTo>
                  <a:pt x="20917" y="168373"/>
                  <a:pt x="3378" y="162527"/>
                  <a:pt x="1039" y="175389"/>
                </a:cubicBezTo>
                <a:cubicBezTo>
                  <a:pt x="-1299" y="188251"/>
                  <a:pt x="1039" y="205789"/>
                  <a:pt x="1039" y="205789"/>
                </a:cubicBezTo>
                <a:cubicBezTo>
                  <a:pt x="4547" y="218651"/>
                  <a:pt x="4547" y="218651"/>
                  <a:pt x="4547" y="218651"/>
                </a:cubicBezTo>
                <a:cubicBezTo>
                  <a:pt x="4547" y="218651"/>
                  <a:pt x="-4807" y="250221"/>
                  <a:pt x="12732" y="256067"/>
                </a:cubicBezTo>
                <a:cubicBezTo>
                  <a:pt x="30271" y="261914"/>
                  <a:pt x="52487" y="293484"/>
                  <a:pt x="52487" y="293484"/>
                </a:cubicBezTo>
                <a:cubicBezTo>
                  <a:pt x="52487" y="293484"/>
                  <a:pt x="72364" y="336746"/>
                  <a:pt x="87564" y="336746"/>
                </a:cubicBezTo>
                <a:cubicBezTo>
                  <a:pt x="102765" y="336746"/>
                  <a:pt x="141350" y="334408"/>
                  <a:pt x="141350" y="334408"/>
                </a:cubicBezTo>
                <a:close/>
                <a:moveTo>
                  <a:pt x="385725" y="368316"/>
                </a:moveTo>
                <a:cubicBezTo>
                  <a:pt x="417295" y="420933"/>
                  <a:pt x="417295" y="420933"/>
                  <a:pt x="417295" y="420933"/>
                </a:cubicBezTo>
                <a:cubicBezTo>
                  <a:pt x="428988" y="399886"/>
                  <a:pt x="428988" y="399886"/>
                  <a:pt x="428988" y="399886"/>
                </a:cubicBezTo>
                <a:lnTo>
                  <a:pt x="385725" y="368316"/>
                </a:lnTo>
                <a:close/>
                <a:moveTo>
                  <a:pt x="403264" y="484073"/>
                </a:moveTo>
                <a:cubicBezTo>
                  <a:pt x="391571" y="474719"/>
                  <a:pt x="391571" y="474719"/>
                  <a:pt x="391571" y="474719"/>
                </a:cubicBezTo>
                <a:cubicBezTo>
                  <a:pt x="379879" y="486411"/>
                  <a:pt x="379879" y="486411"/>
                  <a:pt x="379879" y="486411"/>
                </a:cubicBezTo>
                <a:lnTo>
                  <a:pt x="403264" y="484073"/>
                </a:lnTo>
                <a:close/>
                <a:moveTo>
                  <a:pt x="406772" y="520320"/>
                </a:moveTo>
                <a:cubicBezTo>
                  <a:pt x="404433" y="526166"/>
                  <a:pt x="421972" y="529674"/>
                  <a:pt x="420803" y="516812"/>
                </a:cubicBezTo>
                <a:cubicBezTo>
                  <a:pt x="418464" y="502781"/>
                  <a:pt x="409110" y="508627"/>
                  <a:pt x="406772" y="520320"/>
                </a:cubicBezTo>
                <a:close/>
                <a:moveTo>
                  <a:pt x="29102" y="325053"/>
                </a:moveTo>
                <a:cubicBezTo>
                  <a:pt x="2209" y="353116"/>
                  <a:pt x="2209" y="353116"/>
                  <a:pt x="2209" y="353116"/>
                </a:cubicBezTo>
                <a:cubicBezTo>
                  <a:pt x="51317" y="365977"/>
                  <a:pt x="51317" y="365977"/>
                  <a:pt x="51317" y="365977"/>
                </a:cubicBezTo>
                <a:lnTo>
                  <a:pt x="29102" y="325053"/>
                </a:lnTo>
                <a:close/>
                <a:moveTo>
                  <a:pt x="314400" y="136803"/>
                </a:moveTo>
                <a:cubicBezTo>
                  <a:pt x="349478" y="159019"/>
                  <a:pt x="349478" y="159019"/>
                  <a:pt x="349478" y="159019"/>
                </a:cubicBezTo>
                <a:cubicBezTo>
                  <a:pt x="363509" y="146157"/>
                  <a:pt x="363509" y="146157"/>
                  <a:pt x="363509" y="146157"/>
                </a:cubicBezTo>
                <a:lnTo>
                  <a:pt x="314400" y="136803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Полилиния: фигура 903">
            <a:extLst>
              <a:ext uri="{FF2B5EF4-FFF2-40B4-BE49-F238E27FC236}">
                <a16:creationId xmlns:a16="http://schemas.microsoft.com/office/drawing/2014/main" id="{99A80826-2099-41BC-869E-54B3274CAEA4}"/>
              </a:ext>
            </a:extLst>
          </p:cNvPr>
          <p:cNvSpPr/>
          <p:nvPr/>
        </p:nvSpPr>
        <p:spPr>
          <a:xfrm>
            <a:off x="5806482" y="5869725"/>
            <a:ext cx="188899" cy="306345"/>
          </a:xfrm>
          <a:custGeom>
            <a:avLst/>
            <a:gdLst>
              <a:gd name="connsiteX0" fmla="*/ 120433 w 188899"/>
              <a:gd name="connsiteY0" fmla="*/ 264252 h 306345"/>
              <a:gd name="connsiteX1" fmla="*/ 140311 w 188899"/>
              <a:gd name="connsiteY1" fmla="*/ 257237 h 306345"/>
              <a:gd name="connsiteX2" fmla="*/ 155511 w 188899"/>
              <a:gd name="connsiteY2" fmla="*/ 247882 h 306345"/>
              <a:gd name="connsiteX3" fmla="*/ 155511 w 188899"/>
              <a:gd name="connsiteY3" fmla="*/ 222159 h 306345"/>
              <a:gd name="connsiteX4" fmla="*/ 184743 w 188899"/>
              <a:gd name="connsiteY4" fmla="*/ 210466 h 306345"/>
              <a:gd name="connsiteX5" fmla="*/ 184743 w 188899"/>
              <a:gd name="connsiteY5" fmla="*/ 171881 h 306345"/>
              <a:gd name="connsiteX6" fmla="*/ 149665 w 188899"/>
              <a:gd name="connsiteY6" fmla="*/ 184743 h 306345"/>
              <a:gd name="connsiteX7" fmla="*/ 149665 w 188899"/>
              <a:gd name="connsiteY7" fmla="*/ 159019 h 306345"/>
              <a:gd name="connsiteX8" fmla="*/ 134465 w 188899"/>
              <a:gd name="connsiteY8" fmla="*/ 147327 h 306345"/>
              <a:gd name="connsiteX9" fmla="*/ 137972 w 188899"/>
              <a:gd name="connsiteY9" fmla="*/ 125110 h 306345"/>
              <a:gd name="connsiteX10" fmla="*/ 128618 w 188899"/>
              <a:gd name="connsiteY10" fmla="*/ 104064 h 306345"/>
              <a:gd name="connsiteX11" fmla="*/ 132126 w 188899"/>
              <a:gd name="connsiteY11" fmla="*/ 76002 h 306345"/>
              <a:gd name="connsiteX12" fmla="*/ 132126 w 188899"/>
              <a:gd name="connsiteY12" fmla="*/ 53786 h 306345"/>
              <a:gd name="connsiteX13" fmla="*/ 123941 w 188899"/>
              <a:gd name="connsiteY13" fmla="*/ 35078 h 306345"/>
              <a:gd name="connsiteX14" fmla="*/ 106403 w 188899"/>
              <a:gd name="connsiteY14" fmla="*/ 35078 h 306345"/>
              <a:gd name="connsiteX15" fmla="*/ 91202 w 188899"/>
              <a:gd name="connsiteY15" fmla="*/ 7016 h 306345"/>
              <a:gd name="connsiteX16" fmla="*/ 79509 w 188899"/>
              <a:gd name="connsiteY16" fmla="*/ 18708 h 306345"/>
              <a:gd name="connsiteX17" fmla="*/ 44432 w 188899"/>
              <a:gd name="connsiteY17" fmla="*/ 0 h 306345"/>
              <a:gd name="connsiteX18" fmla="*/ 40924 w 188899"/>
              <a:gd name="connsiteY18" fmla="*/ 25723 h 306345"/>
              <a:gd name="connsiteX19" fmla="*/ 29231 w 188899"/>
              <a:gd name="connsiteY19" fmla="*/ 35078 h 306345"/>
              <a:gd name="connsiteX20" fmla="*/ 0 w 188899"/>
              <a:gd name="connsiteY20" fmla="*/ 35078 h 306345"/>
              <a:gd name="connsiteX21" fmla="*/ 17539 w 188899"/>
              <a:gd name="connsiteY21" fmla="*/ 46770 h 306345"/>
              <a:gd name="connsiteX22" fmla="*/ 29231 w 188899"/>
              <a:gd name="connsiteY22" fmla="*/ 40924 h 306345"/>
              <a:gd name="connsiteX23" fmla="*/ 32739 w 188899"/>
              <a:gd name="connsiteY23" fmla="*/ 59632 h 306345"/>
              <a:gd name="connsiteX24" fmla="*/ 18708 w 188899"/>
              <a:gd name="connsiteY24" fmla="*/ 76002 h 306345"/>
              <a:gd name="connsiteX25" fmla="*/ 26893 w 188899"/>
              <a:gd name="connsiteY25" fmla="*/ 83017 h 306345"/>
              <a:gd name="connsiteX26" fmla="*/ 58463 w 188899"/>
              <a:gd name="connsiteY26" fmla="*/ 83017 h 306345"/>
              <a:gd name="connsiteX27" fmla="*/ 46770 w 188899"/>
              <a:gd name="connsiteY27" fmla="*/ 177727 h 306345"/>
              <a:gd name="connsiteX28" fmla="*/ 32739 w 188899"/>
              <a:gd name="connsiteY28" fmla="*/ 239698 h 306345"/>
              <a:gd name="connsiteX29" fmla="*/ 77171 w 188899"/>
              <a:gd name="connsiteY29" fmla="*/ 267760 h 306345"/>
              <a:gd name="connsiteX30" fmla="*/ 79509 w 188899"/>
              <a:gd name="connsiteY30" fmla="*/ 302838 h 306345"/>
              <a:gd name="connsiteX31" fmla="*/ 123941 w 188899"/>
              <a:gd name="connsiteY31" fmla="*/ 306345 h 306345"/>
              <a:gd name="connsiteX32" fmla="*/ 120433 w 188899"/>
              <a:gd name="connsiteY32" fmla="*/ 293484 h 306345"/>
              <a:gd name="connsiteX33" fmla="*/ 120433 w 188899"/>
              <a:gd name="connsiteY33" fmla="*/ 264252 h 30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8899" h="306345">
                <a:moveTo>
                  <a:pt x="120433" y="264252"/>
                </a:moveTo>
                <a:cubicBezTo>
                  <a:pt x="122772" y="251390"/>
                  <a:pt x="140311" y="257237"/>
                  <a:pt x="140311" y="257237"/>
                </a:cubicBezTo>
                <a:cubicBezTo>
                  <a:pt x="155511" y="247882"/>
                  <a:pt x="155511" y="247882"/>
                  <a:pt x="155511" y="247882"/>
                </a:cubicBezTo>
                <a:cubicBezTo>
                  <a:pt x="155511" y="222159"/>
                  <a:pt x="155511" y="222159"/>
                  <a:pt x="155511" y="222159"/>
                </a:cubicBezTo>
                <a:cubicBezTo>
                  <a:pt x="155511" y="222159"/>
                  <a:pt x="175389" y="218651"/>
                  <a:pt x="184743" y="210466"/>
                </a:cubicBezTo>
                <a:cubicBezTo>
                  <a:pt x="194097" y="203451"/>
                  <a:pt x="184743" y="171881"/>
                  <a:pt x="184743" y="171881"/>
                </a:cubicBezTo>
                <a:cubicBezTo>
                  <a:pt x="149665" y="184743"/>
                  <a:pt x="149665" y="184743"/>
                  <a:pt x="149665" y="184743"/>
                </a:cubicBezTo>
                <a:cubicBezTo>
                  <a:pt x="149665" y="159019"/>
                  <a:pt x="149665" y="159019"/>
                  <a:pt x="149665" y="159019"/>
                </a:cubicBezTo>
                <a:cubicBezTo>
                  <a:pt x="149665" y="159019"/>
                  <a:pt x="134465" y="156680"/>
                  <a:pt x="134465" y="147327"/>
                </a:cubicBezTo>
                <a:cubicBezTo>
                  <a:pt x="134465" y="137972"/>
                  <a:pt x="137972" y="125110"/>
                  <a:pt x="137972" y="125110"/>
                </a:cubicBezTo>
                <a:cubicBezTo>
                  <a:pt x="128618" y="104064"/>
                  <a:pt x="128618" y="104064"/>
                  <a:pt x="128618" y="104064"/>
                </a:cubicBezTo>
                <a:cubicBezTo>
                  <a:pt x="132126" y="76002"/>
                  <a:pt x="132126" y="76002"/>
                  <a:pt x="132126" y="76002"/>
                </a:cubicBezTo>
                <a:cubicBezTo>
                  <a:pt x="132126" y="53786"/>
                  <a:pt x="132126" y="53786"/>
                  <a:pt x="132126" y="53786"/>
                </a:cubicBezTo>
                <a:cubicBezTo>
                  <a:pt x="123941" y="35078"/>
                  <a:pt x="123941" y="35078"/>
                  <a:pt x="123941" y="35078"/>
                </a:cubicBezTo>
                <a:cubicBezTo>
                  <a:pt x="106403" y="35078"/>
                  <a:pt x="106403" y="35078"/>
                  <a:pt x="106403" y="35078"/>
                </a:cubicBezTo>
                <a:cubicBezTo>
                  <a:pt x="91202" y="7016"/>
                  <a:pt x="91202" y="7016"/>
                  <a:pt x="91202" y="7016"/>
                </a:cubicBezTo>
                <a:cubicBezTo>
                  <a:pt x="79509" y="18708"/>
                  <a:pt x="79509" y="18708"/>
                  <a:pt x="79509" y="18708"/>
                </a:cubicBezTo>
                <a:cubicBezTo>
                  <a:pt x="44432" y="0"/>
                  <a:pt x="44432" y="0"/>
                  <a:pt x="44432" y="0"/>
                </a:cubicBezTo>
                <a:cubicBezTo>
                  <a:pt x="40924" y="25723"/>
                  <a:pt x="40924" y="25723"/>
                  <a:pt x="40924" y="25723"/>
                </a:cubicBezTo>
                <a:cubicBezTo>
                  <a:pt x="29231" y="35078"/>
                  <a:pt x="29231" y="35078"/>
                  <a:pt x="29231" y="35078"/>
                </a:cubicBezTo>
                <a:cubicBezTo>
                  <a:pt x="0" y="35078"/>
                  <a:pt x="0" y="35078"/>
                  <a:pt x="0" y="35078"/>
                </a:cubicBezTo>
                <a:cubicBezTo>
                  <a:pt x="17539" y="46770"/>
                  <a:pt x="17539" y="46770"/>
                  <a:pt x="17539" y="46770"/>
                </a:cubicBezTo>
                <a:cubicBezTo>
                  <a:pt x="29231" y="40924"/>
                  <a:pt x="29231" y="40924"/>
                  <a:pt x="29231" y="40924"/>
                </a:cubicBezTo>
                <a:cubicBezTo>
                  <a:pt x="32739" y="59632"/>
                  <a:pt x="32739" y="59632"/>
                  <a:pt x="32739" y="59632"/>
                </a:cubicBezTo>
                <a:cubicBezTo>
                  <a:pt x="18708" y="76002"/>
                  <a:pt x="18708" y="76002"/>
                  <a:pt x="18708" y="76002"/>
                </a:cubicBezTo>
                <a:cubicBezTo>
                  <a:pt x="26893" y="83017"/>
                  <a:pt x="26893" y="83017"/>
                  <a:pt x="26893" y="83017"/>
                </a:cubicBezTo>
                <a:cubicBezTo>
                  <a:pt x="58463" y="83017"/>
                  <a:pt x="58463" y="83017"/>
                  <a:pt x="58463" y="83017"/>
                </a:cubicBezTo>
                <a:cubicBezTo>
                  <a:pt x="58463" y="83017"/>
                  <a:pt x="49109" y="155511"/>
                  <a:pt x="46770" y="177727"/>
                </a:cubicBezTo>
                <a:cubicBezTo>
                  <a:pt x="44432" y="199943"/>
                  <a:pt x="23385" y="230344"/>
                  <a:pt x="32739" y="239698"/>
                </a:cubicBezTo>
                <a:cubicBezTo>
                  <a:pt x="42093" y="249052"/>
                  <a:pt x="77171" y="267760"/>
                  <a:pt x="77171" y="267760"/>
                </a:cubicBezTo>
                <a:cubicBezTo>
                  <a:pt x="77171" y="267760"/>
                  <a:pt x="71325" y="305176"/>
                  <a:pt x="79509" y="302838"/>
                </a:cubicBezTo>
                <a:cubicBezTo>
                  <a:pt x="87694" y="300499"/>
                  <a:pt x="123941" y="306345"/>
                  <a:pt x="123941" y="306345"/>
                </a:cubicBezTo>
                <a:cubicBezTo>
                  <a:pt x="120433" y="293484"/>
                  <a:pt x="120433" y="293484"/>
                  <a:pt x="120433" y="293484"/>
                </a:cubicBezTo>
                <a:cubicBezTo>
                  <a:pt x="120433" y="293484"/>
                  <a:pt x="119264" y="277114"/>
                  <a:pt x="120433" y="264252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Полилиния: фигура 920">
            <a:extLst>
              <a:ext uri="{FF2B5EF4-FFF2-40B4-BE49-F238E27FC236}">
                <a16:creationId xmlns:a16="http://schemas.microsoft.com/office/drawing/2014/main" id="{E813C1CD-D2A0-41F2-B882-6F2464BF0E8C}"/>
              </a:ext>
            </a:extLst>
          </p:cNvPr>
          <p:cNvSpPr/>
          <p:nvPr/>
        </p:nvSpPr>
        <p:spPr>
          <a:xfrm>
            <a:off x="5806482" y="5869725"/>
            <a:ext cx="188899" cy="306345"/>
          </a:xfrm>
          <a:custGeom>
            <a:avLst/>
            <a:gdLst>
              <a:gd name="connsiteX0" fmla="*/ 120433 w 188899"/>
              <a:gd name="connsiteY0" fmla="*/ 264252 h 306345"/>
              <a:gd name="connsiteX1" fmla="*/ 140311 w 188899"/>
              <a:gd name="connsiteY1" fmla="*/ 257237 h 306345"/>
              <a:gd name="connsiteX2" fmla="*/ 155511 w 188899"/>
              <a:gd name="connsiteY2" fmla="*/ 247882 h 306345"/>
              <a:gd name="connsiteX3" fmla="*/ 155511 w 188899"/>
              <a:gd name="connsiteY3" fmla="*/ 222159 h 306345"/>
              <a:gd name="connsiteX4" fmla="*/ 184743 w 188899"/>
              <a:gd name="connsiteY4" fmla="*/ 210466 h 306345"/>
              <a:gd name="connsiteX5" fmla="*/ 184743 w 188899"/>
              <a:gd name="connsiteY5" fmla="*/ 171881 h 306345"/>
              <a:gd name="connsiteX6" fmla="*/ 149665 w 188899"/>
              <a:gd name="connsiteY6" fmla="*/ 184743 h 306345"/>
              <a:gd name="connsiteX7" fmla="*/ 149665 w 188899"/>
              <a:gd name="connsiteY7" fmla="*/ 159019 h 306345"/>
              <a:gd name="connsiteX8" fmla="*/ 134465 w 188899"/>
              <a:gd name="connsiteY8" fmla="*/ 147327 h 306345"/>
              <a:gd name="connsiteX9" fmla="*/ 137972 w 188899"/>
              <a:gd name="connsiteY9" fmla="*/ 125110 h 306345"/>
              <a:gd name="connsiteX10" fmla="*/ 128618 w 188899"/>
              <a:gd name="connsiteY10" fmla="*/ 104064 h 306345"/>
              <a:gd name="connsiteX11" fmla="*/ 132126 w 188899"/>
              <a:gd name="connsiteY11" fmla="*/ 76002 h 306345"/>
              <a:gd name="connsiteX12" fmla="*/ 132126 w 188899"/>
              <a:gd name="connsiteY12" fmla="*/ 53786 h 306345"/>
              <a:gd name="connsiteX13" fmla="*/ 123941 w 188899"/>
              <a:gd name="connsiteY13" fmla="*/ 35078 h 306345"/>
              <a:gd name="connsiteX14" fmla="*/ 106403 w 188899"/>
              <a:gd name="connsiteY14" fmla="*/ 35078 h 306345"/>
              <a:gd name="connsiteX15" fmla="*/ 91202 w 188899"/>
              <a:gd name="connsiteY15" fmla="*/ 7016 h 306345"/>
              <a:gd name="connsiteX16" fmla="*/ 79509 w 188899"/>
              <a:gd name="connsiteY16" fmla="*/ 18708 h 306345"/>
              <a:gd name="connsiteX17" fmla="*/ 44432 w 188899"/>
              <a:gd name="connsiteY17" fmla="*/ 0 h 306345"/>
              <a:gd name="connsiteX18" fmla="*/ 40924 w 188899"/>
              <a:gd name="connsiteY18" fmla="*/ 25723 h 306345"/>
              <a:gd name="connsiteX19" fmla="*/ 29231 w 188899"/>
              <a:gd name="connsiteY19" fmla="*/ 35078 h 306345"/>
              <a:gd name="connsiteX20" fmla="*/ 0 w 188899"/>
              <a:gd name="connsiteY20" fmla="*/ 35078 h 306345"/>
              <a:gd name="connsiteX21" fmla="*/ 17539 w 188899"/>
              <a:gd name="connsiteY21" fmla="*/ 46770 h 306345"/>
              <a:gd name="connsiteX22" fmla="*/ 29231 w 188899"/>
              <a:gd name="connsiteY22" fmla="*/ 40924 h 306345"/>
              <a:gd name="connsiteX23" fmla="*/ 32739 w 188899"/>
              <a:gd name="connsiteY23" fmla="*/ 59632 h 306345"/>
              <a:gd name="connsiteX24" fmla="*/ 18708 w 188899"/>
              <a:gd name="connsiteY24" fmla="*/ 76002 h 306345"/>
              <a:gd name="connsiteX25" fmla="*/ 26893 w 188899"/>
              <a:gd name="connsiteY25" fmla="*/ 83017 h 306345"/>
              <a:gd name="connsiteX26" fmla="*/ 58463 w 188899"/>
              <a:gd name="connsiteY26" fmla="*/ 83017 h 306345"/>
              <a:gd name="connsiteX27" fmla="*/ 46770 w 188899"/>
              <a:gd name="connsiteY27" fmla="*/ 177727 h 306345"/>
              <a:gd name="connsiteX28" fmla="*/ 32739 w 188899"/>
              <a:gd name="connsiteY28" fmla="*/ 239698 h 306345"/>
              <a:gd name="connsiteX29" fmla="*/ 77171 w 188899"/>
              <a:gd name="connsiteY29" fmla="*/ 267760 h 306345"/>
              <a:gd name="connsiteX30" fmla="*/ 79509 w 188899"/>
              <a:gd name="connsiteY30" fmla="*/ 302838 h 306345"/>
              <a:gd name="connsiteX31" fmla="*/ 123941 w 188899"/>
              <a:gd name="connsiteY31" fmla="*/ 306345 h 306345"/>
              <a:gd name="connsiteX32" fmla="*/ 120433 w 188899"/>
              <a:gd name="connsiteY32" fmla="*/ 293484 h 306345"/>
              <a:gd name="connsiteX33" fmla="*/ 120433 w 188899"/>
              <a:gd name="connsiteY33" fmla="*/ 264252 h 30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8899" h="306345">
                <a:moveTo>
                  <a:pt x="120433" y="264252"/>
                </a:moveTo>
                <a:cubicBezTo>
                  <a:pt x="122772" y="251390"/>
                  <a:pt x="140311" y="257237"/>
                  <a:pt x="140311" y="257237"/>
                </a:cubicBezTo>
                <a:cubicBezTo>
                  <a:pt x="155511" y="247882"/>
                  <a:pt x="155511" y="247882"/>
                  <a:pt x="155511" y="247882"/>
                </a:cubicBezTo>
                <a:cubicBezTo>
                  <a:pt x="155511" y="222159"/>
                  <a:pt x="155511" y="222159"/>
                  <a:pt x="155511" y="222159"/>
                </a:cubicBezTo>
                <a:cubicBezTo>
                  <a:pt x="155511" y="222159"/>
                  <a:pt x="175389" y="218651"/>
                  <a:pt x="184743" y="210466"/>
                </a:cubicBezTo>
                <a:cubicBezTo>
                  <a:pt x="194097" y="203451"/>
                  <a:pt x="184743" y="171881"/>
                  <a:pt x="184743" y="171881"/>
                </a:cubicBezTo>
                <a:cubicBezTo>
                  <a:pt x="149665" y="184743"/>
                  <a:pt x="149665" y="184743"/>
                  <a:pt x="149665" y="184743"/>
                </a:cubicBezTo>
                <a:cubicBezTo>
                  <a:pt x="149665" y="159019"/>
                  <a:pt x="149665" y="159019"/>
                  <a:pt x="149665" y="159019"/>
                </a:cubicBezTo>
                <a:cubicBezTo>
                  <a:pt x="149665" y="159019"/>
                  <a:pt x="134465" y="156680"/>
                  <a:pt x="134465" y="147327"/>
                </a:cubicBezTo>
                <a:cubicBezTo>
                  <a:pt x="134465" y="137972"/>
                  <a:pt x="137972" y="125110"/>
                  <a:pt x="137972" y="125110"/>
                </a:cubicBezTo>
                <a:cubicBezTo>
                  <a:pt x="128618" y="104064"/>
                  <a:pt x="128618" y="104064"/>
                  <a:pt x="128618" y="104064"/>
                </a:cubicBezTo>
                <a:cubicBezTo>
                  <a:pt x="132126" y="76002"/>
                  <a:pt x="132126" y="76002"/>
                  <a:pt x="132126" y="76002"/>
                </a:cubicBezTo>
                <a:cubicBezTo>
                  <a:pt x="132126" y="53786"/>
                  <a:pt x="132126" y="53786"/>
                  <a:pt x="132126" y="53786"/>
                </a:cubicBezTo>
                <a:cubicBezTo>
                  <a:pt x="123941" y="35078"/>
                  <a:pt x="123941" y="35078"/>
                  <a:pt x="123941" y="35078"/>
                </a:cubicBezTo>
                <a:cubicBezTo>
                  <a:pt x="106403" y="35078"/>
                  <a:pt x="106403" y="35078"/>
                  <a:pt x="106403" y="35078"/>
                </a:cubicBezTo>
                <a:cubicBezTo>
                  <a:pt x="91202" y="7016"/>
                  <a:pt x="91202" y="7016"/>
                  <a:pt x="91202" y="7016"/>
                </a:cubicBezTo>
                <a:cubicBezTo>
                  <a:pt x="79509" y="18708"/>
                  <a:pt x="79509" y="18708"/>
                  <a:pt x="79509" y="18708"/>
                </a:cubicBezTo>
                <a:cubicBezTo>
                  <a:pt x="44432" y="0"/>
                  <a:pt x="44432" y="0"/>
                  <a:pt x="44432" y="0"/>
                </a:cubicBezTo>
                <a:cubicBezTo>
                  <a:pt x="40924" y="25723"/>
                  <a:pt x="40924" y="25723"/>
                  <a:pt x="40924" y="25723"/>
                </a:cubicBezTo>
                <a:cubicBezTo>
                  <a:pt x="29231" y="35078"/>
                  <a:pt x="29231" y="35078"/>
                  <a:pt x="29231" y="35078"/>
                </a:cubicBezTo>
                <a:cubicBezTo>
                  <a:pt x="0" y="35078"/>
                  <a:pt x="0" y="35078"/>
                  <a:pt x="0" y="35078"/>
                </a:cubicBezTo>
                <a:cubicBezTo>
                  <a:pt x="17539" y="46770"/>
                  <a:pt x="17539" y="46770"/>
                  <a:pt x="17539" y="46770"/>
                </a:cubicBezTo>
                <a:cubicBezTo>
                  <a:pt x="29231" y="40924"/>
                  <a:pt x="29231" y="40924"/>
                  <a:pt x="29231" y="40924"/>
                </a:cubicBezTo>
                <a:cubicBezTo>
                  <a:pt x="32739" y="59632"/>
                  <a:pt x="32739" y="59632"/>
                  <a:pt x="32739" y="59632"/>
                </a:cubicBezTo>
                <a:cubicBezTo>
                  <a:pt x="18708" y="76002"/>
                  <a:pt x="18708" y="76002"/>
                  <a:pt x="18708" y="76002"/>
                </a:cubicBezTo>
                <a:cubicBezTo>
                  <a:pt x="26893" y="83017"/>
                  <a:pt x="26893" y="83017"/>
                  <a:pt x="26893" y="83017"/>
                </a:cubicBezTo>
                <a:cubicBezTo>
                  <a:pt x="58463" y="83017"/>
                  <a:pt x="58463" y="83017"/>
                  <a:pt x="58463" y="83017"/>
                </a:cubicBezTo>
                <a:cubicBezTo>
                  <a:pt x="58463" y="83017"/>
                  <a:pt x="49109" y="155511"/>
                  <a:pt x="46770" y="177727"/>
                </a:cubicBezTo>
                <a:cubicBezTo>
                  <a:pt x="44432" y="199943"/>
                  <a:pt x="23385" y="230344"/>
                  <a:pt x="32739" y="239698"/>
                </a:cubicBezTo>
                <a:cubicBezTo>
                  <a:pt x="42093" y="249052"/>
                  <a:pt x="77171" y="267760"/>
                  <a:pt x="77171" y="267760"/>
                </a:cubicBezTo>
                <a:cubicBezTo>
                  <a:pt x="77171" y="267760"/>
                  <a:pt x="71325" y="305176"/>
                  <a:pt x="79509" y="302838"/>
                </a:cubicBezTo>
                <a:cubicBezTo>
                  <a:pt x="87694" y="300499"/>
                  <a:pt x="123941" y="306345"/>
                  <a:pt x="123941" y="306345"/>
                </a:cubicBezTo>
                <a:cubicBezTo>
                  <a:pt x="120433" y="293484"/>
                  <a:pt x="120433" y="293484"/>
                  <a:pt x="120433" y="293484"/>
                </a:cubicBezTo>
                <a:cubicBezTo>
                  <a:pt x="120433" y="293484"/>
                  <a:pt x="119264" y="277114"/>
                  <a:pt x="120433" y="264252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Полилиния: фигура 921">
            <a:extLst>
              <a:ext uri="{FF2B5EF4-FFF2-40B4-BE49-F238E27FC236}">
                <a16:creationId xmlns:a16="http://schemas.microsoft.com/office/drawing/2014/main" id="{4CFD605B-5AC1-4CD3-BD1C-A3C6E6A6E67B}"/>
              </a:ext>
            </a:extLst>
          </p:cNvPr>
          <p:cNvSpPr/>
          <p:nvPr/>
        </p:nvSpPr>
        <p:spPr>
          <a:xfrm>
            <a:off x="6077750" y="5714213"/>
            <a:ext cx="524996" cy="291205"/>
          </a:xfrm>
          <a:custGeom>
            <a:avLst/>
            <a:gdLst>
              <a:gd name="connsiteX0" fmla="*/ 487581 w 524996"/>
              <a:gd name="connsiteY0" fmla="*/ 217482 h 291205"/>
              <a:gd name="connsiteX1" fmla="*/ 441980 w 524996"/>
              <a:gd name="connsiteY1" fmla="*/ 164865 h 291205"/>
              <a:gd name="connsiteX2" fmla="*/ 470042 w 524996"/>
              <a:gd name="connsiteY2" fmla="*/ 142650 h 291205"/>
              <a:gd name="connsiteX3" fmla="*/ 473549 w 524996"/>
              <a:gd name="connsiteY3" fmla="*/ 90033 h 291205"/>
              <a:gd name="connsiteX4" fmla="*/ 524997 w 524996"/>
              <a:gd name="connsiteY4" fmla="*/ 84187 h 291205"/>
              <a:gd name="connsiteX5" fmla="*/ 519151 w 524996"/>
              <a:gd name="connsiteY5" fmla="*/ 44432 h 291205"/>
              <a:gd name="connsiteX6" fmla="*/ 481734 w 524996"/>
              <a:gd name="connsiteY6" fmla="*/ 42093 h 291205"/>
              <a:gd name="connsiteX7" fmla="*/ 466534 w 524996"/>
              <a:gd name="connsiteY7" fmla="*/ 23385 h 291205"/>
              <a:gd name="connsiteX8" fmla="*/ 431456 w 524996"/>
              <a:gd name="connsiteY8" fmla="*/ 19878 h 291205"/>
              <a:gd name="connsiteX9" fmla="*/ 382347 w 524996"/>
              <a:gd name="connsiteY9" fmla="*/ 4677 h 291205"/>
              <a:gd name="connsiteX10" fmla="*/ 370655 w 524996"/>
              <a:gd name="connsiteY10" fmla="*/ 16370 h 291205"/>
              <a:gd name="connsiteX11" fmla="*/ 333238 w 524996"/>
              <a:gd name="connsiteY11" fmla="*/ 12862 h 291205"/>
              <a:gd name="connsiteX12" fmla="*/ 335577 w 524996"/>
              <a:gd name="connsiteY12" fmla="*/ 22216 h 291205"/>
              <a:gd name="connsiteX13" fmla="*/ 309853 w 524996"/>
              <a:gd name="connsiteY13" fmla="*/ 24554 h 291205"/>
              <a:gd name="connsiteX14" fmla="*/ 275945 w 524996"/>
              <a:gd name="connsiteY14" fmla="*/ 56125 h 291205"/>
              <a:gd name="connsiteX15" fmla="*/ 232683 w 524996"/>
              <a:gd name="connsiteY15" fmla="*/ 44432 h 291205"/>
              <a:gd name="connsiteX16" fmla="*/ 206959 w 524996"/>
              <a:gd name="connsiteY16" fmla="*/ 42093 h 291205"/>
              <a:gd name="connsiteX17" fmla="*/ 181235 w 524996"/>
              <a:gd name="connsiteY17" fmla="*/ 32739 h 291205"/>
              <a:gd name="connsiteX18" fmla="*/ 166035 w 524996"/>
              <a:gd name="connsiteY18" fmla="*/ 49109 h 291205"/>
              <a:gd name="connsiteX19" fmla="*/ 122772 w 524996"/>
              <a:gd name="connsiteY19" fmla="*/ 39755 h 291205"/>
              <a:gd name="connsiteX20" fmla="*/ 91202 w 524996"/>
              <a:gd name="connsiteY20" fmla="*/ 26893 h 291205"/>
              <a:gd name="connsiteX21" fmla="*/ 77171 w 524996"/>
              <a:gd name="connsiteY21" fmla="*/ 39755 h 291205"/>
              <a:gd name="connsiteX22" fmla="*/ 43263 w 524996"/>
              <a:gd name="connsiteY22" fmla="*/ 33909 h 291205"/>
              <a:gd name="connsiteX23" fmla="*/ 57294 w 524996"/>
              <a:gd name="connsiteY23" fmla="*/ 9354 h 291205"/>
              <a:gd name="connsiteX24" fmla="*/ 33909 w 524996"/>
              <a:gd name="connsiteY24" fmla="*/ 2339 h 291205"/>
              <a:gd name="connsiteX25" fmla="*/ 19878 w 524996"/>
              <a:gd name="connsiteY25" fmla="*/ 0 h 291205"/>
              <a:gd name="connsiteX26" fmla="*/ 17539 w 524996"/>
              <a:gd name="connsiteY26" fmla="*/ 15201 h 291205"/>
              <a:gd name="connsiteX27" fmla="*/ 0 w 524996"/>
              <a:gd name="connsiteY27" fmla="*/ 30401 h 291205"/>
              <a:gd name="connsiteX28" fmla="*/ 5846 w 524996"/>
              <a:gd name="connsiteY28" fmla="*/ 52617 h 291205"/>
              <a:gd name="connsiteX29" fmla="*/ 23385 w 524996"/>
              <a:gd name="connsiteY29" fmla="*/ 61971 h 291205"/>
              <a:gd name="connsiteX30" fmla="*/ 19878 w 524996"/>
              <a:gd name="connsiteY30" fmla="*/ 74833 h 291205"/>
              <a:gd name="connsiteX31" fmla="*/ 45601 w 524996"/>
              <a:gd name="connsiteY31" fmla="*/ 87694 h 291205"/>
              <a:gd name="connsiteX32" fmla="*/ 51448 w 524996"/>
              <a:gd name="connsiteY32" fmla="*/ 106403 h 291205"/>
              <a:gd name="connsiteX33" fmla="*/ 39755 w 524996"/>
              <a:gd name="connsiteY33" fmla="*/ 127449 h 291205"/>
              <a:gd name="connsiteX34" fmla="*/ 14031 w 524996"/>
              <a:gd name="connsiteY34" fmla="*/ 129788 h 291205"/>
              <a:gd name="connsiteX35" fmla="*/ 16370 w 524996"/>
              <a:gd name="connsiteY35" fmla="*/ 150835 h 291205"/>
              <a:gd name="connsiteX36" fmla="*/ 19878 w 524996"/>
              <a:gd name="connsiteY36" fmla="*/ 171881 h 291205"/>
              <a:gd name="connsiteX37" fmla="*/ 4677 w 524996"/>
              <a:gd name="connsiteY37" fmla="*/ 180066 h 291205"/>
              <a:gd name="connsiteX38" fmla="*/ 16370 w 524996"/>
              <a:gd name="connsiteY38" fmla="*/ 196435 h 291205"/>
              <a:gd name="connsiteX39" fmla="*/ 25724 w 524996"/>
              <a:gd name="connsiteY39" fmla="*/ 196435 h 291205"/>
              <a:gd name="connsiteX40" fmla="*/ 25724 w 524996"/>
              <a:gd name="connsiteY40" fmla="*/ 211636 h 291205"/>
              <a:gd name="connsiteX41" fmla="*/ 49109 w 524996"/>
              <a:gd name="connsiteY41" fmla="*/ 228005 h 291205"/>
              <a:gd name="connsiteX42" fmla="*/ 64309 w 524996"/>
              <a:gd name="connsiteY42" fmla="*/ 261914 h 291205"/>
              <a:gd name="connsiteX43" fmla="*/ 56125 w 524996"/>
              <a:gd name="connsiteY43" fmla="*/ 277114 h 291205"/>
              <a:gd name="connsiteX44" fmla="*/ 79510 w 524996"/>
              <a:gd name="connsiteY44" fmla="*/ 289976 h 291205"/>
              <a:gd name="connsiteX45" fmla="*/ 114587 w 524996"/>
              <a:gd name="connsiteY45" fmla="*/ 271268 h 291205"/>
              <a:gd name="connsiteX46" fmla="*/ 142650 w 524996"/>
              <a:gd name="connsiteY46" fmla="*/ 282960 h 291205"/>
              <a:gd name="connsiteX47" fmla="*/ 154342 w 524996"/>
              <a:gd name="connsiteY47" fmla="*/ 260745 h 291205"/>
              <a:gd name="connsiteX48" fmla="*/ 189420 w 524996"/>
              <a:gd name="connsiteY48" fmla="*/ 254898 h 291205"/>
              <a:gd name="connsiteX49" fmla="*/ 212805 w 524996"/>
              <a:gd name="connsiteY49" fmla="*/ 281791 h 291205"/>
              <a:gd name="connsiteX50" fmla="*/ 239698 w 524996"/>
              <a:gd name="connsiteY50" fmla="*/ 275945 h 291205"/>
              <a:gd name="connsiteX51" fmla="*/ 257237 w 524996"/>
              <a:gd name="connsiteY51" fmla="*/ 291145 h 291205"/>
              <a:gd name="connsiteX52" fmla="*/ 282960 w 524996"/>
              <a:gd name="connsiteY52" fmla="*/ 275945 h 291205"/>
              <a:gd name="connsiteX53" fmla="*/ 302838 w 524996"/>
              <a:gd name="connsiteY53" fmla="*/ 291145 h 291205"/>
              <a:gd name="connsiteX54" fmla="*/ 334408 w 524996"/>
              <a:gd name="connsiteY54" fmla="*/ 279453 h 291205"/>
              <a:gd name="connsiteX55" fmla="*/ 326223 w 524996"/>
              <a:gd name="connsiteY55" fmla="*/ 254898 h 291205"/>
              <a:gd name="connsiteX56" fmla="*/ 349608 w 524996"/>
              <a:gd name="connsiteY56" fmla="*/ 243206 h 291205"/>
              <a:gd name="connsiteX57" fmla="*/ 367147 w 524996"/>
              <a:gd name="connsiteY57" fmla="*/ 215144 h 291205"/>
              <a:gd name="connsiteX58" fmla="*/ 406902 w 524996"/>
              <a:gd name="connsiteY58" fmla="*/ 218651 h 291205"/>
              <a:gd name="connsiteX59" fmla="*/ 422102 w 524996"/>
              <a:gd name="connsiteY59" fmla="*/ 199943 h 291205"/>
              <a:gd name="connsiteX60" fmla="*/ 441980 w 524996"/>
              <a:gd name="connsiteY60" fmla="*/ 224498 h 291205"/>
              <a:gd name="connsiteX61" fmla="*/ 487581 w 524996"/>
              <a:gd name="connsiteY61" fmla="*/ 226836 h 291205"/>
              <a:gd name="connsiteX62" fmla="*/ 487581 w 524996"/>
              <a:gd name="connsiteY62" fmla="*/ 217482 h 29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24996" h="291205">
                <a:moveTo>
                  <a:pt x="487581" y="217482"/>
                </a:moveTo>
                <a:cubicBezTo>
                  <a:pt x="441980" y="164865"/>
                  <a:pt x="441980" y="164865"/>
                  <a:pt x="441980" y="164865"/>
                </a:cubicBezTo>
                <a:cubicBezTo>
                  <a:pt x="441980" y="164865"/>
                  <a:pt x="461857" y="155511"/>
                  <a:pt x="470042" y="142650"/>
                </a:cubicBezTo>
                <a:cubicBezTo>
                  <a:pt x="478227" y="129788"/>
                  <a:pt x="456010" y="102895"/>
                  <a:pt x="473549" y="90033"/>
                </a:cubicBezTo>
                <a:cubicBezTo>
                  <a:pt x="491088" y="77171"/>
                  <a:pt x="524997" y="84187"/>
                  <a:pt x="524997" y="84187"/>
                </a:cubicBezTo>
                <a:cubicBezTo>
                  <a:pt x="524997" y="84187"/>
                  <a:pt x="521489" y="67817"/>
                  <a:pt x="519151" y="44432"/>
                </a:cubicBezTo>
                <a:cubicBezTo>
                  <a:pt x="505119" y="46770"/>
                  <a:pt x="487581" y="46770"/>
                  <a:pt x="481734" y="42093"/>
                </a:cubicBezTo>
                <a:cubicBezTo>
                  <a:pt x="472380" y="36247"/>
                  <a:pt x="466534" y="23385"/>
                  <a:pt x="466534" y="23385"/>
                </a:cubicBezTo>
                <a:cubicBezTo>
                  <a:pt x="466534" y="23385"/>
                  <a:pt x="448995" y="19878"/>
                  <a:pt x="431456" y="19878"/>
                </a:cubicBezTo>
                <a:cubicBezTo>
                  <a:pt x="413917" y="19878"/>
                  <a:pt x="399886" y="4677"/>
                  <a:pt x="382347" y="4677"/>
                </a:cubicBezTo>
                <a:cubicBezTo>
                  <a:pt x="364808" y="4677"/>
                  <a:pt x="370655" y="16370"/>
                  <a:pt x="370655" y="16370"/>
                </a:cubicBezTo>
                <a:cubicBezTo>
                  <a:pt x="333238" y="12862"/>
                  <a:pt x="333238" y="12862"/>
                  <a:pt x="333238" y="12862"/>
                </a:cubicBezTo>
                <a:cubicBezTo>
                  <a:pt x="335577" y="22216"/>
                  <a:pt x="335577" y="22216"/>
                  <a:pt x="335577" y="22216"/>
                </a:cubicBezTo>
                <a:cubicBezTo>
                  <a:pt x="335577" y="22216"/>
                  <a:pt x="323884" y="19878"/>
                  <a:pt x="309853" y="24554"/>
                </a:cubicBezTo>
                <a:cubicBezTo>
                  <a:pt x="295822" y="28062"/>
                  <a:pt x="298161" y="58463"/>
                  <a:pt x="275945" y="56125"/>
                </a:cubicBezTo>
                <a:cubicBezTo>
                  <a:pt x="254898" y="53786"/>
                  <a:pt x="232683" y="44432"/>
                  <a:pt x="232683" y="44432"/>
                </a:cubicBezTo>
                <a:cubicBezTo>
                  <a:pt x="206959" y="42093"/>
                  <a:pt x="206959" y="42093"/>
                  <a:pt x="206959" y="42093"/>
                </a:cubicBezTo>
                <a:cubicBezTo>
                  <a:pt x="181235" y="32739"/>
                  <a:pt x="181235" y="32739"/>
                  <a:pt x="181235" y="32739"/>
                </a:cubicBezTo>
                <a:cubicBezTo>
                  <a:pt x="181235" y="32739"/>
                  <a:pt x="190589" y="49109"/>
                  <a:pt x="166035" y="49109"/>
                </a:cubicBezTo>
                <a:cubicBezTo>
                  <a:pt x="140311" y="49109"/>
                  <a:pt x="122772" y="39755"/>
                  <a:pt x="122772" y="39755"/>
                </a:cubicBezTo>
                <a:cubicBezTo>
                  <a:pt x="91202" y="26893"/>
                  <a:pt x="91202" y="26893"/>
                  <a:pt x="91202" y="26893"/>
                </a:cubicBezTo>
                <a:cubicBezTo>
                  <a:pt x="77171" y="39755"/>
                  <a:pt x="77171" y="39755"/>
                  <a:pt x="77171" y="39755"/>
                </a:cubicBezTo>
                <a:cubicBezTo>
                  <a:pt x="77171" y="39755"/>
                  <a:pt x="43263" y="42093"/>
                  <a:pt x="43263" y="33909"/>
                </a:cubicBezTo>
                <a:cubicBezTo>
                  <a:pt x="43263" y="26893"/>
                  <a:pt x="60802" y="17539"/>
                  <a:pt x="57294" y="9354"/>
                </a:cubicBezTo>
                <a:cubicBezTo>
                  <a:pt x="53786" y="2339"/>
                  <a:pt x="33909" y="2339"/>
                  <a:pt x="33909" y="2339"/>
                </a:cubicBezTo>
                <a:cubicBezTo>
                  <a:pt x="19878" y="0"/>
                  <a:pt x="19878" y="0"/>
                  <a:pt x="19878" y="0"/>
                </a:cubicBezTo>
                <a:cubicBezTo>
                  <a:pt x="17539" y="15201"/>
                  <a:pt x="17539" y="15201"/>
                  <a:pt x="17539" y="15201"/>
                </a:cubicBezTo>
                <a:cubicBezTo>
                  <a:pt x="0" y="30401"/>
                  <a:pt x="0" y="30401"/>
                  <a:pt x="0" y="30401"/>
                </a:cubicBezTo>
                <a:cubicBezTo>
                  <a:pt x="5846" y="52617"/>
                  <a:pt x="5846" y="52617"/>
                  <a:pt x="5846" y="52617"/>
                </a:cubicBezTo>
                <a:cubicBezTo>
                  <a:pt x="23385" y="61971"/>
                  <a:pt x="23385" y="61971"/>
                  <a:pt x="23385" y="61971"/>
                </a:cubicBezTo>
                <a:cubicBezTo>
                  <a:pt x="19878" y="74833"/>
                  <a:pt x="19878" y="74833"/>
                  <a:pt x="19878" y="74833"/>
                </a:cubicBezTo>
                <a:cubicBezTo>
                  <a:pt x="45601" y="87694"/>
                  <a:pt x="45601" y="87694"/>
                  <a:pt x="45601" y="87694"/>
                </a:cubicBezTo>
                <a:cubicBezTo>
                  <a:pt x="45601" y="87694"/>
                  <a:pt x="54955" y="99387"/>
                  <a:pt x="51448" y="106403"/>
                </a:cubicBezTo>
                <a:cubicBezTo>
                  <a:pt x="47940" y="113418"/>
                  <a:pt x="39755" y="127449"/>
                  <a:pt x="39755" y="127449"/>
                </a:cubicBezTo>
                <a:cubicBezTo>
                  <a:pt x="39755" y="127449"/>
                  <a:pt x="18708" y="121603"/>
                  <a:pt x="14031" y="129788"/>
                </a:cubicBezTo>
                <a:cubicBezTo>
                  <a:pt x="10524" y="136803"/>
                  <a:pt x="16370" y="150835"/>
                  <a:pt x="16370" y="150835"/>
                </a:cubicBezTo>
                <a:cubicBezTo>
                  <a:pt x="16370" y="150835"/>
                  <a:pt x="22216" y="166035"/>
                  <a:pt x="19878" y="171881"/>
                </a:cubicBezTo>
                <a:cubicBezTo>
                  <a:pt x="17539" y="175389"/>
                  <a:pt x="10524" y="177727"/>
                  <a:pt x="4677" y="180066"/>
                </a:cubicBezTo>
                <a:cubicBezTo>
                  <a:pt x="16370" y="196435"/>
                  <a:pt x="16370" y="196435"/>
                  <a:pt x="16370" y="196435"/>
                </a:cubicBezTo>
                <a:cubicBezTo>
                  <a:pt x="25724" y="196435"/>
                  <a:pt x="25724" y="196435"/>
                  <a:pt x="25724" y="196435"/>
                </a:cubicBezTo>
                <a:cubicBezTo>
                  <a:pt x="25724" y="211636"/>
                  <a:pt x="25724" y="211636"/>
                  <a:pt x="25724" y="211636"/>
                </a:cubicBezTo>
                <a:cubicBezTo>
                  <a:pt x="49109" y="228005"/>
                  <a:pt x="49109" y="228005"/>
                  <a:pt x="49109" y="228005"/>
                </a:cubicBezTo>
                <a:cubicBezTo>
                  <a:pt x="49109" y="228005"/>
                  <a:pt x="70155" y="240867"/>
                  <a:pt x="64309" y="261914"/>
                </a:cubicBezTo>
                <a:cubicBezTo>
                  <a:pt x="61971" y="267760"/>
                  <a:pt x="60802" y="273607"/>
                  <a:pt x="56125" y="277114"/>
                </a:cubicBezTo>
                <a:cubicBezTo>
                  <a:pt x="61971" y="282960"/>
                  <a:pt x="70155" y="289976"/>
                  <a:pt x="79510" y="289976"/>
                </a:cubicBezTo>
                <a:cubicBezTo>
                  <a:pt x="94710" y="289976"/>
                  <a:pt x="114587" y="271268"/>
                  <a:pt x="114587" y="271268"/>
                </a:cubicBezTo>
                <a:cubicBezTo>
                  <a:pt x="142650" y="282960"/>
                  <a:pt x="142650" y="282960"/>
                  <a:pt x="142650" y="282960"/>
                </a:cubicBezTo>
                <a:cubicBezTo>
                  <a:pt x="154342" y="260745"/>
                  <a:pt x="154342" y="260745"/>
                  <a:pt x="154342" y="260745"/>
                </a:cubicBezTo>
                <a:cubicBezTo>
                  <a:pt x="189420" y="254898"/>
                  <a:pt x="189420" y="254898"/>
                  <a:pt x="189420" y="254898"/>
                </a:cubicBezTo>
                <a:cubicBezTo>
                  <a:pt x="189420" y="254898"/>
                  <a:pt x="197605" y="281791"/>
                  <a:pt x="212805" y="281791"/>
                </a:cubicBezTo>
                <a:cubicBezTo>
                  <a:pt x="228005" y="281791"/>
                  <a:pt x="239698" y="275945"/>
                  <a:pt x="239698" y="275945"/>
                </a:cubicBezTo>
                <a:cubicBezTo>
                  <a:pt x="239698" y="275945"/>
                  <a:pt x="242036" y="292314"/>
                  <a:pt x="257237" y="291145"/>
                </a:cubicBezTo>
                <a:cubicBezTo>
                  <a:pt x="272437" y="288807"/>
                  <a:pt x="282960" y="275945"/>
                  <a:pt x="282960" y="275945"/>
                </a:cubicBezTo>
                <a:cubicBezTo>
                  <a:pt x="302838" y="291145"/>
                  <a:pt x="302838" y="291145"/>
                  <a:pt x="302838" y="291145"/>
                </a:cubicBezTo>
                <a:cubicBezTo>
                  <a:pt x="302838" y="291145"/>
                  <a:pt x="329731" y="288807"/>
                  <a:pt x="334408" y="279453"/>
                </a:cubicBezTo>
                <a:cubicBezTo>
                  <a:pt x="337916" y="270099"/>
                  <a:pt x="326223" y="254898"/>
                  <a:pt x="326223" y="254898"/>
                </a:cubicBezTo>
                <a:cubicBezTo>
                  <a:pt x="349608" y="243206"/>
                  <a:pt x="349608" y="243206"/>
                  <a:pt x="349608" y="243206"/>
                </a:cubicBezTo>
                <a:cubicBezTo>
                  <a:pt x="367147" y="215144"/>
                  <a:pt x="367147" y="215144"/>
                  <a:pt x="367147" y="215144"/>
                </a:cubicBezTo>
                <a:cubicBezTo>
                  <a:pt x="406902" y="218651"/>
                  <a:pt x="406902" y="218651"/>
                  <a:pt x="406902" y="218651"/>
                </a:cubicBezTo>
                <a:cubicBezTo>
                  <a:pt x="422102" y="199943"/>
                  <a:pt x="422102" y="199943"/>
                  <a:pt x="422102" y="199943"/>
                </a:cubicBezTo>
                <a:cubicBezTo>
                  <a:pt x="441980" y="224498"/>
                  <a:pt x="441980" y="224498"/>
                  <a:pt x="441980" y="224498"/>
                </a:cubicBezTo>
                <a:cubicBezTo>
                  <a:pt x="441980" y="224498"/>
                  <a:pt x="470042" y="228005"/>
                  <a:pt x="487581" y="226836"/>
                </a:cubicBezTo>
                <a:cubicBezTo>
                  <a:pt x="487581" y="220990"/>
                  <a:pt x="487581" y="217482"/>
                  <a:pt x="487581" y="217482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Полилиния: фигура 922">
            <a:extLst>
              <a:ext uri="{FF2B5EF4-FFF2-40B4-BE49-F238E27FC236}">
                <a16:creationId xmlns:a16="http://schemas.microsoft.com/office/drawing/2014/main" id="{38A06725-54EF-475B-8C88-CD4A2761F539}"/>
              </a:ext>
            </a:extLst>
          </p:cNvPr>
          <p:cNvSpPr/>
          <p:nvPr/>
        </p:nvSpPr>
        <p:spPr>
          <a:xfrm>
            <a:off x="6077750" y="5714213"/>
            <a:ext cx="524996" cy="291205"/>
          </a:xfrm>
          <a:custGeom>
            <a:avLst/>
            <a:gdLst>
              <a:gd name="connsiteX0" fmla="*/ 487581 w 524996"/>
              <a:gd name="connsiteY0" fmla="*/ 217482 h 291205"/>
              <a:gd name="connsiteX1" fmla="*/ 441980 w 524996"/>
              <a:gd name="connsiteY1" fmla="*/ 164865 h 291205"/>
              <a:gd name="connsiteX2" fmla="*/ 470042 w 524996"/>
              <a:gd name="connsiteY2" fmla="*/ 142650 h 291205"/>
              <a:gd name="connsiteX3" fmla="*/ 473549 w 524996"/>
              <a:gd name="connsiteY3" fmla="*/ 90033 h 291205"/>
              <a:gd name="connsiteX4" fmla="*/ 524997 w 524996"/>
              <a:gd name="connsiteY4" fmla="*/ 84187 h 291205"/>
              <a:gd name="connsiteX5" fmla="*/ 519151 w 524996"/>
              <a:gd name="connsiteY5" fmla="*/ 44432 h 291205"/>
              <a:gd name="connsiteX6" fmla="*/ 481734 w 524996"/>
              <a:gd name="connsiteY6" fmla="*/ 42093 h 291205"/>
              <a:gd name="connsiteX7" fmla="*/ 466534 w 524996"/>
              <a:gd name="connsiteY7" fmla="*/ 23385 h 291205"/>
              <a:gd name="connsiteX8" fmla="*/ 431456 w 524996"/>
              <a:gd name="connsiteY8" fmla="*/ 19878 h 291205"/>
              <a:gd name="connsiteX9" fmla="*/ 382347 w 524996"/>
              <a:gd name="connsiteY9" fmla="*/ 4677 h 291205"/>
              <a:gd name="connsiteX10" fmla="*/ 370655 w 524996"/>
              <a:gd name="connsiteY10" fmla="*/ 16370 h 291205"/>
              <a:gd name="connsiteX11" fmla="*/ 333238 w 524996"/>
              <a:gd name="connsiteY11" fmla="*/ 12862 h 291205"/>
              <a:gd name="connsiteX12" fmla="*/ 335577 w 524996"/>
              <a:gd name="connsiteY12" fmla="*/ 22216 h 291205"/>
              <a:gd name="connsiteX13" fmla="*/ 309853 w 524996"/>
              <a:gd name="connsiteY13" fmla="*/ 24554 h 291205"/>
              <a:gd name="connsiteX14" fmla="*/ 275945 w 524996"/>
              <a:gd name="connsiteY14" fmla="*/ 56125 h 291205"/>
              <a:gd name="connsiteX15" fmla="*/ 232683 w 524996"/>
              <a:gd name="connsiteY15" fmla="*/ 44432 h 291205"/>
              <a:gd name="connsiteX16" fmla="*/ 206959 w 524996"/>
              <a:gd name="connsiteY16" fmla="*/ 42093 h 291205"/>
              <a:gd name="connsiteX17" fmla="*/ 181235 w 524996"/>
              <a:gd name="connsiteY17" fmla="*/ 32739 h 291205"/>
              <a:gd name="connsiteX18" fmla="*/ 166035 w 524996"/>
              <a:gd name="connsiteY18" fmla="*/ 49109 h 291205"/>
              <a:gd name="connsiteX19" fmla="*/ 122772 w 524996"/>
              <a:gd name="connsiteY19" fmla="*/ 39755 h 291205"/>
              <a:gd name="connsiteX20" fmla="*/ 91202 w 524996"/>
              <a:gd name="connsiteY20" fmla="*/ 26893 h 291205"/>
              <a:gd name="connsiteX21" fmla="*/ 77171 w 524996"/>
              <a:gd name="connsiteY21" fmla="*/ 39755 h 291205"/>
              <a:gd name="connsiteX22" fmla="*/ 43263 w 524996"/>
              <a:gd name="connsiteY22" fmla="*/ 33909 h 291205"/>
              <a:gd name="connsiteX23" fmla="*/ 57294 w 524996"/>
              <a:gd name="connsiteY23" fmla="*/ 9354 h 291205"/>
              <a:gd name="connsiteX24" fmla="*/ 33909 w 524996"/>
              <a:gd name="connsiteY24" fmla="*/ 2339 h 291205"/>
              <a:gd name="connsiteX25" fmla="*/ 19878 w 524996"/>
              <a:gd name="connsiteY25" fmla="*/ 0 h 291205"/>
              <a:gd name="connsiteX26" fmla="*/ 17539 w 524996"/>
              <a:gd name="connsiteY26" fmla="*/ 15201 h 291205"/>
              <a:gd name="connsiteX27" fmla="*/ 0 w 524996"/>
              <a:gd name="connsiteY27" fmla="*/ 30401 h 291205"/>
              <a:gd name="connsiteX28" fmla="*/ 5846 w 524996"/>
              <a:gd name="connsiteY28" fmla="*/ 52617 h 291205"/>
              <a:gd name="connsiteX29" fmla="*/ 23385 w 524996"/>
              <a:gd name="connsiteY29" fmla="*/ 61971 h 291205"/>
              <a:gd name="connsiteX30" fmla="*/ 19878 w 524996"/>
              <a:gd name="connsiteY30" fmla="*/ 74833 h 291205"/>
              <a:gd name="connsiteX31" fmla="*/ 45601 w 524996"/>
              <a:gd name="connsiteY31" fmla="*/ 87694 h 291205"/>
              <a:gd name="connsiteX32" fmla="*/ 51448 w 524996"/>
              <a:gd name="connsiteY32" fmla="*/ 106403 h 291205"/>
              <a:gd name="connsiteX33" fmla="*/ 39755 w 524996"/>
              <a:gd name="connsiteY33" fmla="*/ 127449 h 291205"/>
              <a:gd name="connsiteX34" fmla="*/ 14031 w 524996"/>
              <a:gd name="connsiteY34" fmla="*/ 129788 h 291205"/>
              <a:gd name="connsiteX35" fmla="*/ 16370 w 524996"/>
              <a:gd name="connsiteY35" fmla="*/ 150835 h 291205"/>
              <a:gd name="connsiteX36" fmla="*/ 19878 w 524996"/>
              <a:gd name="connsiteY36" fmla="*/ 171881 h 291205"/>
              <a:gd name="connsiteX37" fmla="*/ 4677 w 524996"/>
              <a:gd name="connsiteY37" fmla="*/ 180066 h 291205"/>
              <a:gd name="connsiteX38" fmla="*/ 16370 w 524996"/>
              <a:gd name="connsiteY38" fmla="*/ 196435 h 291205"/>
              <a:gd name="connsiteX39" fmla="*/ 25724 w 524996"/>
              <a:gd name="connsiteY39" fmla="*/ 196435 h 291205"/>
              <a:gd name="connsiteX40" fmla="*/ 25724 w 524996"/>
              <a:gd name="connsiteY40" fmla="*/ 211636 h 291205"/>
              <a:gd name="connsiteX41" fmla="*/ 49109 w 524996"/>
              <a:gd name="connsiteY41" fmla="*/ 228005 h 291205"/>
              <a:gd name="connsiteX42" fmla="*/ 64309 w 524996"/>
              <a:gd name="connsiteY42" fmla="*/ 261914 h 291205"/>
              <a:gd name="connsiteX43" fmla="*/ 56125 w 524996"/>
              <a:gd name="connsiteY43" fmla="*/ 277114 h 291205"/>
              <a:gd name="connsiteX44" fmla="*/ 79510 w 524996"/>
              <a:gd name="connsiteY44" fmla="*/ 289976 h 291205"/>
              <a:gd name="connsiteX45" fmla="*/ 114587 w 524996"/>
              <a:gd name="connsiteY45" fmla="*/ 271268 h 291205"/>
              <a:gd name="connsiteX46" fmla="*/ 142650 w 524996"/>
              <a:gd name="connsiteY46" fmla="*/ 282960 h 291205"/>
              <a:gd name="connsiteX47" fmla="*/ 154342 w 524996"/>
              <a:gd name="connsiteY47" fmla="*/ 260745 h 291205"/>
              <a:gd name="connsiteX48" fmla="*/ 189420 w 524996"/>
              <a:gd name="connsiteY48" fmla="*/ 254898 h 291205"/>
              <a:gd name="connsiteX49" fmla="*/ 212805 w 524996"/>
              <a:gd name="connsiteY49" fmla="*/ 281791 h 291205"/>
              <a:gd name="connsiteX50" fmla="*/ 239698 w 524996"/>
              <a:gd name="connsiteY50" fmla="*/ 275945 h 291205"/>
              <a:gd name="connsiteX51" fmla="*/ 257237 w 524996"/>
              <a:gd name="connsiteY51" fmla="*/ 291145 h 291205"/>
              <a:gd name="connsiteX52" fmla="*/ 282960 w 524996"/>
              <a:gd name="connsiteY52" fmla="*/ 275945 h 291205"/>
              <a:gd name="connsiteX53" fmla="*/ 302838 w 524996"/>
              <a:gd name="connsiteY53" fmla="*/ 291145 h 291205"/>
              <a:gd name="connsiteX54" fmla="*/ 334408 w 524996"/>
              <a:gd name="connsiteY54" fmla="*/ 279453 h 291205"/>
              <a:gd name="connsiteX55" fmla="*/ 326223 w 524996"/>
              <a:gd name="connsiteY55" fmla="*/ 254898 h 291205"/>
              <a:gd name="connsiteX56" fmla="*/ 349608 w 524996"/>
              <a:gd name="connsiteY56" fmla="*/ 243206 h 291205"/>
              <a:gd name="connsiteX57" fmla="*/ 367147 w 524996"/>
              <a:gd name="connsiteY57" fmla="*/ 215144 h 291205"/>
              <a:gd name="connsiteX58" fmla="*/ 406902 w 524996"/>
              <a:gd name="connsiteY58" fmla="*/ 218651 h 291205"/>
              <a:gd name="connsiteX59" fmla="*/ 422102 w 524996"/>
              <a:gd name="connsiteY59" fmla="*/ 199943 h 291205"/>
              <a:gd name="connsiteX60" fmla="*/ 441980 w 524996"/>
              <a:gd name="connsiteY60" fmla="*/ 224498 h 291205"/>
              <a:gd name="connsiteX61" fmla="*/ 487581 w 524996"/>
              <a:gd name="connsiteY61" fmla="*/ 226836 h 291205"/>
              <a:gd name="connsiteX62" fmla="*/ 487581 w 524996"/>
              <a:gd name="connsiteY62" fmla="*/ 217482 h 29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24996" h="291205">
                <a:moveTo>
                  <a:pt x="487581" y="217482"/>
                </a:moveTo>
                <a:cubicBezTo>
                  <a:pt x="441980" y="164865"/>
                  <a:pt x="441980" y="164865"/>
                  <a:pt x="441980" y="164865"/>
                </a:cubicBezTo>
                <a:cubicBezTo>
                  <a:pt x="441980" y="164865"/>
                  <a:pt x="461857" y="155511"/>
                  <a:pt x="470042" y="142650"/>
                </a:cubicBezTo>
                <a:cubicBezTo>
                  <a:pt x="478227" y="129788"/>
                  <a:pt x="456010" y="102895"/>
                  <a:pt x="473549" y="90033"/>
                </a:cubicBezTo>
                <a:cubicBezTo>
                  <a:pt x="491088" y="77171"/>
                  <a:pt x="524997" y="84187"/>
                  <a:pt x="524997" y="84187"/>
                </a:cubicBezTo>
                <a:cubicBezTo>
                  <a:pt x="524997" y="84187"/>
                  <a:pt x="521489" y="67817"/>
                  <a:pt x="519151" y="44432"/>
                </a:cubicBezTo>
                <a:cubicBezTo>
                  <a:pt x="505119" y="46770"/>
                  <a:pt x="487581" y="46770"/>
                  <a:pt x="481734" y="42093"/>
                </a:cubicBezTo>
                <a:cubicBezTo>
                  <a:pt x="472380" y="36247"/>
                  <a:pt x="466534" y="23385"/>
                  <a:pt x="466534" y="23385"/>
                </a:cubicBezTo>
                <a:cubicBezTo>
                  <a:pt x="466534" y="23385"/>
                  <a:pt x="448995" y="19878"/>
                  <a:pt x="431456" y="19878"/>
                </a:cubicBezTo>
                <a:cubicBezTo>
                  <a:pt x="413917" y="19878"/>
                  <a:pt x="399886" y="4677"/>
                  <a:pt x="382347" y="4677"/>
                </a:cubicBezTo>
                <a:cubicBezTo>
                  <a:pt x="364808" y="4677"/>
                  <a:pt x="370655" y="16370"/>
                  <a:pt x="370655" y="16370"/>
                </a:cubicBezTo>
                <a:cubicBezTo>
                  <a:pt x="333238" y="12862"/>
                  <a:pt x="333238" y="12862"/>
                  <a:pt x="333238" y="12862"/>
                </a:cubicBezTo>
                <a:cubicBezTo>
                  <a:pt x="335577" y="22216"/>
                  <a:pt x="335577" y="22216"/>
                  <a:pt x="335577" y="22216"/>
                </a:cubicBezTo>
                <a:cubicBezTo>
                  <a:pt x="335577" y="22216"/>
                  <a:pt x="323884" y="19878"/>
                  <a:pt x="309853" y="24554"/>
                </a:cubicBezTo>
                <a:cubicBezTo>
                  <a:pt x="295822" y="28062"/>
                  <a:pt x="298161" y="58463"/>
                  <a:pt x="275945" y="56125"/>
                </a:cubicBezTo>
                <a:cubicBezTo>
                  <a:pt x="254898" y="53786"/>
                  <a:pt x="232683" y="44432"/>
                  <a:pt x="232683" y="44432"/>
                </a:cubicBezTo>
                <a:cubicBezTo>
                  <a:pt x="206959" y="42093"/>
                  <a:pt x="206959" y="42093"/>
                  <a:pt x="206959" y="42093"/>
                </a:cubicBezTo>
                <a:cubicBezTo>
                  <a:pt x="181235" y="32739"/>
                  <a:pt x="181235" y="32739"/>
                  <a:pt x="181235" y="32739"/>
                </a:cubicBezTo>
                <a:cubicBezTo>
                  <a:pt x="181235" y="32739"/>
                  <a:pt x="190589" y="49109"/>
                  <a:pt x="166035" y="49109"/>
                </a:cubicBezTo>
                <a:cubicBezTo>
                  <a:pt x="140311" y="49109"/>
                  <a:pt x="122772" y="39755"/>
                  <a:pt x="122772" y="39755"/>
                </a:cubicBezTo>
                <a:cubicBezTo>
                  <a:pt x="91202" y="26893"/>
                  <a:pt x="91202" y="26893"/>
                  <a:pt x="91202" y="26893"/>
                </a:cubicBezTo>
                <a:cubicBezTo>
                  <a:pt x="77171" y="39755"/>
                  <a:pt x="77171" y="39755"/>
                  <a:pt x="77171" y="39755"/>
                </a:cubicBezTo>
                <a:cubicBezTo>
                  <a:pt x="77171" y="39755"/>
                  <a:pt x="43263" y="42093"/>
                  <a:pt x="43263" y="33909"/>
                </a:cubicBezTo>
                <a:cubicBezTo>
                  <a:pt x="43263" y="26893"/>
                  <a:pt x="60802" y="17539"/>
                  <a:pt x="57294" y="9354"/>
                </a:cubicBezTo>
                <a:cubicBezTo>
                  <a:pt x="53786" y="2339"/>
                  <a:pt x="33909" y="2339"/>
                  <a:pt x="33909" y="2339"/>
                </a:cubicBezTo>
                <a:cubicBezTo>
                  <a:pt x="19878" y="0"/>
                  <a:pt x="19878" y="0"/>
                  <a:pt x="19878" y="0"/>
                </a:cubicBezTo>
                <a:cubicBezTo>
                  <a:pt x="17539" y="15201"/>
                  <a:pt x="17539" y="15201"/>
                  <a:pt x="17539" y="15201"/>
                </a:cubicBezTo>
                <a:cubicBezTo>
                  <a:pt x="0" y="30401"/>
                  <a:pt x="0" y="30401"/>
                  <a:pt x="0" y="30401"/>
                </a:cubicBezTo>
                <a:cubicBezTo>
                  <a:pt x="5846" y="52617"/>
                  <a:pt x="5846" y="52617"/>
                  <a:pt x="5846" y="52617"/>
                </a:cubicBezTo>
                <a:cubicBezTo>
                  <a:pt x="23385" y="61971"/>
                  <a:pt x="23385" y="61971"/>
                  <a:pt x="23385" y="61971"/>
                </a:cubicBezTo>
                <a:cubicBezTo>
                  <a:pt x="19878" y="74833"/>
                  <a:pt x="19878" y="74833"/>
                  <a:pt x="19878" y="74833"/>
                </a:cubicBezTo>
                <a:cubicBezTo>
                  <a:pt x="45601" y="87694"/>
                  <a:pt x="45601" y="87694"/>
                  <a:pt x="45601" y="87694"/>
                </a:cubicBezTo>
                <a:cubicBezTo>
                  <a:pt x="45601" y="87694"/>
                  <a:pt x="54955" y="99387"/>
                  <a:pt x="51448" y="106403"/>
                </a:cubicBezTo>
                <a:cubicBezTo>
                  <a:pt x="47940" y="113418"/>
                  <a:pt x="39755" y="127449"/>
                  <a:pt x="39755" y="127449"/>
                </a:cubicBezTo>
                <a:cubicBezTo>
                  <a:pt x="39755" y="127449"/>
                  <a:pt x="18708" y="121603"/>
                  <a:pt x="14031" y="129788"/>
                </a:cubicBezTo>
                <a:cubicBezTo>
                  <a:pt x="10524" y="136803"/>
                  <a:pt x="16370" y="150835"/>
                  <a:pt x="16370" y="150835"/>
                </a:cubicBezTo>
                <a:cubicBezTo>
                  <a:pt x="16370" y="150835"/>
                  <a:pt x="22216" y="166035"/>
                  <a:pt x="19878" y="171881"/>
                </a:cubicBezTo>
                <a:cubicBezTo>
                  <a:pt x="17539" y="175389"/>
                  <a:pt x="10524" y="177727"/>
                  <a:pt x="4677" y="180066"/>
                </a:cubicBezTo>
                <a:cubicBezTo>
                  <a:pt x="16370" y="196435"/>
                  <a:pt x="16370" y="196435"/>
                  <a:pt x="16370" y="196435"/>
                </a:cubicBezTo>
                <a:cubicBezTo>
                  <a:pt x="25724" y="196435"/>
                  <a:pt x="25724" y="196435"/>
                  <a:pt x="25724" y="196435"/>
                </a:cubicBezTo>
                <a:cubicBezTo>
                  <a:pt x="25724" y="211636"/>
                  <a:pt x="25724" y="211636"/>
                  <a:pt x="25724" y="211636"/>
                </a:cubicBezTo>
                <a:cubicBezTo>
                  <a:pt x="49109" y="228005"/>
                  <a:pt x="49109" y="228005"/>
                  <a:pt x="49109" y="228005"/>
                </a:cubicBezTo>
                <a:cubicBezTo>
                  <a:pt x="49109" y="228005"/>
                  <a:pt x="70155" y="240867"/>
                  <a:pt x="64309" y="261914"/>
                </a:cubicBezTo>
                <a:cubicBezTo>
                  <a:pt x="61971" y="267760"/>
                  <a:pt x="60802" y="273607"/>
                  <a:pt x="56125" y="277114"/>
                </a:cubicBezTo>
                <a:cubicBezTo>
                  <a:pt x="61971" y="282960"/>
                  <a:pt x="70155" y="289976"/>
                  <a:pt x="79510" y="289976"/>
                </a:cubicBezTo>
                <a:cubicBezTo>
                  <a:pt x="94710" y="289976"/>
                  <a:pt x="114587" y="271268"/>
                  <a:pt x="114587" y="271268"/>
                </a:cubicBezTo>
                <a:cubicBezTo>
                  <a:pt x="142650" y="282960"/>
                  <a:pt x="142650" y="282960"/>
                  <a:pt x="142650" y="282960"/>
                </a:cubicBezTo>
                <a:cubicBezTo>
                  <a:pt x="154342" y="260745"/>
                  <a:pt x="154342" y="260745"/>
                  <a:pt x="154342" y="260745"/>
                </a:cubicBezTo>
                <a:cubicBezTo>
                  <a:pt x="189420" y="254898"/>
                  <a:pt x="189420" y="254898"/>
                  <a:pt x="189420" y="254898"/>
                </a:cubicBezTo>
                <a:cubicBezTo>
                  <a:pt x="189420" y="254898"/>
                  <a:pt x="197605" y="281791"/>
                  <a:pt x="212805" y="281791"/>
                </a:cubicBezTo>
                <a:cubicBezTo>
                  <a:pt x="228005" y="281791"/>
                  <a:pt x="239698" y="275945"/>
                  <a:pt x="239698" y="275945"/>
                </a:cubicBezTo>
                <a:cubicBezTo>
                  <a:pt x="239698" y="275945"/>
                  <a:pt x="242036" y="292314"/>
                  <a:pt x="257237" y="291145"/>
                </a:cubicBezTo>
                <a:cubicBezTo>
                  <a:pt x="272437" y="288807"/>
                  <a:pt x="282960" y="275945"/>
                  <a:pt x="282960" y="275945"/>
                </a:cubicBezTo>
                <a:cubicBezTo>
                  <a:pt x="302838" y="291145"/>
                  <a:pt x="302838" y="291145"/>
                  <a:pt x="302838" y="291145"/>
                </a:cubicBezTo>
                <a:cubicBezTo>
                  <a:pt x="302838" y="291145"/>
                  <a:pt x="329731" y="288807"/>
                  <a:pt x="334408" y="279453"/>
                </a:cubicBezTo>
                <a:cubicBezTo>
                  <a:pt x="337916" y="270099"/>
                  <a:pt x="326223" y="254898"/>
                  <a:pt x="326223" y="254898"/>
                </a:cubicBezTo>
                <a:cubicBezTo>
                  <a:pt x="349608" y="243206"/>
                  <a:pt x="349608" y="243206"/>
                  <a:pt x="349608" y="243206"/>
                </a:cubicBezTo>
                <a:cubicBezTo>
                  <a:pt x="367147" y="215144"/>
                  <a:pt x="367147" y="215144"/>
                  <a:pt x="367147" y="215144"/>
                </a:cubicBezTo>
                <a:cubicBezTo>
                  <a:pt x="406902" y="218651"/>
                  <a:pt x="406902" y="218651"/>
                  <a:pt x="406902" y="218651"/>
                </a:cubicBezTo>
                <a:cubicBezTo>
                  <a:pt x="422102" y="199943"/>
                  <a:pt x="422102" y="199943"/>
                  <a:pt x="422102" y="199943"/>
                </a:cubicBezTo>
                <a:cubicBezTo>
                  <a:pt x="441980" y="224498"/>
                  <a:pt x="441980" y="224498"/>
                  <a:pt x="441980" y="224498"/>
                </a:cubicBezTo>
                <a:cubicBezTo>
                  <a:pt x="441980" y="224498"/>
                  <a:pt x="470042" y="228005"/>
                  <a:pt x="487581" y="226836"/>
                </a:cubicBezTo>
                <a:cubicBezTo>
                  <a:pt x="487581" y="220990"/>
                  <a:pt x="487581" y="217482"/>
                  <a:pt x="487581" y="217482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Полилиния: фигура 923">
            <a:extLst>
              <a:ext uri="{FF2B5EF4-FFF2-40B4-BE49-F238E27FC236}">
                <a16:creationId xmlns:a16="http://schemas.microsoft.com/office/drawing/2014/main" id="{F2F0CC50-CDFB-4B77-9293-F67B68C01145}"/>
              </a:ext>
            </a:extLst>
          </p:cNvPr>
          <p:cNvSpPr/>
          <p:nvPr/>
        </p:nvSpPr>
        <p:spPr>
          <a:xfrm>
            <a:off x="5935100" y="5891940"/>
            <a:ext cx="210322" cy="159019"/>
          </a:xfrm>
          <a:custGeom>
            <a:avLst/>
            <a:gdLst>
              <a:gd name="connsiteX0" fmla="*/ 194097 w 210322"/>
              <a:gd name="connsiteY0" fmla="*/ 49109 h 159019"/>
              <a:gd name="connsiteX1" fmla="*/ 170712 w 210322"/>
              <a:gd name="connsiteY1" fmla="*/ 32739 h 159019"/>
              <a:gd name="connsiteX2" fmla="*/ 170712 w 210322"/>
              <a:gd name="connsiteY2" fmla="*/ 17539 h 159019"/>
              <a:gd name="connsiteX3" fmla="*/ 161357 w 210322"/>
              <a:gd name="connsiteY3" fmla="*/ 17539 h 159019"/>
              <a:gd name="connsiteX4" fmla="*/ 149665 w 210322"/>
              <a:gd name="connsiteY4" fmla="*/ 0 h 159019"/>
              <a:gd name="connsiteX5" fmla="*/ 147327 w 210322"/>
              <a:gd name="connsiteY5" fmla="*/ 0 h 159019"/>
              <a:gd name="connsiteX6" fmla="*/ 97048 w 210322"/>
              <a:gd name="connsiteY6" fmla="*/ 3508 h 159019"/>
              <a:gd name="connsiteX7" fmla="*/ 88864 w 210322"/>
              <a:gd name="connsiteY7" fmla="*/ 11693 h 159019"/>
              <a:gd name="connsiteX8" fmla="*/ 63140 w 210322"/>
              <a:gd name="connsiteY8" fmla="*/ 11693 h 159019"/>
              <a:gd name="connsiteX9" fmla="*/ 57294 w 210322"/>
              <a:gd name="connsiteY9" fmla="*/ 26893 h 159019"/>
              <a:gd name="connsiteX10" fmla="*/ 33908 w 210322"/>
              <a:gd name="connsiteY10" fmla="*/ 26893 h 159019"/>
              <a:gd name="connsiteX11" fmla="*/ 24554 w 210322"/>
              <a:gd name="connsiteY11" fmla="*/ 42093 h 159019"/>
              <a:gd name="connsiteX12" fmla="*/ 3508 w 210322"/>
              <a:gd name="connsiteY12" fmla="*/ 49109 h 159019"/>
              <a:gd name="connsiteX13" fmla="*/ 0 w 210322"/>
              <a:gd name="connsiteY13" fmla="*/ 77171 h 159019"/>
              <a:gd name="connsiteX14" fmla="*/ 9354 w 210322"/>
              <a:gd name="connsiteY14" fmla="*/ 98218 h 159019"/>
              <a:gd name="connsiteX15" fmla="*/ 5846 w 210322"/>
              <a:gd name="connsiteY15" fmla="*/ 120433 h 159019"/>
              <a:gd name="connsiteX16" fmla="*/ 21046 w 210322"/>
              <a:gd name="connsiteY16" fmla="*/ 132126 h 159019"/>
              <a:gd name="connsiteX17" fmla="*/ 21046 w 210322"/>
              <a:gd name="connsiteY17" fmla="*/ 159019 h 159019"/>
              <a:gd name="connsiteX18" fmla="*/ 56124 w 210322"/>
              <a:gd name="connsiteY18" fmla="*/ 146157 h 159019"/>
              <a:gd name="connsiteX19" fmla="*/ 59632 w 210322"/>
              <a:gd name="connsiteY19" fmla="*/ 159019 h 159019"/>
              <a:gd name="connsiteX20" fmla="*/ 68986 w 210322"/>
              <a:gd name="connsiteY20" fmla="*/ 149665 h 159019"/>
              <a:gd name="connsiteX21" fmla="*/ 115756 w 210322"/>
              <a:gd name="connsiteY21" fmla="*/ 153173 h 159019"/>
              <a:gd name="connsiteX22" fmla="*/ 121603 w 210322"/>
              <a:gd name="connsiteY22" fmla="*/ 132126 h 159019"/>
              <a:gd name="connsiteX23" fmla="*/ 174219 w 210322"/>
              <a:gd name="connsiteY23" fmla="*/ 125111 h 159019"/>
              <a:gd name="connsiteX24" fmla="*/ 209297 w 210322"/>
              <a:gd name="connsiteY24" fmla="*/ 83017 h 159019"/>
              <a:gd name="connsiteX25" fmla="*/ 194097 w 210322"/>
              <a:gd name="connsiteY25" fmla="*/ 49109 h 15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0322" h="159019">
                <a:moveTo>
                  <a:pt x="194097" y="49109"/>
                </a:moveTo>
                <a:cubicBezTo>
                  <a:pt x="170712" y="32739"/>
                  <a:pt x="170712" y="32739"/>
                  <a:pt x="170712" y="32739"/>
                </a:cubicBezTo>
                <a:cubicBezTo>
                  <a:pt x="170712" y="17539"/>
                  <a:pt x="170712" y="17539"/>
                  <a:pt x="170712" y="17539"/>
                </a:cubicBezTo>
                <a:cubicBezTo>
                  <a:pt x="161357" y="17539"/>
                  <a:pt x="161357" y="17539"/>
                  <a:pt x="161357" y="17539"/>
                </a:cubicBezTo>
                <a:cubicBezTo>
                  <a:pt x="149665" y="0"/>
                  <a:pt x="149665" y="0"/>
                  <a:pt x="149665" y="0"/>
                </a:cubicBezTo>
                <a:lnTo>
                  <a:pt x="147327" y="0"/>
                </a:lnTo>
                <a:cubicBezTo>
                  <a:pt x="97048" y="3508"/>
                  <a:pt x="97048" y="3508"/>
                  <a:pt x="97048" y="3508"/>
                </a:cubicBezTo>
                <a:cubicBezTo>
                  <a:pt x="88864" y="11693"/>
                  <a:pt x="88864" y="11693"/>
                  <a:pt x="88864" y="11693"/>
                </a:cubicBezTo>
                <a:cubicBezTo>
                  <a:pt x="63140" y="11693"/>
                  <a:pt x="63140" y="11693"/>
                  <a:pt x="63140" y="11693"/>
                </a:cubicBezTo>
                <a:cubicBezTo>
                  <a:pt x="63140" y="11693"/>
                  <a:pt x="71325" y="26893"/>
                  <a:pt x="57294" y="26893"/>
                </a:cubicBezTo>
                <a:cubicBezTo>
                  <a:pt x="43262" y="26893"/>
                  <a:pt x="33908" y="26893"/>
                  <a:pt x="33908" y="26893"/>
                </a:cubicBezTo>
                <a:cubicBezTo>
                  <a:pt x="24554" y="42093"/>
                  <a:pt x="24554" y="42093"/>
                  <a:pt x="24554" y="42093"/>
                </a:cubicBezTo>
                <a:cubicBezTo>
                  <a:pt x="3508" y="49109"/>
                  <a:pt x="3508" y="49109"/>
                  <a:pt x="3508" y="49109"/>
                </a:cubicBezTo>
                <a:cubicBezTo>
                  <a:pt x="0" y="77171"/>
                  <a:pt x="0" y="77171"/>
                  <a:pt x="0" y="77171"/>
                </a:cubicBezTo>
                <a:cubicBezTo>
                  <a:pt x="9354" y="98218"/>
                  <a:pt x="9354" y="98218"/>
                  <a:pt x="9354" y="98218"/>
                </a:cubicBezTo>
                <a:cubicBezTo>
                  <a:pt x="9354" y="98218"/>
                  <a:pt x="5846" y="111079"/>
                  <a:pt x="5846" y="120433"/>
                </a:cubicBezTo>
                <a:cubicBezTo>
                  <a:pt x="5846" y="129788"/>
                  <a:pt x="21046" y="132126"/>
                  <a:pt x="21046" y="132126"/>
                </a:cubicBezTo>
                <a:cubicBezTo>
                  <a:pt x="21046" y="159019"/>
                  <a:pt x="21046" y="159019"/>
                  <a:pt x="21046" y="159019"/>
                </a:cubicBezTo>
                <a:cubicBezTo>
                  <a:pt x="56124" y="146157"/>
                  <a:pt x="56124" y="146157"/>
                  <a:pt x="56124" y="146157"/>
                </a:cubicBezTo>
                <a:cubicBezTo>
                  <a:pt x="56124" y="146157"/>
                  <a:pt x="58463" y="152003"/>
                  <a:pt x="59632" y="159019"/>
                </a:cubicBezTo>
                <a:cubicBezTo>
                  <a:pt x="68986" y="149665"/>
                  <a:pt x="68986" y="149665"/>
                  <a:pt x="68986" y="149665"/>
                </a:cubicBezTo>
                <a:cubicBezTo>
                  <a:pt x="68986" y="149665"/>
                  <a:pt x="107571" y="164865"/>
                  <a:pt x="115756" y="153173"/>
                </a:cubicBezTo>
                <a:cubicBezTo>
                  <a:pt x="123941" y="141480"/>
                  <a:pt x="121603" y="132126"/>
                  <a:pt x="121603" y="132126"/>
                </a:cubicBezTo>
                <a:cubicBezTo>
                  <a:pt x="121603" y="132126"/>
                  <a:pt x="159019" y="140311"/>
                  <a:pt x="174219" y="125111"/>
                </a:cubicBezTo>
                <a:cubicBezTo>
                  <a:pt x="189419" y="109910"/>
                  <a:pt x="203451" y="104064"/>
                  <a:pt x="209297" y="83017"/>
                </a:cubicBezTo>
                <a:cubicBezTo>
                  <a:pt x="215143" y="63140"/>
                  <a:pt x="194097" y="49109"/>
                  <a:pt x="194097" y="49109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6" name="Полилиния: фигура 924">
            <a:extLst>
              <a:ext uri="{FF2B5EF4-FFF2-40B4-BE49-F238E27FC236}">
                <a16:creationId xmlns:a16="http://schemas.microsoft.com/office/drawing/2014/main" id="{0100EA1B-EF91-4D76-B7E4-1F38443820E6}"/>
              </a:ext>
            </a:extLst>
          </p:cNvPr>
          <p:cNvSpPr/>
          <p:nvPr/>
        </p:nvSpPr>
        <p:spPr>
          <a:xfrm>
            <a:off x="5935100" y="5891940"/>
            <a:ext cx="210322" cy="159019"/>
          </a:xfrm>
          <a:custGeom>
            <a:avLst/>
            <a:gdLst>
              <a:gd name="connsiteX0" fmla="*/ 194097 w 210322"/>
              <a:gd name="connsiteY0" fmla="*/ 49109 h 159019"/>
              <a:gd name="connsiteX1" fmla="*/ 170712 w 210322"/>
              <a:gd name="connsiteY1" fmla="*/ 32739 h 159019"/>
              <a:gd name="connsiteX2" fmla="*/ 170712 w 210322"/>
              <a:gd name="connsiteY2" fmla="*/ 17539 h 159019"/>
              <a:gd name="connsiteX3" fmla="*/ 161357 w 210322"/>
              <a:gd name="connsiteY3" fmla="*/ 17539 h 159019"/>
              <a:gd name="connsiteX4" fmla="*/ 149665 w 210322"/>
              <a:gd name="connsiteY4" fmla="*/ 0 h 159019"/>
              <a:gd name="connsiteX5" fmla="*/ 147327 w 210322"/>
              <a:gd name="connsiteY5" fmla="*/ 0 h 159019"/>
              <a:gd name="connsiteX6" fmla="*/ 97048 w 210322"/>
              <a:gd name="connsiteY6" fmla="*/ 3508 h 159019"/>
              <a:gd name="connsiteX7" fmla="*/ 88864 w 210322"/>
              <a:gd name="connsiteY7" fmla="*/ 11693 h 159019"/>
              <a:gd name="connsiteX8" fmla="*/ 63140 w 210322"/>
              <a:gd name="connsiteY8" fmla="*/ 11693 h 159019"/>
              <a:gd name="connsiteX9" fmla="*/ 57294 w 210322"/>
              <a:gd name="connsiteY9" fmla="*/ 26893 h 159019"/>
              <a:gd name="connsiteX10" fmla="*/ 33908 w 210322"/>
              <a:gd name="connsiteY10" fmla="*/ 26893 h 159019"/>
              <a:gd name="connsiteX11" fmla="*/ 24554 w 210322"/>
              <a:gd name="connsiteY11" fmla="*/ 42093 h 159019"/>
              <a:gd name="connsiteX12" fmla="*/ 3508 w 210322"/>
              <a:gd name="connsiteY12" fmla="*/ 49109 h 159019"/>
              <a:gd name="connsiteX13" fmla="*/ 0 w 210322"/>
              <a:gd name="connsiteY13" fmla="*/ 77171 h 159019"/>
              <a:gd name="connsiteX14" fmla="*/ 9354 w 210322"/>
              <a:gd name="connsiteY14" fmla="*/ 98218 h 159019"/>
              <a:gd name="connsiteX15" fmla="*/ 5846 w 210322"/>
              <a:gd name="connsiteY15" fmla="*/ 120433 h 159019"/>
              <a:gd name="connsiteX16" fmla="*/ 21046 w 210322"/>
              <a:gd name="connsiteY16" fmla="*/ 132126 h 159019"/>
              <a:gd name="connsiteX17" fmla="*/ 21046 w 210322"/>
              <a:gd name="connsiteY17" fmla="*/ 159019 h 159019"/>
              <a:gd name="connsiteX18" fmla="*/ 56124 w 210322"/>
              <a:gd name="connsiteY18" fmla="*/ 146157 h 159019"/>
              <a:gd name="connsiteX19" fmla="*/ 59632 w 210322"/>
              <a:gd name="connsiteY19" fmla="*/ 159019 h 159019"/>
              <a:gd name="connsiteX20" fmla="*/ 68986 w 210322"/>
              <a:gd name="connsiteY20" fmla="*/ 149665 h 159019"/>
              <a:gd name="connsiteX21" fmla="*/ 115756 w 210322"/>
              <a:gd name="connsiteY21" fmla="*/ 153173 h 159019"/>
              <a:gd name="connsiteX22" fmla="*/ 121603 w 210322"/>
              <a:gd name="connsiteY22" fmla="*/ 132126 h 159019"/>
              <a:gd name="connsiteX23" fmla="*/ 174219 w 210322"/>
              <a:gd name="connsiteY23" fmla="*/ 125111 h 159019"/>
              <a:gd name="connsiteX24" fmla="*/ 209297 w 210322"/>
              <a:gd name="connsiteY24" fmla="*/ 83017 h 159019"/>
              <a:gd name="connsiteX25" fmla="*/ 194097 w 210322"/>
              <a:gd name="connsiteY25" fmla="*/ 49109 h 15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0322" h="159019">
                <a:moveTo>
                  <a:pt x="194097" y="49109"/>
                </a:moveTo>
                <a:cubicBezTo>
                  <a:pt x="170712" y="32739"/>
                  <a:pt x="170712" y="32739"/>
                  <a:pt x="170712" y="32739"/>
                </a:cubicBezTo>
                <a:cubicBezTo>
                  <a:pt x="170712" y="17539"/>
                  <a:pt x="170712" y="17539"/>
                  <a:pt x="170712" y="17539"/>
                </a:cubicBezTo>
                <a:cubicBezTo>
                  <a:pt x="161357" y="17539"/>
                  <a:pt x="161357" y="17539"/>
                  <a:pt x="161357" y="17539"/>
                </a:cubicBezTo>
                <a:cubicBezTo>
                  <a:pt x="149665" y="0"/>
                  <a:pt x="149665" y="0"/>
                  <a:pt x="149665" y="0"/>
                </a:cubicBezTo>
                <a:lnTo>
                  <a:pt x="147327" y="0"/>
                </a:lnTo>
                <a:cubicBezTo>
                  <a:pt x="97048" y="3508"/>
                  <a:pt x="97048" y="3508"/>
                  <a:pt x="97048" y="3508"/>
                </a:cubicBezTo>
                <a:cubicBezTo>
                  <a:pt x="88864" y="11693"/>
                  <a:pt x="88864" y="11693"/>
                  <a:pt x="88864" y="11693"/>
                </a:cubicBezTo>
                <a:cubicBezTo>
                  <a:pt x="63140" y="11693"/>
                  <a:pt x="63140" y="11693"/>
                  <a:pt x="63140" y="11693"/>
                </a:cubicBezTo>
                <a:cubicBezTo>
                  <a:pt x="63140" y="11693"/>
                  <a:pt x="71325" y="26893"/>
                  <a:pt x="57294" y="26893"/>
                </a:cubicBezTo>
                <a:cubicBezTo>
                  <a:pt x="43262" y="26893"/>
                  <a:pt x="33908" y="26893"/>
                  <a:pt x="33908" y="26893"/>
                </a:cubicBezTo>
                <a:cubicBezTo>
                  <a:pt x="24554" y="42093"/>
                  <a:pt x="24554" y="42093"/>
                  <a:pt x="24554" y="42093"/>
                </a:cubicBezTo>
                <a:cubicBezTo>
                  <a:pt x="3508" y="49109"/>
                  <a:pt x="3508" y="49109"/>
                  <a:pt x="3508" y="49109"/>
                </a:cubicBezTo>
                <a:cubicBezTo>
                  <a:pt x="0" y="77171"/>
                  <a:pt x="0" y="77171"/>
                  <a:pt x="0" y="77171"/>
                </a:cubicBezTo>
                <a:cubicBezTo>
                  <a:pt x="9354" y="98218"/>
                  <a:pt x="9354" y="98218"/>
                  <a:pt x="9354" y="98218"/>
                </a:cubicBezTo>
                <a:cubicBezTo>
                  <a:pt x="9354" y="98218"/>
                  <a:pt x="5846" y="111079"/>
                  <a:pt x="5846" y="120433"/>
                </a:cubicBezTo>
                <a:cubicBezTo>
                  <a:pt x="5846" y="129788"/>
                  <a:pt x="21046" y="132126"/>
                  <a:pt x="21046" y="132126"/>
                </a:cubicBezTo>
                <a:cubicBezTo>
                  <a:pt x="21046" y="159019"/>
                  <a:pt x="21046" y="159019"/>
                  <a:pt x="21046" y="159019"/>
                </a:cubicBezTo>
                <a:cubicBezTo>
                  <a:pt x="56124" y="146157"/>
                  <a:pt x="56124" y="146157"/>
                  <a:pt x="56124" y="146157"/>
                </a:cubicBezTo>
                <a:cubicBezTo>
                  <a:pt x="56124" y="146157"/>
                  <a:pt x="58463" y="152003"/>
                  <a:pt x="59632" y="159019"/>
                </a:cubicBezTo>
                <a:cubicBezTo>
                  <a:pt x="68986" y="149665"/>
                  <a:pt x="68986" y="149665"/>
                  <a:pt x="68986" y="149665"/>
                </a:cubicBezTo>
                <a:cubicBezTo>
                  <a:pt x="68986" y="149665"/>
                  <a:pt x="107571" y="164865"/>
                  <a:pt x="115756" y="153173"/>
                </a:cubicBezTo>
                <a:cubicBezTo>
                  <a:pt x="123941" y="141480"/>
                  <a:pt x="121603" y="132126"/>
                  <a:pt x="121603" y="132126"/>
                </a:cubicBezTo>
                <a:cubicBezTo>
                  <a:pt x="121603" y="132126"/>
                  <a:pt x="159019" y="140311"/>
                  <a:pt x="174219" y="125111"/>
                </a:cubicBezTo>
                <a:cubicBezTo>
                  <a:pt x="189419" y="109910"/>
                  <a:pt x="203451" y="104064"/>
                  <a:pt x="209297" y="83017"/>
                </a:cubicBezTo>
                <a:cubicBezTo>
                  <a:pt x="215143" y="63140"/>
                  <a:pt x="194097" y="49109"/>
                  <a:pt x="194097" y="49109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Полилиния: фигура 925">
            <a:extLst>
              <a:ext uri="{FF2B5EF4-FFF2-40B4-BE49-F238E27FC236}">
                <a16:creationId xmlns:a16="http://schemas.microsoft.com/office/drawing/2014/main" id="{A8025322-6B13-4779-9F70-D9C85B0F97C0}"/>
              </a:ext>
            </a:extLst>
          </p:cNvPr>
          <p:cNvSpPr/>
          <p:nvPr/>
        </p:nvSpPr>
        <p:spPr>
          <a:xfrm>
            <a:off x="6406311" y="5292051"/>
            <a:ext cx="275944" cy="298220"/>
          </a:xfrm>
          <a:custGeom>
            <a:avLst/>
            <a:gdLst>
              <a:gd name="connsiteX0" fmla="*/ 0 w 275944"/>
              <a:gd name="connsiteY0" fmla="*/ 18768 h 298220"/>
              <a:gd name="connsiteX1" fmla="*/ 46770 w 275944"/>
              <a:gd name="connsiteY1" fmla="*/ 55015 h 298220"/>
              <a:gd name="connsiteX2" fmla="*/ 44432 w 275944"/>
              <a:gd name="connsiteY2" fmla="*/ 73723 h 298220"/>
              <a:gd name="connsiteX3" fmla="*/ 73663 w 275944"/>
              <a:gd name="connsiteY3" fmla="*/ 91262 h 298220"/>
              <a:gd name="connsiteX4" fmla="*/ 85356 w 275944"/>
              <a:gd name="connsiteY4" fmla="*/ 118155 h 298220"/>
              <a:gd name="connsiteX5" fmla="*/ 100556 w 275944"/>
              <a:gd name="connsiteY5" fmla="*/ 120493 h 298220"/>
              <a:gd name="connsiteX6" fmla="*/ 104064 w 275944"/>
              <a:gd name="connsiteY6" fmla="*/ 139202 h 298220"/>
              <a:gd name="connsiteX7" fmla="*/ 136803 w 275944"/>
              <a:gd name="connsiteY7" fmla="*/ 157910 h 298220"/>
              <a:gd name="connsiteX8" fmla="*/ 133295 w 275944"/>
              <a:gd name="connsiteY8" fmla="*/ 200003 h 298220"/>
              <a:gd name="connsiteX9" fmla="*/ 142650 w 275944"/>
              <a:gd name="connsiteY9" fmla="*/ 205849 h 298220"/>
              <a:gd name="connsiteX10" fmla="*/ 128618 w 275944"/>
              <a:gd name="connsiteY10" fmla="*/ 243265 h 298220"/>
              <a:gd name="connsiteX11" fmla="*/ 140311 w 275944"/>
              <a:gd name="connsiteY11" fmla="*/ 270158 h 298220"/>
              <a:gd name="connsiteX12" fmla="*/ 143819 w 275944"/>
              <a:gd name="connsiteY12" fmla="*/ 298221 h 298220"/>
              <a:gd name="connsiteX13" fmla="*/ 176558 w 275944"/>
              <a:gd name="connsiteY13" fmla="*/ 292374 h 298220"/>
              <a:gd name="connsiteX14" fmla="*/ 168373 w 275944"/>
              <a:gd name="connsiteY14" fmla="*/ 265481 h 298220"/>
              <a:gd name="connsiteX15" fmla="*/ 199943 w 275944"/>
              <a:gd name="connsiteY15" fmla="*/ 243265 h 298220"/>
              <a:gd name="connsiteX16" fmla="*/ 217482 w 275944"/>
              <a:gd name="connsiteY16" fmla="*/ 226896 h 298220"/>
              <a:gd name="connsiteX17" fmla="*/ 185912 w 275944"/>
              <a:gd name="connsiteY17" fmla="*/ 200003 h 298220"/>
              <a:gd name="connsiteX18" fmla="*/ 217482 w 275944"/>
              <a:gd name="connsiteY18" fmla="*/ 191818 h 298220"/>
              <a:gd name="connsiteX19" fmla="*/ 243206 w 275944"/>
              <a:gd name="connsiteY19" fmla="*/ 204680 h 298220"/>
              <a:gd name="connsiteX20" fmla="*/ 275945 w 275944"/>
              <a:gd name="connsiteY20" fmla="*/ 195326 h 298220"/>
              <a:gd name="connsiteX21" fmla="*/ 272437 w 275944"/>
              <a:gd name="connsiteY21" fmla="*/ 155571 h 298220"/>
              <a:gd name="connsiteX22" fmla="*/ 231513 w 275944"/>
              <a:gd name="connsiteY22" fmla="*/ 143878 h 298220"/>
              <a:gd name="connsiteX23" fmla="*/ 235021 w 275944"/>
              <a:gd name="connsiteY23" fmla="*/ 113478 h 298220"/>
              <a:gd name="connsiteX24" fmla="*/ 225667 w 275944"/>
              <a:gd name="connsiteY24" fmla="*/ 104124 h 298220"/>
              <a:gd name="connsiteX25" fmla="*/ 202282 w 275944"/>
              <a:gd name="connsiteY25" fmla="*/ 107631 h 298220"/>
              <a:gd name="connsiteX26" fmla="*/ 202282 w 275944"/>
              <a:gd name="connsiteY26" fmla="*/ 79569 h 298220"/>
              <a:gd name="connsiteX27" fmla="*/ 198774 w 275944"/>
              <a:gd name="connsiteY27" fmla="*/ 47999 h 298220"/>
              <a:gd name="connsiteX28" fmla="*/ 160188 w 275944"/>
              <a:gd name="connsiteY28" fmla="*/ 44492 h 298220"/>
              <a:gd name="connsiteX29" fmla="*/ 150834 w 275944"/>
              <a:gd name="connsiteY29" fmla="*/ 23445 h 298220"/>
              <a:gd name="connsiteX30" fmla="*/ 109910 w 275944"/>
              <a:gd name="connsiteY30" fmla="*/ 21106 h 298220"/>
              <a:gd name="connsiteX31" fmla="*/ 100556 w 275944"/>
              <a:gd name="connsiteY31" fmla="*/ 11752 h 298220"/>
              <a:gd name="connsiteX32" fmla="*/ 92371 w 275944"/>
              <a:gd name="connsiteY32" fmla="*/ 15260 h 298220"/>
              <a:gd name="connsiteX33" fmla="*/ 63140 w 275944"/>
              <a:gd name="connsiteY33" fmla="*/ 60 h 298220"/>
              <a:gd name="connsiteX34" fmla="*/ 33908 w 275944"/>
              <a:gd name="connsiteY34" fmla="*/ 12922 h 298220"/>
              <a:gd name="connsiteX35" fmla="*/ 2339 w 275944"/>
              <a:gd name="connsiteY35" fmla="*/ 3568 h 298220"/>
              <a:gd name="connsiteX36" fmla="*/ 0 w 275944"/>
              <a:gd name="connsiteY36" fmla="*/ 18768 h 2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5944" h="298220">
                <a:moveTo>
                  <a:pt x="0" y="18768"/>
                </a:moveTo>
                <a:cubicBezTo>
                  <a:pt x="32739" y="24614"/>
                  <a:pt x="46770" y="55015"/>
                  <a:pt x="46770" y="55015"/>
                </a:cubicBezTo>
                <a:cubicBezTo>
                  <a:pt x="44432" y="73723"/>
                  <a:pt x="44432" y="73723"/>
                  <a:pt x="44432" y="73723"/>
                </a:cubicBezTo>
                <a:cubicBezTo>
                  <a:pt x="73663" y="91262"/>
                  <a:pt x="73663" y="91262"/>
                  <a:pt x="73663" y="91262"/>
                </a:cubicBezTo>
                <a:cubicBezTo>
                  <a:pt x="85356" y="118155"/>
                  <a:pt x="85356" y="118155"/>
                  <a:pt x="85356" y="118155"/>
                </a:cubicBezTo>
                <a:cubicBezTo>
                  <a:pt x="100556" y="120493"/>
                  <a:pt x="100556" y="120493"/>
                  <a:pt x="100556" y="120493"/>
                </a:cubicBezTo>
                <a:cubicBezTo>
                  <a:pt x="104064" y="139202"/>
                  <a:pt x="104064" y="139202"/>
                  <a:pt x="104064" y="139202"/>
                </a:cubicBezTo>
                <a:cubicBezTo>
                  <a:pt x="104064" y="139202"/>
                  <a:pt x="135634" y="141540"/>
                  <a:pt x="136803" y="157910"/>
                </a:cubicBezTo>
                <a:cubicBezTo>
                  <a:pt x="139142" y="174279"/>
                  <a:pt x="133295" y="200003"/>
                  <a:pt x="133295" y="200003"/>
                </a:cubicBezTo>
                <a:cubicBezTo>
                  <a:pt x="142650" y="205849"/>
                  <a:pt x="142650" y="205849"/>
                  <a:pt x="142650" y="205849"/>
                </a:cubicBezTo>
                <a:cubicBezTo>
                  <a:pt x="142650" y="205849"/>
                  <a:pt x="128618" y="230403"/>
                  <a:pt x="128618" y="243265"/>
                </a:cubicBezTo>
                <a:cubicBezTo>
                  <a:pt x="128618" y="256127"/>
                  <a:pt x="140311" y="270158"/>
                  <a:pt x="140311" y="270158"/>
                </a:cubicBezTo>
                <a:cubicBezTo>
                  <a:pt x="140311" y="270158"/>
                  <a:pt x="137973" y="285359"/>
                  <a:pt x="143819" y="298221"/>
                </a:cubicBezTo>
                <a:cubicBezTo>
                  <a:pt x="176558" y="292374"/>
                  <a:pt x="176558" y="292374"/>
                  <a:pt x="176558" y="292374"/>
                </a:cubicBezTo>
                <a:cubicBezTo>
                  <a:pt x="176558" y="292374"/>
                  <a:pt x="168373" y="273666"/>
                  <a:pt x="168373" y="265481"/>
                </a:cubicBezTo>
                <a:cubicBezTo>
                  <a:pt x="168373" y="257297"/>
                  <a:pt x="199943" y="243265"/>
                  <a:pt x="199943" y="243265"/>
                </a:cubicBezTo>
                <a:cubicBezTo>
                  <a:pt x="217482" y="226896"/>
                  <a:pt x="217482" y="226896"/>
                  <a:pt x="217482" y="226896"/>
                </a:cubicBezTo>
                <a:cubicBezTo>
                  <a:pt x="217482" y="226896"/>
                  <a:pt x="188251" y="208188"/>
                  <a:pt x="185912" y="200003"/>
                </a:cubicBezTo>
                <a:cubicBezTo>
                  <a:pt x="183574" y="191818"/>
                  <a:pt x="217482" y="191818"/>
                  <a:pt x="217482" y="191818"/>
                </a:cubicBezTo>
                <a:cubicBezTo>
                  <a:pt x="217482" y="191818"/>
                  <a:pt x="229175" y="207018"/>
                  <a:pt x="243206" y="204680"/>
                </a:cubicBezTo>
                <a:cubicBezTo>
                  <a:pt x="257237" y="202341"/>
                  <a:pt x="275945" y="195326"/>
                  <a:pt x="275945" y="195326"/>
                </a:cubicBezTo>
                <a:cubicBezTo>
                  <a:pt x="275945" y="195326"/>
                  <a:pt x="273606" y="168433"/>
                  <a:pt x="272437" y="155571"/>
                </a:cubicBezTo>
                <a:cubicBezTo>
                  <a:pt x="270099" y="142709"/>
                  <a:pt x="245544" y="148555"/>
                  <a:pt x="231513" y="143878"/>
                </a:cubicBezTo>
                <a:cubicBezTo>
                  <a:pt x="217482" y="140371"/>
                  <a:pt x="235021" y="113478"/>
                  <a:pt x="235021" y="113478"/>
                </a:cubicBezTo>
                <a:cubicBezTo>
                  <a:pt x="225667" y="104124"/>
                  <a:pt x="225667" y="104124"/>
                  <a:pt x="225667" y="104124"/>
                </a:cubicBezTo>
                <a:cubicBezTo>
                  <a:pt x="225667" y="104124"/>
                  <a:pt x="208128" y="107631"/>
                  <a:pt x="202282" y="107631"/>
                </a:cubicBezTo>
                <a:cubicBezTo>
                  <a:pt x="196435" y="107631"/>
                  <a:pt x="202282" y="79569"/>
                  <a:pt x="202282" y="79569"/>
                </a:cubicBezTo>
                <a:cubicBezTo>
                  <a:pt x="202282" y="79569"/>
                  <a:pt x="219821" y="63200"/>
                  <a:pt x="198774" y="47999"/>
                </a:cubicBezTo>
                <a:cubicBezTo>
                  <a:pt x="177727" y="32799"/>
                  <a:pt x="160188" y="44492"/>
                  <a:pt x="160188" y="44492"/>
                </a:cubicBezTo>
                <a:cubicBezTo>
                  <a:pt x="160188" y="44492"/>
                  <a:pt x="160188" y="31630"/>
                  <a:pt x="150834" y="23445"/>
                </a:cubicBezTo>
                <a:cubicBezTo>
                  <a:pt x="141480" y="15260"/>
                  <a:pt x="127449" y="21106"/>
                  <a:pt x="109910" y="21106"/>
                </a:cubicBezTo>
                <a:cubicBezTo>
                  <a:pt x="92371" y="21106"/>
                  <a:pt x="100556" y="11752"/>
                  <a:pt x="100556" y="11752"/>
                </a:cubicBezTo>
                <a:cubicBezTo>
                  <a:pt x="92371" y="15260"/>
                  <a:pt x="92371" y="15260"/>
                  <a:pt x="92371" y="15260"/>
                </a:cubicBezTo>
                <a:cubicBezTo>
                  <a:pt x="92371" y="15260"/>
                  <a:pt x="80679" y="-1109"/>
                  <a:pt x="63140" y="60"/>
                </a:cubicBezTo>
                <a:cubicBezTo>
                  <a:pt x="45601" y="2398"/>
                  <a:pt x="45601" y="11752"/>
                  <a:pt x="33908" y="12922"/>
                </a:cubicBezTo>
                <a:cubicBezTo>
                  <a:pt x="22216" y="15260"/>
                  <a:pt x="2339" y="3568"/>
                  <a:pt x="2339" y="3568"/>
                </a:cubicBezTo>
                <a:cubicBezTo>
                  <a:pt x="0" y="18768"/>
                  <a:pt x="0" y="18768"/>
                  <a:pt x="0" y="18768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Полилиния: фигура 926">
            <a:extLst>
              <a:ext uri="{FF2B5EF4-FFF2-40B4-BE49-F238E27FC236}">
                <a16:creationId xmlns:a16="http://schemas.microsoft.com/office/drawing/2014/main" id="{23FC2646-16A6-4E6B-8197-5E469E18BCB0}"/>
              </a:ext>
            </a:extLst>
          </p:cNvPr>
          <p:cNvSpPr/>
          <p:nvPr/>
        </p:nvSpPr>
        <p:spPr>
          <a:xfrm>
            <a:off x="6406311" y="5292051"/>
            <a:ext cx="275944" cy="298220"/>
          </a:xfrm>
          <a:custGeom>
            <a:avLst/>
            <a:gdLst>
              <a:gd name="connsiteX0" fmla="*/ 0 w 275944"/>
              <a:gd name="connsiteY0" fmla="*/ 18768 h 298220"/>
              <a:gd name="connsiteX1" fmla="*/ 46770 w 275944"/>
              <a:gd name="connsiteY1" fmla="*/ 55015 h 298220"/>
              <a:gd name="connsiteX2" fmla="*/ 44432 w 275944"/>
              <a:gd name="connsiteY2" fmla="*/ 73723 h 298220"/>
              <a:gd name="connsiteX3" fmla="*/ 73663 w 275944"/>
              <a:gd name="connsiteY3" fmla="*/ 91262 h 298220"/>
              <a:gd name="connsiteX4" fmla="*/ 85356 w 275944"/>
              <a:gd name="connsiteY4" fmla="*/ 118155 h 298220"/>
              <a:gd name="connsiteX5" fmla="*/ 100556 w 275944"/>
              <a:gd name="connsiteY5" fmla="*/ 120493 h 298220"/>
              <a:gd name="connsiteX6" fmla="*/ 104064 w 275944"/>
              <a:gd name="connsiteY6" fmla="*/ 139202 h 298220"/>
              <a:gd name="connsiteX7" fmla="*/ 136803 w 275944"/>
              <a:gd name="connsiteY7" fmla="*/ 157910 h 298220"/>
              <a:gd name="connsiteX8" fmla="*/ 133295 w 275944"/>
              <a:gd name="connsiteY8" fmla="*/ 200003 h 298220"/>
              <a:gd name="connsiteX9" fmla="*/ 142650 w 275944"/>
              <a:gd name="connsiteY9" fmla="*/ 205849 h 298220"/>
              <a:gd name="connsiteX10" fmla="*/ 128618 w 275944"/>
              <a:gd name="connsiteY10" fmla="*/ 243265 h 298220"/>
              <a:gd name="connsiteX11" fmla="*/ 140311 w 275944"/>
              <a:gd name="connsiteY11" fmla="*/ 270158 h 298220"/>
              <a:gd name="connsiteX12" fmla="*/ 143819 w 275944"/>
              <a:gd name="connsiteY12" fmla="*/ 298221 h 298220"/>
              <a:gd name="connsiteX13" fmla="*/ 176558 w 275944"/>
              <a:gd name="connsiteY13" fmla="*/ 292374 h 298220"/>
              <a:gd name="connsiteX14" fmla="*/ 168373 w 275944"/>
              <a:gd name="connsiteY14" fmla="*/ 265481 h 298220"/>
              <a:gd name="connsiteX15" fmla="*/ 199943 w 275944"/>
              <a:gd name="connsiteY15" fmla="*/ 243265 h 298220"/>
              <a:gd name="connsiteX16" fmla="*/ 217482 w 275944"/>
              <a:gd name="connsiteY16" fmla="*/ 226896 h 298220"/>
              <a:gd name="connsiteX17" fmla="*/ 185912 w 275944"/>
              <a:gd name="connsiteY17" fmla="*/ 200003 h 298220"/>
              <a:gd name="connsiteX18" fmla="*/ 217482 w 275944"/>
              <a:gd name="connsiteY18" fmla="*/ 191818 h 298220"/>
              <a:gd name="connsiteX19" fmla="*/ 243206 w 275944"/>
              <a:gd name="connsiteY19" fmla="*/ 204680 h 298220"/>
              <a:gd name="connsiteX20" fmla="*/ 275945 w 275944"/>
              <a:gd name="connsiteY20" fmla="*/ 195326 h 298220"/>
              <a:gd name="connsiteX21" fmla="*/ 272437 w 275944"/>
              <a:gd name="connsiteY21" fmla="*/ 155571 h 298220"/>
              <a:gd name="connsiteX22" fmla="*/ 231513 w 275944"/>
              <a:gd name="connsiteY22" fmla="*/ 143878 h 298220"/>
              <a:gd name="connsiteX23" fmla="*/ 235021 w 275944"/>
              <a:gd name="connsiteY23" fmla="*/ 113478 h 298220"/>
              <a:gd name="connsiteX24" fmla="*/ 225667 w 275944"/>
              <a:gd name="connsiteY24" fmla="*/ 104124 h 298220"/>
              <a:gd name="connsiteX25" fmla="*/ 202282 w 275944"/>
              <a:gd name="connsiteY25" fmla="*/ 107631 h 298220"/>
              <a:gd name="connsiteX26" fmla="*/ 202282 w 275944"/>
              <a:gd name="connsiteY26" fmla="*/ 79569 h 298220"/>
              <a:gd name="connsiteX27" fmla="*/ 198774 w 275944"/>
              <a:gd name="connsiteY27" fmla="*/ 47999 h 298220"/>
              <a:gd name="connsiteX28" fmla="*/ 160188 w 275944"/>
              <a:gd name="connsiteY28" fmla="*/ 44492 h 298220"/>
              <a:gd name="connsiteX29" fmla="*/ 150834 w 275944"/>
              <a:gd name="connsiteY29" fmla="*/ 23445 h 298220"/>
              <a:gd name="connsiteX30" fmla="*/ 109910 w 275944"/>
              <a:gd name="connsiteY30" fmla="*/ 21106 h 298220"/>
              <a:gd name="connsiteX31" fmla="*/ 100556 w 275944"/>
              <a:gd name="connsiteY31" fmla="*/ 11752 h 298220"/>
              <a:gd name="connsiteX32" fmla="*/ 92371 w 275944"/>
              <a:gd name="connsiteY32" fmla="*/ 15260 h 298220"/>
              <a:gd name="connsiteX33" fmla="*/ 63140 w 275944"/>
              <a:gd name="connsiteY33" fmla="*/ 60 h 298220"/>
              <a:gd name="connsiteX34" fmla="*/ 33908 w 275944"/>
              <a:gd name="connsiteY34" fmla="*/ 12922 h 298220"/>
              <a:gd name="connsiteX35" fmla="*/ 2339 w 275944"/>
              <a:gd name="connsiteY35" fmla="*/ 3568 h 298220"/>
              <a:gd name="connsiteX36" fmla="*/ 0 w 275944"/>
              <a:gd name="connsiteY36" fmla="*/ 18768 h 2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5944" h="298220">
                <a:moveTo>
                  <a:pt x="0" y="18768"/>
                </a:moveTo>
                <a:cubicBezTo>
                  <a:pt x="32739" y="24614"/>
                  <a:pt x="46770" y="55015"/>
                  <a:pt x="46770" y="55015"/>
                </a:cubicBezTo>
                <a:cubicBezTo>
                  <a:pt x="44432" y="73723"/>
                  <a:pt x="44432" y="73723"/>
                  <a:pt x="44432" y="73723"/>
                </a:cubicBezTo>
                <a:cubicBezTo>
                  <a:pt x="73663" y="91262"/>
                  <a:pt x="73663" y="91262"/>
                  <a:pt x="73663" y="91262"/>
                </a:cubicBezTo>
                <a:cubicBezTo>
                  <a:pt x="85356" y="118155"/>
                  <a:pt x="85356" y="118155"/>
                  <a:pt x="85356" y="118155"/>
                </a:cubicBezTo>
                <a:cubicBezTo>
                  <a:pt x="100556" y="120493"/>
                  <a:pt x="100556" y="120493"/>
                  <a:pt x="100556" y="120493"/>
                </a:cubicBezTo>
                <a:cubicBezTo>
                  <a:pt x="104064" y="139202"/>
                  <a:pt x="104064" y="139202"/>
                  <a:pt x="104064" y="139202"/>
                </a:cubicBezTo>
                <a:cubicBezTo>
                  <a:pt x="104064" y="139202"/>
                  <a:pt x="135634" y="141540"/>
                  <a:pt x="136803" y="157910"/>
                </a:cubicBezTo>
                <a:cubicBezTo>
                  <a:pt x="139142" y="174279"/>
                  <a:pt x="133295" y="200003"/>
                  <a:pt x="133295" y="200003"/>
                </a:cubicBezTo>
                <a:cubicBezTo>
                  <a:pt x="142650" y="205849"/>
                  <a:pt x="142650" y="205849"/>
                  <a:pt x="142650" y="205849"/>
                </a:cubicBezTo>
                <a:cubicBezTo>
                  <a:pt x="142650" y="205849"/>
                  <a:pt x="128618" y="230403"/>
                  <a:pt x="128618" y="243265"/>
                </a:cubicBezTo>
                <a:cubicBezTo>
                  <a:pt x="128618" y="256127"/>
                  <a:pt x="140311" y="270158"/>
                  <a:pt x="140311" y="270158"/>
                </a:cubicBezTo>
                <a:cubicBezTo>
                  <a:pt x="140311" y="270158"/>
                  <a:pt x="137973" y="285359"/>
                  <a:pt x="143819" y="298221"/>
                </a:cubicBezTo>
                <a:cubicBezTo>
                  <a:pt x="176558" y="292374"/>
                  <a:pt x="176558" y="292374"/>
                  <a:pt x="176558" y="292374"/>
                </a:cubicBezTo>
                <a:cubicBezTo>
                  <a:pt x="176558" y="292374"/>
                  <a:pt x="168373" y="273666"/>
                  <a:pt x="168373" y="265481"/>
                </a:cubicBezTo>
                <a:cubicBezTo>
                  <a:pt x="168373" y="257297"/>
                  <a:pt x="199943" y="243265"/>
                  <a:pt x="199943" y="243265"/>
                </a:cubicBezTo>
                <a:cubicBezTo>
                  <a:pt x="217482" y="226896"/>
                  <a:pt x="217482" y="226896"/>
                  <a:pt x="217482" y="226896"/>
                </a:cubicBezTo>
                <a:cubicBezTo>
                  <a:pt x="217482" y="226896"/>
                  <a:pt x="188251" y="208188"/>
                  <a:pt x="185912" y="200003"/>
                </a:cubicBezTo>
                <a:cubicBezTo>
                  <a:pt x="183574" y="191818"/>
                  <a:pt x="217482" y="191818"/>
                  <a:pt x="217482" y="191818"/>
                </a:cubicBezTo>
                <a:cubicBezTo>
                  <a:pt x="217482" y="191818"/>
                  <a:pt x="229175" y="207018"/>
                  <a:pt x="243206" y="204680"/>
                </a:cubicBezTo>
                <a:cubicBezTo>
                  <a:pt x="257237" y="202341"/>
                  <a:pt x="275945" y="195326"/>
                  <a:pt x="275945" y="195326"/>
                </a:cubicBezTo>
                <a:cubicBezTo>
                  <a:pt x="275945" y="195326"/>
                  <a:pt x="273606" y="168433"/>
                  <a:pt x="272437" y="155571"/>
                </a:cubicBezTo>
                <a:cubicBezTo>
                  <a:pt x="270099" y="142709"/>
                  <a:pt x="245544" y="148555"/>
                  <a:pt x="231513" y="143878"/>
                </a:cubicBezTo>
                <a:cubicBezTo>
                  <a:pt x="217482" y="140371"/>
                  <a:pt x="235021" y="113478"/>
                  <a:pt x="235021" y="113478"/>
                </a:cubicBezTo>
                <a:cubicBezTo>
                  <a:pt x="225667" y="104124"/>
                  <a:pt x="225667" y="104124"/>
                  <a:pt x="225667" y="104124"/>
                </a:cubicBezTo>
                <a:cubicBezTo>
                  <a:pt x="225667" y="104124"/>
                  <a:pt x="208128" y="107631"/>
                  <a:pt x="202282" y="107631"/>
                </a:cubicBezTo>
                <a:cubicBezTo>
                  <a:pt x="196435" y="107631"/>
                  <a:pt x="202282" y="79569"/>
                  <a:pt x="202282" y="79569"/>
                </a:cubicBezTo>
                <a:cubicBezTo>
                  <a:pt x="202282" y="79569"/>
                  <a:pt x="219821" y="63200"/>
                  <a:pt x="198774" y="47999"/>
                </a:cubicBezTo>
                <a:cubicBezTo>
                  <a:pt x="177727" y="32799"/>
                  <a:pt x="160188" y="44492"/>
                  <a:pt x="160188" y="44492"/>
                </a:cubicBezTo>
                <a:cubicBezTo>
                  <a:pt x="160188" y="44492"/>
                  <a:pt x="160188" y="31630"/>
                  <a:pt x="150834" y="23445"/>
                </a:cubicBezTo>
                <a:cubicBezTo>
                  <a:pt x="141480" y="15260"/>
                  <a:pt x="127449" y="21106"/>
                  <a:pt x="109910" y="21106"/>
                </a:cubicBezTo>
                <a:cubicBezTo>
                  <a:pt x="92371" y="21106"/>
                  <a:pt x="100556" y="11752"/>
                  <a:pt x="100556" y="11752"/>
                </a:cubicBezTo>
                <a:cubicBezTo>
                  <a:pt x="92371" y="15260"/>
                  <a:pt x="92371" y="15260"/>
                  <a:pt x="92371" y="15260"/>
                </a:cubicBezTo>
                <a:cubicBezTo>
                  <a:pt x="92371" y="15260"/>
                  <a:pt x="80679" y="-1109"/>
                  <a:pt x="63140" y="60"/>
                </a:cubicBezTo>
                <a:cubicBezTo>
                  <a:pt x="45601" y="2398"/>
                  <a:pt x="45601" y="11752"/>
                  <a:pt x="33908" y="12922"/>
                </a:cubicBezTo>
                <a:cubicBezTo>
                  <a:pt x="22216" y="15260"/>
                  <a:pt x="2339" y="3568"/>
                  <a:pt x="2339" y="3568"/>
                </a:cubicBezTo>
                <a:cubicBezTo>
                  <a:pt x="0" y="18768"/>
                  <a:pt x="0" y="18768"/>
                  <a:pt x="0" y="18768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Полилиния: фигура 927">
            <a:extLst>
              <a:ext uri="{FF2B5EF4-FFF2-40B4-BE49-F238E27FC236}">
                <a16:creationId xmlns:a16="http://schemas.microsoft.com/office/drawing/2014/main" id="{F5184E8A-6C77-432F-AABD-38F10ACAC13F}"/>
              </a:ext>
            </a:extLst>
          </p:cNvPr>
          <p:cNvSpPr/>
          <p:nvPr/>
        </p:nvSpPr>
        <p:spPr>
          <a:xfrm>
            <a:off x="4995775" y="5403191"/>
            <a:ext cx="24966" cy="112248"/>
          </a:xfrm>
          <a:custGeom>
            <a:avLst/>
            <a:gdLst>
              <a:gd name="connsiteX0" fmla="*/ 16782 w 24966"/>
              <a:gd name="connsiteY0" fmla="*/ 7015 h 112248"/>
              <a:gd name="connsiteX1" fmla="*/ 2750 w 24966"/>
              <a:gd name="connsiteY1" fmla="*/ 98218 h 112248"/>
              <a:gd name="connsiteX2" fmla="*/ 19120 w 24966"/>
              <a:gd name="connsiteY2" fmla="*/ 112248 h 112248"/>
              <a:gd name="connsiteX3" fmla="*/ 24966 w 24966"/>
              <a:gd name="connsiteY3" fmla="*/ 112248 h 112248"/>
              <a:gd name="connsiteX4" fmla="*/ 24966 w 24966"/>
              <a:gd name="connsiteY4" fmla="*/ 42093 h 112248"/>
              <a:gd name="connsiteX5" fmla="*/ 20289 w 24966"/>
              <a:gd name="connsiteY5" fmla="*/ 0 h 112248"/>
              <a:gd name="connsiteX6" fmla="*/ 16782 w 24966"/>
              <a:gd name="connsiteY6" fmla="*/ 7015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66" h="112248">
                <a:moveTo>
                  <a:pt x="16782" y="7015"/>
                </a:moveTo>
                <a:cubicBezTo>
                  <a:pt x="6258" y="21046"/>
                  <a:pt x="-5435" y="77171"/>
                  <a:pt x="2750" y="98218"/>
                </a:cubicBezTo>
                <a:cubicBezTo>
                  <a:pt x="10935" y="112248"/>
                  <a:pt x="19120" y="112248"/>
                  <a:pt x="19120" y="112248"/>
                </a:cubicBezTo>
                <a:cubicBezTo>
                  <a:pt x="24966" y="112248"/>
                  <a:pt x="24966" y="112248"/>
                  <a:pt x="24966" y="112248"/>
                </a:cubicBezTo>
                <a:cubicBezTo>
                  <a:pt x="24966" y="98218"/>
                  <a:pt x="24966" y="63140"/>
                  <a:pt x="24966" y="42093"/>
                </a:cubicBezTo>
                <a:cubicBezTo>
                  <a:pt x="24966" y="28062"/>
                  <a:pt x="22628" y="14031"/>
                  <a:pt x="20289" y="0"/>
                </a:cubicBezTo>
                <a:cubicBezTo>
                  <a:pt x="17951" y="0"/>
                  <a:pt x="17951" y="7015"/>
                  <a:pt x="16782" y="7015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Полилиния: фигура 928">
            <a:extLst>
              <a:ext uri="{FF2B5EF4-FFF2-40B4-BE49-F238E27FC236}">
                <a16:creationId xmlns:a16="http://schemas.microsoft.com/office/drawing/2014/main" id="{B833304E-54BE-4BFA-BB49-2DD2F182A158}"/>
              </a:ext>
            </a:extLst>
          </p:cNvPr>
          <p:cNvSpPr/>
          <p:nvPr/>
        </p:nvSpPr>
        <p:spPr>
          <a:xfrm>
            <a:off x="4995775" y="5403191"/>
            <a:ext cx="24966" cy="112248"/>
          </a:xfrm>
          <a:custGeom>
            <a:avLst/>
            <a:gdLst>
              <a:gd name="connsiteX0" fmla="*/ 16782 w 24966"/>
              <a:gd name="connsiteY0" fmla="*/ 7015 h 112248"/>
              <a:gd name="connsiteX1" fmla="*/ 2750 w 24966"/>
              <a:gd name="connsiteY1" fmla="*/ 98218 h 112248"/>
              <a:gd name="connsiteX2" fmla="*/ 19120 w 24966"/>
              <a:gd name="connsiteY2" fmla="*/ 112248 h 112248"/>
              <a:gd name="connsiteX3" fmla="*/ 24966 w 24966"/>
              <a:gd name="connsiteY3" fmla="*/ 112248 h 112248"/>
              <a:gd name="connsiteX4" fmla="*/ 24966 w 24966"/>
              <a:gd name="connsiteY4" fmla="*/ 42093 h 112248"/>
              <a:gd name="connsiteX5" fmla="*/ 20289 w 24966"/>
              <a:gd name="connsiteY5" fmla="*/ 0 h 112248"/>
              <a:gd name="connsiteX6" fmla="*/ 16782 w 24966"/>
              <a:gd name="connsiteY6" fmla="*/ 7015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66" h="112248">
                <a:moveTo>
                  <a:pt x="16782" y="7015"/>
                </a:moveTo>
                <a:cubicBezTo>
                  <a:pt x="6258" y="21046"/>
                  <a:pt x="-5435" y="77171"/>
                  <a:pt x="2750" y="98218"/>
                </a:cubicBezTo>
                <a:cubicBezTo>
                  <a:pt x="10935" y="112248"/>
                  <a:pt x="19120" y="112248"/>
                  <a:pt x="19120" y="112248"/>
                </a:cubicBezTo>
                <a:cubicBezTo>
                  <a:pt x="24966" y="112248"/>
                  <a:pt x="24966" y="112248"/>
                  <a:pt x="24966" y="112248"/>
                </a:cubicBezTo>
                <a:cubicBezTo>
                  <a:pt x="24966" y="98218"/>
                  <a:pt x="24966" y="63140"/>
                  <a:pt x="24966" y="42093"/>
                </a:cubicBezTo>
                <a:cubicBezTo>
                  <a:pt x="24966" y="28062"/>
                  <a:pt x="22628" y="14031"/>
                  <a:pt x="20289" y="0"/>
                </a:cubicBezTo>
                <a:cubicBezTo>
                  <a:pt x="17951" y="0"/>
                  <a:pt x="17951" y="7015"/>
                  <a:pt x="16782" y="7015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1" name="Полилиния: фигура 929">
            <a:extLst>
              <a:ext uri="{FF2B5EF4-FFF2-40B4-BE49-F238E27FC236}">
                <a16:creationId xmlns:a16="http://schemas.microsoft.com/office/drawing/2014/main" id="{5905CDB7-CC26-4BB1-AF5F-388A8C5BA02F}"/>
              </a:ext>
            </a:extLst>
          </p:cNvPr>
          <p:cNvSpPr/>
          <p:nvPr/>
        </p:nvSpPr>
        <p:spPr>
          <a:xfrm>
            <a:off x="5894176" y="5317157"/>
            <a:ext cx="793310" cy="459154"/>
          </a:xfrm>
          <a:custGeom>
            <a:avLst/>
            <a:gdLst>
              <a:gd name="connsiteX0" fmla="*/ 662969 w 793310"/>
              <a:gd name="connsiteY0" fmla="*/ 443826 h 459154"/>
              <a:gd name="connsiteX1" fmla="*/ 700385 w 793310"/>
              <a:gd name="connsiteY1" fmla="*/ 446165 h 459154"/>
              <a:gd name="connsiteX2" fmla="*/ 708570 w 793310"/>
              <a:gd name="connsiteY2" fmla="*/ 386533 h 459154"/>
              <a:gd name="connsiteX3" fmla="*/ 737802 w 793310"/>
              <a:gd name="connsiteY3" fmla="*/ 345609 h 459154"/>
              <a:gd name="connsiteX4" fmla="*/ 792756 w 793310"/>
              <a:gd name="connsiteY4" fmla="*/ 321054 h 459154"/>
              <a:gd name="connsiteX5" fmla="*/ 771710 w 793310"/>
              <a:gd name="connsiteY5" fmla="*/ 268437 h 459154"/>
              <a:gd name="connsiteX6" fmla="*/ 744817 w 793310"/>
              <a:gd name="connsiteY6" fmla="*/ 277792 h 459154"/>
              <a:gd name="connsiteX7" fmla="*/ 688693 w 793310"/>
              <a:gd name="connsiteY7" fmla="*/ 296500 h 459154"/>
              <a:gd name="connsiteX8" fmla="*/ 655954 w 793310"/>
              <a:gd name="connsiteY8" fmla="*/ 247391 h 459154"/>
              <a:gd name="connsiteX9" fmla="*/ 644261 w 793310"/>
              <a:gd name="connsiteY9" fmla="*/ 220498 h 459154"/>
              <a:gd name="connsiteX10" fmla="*/ 658292 w 793310"/>
              <a:gd name="connsiteY10" fmla="*/ 183082 h 459154"/>
              <a:gd name="connsiteX11" fmla="*/ 648938 w 793310"/>
              <a:gd name="connsiteY11" fmla="*/ 177236 h 459154"/>
              <a:gd name="connsiteX12" fmla="*/ 652446 w 793310"/>
              <a:gd name="connsiteY12" fmla="*/ 136312 h 459154"/>
              <a:gd name="connsiteX13" fmla="*/ 619706 w 793310"/>
              <a:gd name="connsiteY13" fmla="*/ 117603 h 459154"/>
              <a:gd name="connsiteX14" fmla="*/ 616198 w 793310"/>
              <a:gd name="connsiteY14" fmla="*/ 98895 h 459154"/>
              <a:gd name="connsiteX15" fmla="*/ 600998 w 793310"/>
              <a:gd name="connsiteY15" fmla="*/ 96557 h 459154"/>
              <a:gd name="connsiteX16" fmla="*/ 589306 w 793310"/>
              <a:gd name="connsiteY16" fmla="*/ 70833 h 459154"/>
              <a:gd name="connsiteX17" fmla="*/ 560074 w 793310"/>
              <a:gd name="connsiteY17" fmla="*/ 54463 h 459154"/>
              <a:gd name="connsiteX18" fmla="*/ 562413 w 793310"/>
              <a:gd name="connsiteY18" fmla="*/ 35755 h 459154"/>
              <a:gd name="connsiteX19" fmla="*/ 515643 w 793310"/>
              <a:gd name="connsiteY19" fmla="*/ 678 h 459154"/>
              <a:gd name="connsiteX20" fmla="*/ 466534 w 793310"/>
              <a:gd name="connsiteY20" fmla="*/ 28740 h 459154"/>
              <a:gd name="connsiteX21" fmla="*/ 440810 w 793310"/>
              <a:gd name="connsiteY21" fmla="*/ 26401 h 459154"/>
              <a:gd name="connsiteX22" fmla="*/ 432625 w 793310"/>
              <a:gd name="connsiteY22" fmla="*/ 39263 h 459154"/>
              <a:gd name="connsiteX23" fmla="*/ 399886 w 793310"/>
              <a:gd name="connsiteY23" fmla="*/ 33417 h 459154"/>
              <a:gd name="connsiteX24" fmla="*/ 380009 w 793310"/>
              <a:gd name="connsiteY24" fmla="*/ 55633 h 459154"/>
              <a:gd name="connsiteX25" fmla="*/ 336746 w 793310"/>
              <a:gd name="connsiteY25" fmla="*/ 24063 h 459154"/>
              <a:gd name="connsiteX26" fmla="*/ 295822 w 793310"/>
              <a:gd name="connsiteY26" fmla="*/ 36925 h 459154"/>
              <a:gd name="connsiteX27" fmla="*/ 284129 w 793310"/>
              <a:gd name="connsiteY27" fmla="*/ 27571 h 459154"/>
              <a:gd name="connsiteX28" fmla="*/ 252560 w 793310"/>
              <a:gd name="connsiteY28" fmla="*/ 33417 h 459154"/>
              <a:gd name="connsiteX29" fmla="*/ 240867 w 793310"/>
              <a:gd name="connsiteY29" fmla="*/ 20555 h 459154"/>
              <a:gd name="connsiteX30" fmla="*/ 215143 w 793310"/>
              <a:gd name="connsiteY30" fmla="*/ 20555 h 459154"/>
              <a:gd name="connsiteX31" fmla="*/ 176558 w 793310"/>
              <a:gd name="connsiteY31" fmla="*/ 46279 h 459154"/>
              <a:gd name="connsiteX32" fmla="*/ 137972 w 793310"/>
              <a:gd name="connsiteY32" fmla="*/ 59140 h 459154"/>
              <a:gd name="connsiteX33" fmla="*/ 135634 w 793310"/>
              <a:gd name="connsiteY33" fmla="*/ 93049 h 459154"/>
              <a:gd name="connsiteX34" fmla="*/ 121603 w 793310"/>
              <a:gd name="connsiteY34" fmla="*/ 124619 h 459154"/>
              <a:gd name="connsiteX35" fmla="*/ 90033 w 793310"/>
              <a:gd name="connsiteY35" fmla="*/ 149173 h 459154"/>
              <a:gd name="connsiteX36" fmla="*/ 87694 w 793310"/>
              <a:gd name="connsiteY36" fmla="*/ 174897 h 459154"/>
              <a:gd name="connsiteX37" fmla="*/ 56124 w 793310"/>
              <a:gd name="connsiteY37" fmla="*/ 193605 h 459154"/>
              <a:gd name="connsiteX38" fmla="*/ 35078 w 793310"/>
              <a:gd name="connsiteY38" fmla="*/ 190097 h 459154"/>
              <a:gd name="connsiteX39" fmla="*/ 31570 w 793310"/>
              <a:gd name="connsiteY39" fmla="*/ 206467 h 459154"/>
              <a:gd name="connsiteX40" fmla="*/ 0 w 793310"/>
              <a:gd name="connsiteY40" fmla="*/ 213483 h 459154"/>
              <a:gd name="connsiteX41" fmla="*/ 2338 w 793310"/>
              <a:gd name="connsiteY41" fmla="*/ 215821 h 459154"/>
              <a:gd name="connsiteX42" fmla="*/ 31570 w 793310"/>
              <a:gd name="connsiteY42" fmla="*/ 242714 h 459154"/>
              <a:gd name="connsiteX43" fmla="*/ 43262 w 793310"/>
              <a:gd name="connsiteY43" fmla="*/ 239206 h 459154"/>
              <a:gd name="connsiteX44" fmla="*/ 58463 w 793310"/>
              <a:gd name="connsiteY44" fmla="*/ 282469 h 459154"/>
              <a:gd name="connsiteX45" fmla="*/ 73663 w 793310"/>
              <a:gd name="connsiteY45" fmla="*/ 294161 h 459154"/>
              <a:gd name="connsiteX46" fmla="*/ 105233 w 793310"/>
              <a:gd name="connsiteY46" fmla="*/ 297669 h 459154"/>
              <a:gd name="connsiteX47" fmla="*/ 99387 w 793310"/>
              <a:gd name="connsiteY47" fmla="*/ 325731 h 459154"/>
              <a:gd name="connsiteX48" fmla="*/ 108741 w 793310"/>
              <a:gd name="connsiteY48" fmla="*/ 346778 h 459154"/>
              <a:gd name="connsiteX49" fmla="*/ 140311 w 793310"/>
              <a:gd name="connsiteY49" fmla="*/ 350286 h 459154"/>
              <a:gd name="connsiteX50" fmla="*/ 152003 w 793310"/>
              <a:gd name="connsiteY50" fmla="*/ 363147 h 459154"/>
              <a:gd name="connsiteX51" fmla="*/ 183573 w 793310"/>
              <a:gd name="connsiteY51" fmla="*/ 350286 h 459154"/>
              <a:gd name="connsiteX52" fmla="*/ 215143 w 793310"/>
              <a:gd name="connsiteY52" fmla="*/ 357301 h 459154"/>
              <a:gd name="connsiteX53" fmla="*/ 209297 w 793310"/>
              <a:gd name="connsiteY53" fmla="*/ 368994 h 459154"/>
              <a:gd name="connsiteX54" fmla="*/ 195266 w 793310"/>
              <a:gd name="connsiteY54" fmla="*/ 384194 h 459154"/>
              <a:gd name="connsiteX55" fmla="*/ 209297 w 793310"/>
              <a:gd name="connsiteY55" fmla="*/ 391210 h 459154"/>
              <a:gd name="connsiteX56" fmla="*/ 206958 w 793310"/>
              <a:gd name="connsiteY56" fmla="*/ 402902 h 459154"/>
              <a:gd name="connsiteX57" fmla="*/ 220990 w 793310"/>
              <a:gd name="connsiteY57" fmla="*/ 405241 h 459154"/>
              <a:gd name="connsiteX58" fmla="*/ 244375 w 793310"/>
              <a:gd name="connsiteY58" fmla="*/ 412256 h 459154"/>
              <a:gd name="connsiteX59" fmla="*/ 230344 w 793310"/>
              <a:gd name="connsiteY59" fmla="*/ 436811 h 459154"/>
              <a:gd name="connsiteX60" fmla="*/ 263083 w 793310"/>
              <a:gd name="connsiteY60" fmla="*/ 442657 h 459154"/>
              <a:gd name="connsiteX61" fmla="*/ 277114 w 793310"/>
              <a:gd name="connsiteY61" fmla="*/ 429795 h 459154"/>
              <a:gd name="connsiteX62" fmla="*/ 308684 w 793310"/>
              <a:gd name="connsiteY62" fmla="*/ 442657 h 459154"/>
              <a:gd name="connsiteX63" fmla="*/ 351947 w 793310"/>
              <a:gd name="connsiteY63" fmla="*/ 452011 h 459154"/>
              <a:gd name="connsiteX64" fmla="*/ 367147 w 793310"/>
              <a:gd name="connsiteY64" fmla="*/ 435642 h 459154"/>
              <a:gd name="connsiteX65" fmla="*/ 392871 w 793310"/>
              <a:gd name="connsiteY65" fmla="*/ 444995 h 459154"/>
              <a:gd name="connsiteX66" fmla="*/ 418594 w 793310"/>
              <a:gd name="connsiteY66" fmla="*/ 447334 h 459154"/>
              <a:gd name="connsiteX67" fmla="*/ 461857 w 793310"/>
              <a:gd name="connsiteY67" fmla="*/ 459027 h 459154"/>
              <a:gd name="connsiteX68" fmla="*/ 494596 w 793310"/>
              <a:gd name="connsiteY68" fmla="*/ 427457 h 459154"/>
              <a:gd name="connsiteX69" fmla="*/ 520320 w 793310"/>
              <a:gd name="connsiteY69" fmla="*/ 425118 h 459154"/>
              <a:gd name="connsiteX70" fmla="*/ 517981 w 793310"/>
              <a:gd name="connsiteY70" fmla="*/ 415764 h 459154"/>
              <a:gd name="connsiteX71" fmla="*/ 555397 w 793310"/>
              <a:gd name="connsiteY71" fmla="*/ 419272 h 459154"/>
              <a:gd name="connsiteX72" fmla="*/ 567090 w 793310"/>
              <a:gd name="connsiteY72" fmla="*/ 407579 h 459154"/>
              <a:gd name="connsiteX73" fmla="*/ 616198 w 793310"/>
              <a:gd name="connsiteY73" fmla="*/ 422780 h 459154"/>
              <a:gd name="connsiteX74" fmla="*/ 651276 w 793310"/>
              <a:gd name="connsiteY74" fmla="*/ 426287 h 459154"/>
              <a:gd name="connsiteX75" fmla="*/ 662969 w 793310"/>
              <a:gd name="connsiteY75" fmla="*/ 443826 h 45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93310" h="459154">
                <a:moveTo>
                  <a:pt x="662969" y="443826"/>
                </a:moveTo>
                <a:cubicBezTo>
                  <a:pt x="668815" y="447334"/>
                  <a:pt x="686354" y="447334"/>
                  <a:pt x="700385" y="446165"/>
                </a:cubicBezTo>
                <a:cubicBezTo>
                  <a:pt x="696878" y="425118"/>
                  <a:pt x="698047" y="399394"/>
                  <a:pt x="708570" y="386533"/>
                </a:cubicBezTo>
                <a:cubicBezTo>
                  <a:pt x="726109" y="364317"/>
                  <a:pt x="737802" y="345609"/>
                  <a:pt x="737802" y="345609"/>
                </a:cubicBezTo>
                <a:cubicBezTo>
                  <a:pt x="737802" y="345609"/>
                  <a:pt x="799772" y="364317"/>
                  <a:pt x="792756" y="321054"/>
                </a:cubicBezTo>
                <a:cubicBezTo>
                  <a:pt x="786910" y="290654"/>
                  <a:pt x="777556" y="274284"/>
                  <a:pt x="771710" y="268437"/>
                </a:cubicBezTo>
                <a:cubicBezTo>
                  <a:pt x="769371" y="271945"/>
                  <a:pt x="762356" y="280130"/>
                  <a:pt x="744817" y="277792"/>
                </a:cubicBezTo>
                <a:cubicBezTo>
                  <a:pt x="721432" y="275453"/>
                  <a:pt x="729617" y="302346"/>
                  <a:pt x="688693" y="296500"/>
                </a:cubicBezTo>
                <a:cubicBezTo>
                  <a:pt x="647769" y="290654"/>
                  <a:pt x="655954" y="247391"/>
                  <a:pt x="655954" y="247391"/>
                </a:cubicBezTo>
                <a:cubicBezTo>
                  <a:pt x="655954" y="247391"/>
                  <a:pt x="644261" y="234529"/>
                  <a:pt x="644261" y="220498"/>
                </a:cubicBezTo>
                <a:cubicBezTo>
                  <a:pt x="644261" y="207636"/>
                  <a:pt x="658292" y="183082"/>
                  <a:pt x="658292" y="183082"/>
                </a:cubicBezTo>
                <a:cubicBezTo>
                  <a:pt x="648938" y="177236"/>
                  <a:pt x="648938" y="177236"/>
                  <a:pt x="648938" y="177236"/>
                </a:cubicBezTo>
                <a:cubicBezTo>
                  <a:pt x="648938" y="177236"/>
                  <a:pt x="654784" y="152681"/>
                  <a:pt x="652446" y="136312"/>
                </a:cubicBezTo>
                <a:cubicBezTo>
                  <a:pt x="650107" y="119942"/>
                  <a:pt x="619706" y="117603"/>
                  <a:pt x="619706" y="117603"/>
                </a:cubicBezTo>
                <a:cubicBezTo>
                  <a:pt x="616198" y="98895"/>
                  <a:pt x="616198" y="98895"/>
                  <a:pt x="616198" y="98895"/>
                </a:cubicBezTo>
                <a:cubicBezTo>
                  <a:pt x="600998" y="96557"/>
                  <a:pt x="600998" y="96557"/>
                  <a:pt x="600998" y="96557"/>
                </a:cubicBezTo>
                <a:cubicBezTo>
                  <a:pt x="589306" y="70833"/>
                  <a:pt x="589306" y="70833"/>
                  <a:pt x="589306" y="70833"/>
                </a:cubicBezTo>
                <a:cubicBezTo>
                  <a:pt x="560074" y="54463"/>
                  <a:pt x="560074" y="54463"/>
                  <a:pt x="560074" y="54463"/>
                </a:cubicBezTo>
                <a:cubicBezTo>
                  <a:pt x="562413" y="35755"/>
                  <a:pt x="562413" y="35755"/>
                  <a:pt x="562413" y="35755"/>
                </a:cubicBezTo>
                <a:cubicBezTo>
                  <a:pt x="562413" y="35755"/>
                  <a:pt x="548382" y="5355"/>
                  <a:pt x="515643" y="678"/>
                </a:cubicBezTo>
                <a:cubicBezTo>
                  <a:pt x="482903" y="-5169"/>
                  <a:pt x="486411" y="28740"/>
                  <a:pt x="466534" y="28740"/>
                </a:cubicBezTo>
                <a:cubicBezTo>
                  <a:pt x="446656" y="28740"/>
                  <a:pt x="440810" y="26401"/>
                  <a:pt x="440810" y="26401"/>
                </a:cubicBezTo>
                <a:cubicBezTo>
                  <a:pt x="432625" y="39263"/>
                  <a:pt x="432625" y="39263"/>
                  <a:pt x="432625" y="39263"/>
                </a:cubicBezTo>
                <a:cubicBezTo>
                  <a:pt x="399886" y="33417"/>
                  <a:pt x="399886" y="33417"/>
                  <a:pt x="399886" y="33417"/>
                </a:cubicBezTo>
                <a:cubicBezTo>
                  <a:pt x="399886" y="33417"/>
                  <a:pt x="399886" y="49787"/>
                  <a:pt x="380009" y="55633"/>
                </a:cubicBezTo>
                <a:cubicBezTo>
                  <a:pt x="360131" y="61479"/>
                  <a:pt x="348439" y="25232"/>
                  <a:pt x="336746" y="24063"/>
                </a:cubicBezTo>
                <a:cubicBezTo>
                  <a:pt x="325053" y="21724"/>
                  <a:pt x="295822" y="36925"/>
                  <a:pt x="295822" y="36925"/>
                </a:cubicBezTo>
                <a:cubicBezTo>
                  <a:pt x="284129" y="27571"/>
                  <a:pt x="284129" y="27571"/>
                  <a:pt x="284129" y="27571"/>
                </a:cubicBezTo>
                <a:cubicBezTo>
                  <a:pt x="252560" y="33417"/>
                  <a:pt x="252560" y="33417"/>
                  <a:pt x="252560" y="33417"/>
                </a:cubicBezTo>
                <a:cubicBezTo>
                  <a:pt x="252560" y="33417"/>
                  <a:pt x="249052" y="20555"/>
                  <a:pt x="240867" y="20555"/>
                </a:cubicBezTo>
                <a:cubicBezTo>
                  <a:pt x="232682" y="20555"/>
                  <a:pt x="215143" y="20555"/>
                  <a:pt x="215143" y="20555"/>
                </a:cubicBezTo>
                <a:cubicBezTo>
                  <a:pt x="215143" y="20555"/>
                  <a:pt x="195266" y="45109"/>
                  <a:pt x="176558" y="46279"/>
                </a:cubicBezTo>
                <a:cubicBezTo>
                  <a:pt x="156680" y="48617"/>
                  <a:pt x="139142" y="48617"/>
                  <a:pt x="137972" y="59140"/>
                </a:cubicBezTo>
                <a:cubicBezTo>
                  <a:pt x="135634" y="70833"/>
                  <a:pt x="135634" y="93049"/>
                  <a:pt x="135634" y="93049"/>
                </a:cubicBezTo>
                <a:cubicBezTo>
                  <a:pt x="135634" y="93049"/>
                  <a:pt x="141480" y="115265"/>
                  <a:pt x="121603" y="124619"/>
                </a:cubicBezTo>
                <a:cubicBezTo>
                  <a:pt x="101725" y="133973"/>
                  <a:pt x="90033" y="149173"/>
                  <a:pt x="90033" y="149173"/>
                </a:cubicBezTo>
                <a:cubicBezTo>
                  <a:pt x="90033" y="149173"/>
                  <a:pt x="99387" y="164374"/>
                  <a:pt x="87694" y="174897"/>
                </a:cubicBezTo>
                <a:cubicBezTo>
                  <a:pt x="76002" y="186589"/>
                  <a:pt x="56124" y="193605"/>
                  <a:pt x="56124" y="193605"/>
                </a:cubicBezTo>
                <a:cubicBezTo>
                  <a:pt x="35078" y="190097"/>
                  <a:pt x="35078" y="190097"/>
                  <a:pt x="35078" y="190097"/>
                </a:cubicBezTo>
                <a:cubicBezTo>
                  <a:pt x="31570" y="206467"/>
                  <a:pt x="31570" y="206467"/>
                  <a:pt x="31570" y="206467"/>
                </a:cubicBezTo>
                <a:cubicBezTo>
                  <a:pt x="0" y="213483"/>
                  <a:pt x="0" y="213483"/>
                  <a:pt x="0" y="213483"/>
                </a:cubicBezTo>
                <a:cubicBezTo>
                  <a:pt x="2338" y="215821"/>
                  <a:pt x="2338" y="215821"/>
                  <a:pt x="2338" y="215821"/>
                </a:cubicBezTo>
                <a:cubicBezTo>
                  <a:pt x="31570" y="242714"/>
                  <a:pt x="31570" y="242714"/>
                  <a:pt x="31570" y="242714"/>
                </a:cubicBezTo>
                <a:cubicBezTo>
                  <a:pt x="43262" y="239206"/>
                  <a:pt x="43262" y="239206"/>
                  <a:pt x="43262" y="239206"/>
                </a:cubicBezTo>
                <a:cubicBezTo>
                  <a:pt x="58463" y="282469"/>
                  <a:pt x="58463" y="282469"/>
                  <a:pt x="58463" y="282469"/>
                </a:cubicBezTo>
                <a:cubicBezTo>
                  <a:pt x="58463" y="282469"/>
                  <a:pt x="70155" y="303515"/>
                  <a:pt x="73663" y="294161"/>
                </a:cubicBezTo>
                <a:cubicBezTo>
                  <a:pt x="77171" y="284807"/>
                  <a:pt x="100556" y="287146"/>
                  <a:pt x="105233" y="297669"/>
                </a:cubicBezTo>
                <a:cubicBezTo>
                  <a:pt x="108741" y="309361"/>
                  <a:pt x="99387" y="325731"/>
                  <a:pt x="99387" y="325731"/>
                </a:cubicBezTo>
                <a:cubicBezTo>
                  <a:pt x="108741" y="346778"/>
                  <a:pt x="108741" y="346778"/>
                  <a:pt x="108741" y="346778"/>
                </a:cubicBezTo>
                <a:cubicBezTo>
                  <a:pt x="140311" y="350286"/>
                  <a:pt x="140311" y="350286"/>
                  <a:pt x="140311" y="350286"/>
                </a:cubicBezTo>
                <a:cubicBezTo>
                  <a:pt x="152003" y="363147"/>
                  <a:pt x="152003" y="363147"/>
                  <a:pt x="152003" y="363147"/>
                </a:cubicBezTo>
                <a:cubicBezTo>
                  <a:pt x="183573" y="350286"/>
                  <a:pt x="183573" y="350286"/>
                  <a:pt x="183573" y="350286"/>
                </a:cubicBezTo>
                <a:cubicBezTo>
                  <a:pt x="215143" y="357301"/>
                  <a:pt x="215143" y="357301"/>
                  <a:pt x="215143" y="357301"/>
                </a:cubicBezTo>
                <a:cubicBezTo>
                  <a:pt x="209297" y="368994"/>
                  <a:pt x="209297" y="368994"/>
                  <a:pt x="209297" y="368994"/>
                </a:cubicBezTo>
                <a:cubicBezTo>
                  <a:pt x="195266" y="384194"/>
                  <a:pt x="195266" y="384194"/>
                  <a:pt x="195266" y="384194"/>
                </a:cubicBezTo>
                <a:cubicBezTo>
                  <a:pt x="209297" y="391210"/>
                  <a:pt x="209297" y="391210"/>
                  <a:pt x="209297" y="391210"/>
                </a:cubicBezTo>
                <a:cubicBezTo>
                  <a:pt x="206958" y="402902"/>
                  <a:pt x="206958" y="402902"/>
                  <a:pt x="206958" y="402902"/>
                </a:cubicBezTo>
                <a:cubicBezTo>
                  <a:pt x="220990" y="405241"/>
                  <a:pt x="220990" y="405241"/>
                  <a:pt x="220990" y="405241"/>
                </a:cubicBezTo>
                <a:cubicBezTo>
                  <a:pt x="220990" y="405241"/>
                  <a:pt x="240867" y="405241"/>
                  <a:pt x="244375" y="412256"/>
                </a:cubicBezTo>
                <a:cubicBezTo>
                  <a:pt x="247882" y="419272"/>
                  <a:pt x="230344" y="428626"/>
                  <a:pt x="230344" y="436811"/>
                </a:cubicBezTo>
                <a:cubicBezTo>
                  <a:pt x="230344" y="444995"/>
                  <a:pt x="263083" y="442657"/>
                  <a:pt x="263083" y="442657"/>
                </a:cubicBezTo>
                <a:cubicBezTo>
                  <a:pt x="277114" y="429795"/>
                  <a:pt x="277114" y="429795"/>
                  <a:pt x="277114" y="429795"/>
                </a:cubicBezTo>
                <a:cubicBezTo>
                  <a:pt x="308684" y="442657"/>
                  <a:pt x="308684" y="442657"/>
                  <a:pt x="308684" y="442657"/>
                </a:cubicBezTo>
                <a:cubicBezTo>
                  <a:pt x="308684" y="442657"/>
                  <a:pt x="326223" y="452011"/>
                  <a:pt x="351947" y="452011"/>
                </a:cubicBezTo>
                <a:cubicBezTo>
                  <a:pt x="377670" y="452011"/>
                  <a:pt x="367147" y="435642"/>
                  <a:pt x="367147" y="435642"/>
                </a:cubicBezTo>
                <a:cubicBezTo>
                  <a:pt x="392871" y="444995"/>
                  <a:pt x="392871" y="444995"/>
                  <a:pt x="392871" y="444995"/>
                </a:cubicBezTo>
                <a:cubicBezTo>
                  <a:pt x="418594" y="447334"/>
                  <a:pt x="418594" y="447334"/>
                  <a:pt x="418594" y="447334"/>
                </a:cubicBezTo>
                <a:cubicBezTo>
                  <a:pt x="418594" y="447334"/>
                  <a:pt x="439641" y="456688"/>
                  <a:pt x="461857" y="459027"/>
                </a:cubicBezTo>
                <a:cubicBezTo>
                  <a:pt x="482903" y="461365"/>
                  <a:pt x="481734" y="430965"/>
                  <a:pt x="494596" y="427457"/>
                </a:cubicBezTo>
                <a:cubicBezTo>
                  <a:pt x="508627" y="423949"/>
                  <a:pt x="520320" y="425118"/>
                  <a:pt x="520320" y="425118"/>
                </a:cubicBezTo>
                <a:cubicBezTo>
                  <a:pt x="517981" y="415764"/>
                  <a:pt x="517981" y="415764"/>
                  <a:pt x="517981" y="415764"/>
                </a:cubicBezTo>
                <a:cubicBezTo>
                  <a:pt x="555397" y="419272"/>
                  <a:pt x="555397" y="419272"/>
                  <a:pt x="555397" y="419272"/>
                </a:cubicBezTo>
                <a:cubicBezTo>
                  <a:pt x="555397" y="419272"/>
                  <a:pt x="549551" y="407579"/>
                  <a:pt x="567090" y="407579"/>
                </a:cubicBezTo>
                <a:cubicBezTo>
                  <a:pt x="584629" y="407579"/>
                  <a:pt x="598660" y="422780"/>
                  <a:pt x="616198" y="422780"/>
                </a:cubicBezTo>
                <a:cubicBezTo>
                  <a:pt x="633737" y="422780"/>
                  <a:pt x="651276" y="426287"/>
                  <a:pt x="651276" y="426287"/>
                </a:cubicBezTo>
                <a:cubicBezTo>
                  <a:pt x="651276" y="426287"/>
                  <a:pt x="653615" y="437980"/>
                  <a:pt x="662969" y="443826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Полилиния: фигура 930">
            <a:extLst>
              <a:ext uri="{FF2B5EF4-FFF2-40B4-BE49-F238E27FC236}">
                <a16:creationId xmlns:a16="http://schemas.microsoft.com/office/drawing/2014/main" id="{0ACE2588-4B51-43D6-97B4-5EA5DC9C6704}"/>
              </a:ext>
            </a:extLst>
          </p:cNvPr>
          <p:cNvSpPr/>
          <p:nvPr/>
        </p:nvSpPr>
        <p:spPr>
          <a:xfrm>
            <a:off x="5894176" y="5317157"/>
            <a:ext cx="793310" cy="459154"/>
          </a:xfrm>
          <a:custGeom>
            <a:avLst/>
            <a:gdLst>
              <a:gd name="connsiteX0" fmla="*/ 662969 w 793310"/>
              <a:gd name="connsiteY0" fmla="*/ 443826 h 459154"/>
              <a:gd name="connsiteX1" fmla="*/ 700385 w 793310"/>
              <a:gd name="connsiteY1" fmla="*/ 446165 h 459154"/>
              <a:gd name="connsiteX2" fmla="*/ 708570 w 793310"/>
              <a:gd name="connsiteY2" fmla="*/ 386533 h 459154"/>
              <a:gd name="connsiteX3" fmla="*/ 737802 w 793310"/>
              <a:gd name="connsiteY3" fmla="*/ 345609 h 459154"/>
              <a:gd name="connsiteX4" fmla="*/ 792756 w 793310"/>
              <a:gd name="connsiteY4" fmla="*/ 321054 h 459154"/>
              <a:gd name="connsiteX5" fmla="*/ 771710 w 793310"/>
              <a:gd name="connsiteY5" fmla="*/ 268437 h 459154"/>
              <a:gd name="connsiteX6" fmla="*/ 744817 w 793310"/>
              <a:gd name="connsiteY6" fmla="*/ 277792 h 459154"/>
              <a:gd name="connsiteX7" fmla="*/ 688693 w 793310"/>
              <a:gd name="connsiteY7" fmla="*/ 296500 h 459154"/>
              <a:gd name="connsiteX8" fmla="*/ 655954 w 793310"/>
              <a:gd name="connsiteY8" fmla="*/ 247391 h 459154"/>
              <a:gd name="connsiteX9" fmla="*/ 644261 w 793310"/>
              <a:gd name="connsiteY9" fmla="*/ 220498 h 459154"/>
              <a:gd name="connsiteX10" fmla="*/ 658292 w 793310"/>
              <a:gd name="connsiteY10" fmla="*/ 183082 h 459154"/>
              <a:gd name="connsiteX11" fmla="*/ 648938 w 793310"/>
              <a:gd name="connsiteY11" fmla="*/ 177236 h 459154"/>
              <a:gd name="connsiteX12" fmla="*/ 652446 w 793310"/>
              <a:gd name="connsiteY12" fmla="*/ 136312 h 459154"/>
              <a:gd name="connsiteX13" fmla="*/ 619706 w 793310"/>
              <a:gd name="connsiteY13" fmla="*/ 117603 h 459154"/>
              <a:gd name="connsiteX14" fmla="*/ 616198 w 793310"/>
              <a:gd name="connsiteY14" fmla="*/ 98895 h 459154"/>
              <a:gd name="connsiteX15" fmla="*/ 600998 w 793310"/>
              <a:gd name="connsiteY15" fmla="*/ 96557 h 459154"/>
              <a:gd name="connsiteX16" fmla="*/ 589306 w 793310"/>
              <a:gd name="connsiteY16" fmla="*/ 70833 h 459154"/>
              <a:gd name="connsiteX17" fmla="*/ 560074 w 793310"/>
              <a:gd name="connsiteY17" fmla="*/ 54463 h 459154"/>
              <a:gd name="connsiteX18" fmla="*/ 562413 w 793310"/>
              <a:gd name="connsiteY18" fmla="*/ 35755 h 459154"/>
              <a:gd name="connsiteX19" fmla="*/ 515643 w 793310"/>
              <a:gd name="connsiteY19" fmla="*/ 678 h 459154"/>
              <a:gd name="connsiteX20" fmla="*/ 466534 w 793310"/>
              <a:gd name="connsiteY20" fmla="*/ 28740 h 459154"/>
              <a:gd name="connsiteX21" fmla="*/ 440810 w 793310"/>
              <a:gd name="connsiteY21" fmla="*/ 26401 h 459154"/>
              <a:gd name="connsiteX22" fmla="*/ 432625 w 793310"/>
              <a:gd name="connsiteY22" fmla="*/ 39263 h 459154"/>
              <a:gd name="connsiteX23" fmla="*/ 399886 w 793310"/>
              <a:gd name="connsiteY23" fmla="*/ 33417 h 459154"/>
              <a:gd name="connsiteX24" fmla="*/ 380009 w 793310"/>
              <a:gd name="connsiteY24" fmla="*/ 55633 h 459154"/>
              <a:gd name="connsiteX25" fmla="*/ 336746 w 793310"/>
              <a:gd name="connsiteY25" fmla="*/ 24063 h 459154"/>
              <a:gd name="connsiteX26" fmla="*/ 295822 w 793310"/>
              <a:gd name="connsiteY26" fmla="*/ 36925 h 459154"/>
              <a:gd name="connsiteX27" fmla="*/ 284129 w 793310"/>
              <a:gd name="connsiteY27" fmla="*/ 27571 h 459154"/>
              <a:gd name="connsiteX28" fmla="*/ 252560 w 793310"/>
              <a:gd name="connsiteY28" fmla="*/ 33417 h 459154"/>
              <a:gd name="connsiteX29" fmla="*/ 240867 w 793310"/>
              <a:gd name="connsiteY29" fmla="*/ 20555 h 459154"/>
              <a:gd name="connsiteX30" fmla="*/ 215143 w 793310"/>
              <a:gd name="connsiteY30" fmla="*/ 20555 h 459154"/>
              <a:gd name="connsiteX31" fmla="*/ 176558 w 793310"/>
              <a:gd name="connsiteY31" fmla="*/ 46279 h 459154"/>
              <a:gd name="connsiteX32" fmla="*/ 137972 w 793310"/>
              <a:gd name="connsiteY32" fmla="*/ 59140 h 459154"/>
              <a:gd name="connsiteX33" fmla="*/ 135634 w 793310"/>
              <a:gd name="connsiteY33" fmla="*/ 93049 h 459154"/>
              <a:gd name="connsiteX34" fmla="*/ 121603 w 793310"/>
              <a:gd name="connsiteY34" fmla="*/ 124619 h 459154"/>
              <a:gd name="connsiteX35" fmla="*/ 90033 w 793310"/>
              <a:gd name="connsiteY35" fmla="*/ 149173 h 459154"/>
              <a:gd name="connsiteX36" fmla="*/ 87694 w 793310"/>
              <a:gd name="connsiteY36" fmla="*/ 174897 h 459154"/>
              <a:gd name="connsiteX37" fmla="*/ 56124 w 793310"/>
              <a:gd name="connsiteY37" fmla="*/ 193605 h 459154"/>
              <a:gd name="connsiteX38" fmla="*/ 35078 w 793310"/>
              <a:gd name="connsiteY38" fmla="*/ 190097 h 459154"/>
              <a:gd name="connsiteX39" fmla="*/ 31570 w 793310"/>
              <a:gd name="connsiteY39" fmla="*/ 206467 h 459154"/>
              <a:gd name="connsiteX40" fmla="*/ 0 w 793310"/>
              <a:gd name="connsiteY40" fmla="*/ 213483 h 459154"/>
              <a:gd name="connsiteX41" fmla="*/ 2338 w 793310"/>
              <a:gd name="connsiteY41" fmla="*/ 215821 h 459154"/>
              <a:gd name="connsiteX42" fmla="*/ 31570 w 793310"/>
              <a:gd name="connsiteY42" fmla="*/ 242714 h 459154"/>
              <a:gd name="connsiteX43" fmla="*/ 43262 w 793310"/>
              <a:gd name="connsiteY43" fmla="*/ 239206 h 459154"/>
              <a:gd name="connsiteX44" fmla="*/ 58463 w 793310"/>
              <a:gd name="connsiteY44" fmla="*/ 282469 h 459154"/>
              <a:gd name="connsiteX45" fmla="*/ 73663 w 793310"/>
              <a:gd name="connsiteY45" fmla="*/ 294161 h 459154"/>
              <a:gd name="connsiteX46" fmla="*/ 105233 w 793310"/>
              <a:gd name="connsiteY46" fmla="*/ 297669 h 459154"/>
              <a:gd name="connsiteX47" fmla="*/ 99387 w 793310"/>
              <a:gd name="connsiteY47" fmla="*/ 325731 h 459154"/>
              <a:gd name="connsiteX48" fmla="*/ 108741 w 793310"/>
              <a:gd name="connsiteY48" fmla="*/ 346778 h 459154"/>
              <a:gd name="connsiteX49" fmla="*/ 140311 w 793310"/>
              <a:gd name="connsiteY49" fmla="*/ 350286 h 459154"/>
              <a:gd name="connsiteX50" fmla="*/ 152003 w 793310"/>
              <a:gd name="connsiteY50" fmla="*/ 363147 h 459154"/>
              <a:gd name="connsiteX51" fmla="*/ 183573 w 793310"/>
              <a:gd name="connsiteY51" fmla="*/ 350286 h 459154"/>
              <a:gd name="connsiteX52" fmla="*/ 215143 w 793310"/>
              <a:gd name="connsiteY52" fmla="*/ 357301 h 459154"/>
              <a:gd name="connsiteX53" fmla="*/ 209297 w 793310"/>
              <a:gd name="connsiteY53" fmla="*/ 368994 h 459154"/>
              <a:gd name="connsiteX54" fmla="*/ 195266 w 793310"/>
              <a:gd name="connsiteY54" fmla="*/ 384194 h 459154"/>
              <a:gd name="connsiteX55" fmla="*/ 209297 w 793310"/>
              <a:gd name="connsiteY55" fmla="*/ 391210 h 459154"/>
              <a:gd name="connsiteX56" fmla="*/ 206958 w 793310"/>
              <a:gd name="connsiteY56" fmla="*/ 402902 h 459154"/>
              <a:gd name="connsiteX57" fmla="*/ 220990 w 793310"/>
              <a:gd name="connsiteY57" fmla="*/ 405241 h 459154"/>
              <a:gd name="connsiteX58" fmla="*/ 244375 w 793310"/>
              <a:gd name="connsiteY58" fmla="*/ 412256 h 459154"/>
              <a:gd name="connsiteX59" fmla="*/ 230344 w 793310"/>
              <a:gd name="connsiteY59" fmla="*/ 436811 h 459154"/>
              <a:gd name="connsiteX60" fmla="*/ 263083 w 793310"/>
              <a:gd name="connsiteY60" fmla="*/ 442657 h 459154"/>
              <a:gd name="connsiteX61" fmla="*/ 277114 w 793310"/>
              <a:gd name="connsiteY61" fmla="*/ 429795 h 459154"/>
              <a:gd name="connsiteX62" fmla="*/ 308684 w 793310"/>
              <a:gd name="connsiteY62" fmla="*/ 442657 h 459154"/>
              <a:gd name="connsiteX63" fmla="*/ 351947 w 793310"/>
              <a:gd name="connsiteY63" fmla="*/ 452011 h 459154"/>
              <a:gd name="connsiteX64" fmla="*/ 367147 w 793310"/>
              <a:gd name="connsiteY64" fmla="*/ 435642 h 459154"/>
              <a:gd name="connsiteX65" fmla="*/ 392871 w 793310"/>
              <a:gd name="connsiteY65" fmla="*/ 444995 h 459154"/>
              <a:gd name="connsiteX66" fmla="*/ 418594 w 793310"/>
              <a:gd name="connsiteY66" fmla="*/ 447334 h 459154"/>
              <a:gd name="connsiteX67" fmla="*/ 461857 w 793310"/>
              <a:gd name="connsiteY67" fmla="*/ 459027 h 459154"/>
              <a:gd name="connsiteX68" fmla="*/ 494596 w 793310"/>
              <a:gd name="connsiteY68" fmla="*/ 427457 h 459154"/>
              <a:gd name="connsiteX69" fmla="*/ 520320 w 793310"/>
              <a:gd name="connsiteY69" fmla="*/ 425118 h 459154"/>
              <a:gd name="connsiteX70" fmla="*/ 517981 w 793310"/>
              <a:gd name="connsiteY70" fmla="*/ 415764 h 459154"/>
              <a:gd name="connsiteX71" fmla="*/ 555397 w 793310"/>
              <a:gd name="connsiteY71" fmla="*/ 419272 h 459154"/>
              <a:gd name="connsiteX72" fmla="*/ 567090 w 793310"/>
              <a:gd name="connsiteY72" fmla="*/ 407579 h 459154"/>
              <a:gd name="connsiteX73" fmla="*/ 616198 w 793310"/>
              <a:gd name="connsiteY73" fmla="*/ 422780 h 459154"/>
              <a:gd name="connsiteX74" fmla="*/ 651276 w 793310"/>
              <a:gd name="connsiteY74" fmla="*/ 426287 h 459154"/>
              <a:gd name="connsiteX75" fmla="*/ 662969 w 793310"/>
              <a:gd name="connsiteY75" fmla="*/ 443826 h 45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93310" h="459154">
                <a:moveTo>
                  <a:pt x="662969" y="443826"/>
                </a:moveTo>
                <a:cubicBezTo>
                  <a:pt x="668815" y="447334"/>
                  <a:pt x="686354" y="447334"/>
                  <a:pt x="700385" y="446165"/>
                </a:cubicBezTo>
                <a:cubicBezTo>
                  <a:pt x="696878" y="425118"/>
                  <a:pt x="698047" y="399394"/>
                  <a:pt x="708570" y="386533"/>
                </a:cubicBezTo>
                <a:cubicBezTo>
                  <a:pt x="726109" y="364317"/>
                  <a:pt x="737802" y="345609"/>
                  <a:pt x="737802" y="345609"/>
                </a:cubicBezTo>
                <a:cubicBezTo>
                  <a:pt x="737802" y="345609"/>
                  <a:pt x="799772" y="364317"/>
                  <a:pt x="792756" y="321054"/>
                </a:cubicBezTo>
                <a:cubicBezTo>
                  <a:pt x="786910" y="290654"/>
                  <a:pt x="777556" y="274284"/>
                  <a:pt x="771710" y="268437"/>
                </a:cubicBezTo>
                <a:cubicBezTo>
                  <a:pt x="769371" y="271945"/>
                  <a:pt x="762356" y="280130"/>
                  <a:pt x="744817" y="277792"/>
                </a:cubicBezTo>
                <a:cubicBezTo>
                  <a:pt x="721432" y="275453"/>
                  <a:pt x="729617" y="302346"/>
                  <a:pt x="688693" y="296500"/>
                </a:cubicBezTo>
                <a:cubicBezTo>
                  <a:pt x="647769" y="290654"/>
                  <a:pt x="655954" y="247391"/>
                  <a:pt x="655954" y="247391"/>
                </a:cubicBezTo>
                <a:cubicBezTo>
                  <a:pt x="655954" y="247391"/>
                  <a:pt x="644261" y="234529"/>
                  <a:pt x="644261" y="220498"/>
                </a:cubicBezTo>
                <a:cubicBezTo>
                  <a:pt x="644261" y="207636"/>
                  <a:pt x="658292" y="183082"/>
                  <a:pt x="658292" y="183082"/>
                </a:cubicBezTo>
                <a:cubicBezTo>
                  <a:pt x="648938" y="177236"/>
                  <a:pt x="648938" y="177236"/>
                  <a:pt x="648938" y="177236"/>
                </a:cubicBezTo>
                <a:cubicBezTo>
                  <a:pt x="648938" y="177236"/>
                  <a:pt x="654784" y="152681"/>
                  <a:pt x="652446" y="136312"/>
                </a:cubicBezTo>
                <a:cubicBezTo>
                  <a:pt x="650107" y="119942"/>
                  <a:pt x="619706" y="117603"/>
                  <a:pt x="619706" y="117603"/>
                </a:cubicBezTo>
                <a:cubicBezTo>
                  <a:pt x="616198" y="98895"/>
                  <a:pt x="616198" y="98895"/>
                  <a:pt x="616198" y="98895"/>
                </a:cubicBezTo>
                <a:cubicBezTo>
                  <a:pt x="600998" y="96557"/>
                  <a:pt x="600998" y="96557"/>
                  <a:pt x="600998" y="96557"/>
                </a:cubicBezTo>
                <a:cubicBezTo>
                  <a:pt x="589306" y="70833"/>
                  <a:pt x="589306" y="70833"/>
                  <a:pt x="589306" y="70833"/>
                </a:cubicBezTo>
                <a:cubicBezTo>
                  <a:pt x="560074" y="54463"/>
                  <a:pt x="560074" y="54463"/>
                  <a:pt x="560074" y="54463"/>
                </a:cubicBezTo>
                <a:cubicBezTo>
                  <a:pt x="562413" y="35755"/>
                  <a:pt x="562413" y="35755"/>
                  <a:pt x="562413" y="35755"/>
                </a:cubicBezTo>
                <a:cubicBezTo>
                  <a:pt x="562413" y="35755"/>
                  <a:pt x="548382" y="5355"/>
                  <a:pt x="515643" y="678"/>
                </a:cubicBezTo>
                <a:cubicBezTo>
                  <a:pt x="482903" y="-5169"/>
                  <a:pt x="486411" y="28740"/>
                  <a:pt x="466534" y="28740"/>
                </a:cubicBezTo>
                <a:cubicBezTo>
                  <a:pt x="446656" y="28740"/>
                  <a:pt x="440810" y="26401"/>
                  <a:pt x="440810" y="26401"/>
                </a:cubicBezTo>
                <a:cubicBezTo>
                  <a:pt x="432625" y="39263"/>
                  <a:pt x="432625" y="39263"/>
                  <a:pt x="432625" y="39263"/>
                </a:cubicBezTo>
                <a:cubicBezTo>
                  <a:pt x="399886" y="33417"/>
                  <a:pt x="399886" y="33417"/>
                  <a:pt x="399886" y="33417"/>
                </a:cubicBezTo>
                <a:cubicBezTo>
                  <a:pt x="399886" y="33417"/>
                  <a:pt x="399886" y="49787"/>
                  <a:pt x="380009" y="55633"/>
                </a:cubicBezTo>
                <a:cubicBezTo>
                  <a:pt x="360131" y="61479"/>
                  <a:pt x="348439" y="25232"/>
                  <a:pt x="336746" y="24063"/>
                </a:cubicBezTo>
                <a:cubicBezTo>
                  <a:pt x="325053" y="21724"/>
                  <a:pt x="295822" y="36925"/>
                  <a:pt x="295822" y="36925"/>
                </a:cubicBezTo>
                <a:cubicBezTo>
                  <a:pt x="284129" y="27571"/>
                  <a:pt x="284129" y="27571"/>
                  <a:pt x="284129" y="27571"/>
                </a:cubicBezTo>
                <a:cubicBezTo>
                  <a:pt x="252560" y="33417"/>
                  <a:pt x="252560" y="33417"/>
                  <a:pt x="252560" y="33417"/>
                </a:cubicBezTo>
                <a:cubicBezTo>
                  <a:pt x="252560" y="33417"/>
                  <a:pt x="249052" y="20555"/>
                  <a:pt x="240867" y="20555"/>
                </a:cubicBezTo>
                <a:cubicBezTo>
                  <a:pt x="232682" y="20555"/>
                  <a:pt x="215143" y="20555"/>
                  <a:pt x="215143" y="20555"/>
                </a:cubicBezTo>
                <a:cubicBezTo>
                  <a:pt x="215143" y="20555"/>
                  <a:pt x="195266" y="45109"/>
                  <a:pt x="176558" y="46279"/>
                </a:cubicBezTo>
                <a:cubicBezTo>
                  <a:pt x="156680" y="48617"/>
                  <a:pt x="139142" y="48617"/>
                  <a:pt x="137972" y="59140"/>
                </a:cubicBezTo>
                <a:cubicBezTo>
                  <a:pt x="135634" y="70833"/>
                  <a:pt x="135634" y="93049"/>
                  <a:pt x="135634" y="93049"/>
                </a:cubicBezTo>
                <a:cubicBezTo>
                  <a:pt x="135634" y="93049"/>
                  <a:pt x="141480" y="115265"/>
                  <a:pt x="121603" y="124619"/>
                </a:cubicBezTo>
                <a:cubicBezTo>
                  <a:pt x="101725" y="133973"/>
                  <a:pt x="90033" y="149173"/>
                  <a:pt x="90033" y="149173"/>
                </a:cubicBezTo>
                <a:cubicBezTo>
                  <a:pt x="90033" y="149173"/>
                  <a:pt x="99387" y="164374"/>
                  <a:pt x="87694" y="174897"/>
                </a:cubicBezTo>
                <a:cubicBezTo>
                  <a:pt x="76002" y="186589"/>
                  <a:pt x="56124" y="193605"/>
                  <a:pt x="56124" y="193605"/>
                </a:cubicBezTo>
                <a:cubicBezTo>
                  <a:pt x="35078" y="190097"/>
                  <a:pt x="35078" y="190097"/>
                  <a:pt x="35078" y="190097"/>
                </a:cubicBezTo>
                <a:cubicBezTo>
                  <a:pt x="31570" y="206467"/>
                  <a:pt x="31570" y="206467"/>
                  <a:pt x="31570" y="206467"/>
                </a:cubicBezTo>
                <a:cubicBezTo>
                  <a:pt x="0" y="213483"/>
                  <a:pt x="0" y="213483"/>
                  <a:pt x="0" y="213483"/>
                </a:cubicBezTo>
                <a:cubicBezTo>
                  <a:pt x="2338" y="215821"/>
                  <a:pt x="2338" y="215821"/>
                  <a:pt x="2338" y="215821"/>
                </a:cubicBezTo>
                <a:cubicBezTo>
                  <a:pt x="31570" y="242714"/>
                  <a:pt x="31570" y="242714"/>
                  <a:pt x="31570" y="242714"/>
                </a:cubicBezTo>
                <a:cubicBezTo>
                  <a:pt x="43262" y="239206"/>
                  <a:pt x="43262" y="239206"/>
                  <a:pt x="43262" y="239206"/>
                </a:cubicBezTo>
                <a:cubicBezTo>
                  <a:pt x="58463" y="282469"/>
                  <a:pt x="58463" y="282469"/>
                  <a:pt x="58463" y="282469"/>
                </a:cubicBezTo>
                <a:cubicBezTo>
                  <a:pt x="58463" y="282469"/>
                  <a:pt x="70155" y="303515"/>
                  <a:pt x="73663" y="294161"/>
                </a:cubicBezTo>
                <a:cubicBezTo>
                  <a:pt x="77171" y="284807"/>
                  <a:pt x="100556" y="287146"/>
                  <a:pt x="105233" y="297669"/>
                </a:cubicBezTo>
                <a:cubicBezTo>
                  <a:pt x="108741" y="309361"/>
                  <a:pt x="99387" y="325731"/>
                  <a:pt x="99387" y="325731"/>
                </a:cubicBezTo>
                <a:cubicBezTo>
                  <a:pt x="108741" y="346778"/>
                  <a:pt x="108741" y="346778"/>
                  <a:pt x="108741" y="346778"/>
                </a:cubicBezTo>
                <a:cubicBezTo>
                  <a:pt x="140311" y="350286"/>
                  <a:pt x="140311" y="350286"/>
                  <a:pt x="140311" y="350286"/>
                </a:cubicBezTo>
                <a:cubicBezTo>
                  <a:pt x="152003" y="363147"/>
                  <a:pt x="152003" y="363147"/>
                  <a:pt x="152003" y="363147"/>
                </a:cubicBezTo>
                <a:cubicBezTo>
                  <a:pt x="183573" y="350286"/>
                  <a:pt x="183573" y="350286"/>
                  <a:pt x="183573" y="350286"/>
                </a:cubicBezTo>
                <a:cubicBezTo>
                  <a:pt x="215143" y="357301"/>
                  <a:pt x="215143" y="357301"/>
                  <a:pt x="215143" y="357301"/>
                </a:cubicBezTo>
                <a:cubicBezTo>
                  <a:pt x="209297" y="368994"/>
                  <a:pt x="209297" y="368994"/>
                  <a:pt x="209297" y="368994"/>
                </a:cubicBezTo>
                <a:cubicBezTo>
                  <a:pt x="195266" y="384194"/>
                  <a:pt x="195266" y="384194"/>
                  <a:pt x="195266" y="384194"/>
                </a:cubicBezTo>
                <a:cubicBezTo>
                  <a:pt x="209297" y="391210"/>
                  <a:pt x="209297" y="391210"/>
                  <a:pt x="209297" y="391210"/>
                </a:cubicBezTo>
                <a:cubicBezTo>
                  <a:pt x="206958" y="402902"/>
                  <a:pt x="206958" y="402902"/>
                  <a:pt x="206958" y="402902"/>
                </a:cubicBezTo>
                <a:cubicBezTo>
                  <a:pt x="220990" y="405241"/>
                  <a:pt x="220990" y="405241"/>
                  <a:pt x="220990" y="405241"/>
                </a:cubicBezTo>
                <a:cubicBezTo>
                  <a:pt x="220990" y="405241"/>
                  <a:pt x="240867" y="405241"/>
                  <a:pt x="244375" y="412256"/>
                </a:cubicBezTo>
                <a:cubicBezTo>
                  <a:pt x="247882" y="419272"/>
                  <a:pt x="230344" y="428626"/>
                  <a:pt x="230344" y="436811"/>
                </a:cubicBezTo>
                <a:cubicBezTo>
                  <a:pt x="230344" y="444995"/>
                  <a:pt x="263083" y="442657"/>
                  <a:pt x="263083" y="442657"/>
                </a:cubicBezTo>
                <a:cubicBezTo>
                  <a:pt x="277114" y="429795"/>
                  <a:pt x="277114" y="429795"/>
                  <a:pt x="277114" y="429795"/>
                </a:cubicBezTo>
                <a:cubicBezTo>
                  <a:pt x="308684" y="442657"/>
                  <a:pt x="308684" y="442657"/>
                  <a:pt x="308684" y="442657"/>
                </a:cubicBezTo>
                <a:cubicBezTo>
                  <a:pt x="308684" y="442657"/>
                  <a:pt x="326223" y="452011"/>
                  <a:pt x="351947" y="452011"/>
                </a:cubicBezTo>
                <a:cubicBezTo>
                  <a:pt x="377670" y="452011"/>
                  <a:pt x="367147" y="435642"/>
                  <a:pt x="367147" y="435642"/>
                </a:cubicBezTo>
                <a:cubicBezTo>
                  <a:pt x="392871" y="444995"/>
                  <a:pt x="392871" y="444995"/>
                  <a:pt x="392871" y="444995"/>
                </a:cubicBezTo>
                <a:cubicBezTo>
                  <a:pt x="418594" y="447334"/>
                  <a:pt x="418594" y="447334"/>
                  <a:pt x="418594" y="447334"/>
                </a:cubicBezTo>
                <a:cubicBezTo>
                  <a:pt x="418594" y="447334"/>
                  <a:pt x="439641" y="456688"/>
                  <a:pt x="461857" y="459027"/>
                </a:cubicBezTo>
                <a:cubicBezTo>
                  <a:pt x="482903" y="461365"/>
                  <a:pt x="481734" y="430965"/>
                  <a:pt x="494596" y="427457"/>
                </a:cubicBezTo>
                <a:cubicBezTo>
                  <a:pt x="508627" y="423949"/>
                  <a:pt x="520320" y="425118"/>
                  <a:pt x="520320" y="425118"/>
                </a:cubicBezTo>
                <a:cubicBezTo>
                  <a:pt x="517981" y="415764"/>
                  <a:pt x="517981" y="415764"/>
                  <a:pt x="517981" y="415764"/>
                </a:cubicBezTo>
                <a:cubicBezTo>
                  <a:pt x="555397" y="419272"/>
                  <a:pt x="555397" y="419272"/>
                  <a:pt x="555397" y="419272"/>
                </a:cubicBezTo>
                <a:cubicBezTo>
                  <a:pt x="555397" y="419272"/>
                  <a:pt x="549551" y="407579"/>
                  <a:pt x="567090" y="407579"/>
                </a:cubicBezTo>
                <a:cubicBezTo>
                  <a:pt x="584629" y="407579"/>
                  <a:pt x="598660" y="422780"/>
                  <a:pt x="616198" y="422780"/>
                </a:cubicBezTo>
                <a:cubicBezTo>
                  <a:pt x="633737" y="422780"/>
                  <a:pt x="651276" y="426287"/>
                  <a:pt x="651276" y="426287"/>
                </a:cubicBezTo>
                <a:cubicBezTo>
                  <a:pt x="651276" y="426287"/>
                  <a:pt x="653615" y="437980"/>
                  <a:pt x="662969" y="443826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Полилиния: фигура 931">
            <a:extLst>
              <a:ext uri="{FF2B5EF4-FFF2-40B4-BE49-F238E27FC236}">
                <a16:creationId xmlns:a16="http://schemas.microsoft.com/office/drawing/2014/main" id="{D3F4EF90-6DC4-40B9-9257-B39D09E3721A}"/>
              </a:ext>
            </a:extLst>
          </p:cNvPr>
          <p:cNvSpPr/>
          <p:nvPr/>
        </p:nvSpPr>
        <p:spPr>
          <a:xfrm>
            <a:off x="5508321" y="5607566"/>
            <a:ext cx="339084" cy="283204"/>
          </a:xfrm>
          <a:custGeom>
            <a:avLst/>
            <a:gdLst>
              <a:gd name="connsiteX0" fmla="*/ 318038 w 339084"/>
              <a:gd name="connsiteY0" fmla="*/ 94954 h 283204"/>
              <a:gd name="connsiteX1" fmla="*/ 296991 w 339084"/>
              <a:gd name="connsiteY1" fmla="*/ 97293 h 283204"/>
              <a:gd name="connsiteX2" fmla="*/ 296991 w 339084"/>
              <a:gd name="connsiteY2" fmla="*/ 76246 h 283204"/>
              <a:gd name="connsiteX3" fmla="*/ 320376 w 339084"/>
              <a:gd name="connsiteY3" fmla="*/ 39999 h 283204"/>
              <a:gd name="connsiteX4" fmla="*/ 282960 w 339084"/>
              <a:gd name="connsiteY4" fmla="*/ 42338 h 283204"/>
              <a:gd name="connsiteX5" fmla="*/ 277114 w 339084"/>
              <a:gd name="connsiteY5" fmla="*/ 32984 h 283204"/>
              <a:gd name="connsiteX6" fmla="*/ 267760 w 339084"/>
              <a:gd name="connsiteY6" fmla="*/ 35322 h 283204"/>
              <a:gd name="connsiteX7" fmla="*/ 247882 w 339084"/>
              <a:gd name="connsiteY7" fmla="*/ 14275 h 283204"/>
              <a:gd name="connsiteX8" fmla="*/ 213974 w 339084"/>
              <a:gd name="connsiteY8" fmla="*/ 11937 h 283204"/>
              <a:gd name="connsiteX9" fmla="*/ 182404 w 339084"/>
              <a:gd name="connsiteY9" fmla="*/ 14275 h 283204"/>
              <a:gd name="connsiteX10" fmla="*/ 156680 w 339084"/>
              <a:gd name="connsiteY10" fmla="*/ 8429 h 283204"/>
              <a:gd name="connsiteX11" fmla="*/ 139142 w 339084"/>
              <a:gd name="connsiteY11" fmla="*/ 15445 h 283204"/>
              <a:gd name="connsiteX12" fmla="*/ 113418 w 339084"/>
              <a:gd name="connsiteY12" fmla="*/ 2583 h 283204"/>
              <a:gd name="connsiteX13" fmla="*/ 84186 w 339084"/>
              <a:gd name="connsiteY13" fmla="*/ 6091 h 283204"/>
              <a:gd name="connsiteX14" fmla="*/ 54955 w 339084"/>
              <a:gd name="connsiteY14" fmla="*/ 13106 h 283204"/>
              <a:gd name="connsiteX15" fmla="*/ 23385 w 339084"/>
              <a:gd name="connsiteY15" fmla="*/ 245 h 283204"/>
              <a:gd name="connsiteX16" fmla="*/ 17539 w 339084"/>
              <a:gd name="connsiteY16" fmla="*/ 25968 h 283204"/>
              <a:gd name="connsiteX17" fmla="*/ 0 w 339084"/>
              <a:gd name="connsiteY17" fmla="*/ 35322 h 283204"/>
              <a:gd name="connsiteX18" fmla="*/ 14031 w 339084"/>
              <a:gd name="connsiteY18" fmla="*/ 48184 h 283204"/>
              <a:gd name="connsiteX19" fmla="*/ 37416 w 339084"/>
              <a:gd name="connsiteY19" fmla="*/ 54030 h 283204"/>
              <a:gd name="connsiteX20" fmla="*/ 35078 w 339084"/>
              <a:gd name="connsiteY20" fmla="*/ 70400 h 283204"/>
              <a:gd name="connsiteX21" fmla="*/ 50278 w 339084"/>
              <a:gd name="connsiteY21" fmla="*/ 77415 h 283204"/>
              <a:gd name="connsiteX22" fmla="*/ 50278 w 339084"/>
              <a:gd name="connsiteY22" fmla="*/ 103139 h 283204"/>
              <a:gd name="connsiteX23" fmla="*/ 71325 w 339084"/>
              <a:gd name="connsiteY23" fmla="*/ 108985 h 283204"/>
              <a:gd name="connsiteX24" fmla="*/ 91202 w 339084"/>
              <a:gd name="connsiteY24" fmla="*/ 146402 h 283204"/>
              <a:gd name="connsiteX25" fmla="*/ 146157 w 339084"/>
              <a:gd name="connsiteY25" fmla="*/ 181480 h 283204"/>
              <a:gd name="connsiteX26" fmla="*/ 157850 w 339084"/>
              <a:gd name="connsiteY26" fmla="*/ 221234 h 283204"/>
              <a:gd name="connsiteX27" fmla="*/ 173050 w 339084"/>
              <a:gd name="connsiteY27" fmla="*/ 223573 h 283204"/>
              <a:gd name="connsiteX28" fmla="*/ 244375 w 339084"/>
              <a:gd name="connsiteY28" fmla="*/ 283205 h 283204"/>
              <a:gd name="connsiteX29" fmla="*/ 270099 w 339084"/>
              <a:gd name="connsiteY29" fmla="*/ 252804 h 283204"/>
              <a:gd name="connsiteX30" fmla="*/ 243205 w 339084"/>
              <a:gd name="connsiteY30" fmla="*/ 236434 h 283204"/>
              <a:gd name="connsiteX31" fmla="*/ 245544 w 339084"/>
              <a:gd name="connsiteY31" fmla="*/ 217726 h 283204"/>
              <a:gd name="connsiteX32" fmla="*/ 254898 w 339084"/>
              <a:gd name="connsiteY32" fmla="*/ 217726 h 283204"/>
              <a:gd name="connsiteX33" fmla="*/ 272437 w 339084"/>
              <a:gd name="connsiteY33" fmla="*/ 189664 h 283204"/>
              <a:gd name="connsiteX34" fmla="*/ 293484 w 339084"/>
              <a:gd name="connsiteY34" fmla="*/ 192003 h 283204"/>
              <a:gd name="connsiteX35" fmla="*/ 293484 w 339084"/>
              <a:gd name="connsiteY35" fmla="*/ 163941 h 283204"/>
              <a:gd name="connsiteX36" fmla="*/ 334408 w 339084"/>
              <a:gd name="connsiteY36" fmla="*/ 158094 h 283204"/>
              <a:gd name="connsiteX37" fmla="*/ 311023 w 339084"/>
              <a:gd name="connsiteY37" fmla="*/ 120678 h 283204"/>
              <a:gd name="connsiteX38" fmla="*/ 339085 w 339084"/>
              <a:gd name="connsiteY38" fmla="*/ 117170 h 283204"/>
              <a:gd name="connsiteX39" fmla="*/ 318038 w 339084"/>
              <a:gd name="connsiteY39" fmla="*/ 94954 h 2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9084" h="283204">
                <a:moveTo>
                  <a:pt x="318038" y="94954"/>
                </a:moveTo>
                <a:cubicBezTo>
                  <a:pt x="304007" y="91447"/>
                  <a:pt x="296991" y="97293"/>
                  <a:pt x="296991" y="97293"/>
                </a:cubicBezTo>
                <a:cubicBezTo>
                  <a:pt x="296991" y="76246"/>
                  <a:pt x="296991" y="76246"/>
                  <a:pt x="296991" y="76246"/>
                </a:cubicBezTo>
                <a:cubicBezTo>
                  <a:pt x="296991" y="76246"/>
                  <a:pt x="320376" y="50523"/>
                  <a:pt x="320376" y="39999"/>
                </a:cubicBezTo>
                <a:cubicBezTo>
                  <a:pt x="320376" y="30645"/>
                  <a:pt x="282960" y="42338"/>
                  <a:pt x="282960" y="42338"/>
                </a:cubicBezTo>
                <a:cubicBezTo>
                  <a:pt x="277114" y="32984"/>
                  <a:pt x="277114" y="32984"/>
                  <a:pt x="277114" y="32984"/>
                </a:cubicBezTo>
                <a:cubicBezTo>
                  <a:pt x="267760" y="35322"/>
                  <a:pt x="267760" y="35322"/>
                  <a:pt x="267760" y="35322"/>
                </a:cubicBezTo>
                <a:cubicBezTo>
                  <a:pt x="247882" y="14275"/>
                  <a:pt x="247882" y="14275"/>
                  <a:pt x="247882" y="14275"/>
                </a:cubicBezTo>
                <a:cubicBezTo>
                  <a:pt x="247882" y="14275"/>
                  <a:pt x="226836" y="14275"/>
                  <a:pt x="213974" y="11937"/>
                </a:cubicBezTo>
                <a:cubicBezTo>
                  <a:pt x="202281" y="9599"/>
                  <a:pt x="188251" y="14275"/>
                  <a:pt x="182404" y="14275"/>
                </a:cubicBezTo>
                <a:cubicBezTo>
                  <a:pt x="176558" y="14275"/>
                  <a:pt x="156680" y="8429"/>
                  <a:pt x="156680" y="8429"/>
                </a:cubicBezTo>
                <a:cubicBezTo>
                  <a:pt x="139142" y="15445"/>
                  <a:pt x="139142" y="15445"/>
                  <a:pt x="139142" y="15445"/>
                </a:cubicBezTo>
                <a:cubicBezTo>
                  <a:pt x="113418" y="2583"/>
                  <a:pt x="113418" y="2583"/>
                  <a:pt x="113418" y="2583"/>
                </a:cubicBezTo>
                <a:cubicBezTo>
                  <a:pt x="84186" y="6091"/>
                  <a:pt x="84186" y="6091"/>
                  <a:pt x="84186" y="6091"/>
                </a:cubicBezTo>
                <a:cubicBezTo>
                  <a:pt x="54955" y="13106"/>
                  <a:pt x="54955" y="13106"/>
                  <a:pt x="54955" y="13106"/>
                </a:cubicBezTo>
                <a:cubicBezTo>
                  <a:pt x="54955" y="13106"/>
                  <a:pt x="31570" y="-2094"/>
                  <a:pt x="23385" y="245"/>
                </a:cubicBezTo>
                <a:cubicBezTo>
                  <a:pt x="15200" y="2583"/>
                  <a:pt x="17539" y="25968"/>
                  <a:pt x="17539" y="25968"/>
                </a:cubicBezTo>
                <a:cubicBezTo>
                  <a:pt x="0" y="35322"/>
                  <a:pt x="0" y="35322"/>
                  <a:pt x="0" y="35322"/>
                </a:cubicBezTo>
                <a:cubicBezTo>
                  <a:pt x="14031" y="48184"/>
                  <a:pt x="14031" y="48184"/>
                  <a:pt x="14031" y="48184"/>
                </a:cubicBezTo>
                <a:cubicBezTo>
                  <a:pt x="37416" y="54030"/>
                  <a:pt x="37416" y="54030"/>
                  <a:pt x="37416" y="54030"/>
                </a:cubicBezTo>
                <a:cubicBezTo>
                  <a:pt x="35078" y="70400"/>
                  <a:pt x="35078" y="70400"/>
                  <a:pt x="35078" y="70400"/>
                </a:cubicBezTo>
                <a:cubicBezTo>
                  <a:pt x="35078" y="70400"/>
                  <a:pt x="44432" y="70400"/>
                  <a:pt x="50278" y="77415"/>
                </a:cubicBezTo>
                <a:cubicBezTo>
                  <a:pt x="56124" y="84431"/>
                  <a:pt x="50278" y="103139"/>
                  <a:pt x="50278" y="103139"/>
                </a:cubicBezTo>
                <a:cubicBezTo>
                  <a:pt x="71325" y="108985"/>
                  <a:pt x="71325" y="108985"/>
                  <a:pt x="71325" y="108985"/>
                </a:cubicBezTo>
                <a:cubicBezTo>
                  <a:pt x="91202" y="146402"/>
                  <a:pt x="91202" y="146402"/>
                  <a:pt x="91202" y="146402"/>
                </a:cubicBezTo>
                <a:cubicBezTo>
                  <a:pt x="91202" y="146402"/>
                  <a:pt x="99387" y="153417"/>
                  <a:pt x="146157" y="181480"/>
                </a:cubicBezTo>
                <a:cubicBezTo>
                  <a:pt x="175389" y="197849"/>
                  <a:pt x="167204" y="213049"/>
                  <a:pt x="157850" y="221234"/>
                </a:cubicBezTo>
                <a:cubicBezTo>
                  <a:pt x="173050" y="223573"/>
                  <a:pt x="173050" y="223573"/>
                  <a:pt x="173050" y="223573"/>
                </a:cubicBezTo>
                <a:cubicBezTo>
                  <a:pt x="173050" y="223573"/>
                  <a:pt x="225667" y="273851"/>
                  <a:pt x="244375" y="283205"/>
                </a:cubicBezTo>
                <a:cubicBezTo>
                  <a:pt x="270099" y="252804"/>
                  <a:pt x="270099" y="252804"/>
                  <a:pt x="270099" y="252804"/>
                </a:cubicBezTo>
                <a:cubicBezTo>
                  <a:pt x="270099" y="252804"/>
                  <a:pt x="249052" y="241111"/>
                  <a:pt x="243205" y="236434"/>
                </a:cubicBezTo>
                <a:cubicBezTo>
                  <a:pt x="237359" y="230588"/>
                  <a:pt x="245544" y="217726"/>
                  <a:pt x="245544" y="217726"/>
                </a:cubicBezTo>
                <a:cubicBezTo>
                  <a:pt x="254898" y="217726"/>
                  <a:pt x="254898" y="217726"/>
                  <a:pt x="254898" y="217726"/>
                </a:cubicBezTo>
                <a:cubicBezTo>
                  <a:pt x="254898" y="217726"/>
                  <a:pt x="266591" y="196680"/>
                  <a:pt x="272437" y="189664"/>
                </a:cubicBezTo>
                <a:cubicBezTo>
                  <a:pt x="278283" y="181480"/>
                  <a:pt x="293484" y="192003"/>
                  <a:pt x="293484" y="192003"/>
                </a:cubicBezTo>
                <a:cubicBezTo>
                  <a:pt x="293484" y="163941"/>
                  <a:pt x="293484" y="163941"/>
                  <a:pt x="293484" y="163941"/>
                </a:cubicBezTo>
                <a:cubicBezTo>
                  <a:pt x="293484" y="163941"/>
                  <a:pt x="330900" y="170956"/>
                  <a:pt x="334408" y="158094"/>
                </a:cubicBezTo>
                <a:cubicBezTo>
                  <a:pt x="337915" y="145232"/>
                  <a:pt x="311023" y="120678"/>
                  <a:pt x="311023" y="120678"/>
                </a:cubicBezTo>
                <a:cubicBezTo>
                  <a:pt x="339085" y="117170"/>
                  <a:pt x="339085" y="117170"/>
                  <a:pt x="339085" y="117170"/>
                </a:cubicBezTo>
                <a:cubicBezTo>
                  <a:pt x="339085" y="117170"/>
                  <a:pt x="332069" y="98462"/>
                  <a:pt x="318038" y="9495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Полилиния: фигура 932">
            <a:extLst>
              <a:ext uri="{FF2B5EF4-FFF2-40B4-BE49-F238E27FC236}">
                <a16:creationId xmlns:a16="http://schemas.microsoft.com/office/drawing/2014/main" id="{F2FE5094-CBC4-4DB3-913F-59D962B53503}"/>
              </a:ext>
            </a:extLst>
          </p:cNvPr>
          <p:cNvSpPr/>
          <p:nvPr/>
        </p:nvSpPr>
        <p:spPr>
          <a:xfrm>
            <a:off x="5508321" y="5607566"/>
            <a:ext cx="339084" cy="283204"/>
          </a:xfrm>
          <a:custGeom>
            <a:avLst/>
            <a:gdLst>
              <a:gd name="connsiteX0" fmla="*/ 318038 w 339084"/>
              <a:gd name="connsiteY0" fmla="*/ 94954 h 283204"/>
              <a:gd name="connsiteX1" fmla="*/ 296991 w 339084"/>
              <a:gd name="connsiteY1" fmla="*/ 97293 h 283204"/>
              <a:gd name="connsiteX2" fmla="*/ 296991 w 339084"/>
              <a:gd name="connsiteY2" fmla="*/ 76246 h 283204"/>
              <a:gd name="connsiteX3" fmla="*/ 320376 w 339084"/>
              <a:gd name="connsiteY3" fmla="*/ 39999 h 283204"/>
              <a:gd name="connsiteX4" fmla="*/ 282960 w 339084"/>
              <a:gd name="connsiteY4" fmla="*/ 42338 h 283204"/>
              <a:gd name="connsiteX5" fmla="*/ 277114 w 339084"/>
              <a:gd name="connsiteY5" fmla="*/ 32984 h 283204"/>
              <a:gd name="connsiteX6" fmla="*/ 267760 w 339084"/>
              <a:gd name="connsiteY6" fmla="*/ 35322 h 283204"/>
              <a:gd name="connsiteX7" fmla="*/ 247882 w 339084"/>
              <a:gd name="connsiteY7" fmla="*/ 14275 h 283204"/>
              <a:gd name="connsiteX8" fmla="*/ 213974 w 339084"/>
              <a:gd name="connsiteY8" fmla="*/ 11937 h 283204"/>
              <a:gd name="connsiteX9" fmla="*/ 182404 w 339084"/>
              <a:gd name="connsiteY9" fmla="*/ 14275 h 283204"/>
              <a:gd name="connsiteX10" fmla="*/ 156680 w 339084"/>
              <a:gd name="connsiteY10" fmla="*/ 8429 h 283204"/>
              <a:gd name="connsiteX11" fmla="*/ 139142 w 339084"/>
              <a:gd name="connsiteY11" fmla="*/ 15445 h 283204"/>
              <a:gd name="connsiteX12" fmla="*/ 113418 w 339084"/>
              <a:gd name="connsiteY12" fmla="*/ 2583 h 283204"/>
              <a:gd name="connsiteX13" fmla="*/ 84186 w 339084"/>
              <a:gd name="connsiteY13" fmla="*/ 6091 h 283204"/>
              <a:gd name="connsiteX14" fmla="*/ 54955 w 339084"/>
              <a:gd name="connsiteY14" fmla="*/ 13106 h 283204"/>
              <a:gd name="connsiteX15" fmla="*/ 23385 w 339084"/>
              <a:gd name="connsiteY15" fmla="*/ 245 h 283204"/>
              <a:gd name="connsiteX16" fmla="*/ 17539 w 339084"/>
              <a:gd name="connsiteY16" fmla="*/ 25968 h 283204"/>
              <a:gd name="connsiteX17" fmla="*/ 0 w 339084"/>
              <a:gd name="connsiteY17" fmla="*/ 35322 h 283204"/>
              <a:gd name="connsiteX18" fmla="*/ 14031 w 339084"/>
              <a:gd name="connsiteY18" fmla="*/ 48184 h 283204"/>
              <a:gd name="connsiteX19" fmla="*/ 37416 w 339084"/>
              <a:gd name="connsiteY19" fmla="*/ 54030 h 283204"/>
              <a:gd name="connsiteX20" fmla="*/ 35078 w 339084"/>
              <a:gd name="connsiteY20" fmla="*/ 70400 h 283204"/>
              <a:gd name="connsiteX21" fmla="*/ 50278 w 339084"/>
              <a:gd name="connsiteY21" fmla="*/ 77415 h 283204"/>
              <a:gd name="connsiteX22" fmla="*/ 50278 w 339084"/>
              <a:gd name="connsiteY22" fmla="*/ 103139 h 283204"/>
              <a:gd name="connsiteX23" fmla="*/ 71325 w 339084"/>
              <a:gd name="connsiteY23" fmla="*/ 108985 h 283204"/>
              <a:gd name="connsiteX24" fmla="*/ 91202 w 339084"/>
              <a:gd name="connsiteY24" fmla="*/ 146402 h 283204"/>
              <a:gd name="connsiteX25" fmla="*/ 146157 w 339084"/>
              <a:gd name="connsiteY25" fmla="*/ 181480 h 283204"/>
              <a:gd name="connsiteX26" fmla="*/ 157850 w 339084"/>
              <a:gd name="connsiteY26" fmla="*/ 221234 h 283204"/>
              <a:gd name="connsiteX27" fmla="*/ 173050 w 339084"/>
              <a:gd name="connsiteY27" fmla="*/ 223573 h 283204"/>
              <a:gd name="connsiteX28" fmla="*/ 244375 w 339084"/>
              <a:gd name="connsiteY28" fmla="*/ 283205 h 283204"/>
              <a:gd name="connsiteX29" fmla="*/ 270099 w 339084"/>
              <a:gd name="connsiteY29" fmla="*/ 252804 h 283204"/>
              <a:gd name="connsiteX30" fmla="*/ 243205 w 339084"/>
              <a:gd name="connsiteY30" fmla="*/ 236434 h 283204"/>
              <a:gd name="connsiteX31" fmla="*/ 245544 w 339084"/>
              <a:gd name="connsiteY31" fmla="*/ 217726 h 283204"/>
              <a:gd name="connsiteX32" fmla="*/ 254898 w 339084"/>
              <a:gd name="connsiteY32" fmla="*/ 217726 h 283204"/>
              <a:gd name="connsiteX33" fmla="*/ 272437 w 339084"/>
              <a:gd name="connsiteY33" fmla="*/ 189664 h 283204"/>
              <a:gd name="connsiteX34" fmla="*/ 293484 w 339084"/>
              <a:gd name="connsiteY34" fmla="*/ 192003 h 283204"/>
              <a:gd name="connsiteX35" fmla="*/ 293484 w 339084"/>
              <a:gd name="connsiteY35" fmla="*/ 163941 h 283204"/>
              <a:gd name="connsiteX36" fmla="*/ 334408 w 339084"/>
              <a:gd name="connsiteY36" fmla="*/ 158094 h 283204"/>
              <a:gd name="connsiteX37" fmla="*/ 311023 w 339084"/>
              <a:gd name="connsiteY37" fmla="*/ 120678 h 283204"/>
              <a:gd name="connsiteX38" fmla="*/ 339085 w 339084"/>
              <a:gd name="connsiteY38" fmla="*/ 117170 h 283204"/>
              <a:gd name="connsiteX39" fmla="*/ 318038 w 339084"/>
              <a:gd name="connsiteY39" fmla="*/ 94954 h 2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9084" h="283204">
                <a:moveTo>
                  <a:pt x="318038" y="94954"/>
                </a:moveTo>
                <a:cubicBezTo>
                  <a:pt x="304007" y="91447"/>
                  <a:pt x="296991" y="97293"/>
                  <a:pt x="296991" y="97293"/>
                </a:cubicBezTo>
                <a:cubicBezTo>
                  <a:pt x="296991" y="76246"/>
                  <a:pt x="296991" y="76246"/>
                  <a:pt x="296991" y="76246"/>
                </a:cubicBezTo>
                <a:cubicBezTo>
                  <a:pt x="296991" y="76246"/>
                  <a:pt x="320376" y="50523"/>
                  <a:pt x="320376" y="39999"/>
                </a:cubicBezTo>
                <a:cubicBezTo>
                  <a:pt x="320376" y="30645"/>
                  <a:pt x="282960" y="42338"/>
                  <a:pt x="282960" y="42338"/>
                </a:cubicBezTo>
                <a:cubicBezTo>
                  <a:pt x="277114" y="32984"/>
                  <a:pt x="277114" y="32984"/>
                  <a:pt x="277114" y="32984"/>
                </a:cubicBezTo>
                <a:cubicBezTo>
                  <a:pt x="267760" y="35322"/>
                  <a:pt x="267760" y="35322"/>
                  <a:pt x="267760" y="35322"/>
                </a:cubicBezTo>
                <a:cubicBezTo>
                  <a:pt x="247882" y="14275"/>
                  <a:pt x="247882" y="14275"/>
                  <a:pt x="247882" y="14275"/>
                </a:cubicBezTo>
                <a:cubicBezTo>
                  <a:pt x="247882" y="14275"/>
                  <a:pt x="226836" y="14275"/>
                  <a:pt x="213974" y="11937"/>
                </a:cubicBezTo>
                <a:cubicBezTo>
                  <a:pt x="202281" y="9599"/>
                  <a:pt x="188251" y="14275"/>
                  <a:pt x="182404" y="14275"/>
                </a:cubicBezTo>
                <a:cubicBezTo>
                  <a:pt x="176558" y="14275"/>
                  <a:pt x="156680" y="8429"/>
                  <a:pt x="156680" y="8429"/>
                </a:cubicBezTo>
                <a:cubicBezTo>
                  <a:pt x="139142" y="15445"/>
                  <a:pt x="139142" y="15445"/>
                  <a:pt x="139142" y="15445"/>
                </a:cubicBezTo>
                <a:cubicBezTo>
                  <a:pt x="113418" y="2583"/>
                  <a:pt x="113418" y="2583"/>
                  <a:pt x="113418" y="2583"/>
                </a:cubicBezTo>
                <a:cubicBezTo>
                  <a:pt x="84186" y="6091"/>
                  <a:pt x="84186" y="6091"/>
                  <a:pt x="84186" y="6091"/>
                </a:cubicBezTo>
                <a:cubicBezTo>
                  <a:pt x="54955" y="13106"/>
                  <a:pt x="54955" y="13106"/>
                  <a:pt x="54955" y="13106"/>
                </a:cubicBezTo>
                <a:cubicBezTo>
                  <a:pt x="54955" y="13106"/>
                  <a:pt x="31570" y="-2094"/>
                  <a:pt x="23385" y="245"/>
                </a:cubicBezTo>
                <a:cubicBezTo>
                  <a:pt x="15200" y="2583"/>
                  <a:pt x="17539" y="25968"/>
                  <a:pt x="17539" y="25968"/>
                </a:cubicBezTo>
                <a:cubicBezTo>
                  <a:pt x="0" y="35322"/>
                  <a:pt x="0" y="35322"/>
                  <a:pt x="0" y="35322"/>
                </a:cubicBezTo>
                <a:cubicBezTo>
                  <a:pt x="14031" y="48184"/>
                  <a:pt x="14031" y="48184"/>
                  <a:pt x="14031" y="48184"/>
                </a:cubicBezTo>
                <a:cubicBezTo>
                  <a:pt x="37416" y="54030"/>
                  <a:pt x="37416" y="54030"/>
                  <a:pt x="37416" y="54030"/>
                </a:cubicBezTo>
                <a:cubicBezTo>
                  <a:pt x="35078" y="70400"/>
                  <a:pt x="35078" y="70400"/>
                  <a:pt x="35078" y="70400"/>
                </a:cubicBezTo>
                <a:cubicBezTo>
                  <a:pt x="35078" y="70400"/>
                  <a:pt x="44432" y="70400"/>
                  <a:pt x="50278" y="77415"/>
                </a:cubicBezTo>
                <a:cubicBezTo>
                  <a:pt x="56124" y="84431"/>
                  <a:pt x="50278" y="103139"/>
                  <a:pt x="50278" y="103139"/>
                </a:cubicBezTo>
                <a:cubicBezTo>
                  <a:pt x="71325" y="108985"/>
                  <a:pt x="71325" y="108985"/>
                  <a:pt x="71325" y="108985"/>
                </a:cubicBezTo>
                <a:cubicBezTo>
                  <a:pt x="91202" y="146402"/>
                  <a:pt x="91202" y="146402"/>
                  <a:pt x="91202" y="146402"/>
                </a:cubicBezTo>
                <a:cubicBezTo>
                  <a:pt x="91202" y="146402"/>
                  <a:pt x="99387" y="153417"/>
                  <a:pt x="146157" y="181480"/>
                </a:cubicBezTo>
                <a:cubicBezTo>
                  <a:pt x="175389" y="197849"/>
                  <a:pt x="167204" y="213049"/>
                  <a:pt x="157850" y="221234"/>
                </a:cubicBezTo>
                <a:cubicBezTo>
                  <a:pt x="173050" y="223573"/>
                  <a:pt x="173050" y="223573"/>
                  <a:pt x="173050" y="223573"/>
                </a:cubicBezTo>
                <a:cubicBezTo>
                  <a:pt x="173050" y="223573"/>
                  <a:pt x="225667" y="273851"/>
                  <a:pt x="244375" y="283205"/>
                </a:cubicBezTo>
                <a:cubicBezTo>
                  <a:pt x="270099" y="252804"/>
                  <a:pt x="270099" y="252804"/>
                  <a:pt x="270099" y="252804"/>
                </a:cubicBezTo>
                <a:cubicBezTo>
                  <a:pt x="270099" y="252804"/>
                  <a:pt x="249052" y="241111"/>
                  <a:pt x="243205" y="236434"/>
                </a:cubicBezTo>
                <a:cubicBezTo>
                  <a:pt x="237359" y="230588"/>
                  <a:pt x="245544" y="217726"/>
                  <a:pt x="245544" y="217726"/>
                </a:cubicBezTo>
                <a:cubicBezTo>
                  <a:pt x="254898" y="217726"/>
                  <a:pt x="254898" y="217726"/>
                  <a:pt x="254898" y="217726"/>
                </a:cubicBezTo>
                <a:cubicBezTo>
                  <a:pt x="254898" y="217726"/>
                  <a:pt x="266591" y="196680"/>
                  <a:pt x="272437" y="189664"/>
                </a:cubicBezTo>
                <a:cubicBezTo>
                  <a:pt x="278283" y="181480"/>
                  <a:pt x="293484" y="192003"/>
                  <a:pt x="293484" y="192003"/>
                </a:cubicBezTo>
                <a:cubicBezTo>
                  <a:pt x="293484" y="163941"/>
                  <a:pt x="293484" y="163941"/>
                  <a:pt x="293484" y="163941"/>
                </a:cubicBezTo>
                <a:cubicBezTo>
                  <a:pt x="293484" y="163941"/>
                  <a:pt x="330900" y="170956"/>
                  <a:pt x="334408" y="158094"/>
                </a:cubicBezTo>
                <a:cubicBezTo>
                  <a:pt x="337915" y="145232"/>
                  <a:pt x="311023" y="120678"/>
                  <a:pt x="311023" y="120678"/>
                </a:cubicBezTo>
                <a:cubicBezTo>
                  <a:pt x="339085" y="117170"/>
                  <a:pt x="339085" y="117170"/>
                  <a:pt x="339085" y="117170"/>
                </a:cubicBezTo>
                <a:cubicBezTo>
                  <a:pt x="339085" y="117170"/>
                  <a:pt x="332069" y="98462"/>
                  <a:pt x="318038" y="94954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5" name="Полилиния: фигура 933">
            <a:extLst>
              <a:ext uri="{FF2B5EF4-FFF2-40B4-BE49-F238E27FC236}">
                <a16:creationId xmlns:a16="http://schemas.microsoft.com/office/drawing/2014/main" id="{7DBCA1C9-BD26-410F-8F9B-55FFB16FFF15}"/>
              </a:ext>
            </a:extLst>
          </p:cNvPr>
          <p:cNvSpPr/>
          <p:nvPr/>
        </p:nvSpPr>
        <p:spPr>
          <a:xfrm>
            <a:off x="5343341" y="5482700"/>
            <a:ext cx="480717" cy="354284"/>
          </a:xfrm>
          <a:custGeom>
            <a:avLst/>
            <a:gdLst>
              <a:gd name="connsiteX0" fmla="*/ 451449 w 480717"/>
              <a:gd name="connsiteY0" fmla="*/ 159019 h 354284"/>
              <a:gd name="connsiteX1" fmla="*/ 454957 w 480717"/>
              <a:gd name="connsiteY1" fmla="*/ 146157 h 354284"/>
              <a:gd name="connsiteX2" fmla="*/ 480680 w 480717"/>
              <a:gd name="connsiteY2" fmla="*/ 134465 h 354284"/>
              <a:gd name="connsiteX3" fmla="*/ 446772 w 480717"/>
              <a:gd name="connsiteY3" fmla="*/ 122772 h 354284"/>
              <a:gd name="connsiteX4" fmla="*/ 452618 w 480717"/>
              <a:gd name="connsiteY4" fmla="*/ 100556 h 354284"/>
              <a:gd name="connsiteX5" fmla="*/ 443264 w 480717"/>
              <a:gd name="connsiteY5" fmla="*/ 98218 h 354284"/>
              <a:gd name="connsiteX6" fmla="*/ 435079 w 480717"/>
              <a:gd name="connsiteY6" fmla="*/ 64309 h 354284"/>
              <a:gd name="connsiteX7" fmla="*/ 425725 w 480717"/>
              <a:gd name="connsiteY7" fmla="*/ 60802 h 354284"/>
              <a:gd name="connsiteX8" fmla="*/ 414033 w 480717"/>
              <a:gd name="connsiteY8" fmla="*/ 72494 h 354284"/>
              <a:gd name="connsiteX9" fmla="*/ 359078 w 480717"/>
              <a:gd name="connsiteY9" fmla="*/ 78340 h 354284"/>
              <a:gd name="connsiteX10" fmla="*/ 353231 w 480717"/>
              <a:gd name="connsiteY10" fmla="*/ 65478 h 354284"/>
              <a:gd name="connsiteX11" fmla="*/ 329846 w 480717"/>
              <a:gd name="connsiteY11" fmla="*/ 65478 h 354284"/>
              <a:gd name="connsiteX12" fmla="*/ 312307 w 480717"/>
              <a:gd name="connsiteY12" fmla="*/ 57294 h 354284"/>
              <a:gd name="connsiteX13" fmla="*/ 272552 w 480717"/>
              <a:gd name="connsiteY13" fmla="*/ 24554 h 354284"/>
              <a:gd name="connsiteX14" fmla="*/ 244490 w 480717"/>
              <a:gd name="connsiteY14" fmla="*/ 0 h 354284"/>
              <a:gd name="connsiteX15" fmla="*/ 218767 w 480717"/>
              <a:gd name="connsiteY15" fmla="*/ 3508 h 354284"/>
              <a:gd name="connsiteX16" fmla="*/ 212921 w 480717"/>
              <a:gd name="connsiteY16" fmla="*/ 18708 h 354284"/>
              <a:gd name="connsiteX17" fmla="*/ 181350 w 480717"/>
              <a:gd name="connsiteY17" fmla="*/ 26893 h 354284"/>
              <a:gd name="connsiteX18" fmla="*/ 163812 w 480717"/>
              <a:gd name="connsiteY18" fmla="*/ 35078 h 354284"/>
              <a:gd name="connsiteX19" fmla="*/ 169658 w 480717"/>
              <a:gd name="connsiteY19" fmla="*/ 59632 h 354284"/>
              <a:gd name="connsiteX20" fmla="*/ 155627 w 480717"/>
              <a:gd name="connsiteY20" fmla="*/ 74832 h 354284"/>
              <a:gd name="connsiteX21" fmla="*/ 135749 w 480717"/>
              <a:gd name="connsiteY21" fmla="*/ 77171 h 354284"/>
              <a:gd name="connsiteX22" fmla="*/ 133411 w 480717"/>
              <a:gd name="connsiteY22" fmla="*/ 101726 h 354284"/>
              <a:gd name="connsiteX23" fmla="*/ 113534 w 480717"/>
              <a:gd name="connsiteY23" fmla="*/ 101726 h 354284"/>
              <a:gd name="connsiteX24" fmla="*/ 87810 w 480717"/>
              <a:gd name="connsiteY24" fmla="*/ 101726 h 354284"/>
              <a:gd name="connsiteX25" fmla="*/ 76117 w 480717"/>
              <a:gd name="connsiteY25" fmla="*/ 86525 h 354284"/>
              <a:gd name="connsiteX26" fmla="*/ 64425 w 480717"/>
              <a:gd name="connsiteY26" fmla="*/ 101726 h 354284"/>
              <a:gd name="connsiteX27" fmla="*/ 41040 w 480717"/>
              <a:gd name="connsiteY27" fmla="*/ 104064 h 354284"/>
              <a:gd name="connsiteX28" fmla="*/ 29347 w 480717"/>
              <a:gd name="connsiteY28" fmla="*/ 92371 h 354284"/>
              <a:gd name="connsiteX29" fmla="*/ 25839 w 480717"/>
              <a:gd name="connsiteY29" fmla="*/ 109910 h 354284"/>
              <a:gd name="connsiteX30" fmla="*/ 8300 w 480717"/>
              <a:gd name="connsiteY30" fmla="*/ 112249 h 354284"/>
              <a:gd name="connsiteX31" fmla="*/ 115 w 480717"/>
              <a:gd name="connsiteY31" fmla="*/ 129788 h 354284"/>
              <a:gd name="connsiteX32" fmla="*/ 14147 w 480717"/>
              <a:gd name="connsiteY32" fmla="*/ 169542 h 354284"/>
              <a:gd name="connsiteX33" fmla="*/ 59748 w 480717"/>
              <a:gd name="connsiteY33" fmla="*/ 135634 h 354284"/>
              <a:gd name="connsiteX34" fmla="*/ 67932 w 480717"/>
              <a:gd name="connsiteY34" fmla="*/ 175389 h 354284"/>
              <a:gd name="connsiteX35" fmla="*/ 105349 w 480717"/>
              <a:gd name="connsiteY35" fmla="*/ 167204 h 354284"/>
              <a:gd name="connsiteX36" fmla="*/ 117041 w 480717"/>
              <a:gd name="connsiteY36" fmla="*/ 212805 h 354284"/>
              <a:gd name="connsiteX37" fmla="*/ 132241 w 480717"/>
              <a:gd name="connsiteY37" fmla="*/ 235021 h 354284"/>
              <a:gd name="connsiteX38" fmla="*/ 189535 w 480717"/>
              <a:gd name="connsiteY38" fmla="*/ 274776 h 354284"/>
              <a:gd name="connsiteX39" fmla="*/ 191874 w 480717"/>
              <a:gd name="connsiteY39" fmla="*/ 307515 h 354284"/>
              <a:gd name="connsiteX40" fmla="*/ 244490 w 480717"/>
              <a:gd name="connsiteY40" fmla="*/ 309853 h 354284"/>
              <a:gd name="connsiteX41" fmla="*/ 285414 w 480717"/>
              <a:gd name="connsiteY41" fmla="*/ 326223 h 354284"/>
              <a:gd name="connsiteX42" fmla="*/ 288922 w 480717"/>
              <a:gd name="connsiteY42" fmla="*/ 350777 h 354284"/>
              <a:gd name="connsiteX43" fmla="*/ 322831 w 480717"/>
              <a:gd name="connsiteY43" fmla="*/ 354285 h 354284"/>
              <a:gd name="connsiteX44" fmla="*/ 311138 w 480717"/>
              <a:gd name="connsiteY44" fmla="*/ 314530 h 354284"/>
              <a:gd name="connsiteX45" fmla="*/ 256183 w 480717"/>
              <a:gd name="connsiteY45" fmla="*/ 278283 h 354284"/>
              <a:gd name="connsiteX46" fmla="*/ 236306 w 480717"/>
              <a:gd name="connsiteY46" fmla="*/ 240867 h 354284"/>
              <a:gd name="connsiteX47" fmla="*/ 215259 w 480717"/>
              <a:gd name="connsiteY47" fmla="*/ 235021 h 354284"/>
              <a:gd name="connsiteX48" fmla="*/ 215259 w 480717"/>
              <a:gd name="connsiteY48" fmla="*/ 208128 h 354284"/>
              <a:gd name="connsiteX49" fmla="*/ 200059 w 480717"/>
              <a:gd name="connsiteY49" fmla="*/ 201112 h 354284"/>
              <a:gd name="connsiteX50" fmla="*/ 202397 w 480717"/>
              <a:gd name="connsiteY50" fmla="*/ 183574 h 354284"/>
              <a:gd name="connsiteX51" fmla="*/ 179012 w 480717"/>
              <a:gd name="connsiteY51" fmla="*/ 177727 h 354284"/>
              <a:gd name="connsiteX52" fmla="*/ 164981 w 480717"/>
              <a:gd name="connsiteY52" fmla="*/ 164865 h 354284"/>
              <a:gd name="connsiteX53" fmla="*/ 182520 w 480717"/>
              <a:gd name="connsiteY53" fmla="*/ 155511 h 354284"/>
              <a:gd name="connsiteX54" fmla="*/ 188366 w 480717"/>
              <a:gd name="connsiteY54" fmla="*/ 128618 h 354284"/>
              <a:gd name="connsiteX55" fmla="*/ 219936 w 480717"/>
              <a:gd name="connsiteY55" fmla="*/ 141480 h 354284"/>
              <a:gd name="connsiteX56" fmla="*/ 249167 w 480717"/>
              <a:gd name="connsiteY56" fmla="*/ 133295 h 354284"/>
              <a:gd name="connsiteX57" fmla="*/ 278399 w 480717"/>
              <a:gd name="connsiteY57" fmla="*/ 129788 h 354284"/>
              <a:gd name="connsiteX58" fmla="*/ 304122 w 480717"/>
              <a:gd name="connsiteY58" fmla="*/ 142650 h 354284"/>
              <a:gd name="connsiteX59" fmla="*/ 321661 w 480717"/>
              <a:gd name="connsiteY59" fmla="*/ 135634 h 354284"/>
              <a:gd name="connsiteX60" fmla="*/ 347385 w 480717"/>
              <a:gd name="connsiteY60" fmla="*/ 141480 h 354284"/>
              <a:gd name="connsiteX61" fmla="*/ 378955 w 480717"/>
              <a:gd name="connsiteY61" fmla="*/ 139142 h 354284"/>
              <a:gd name="connsiteX62" fmla="*/ 412863 w 480717"/>
              <a:gd name="connsiteY62" fmla="*/ 141480 h 354284"/>
              <a:gd name="connsiteX63" fmla="*/ 432741 w 480717"/>
              <a:gd name="connsiteY63" fmla="*/ 162527 h 354284"/>
              <a:gd name="connsiteX64" fmla="*/ 451449 w 480717"/>
              <a:gd name="connsiteY64" fmla="*/ 159019 h 3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0717" h="354284">
                <a:moveTo>
                  <a:pt x="451449" y="159019"/>
                </a:moveTo>
                <a:cubicBezTo>
                  <a:pt x="454957" y="146157"/>
                  <a:pt x="454957" y="146157"/>
                  <a:pt x="454957" y="146157"/>
                </a:cubicBezTo>
                <a:cubicBezTo>
                  <a:pt x="454957" y="146157"/>
                  <a:pt x="481850" y="140311"/>
                  <a:pt x="480680" y="134465"/>
                </a:cubicBezTo>
                <a:cubicBezTo>
                  <a:pt x="478342" y="128618"/>
                  <a:pt x="446772" y="122772"/>
                  <a:pt x="446772" y="122772"/>
                </a:cubicBezTo>
                <a:cubicBezTo>
                  <a:pt x="452618" y="100556"/>
                  <a:pt x="452618" y="100556"/>
                  <a:pt x="452618" y="100556"/>
                </a:cubicBezTo>
                <a:cubicBezTo>
                  <a:pt x="443264" y="98218"/>
                  <a:pt x="443264" y="98218"/>
                  <a:pt x="443264" y="98218"/>
                </a:cubicBezTo>
                <a:cubicBezTo>
                  <a:pt x="435079" y="64309"/>
                  <a:pt x="435079" y="64309"/>
                  <a:pt x="435079" y="64309"/>
                </a:cubicBezTo>
                <a:cubicBezTo>
                  <a:pt x="425725" y="60802"/>
                  <a:pt x="425725" y="60802"/>
                  <a:pt x="425725" y="60802"/>
                </a:cubicBezTo>
                <a:cubicBezTo>
                  <a:pt x="414033" y="72494"/>
                  <a:pt x="414033" y="72494"/>
                  <a:pt x="414033" y="72494"/>
                </a:cubicBezTo>
                <a:cubicBezTo>
                  <a:pt x="359078" y="78340"/>
                  <a:pt x="359078" y="78340"/>
                  <a:pt x="359078" y="78340"/>
                </a:cubicBezTo>
                <a:cubicBezTo>
                  <a:pt x="353231" y="65478"/>
                  <a:pt x="353231" y="65478"/>
                  <a:pt x="353231" y="65478"/>
                </a:cubicBezTo>
                <a:cubicBezTo>
                  <a:pt x="329846" y="65478"/>
                  <a:pt x="329846" y="65478"/>
                  <a:pt x="329846" y="65478"/>
                </a:cubicBezTo>
                <a:cubicBezTo>
                  <a:pt x="312307" y="57294"/>
                  <a:pt x="312307" y="57294"/>
                  <a:pt x="312307" y="57294"/>
                </a:cubicBezTo>
                <a:cubicBezTo>
                  <a:pt x="312307" y="57294"/>
                  <a:pt x="277230" y="30401"/>
                  <a:pt x="272552" y="24554"/>
                </a:cubicBezTo>
                <a:cubicBezTo>
                  <a:pt x="269045" y="18708"/>
                  <a:pt x="244490" y="0"/>
                  <a:pt x="244490" y="0"/>
                </a:cubicBezTo>
                <a:cubicBezTo>
                  <a:pt x="218767" y="3508"/>
                  <a:pt x="218767" y="3508"/>
                  <a:pt x="218767" y="3508"/>
                </a:cubicBezTo>
                <a:cubicBezTo>
                  <a:pt x="218767" y="3508"/>
                  <a:pt x="224613" y="11693"/>
                  <a:pt x="212921" y="18708"/>
                </a:cubicBezTo>
                <a:cubicBezTo>
                  <a:pt x="201228" y="26893"/>
                  <a:pt x="181350" y="26893"/>
                  <a:pt x="181350" y="26893"/>
                </a:cubicBezTo>
                <a:cubicBezTo>
                  <a:pt x="181350" y="26893"/>
                  <a:pt x="163812" y="26893"/>
                  <a:pt x="163812" y="35078"/>
                </a:cubicBezTo>
                <a:cubicBezTo>
                  <a:pt x="163812" y="42093"/>
                  <a:pt x="169658" y="59632"/>
                  <a:pt x="169658" y="59632"/>
                </a:cubicBezTo>
                <a:cubicBezTo>
                  <a:pt x="155627" y="74832"/>
                  <a:pt x="155627" y="74832"/>
                  <a:pt x="155627" y="74832"/>
                </a:cubicBezTo>
                <a:cubicBezTo>
                  <a:pt x="135749" y="77171"/>
                  <a:pt x="135749" y="77171"/>
                  <a:pt x="135749" y="77171"/>
                </a:cubicBezTo>
                <a:cubicBezTo>
                  <a:pt x="135749" y="77171"/>
                  <a:pt x="143934" y="98218"/>
                  <a:pt x="133411" y="101726"/>
                </a:cubicBezTo>
                <a:cubicBezTo>
                  <a:pt x="124057" y="105233"/>
                  <a:pt x="113534" y="101726"/>
                  <a:pt x="113534" y="101726"/>
                </a:cubicBezTo>
                <a:cubicBezTo>
                  <a:pt x="113534" y="101726"/>
                  <a:pt x="99502" y="104064"/>
                  <a:pt x="87810" y="101726"/>
                </a:cubicBezTo>
                <a:cubicBezTo>
                  <a:pt x="76117" y="99387"/>
                  <a:pt x="76117" y="86525"/>
                  <a:pt x="76117" y="86525"/>
                </a:cubicBezTo>
                <a:cubicBezTo>
                  <a:pt x="64425" y="101726"/>
                  <a:pt x="64425" y="101726"/>
                  <a:pt x="64425" y="101726"/>
                </a:cubicBezTo>
                <a:cubicBezTo>
                  <a:pt x="41040" y="104064"/>
                  <a:pt x="41040" y="104064"/>
                  <a:pt x="41040" y="104064"/>
                </a:cubicBezTo>
                <a:cubicBezTo>
                  <a:pt x="29347" y="92371"/>
                  <a:pt x="29347" y="92371"/>
                  <a:pt x="29347" y="92371"/>
                </a:cubicBezTo>
                <a:cubicBezTo>
                  <a:pt x="25839" y="109910"/>
                  <a:pt x="25839" y="109910"/>
                  <a:pt x="25839" y="109910"/>
                </a:cubicBezTo>
                <a:cubicBezTo>
                  <a:pt x="8300" y="112249"/>
                  <a:pt x="8300" y="112249"/>
                  <a:pt x="8300" y="112249"/>
                </a:cubicBezTo>
                <a:cubicBezTo>
                  <a:pt x="4792" y="120433"/>
                  <a:pt x="115" y="129788"/>
                  <a:pt x="115" y="129788"/>
                </a:cubicBezTo>
                <a:cubicBezTo>
                  <a:pt x="115" y="129788"/>
                  <a:pt x="-2223" y="187081"/>
                  <a:pt x="14147" y="169542"/>
                </a:cubicBezTo>
                <a:cubicBezTo>
                  <a:pt x="29347" y="152003"/>
                  <a:pt x="51563" y="123941"/>
                  <a:pt x="59748" y="135634"/>
                </a:cubicBezTo>
                <a:cubicBezTo>
                  <a:pt x="67932" y="147327"/>
                  <a:pt x="67932" y="175389"/>
                  <a:pt x="67932" y="175389"/>
                </a:cubicBezTo>
                <a:cubicBezTo>
                  <a:pt x="105349" y="167204"/>
                  <a:pt x="105349" y="167204"/>
                  <a:pt x="105349" y="167204"/>
                </a:cubicBezTo>
                <a:cubicBezTo>
                  <a:pt x="105349" y="167204"/>
                  <a:pt x="93656" y="204620"/>
                  <a:pt x="117041" y="212805"/>
                </a:cubicBezTo>
                <a:cubicBezTo>
                  <a:pt x="140426" y="219820"/>
                  <a:pt x="132241" y="235021"/>
                  <a:pt x="132241" y="235021"/>
                </a:cubicBezTo>
                <a:cubicBezTo>
                  <a:pt x="189535" y="274776"/>
                  <a:pt x="189535" y="274776"/>
                  <a:pt x="189535" y="274776"/>
                </a:cubicBezTo>
                <a:cubicBezTo>
                  <a:pt x="191874" y="307515"/>
                  <a:pt x="191874" y="307515"/>
                  <a:pt x="191874" y="307515"/>
                </a:cubicBezTo>
                <a:cubicBezTo>
                  <a:pt x="244490" y="309853"/>
                  <a:pt x="244490" y="309853"/>
                  <a:pt x="244490" y="309853"/>
                </a:cubicBezTo>
                <a:cubicBezTo>
                  <a:pt x="244490" y="309853"/>
                  <a:pt x="278399" y="312192"/>
                  <a:pt x="285414" y="326223"/>
                </a:cubicBezTo>
                <a:cubicBezTo>
                  <a:pt x="285414" y="326223"/>
                  <a:pt x="277230" y="343762"/>
                  <a:pt x="288922" y="350777"/>
                </a:cubicBezTo>
                <a:cubicBezTo>
                  <a:pt x="322831" y="354285"/>
                  <a:pt x="322831" y="354285"/>
                  <a:pt x="322831" y="354285"/>
                </a:cubicBezTo>
                <a:cubicBezTo>
                  <a:pt x="332185" y="346100"/>
                  <a:pt x="340369" y="332069"/>
                  <a:pt x="311138" y="314530"/>
                </a:cubicBezTo>
                <a:cubicBezTo>
                  <a:pt x="264368" y="286468"/>
                  <a:pt x="256183" y="278283"/>
                  <a:pt x="256183" y="278283"/>
                </a:cubicBezTo>
                <a:cubicBezTo>
                  <a:pt x="236306" y="240867"/>
                  <a:pt x="236306" y="240867"/>
                  <a:pt x="236306" y="240867"/>
                </a:cubicBezTo>
                <a:cubicBezTo>
                  <a:pt x="215259" y="235021"/>
                  <a:pt x="215259" y="235021"/>
                  <a:pt x="215259" y="235021"/>
                </a:cubicBezTo>
                <a:cubicBezTo>
                  <a:pt x="215259" y="235021"/>
                  <a:pt x="221105" y="216313"/>
                  <a:pt x="215259" y="208128"/>
                </a:cubicBezTo>
                <a:cubicBezTo>
                  <a:pt x="209413" y="201112"/>
                  <a:pt x="200059" y="201112"/>
                  <a:pt x="200059" y="201112"/>
                </a:cubicBezTo>
                <a:cubicBezTo>
                  <a:pt x="202397" y="183574"/>
                  <a:pt x="202397" y="183574"/>
                  <a:pt x="202397" y="183574"/>
                </a:cubicBezTo>
                <a:cubicBezTo>
                  <a:pt x="179012" y="177727"/>
                  <a:pt x="179012" y="177727"/>
                  <a:pt x="179012" y="177727"/>
                </a:cubicBezTo>
                <a:cubicBezTo>
                  <a:pt x="164981" y="164865"/>
                  <a:pt x="164981" y="164865"/>
                  <a:pt x="164981" y="164865"/>
                </a:cubicBezTo>
                <a:cubicBezTo>
                  <a:pt x="182520" y="155511"/>
                  <a:pt x="182520" y="155511"/>
                  <a:pt x="182520" y="155511"/>
                </a:cubicBezTo>
                <a:cubicBezTo>
                  <a:pt x="182520" y="155511"/>
                  <a:pt x="180181" y="130957"/>
                  <a:pt x="188366" y="128618"/>
                </a:cubicBezTo>
                <a:cubicBezTo>
                  <a:pt x="196551" y="126280"/>
                  <a:pt x="219936" y="141480"/>
                  <a:pt x="219936" y="141480"/>
                </a:cubicBezTo>
                <a:cubicBezTo>
                  <a:pt x="249167" y="133295"/>
                  <a:pt x="249167" y="133295"/>
                  <a:pt x="249167" y="133295"/>
                </a:cubicBezTo>
                <a:cubicBezTo>
                  <a:pt x="278399" y="129788"/>
                  <a:pt x="278399" y="129788"/>
                  <a:pt x="278399" y="129788"/>
                </a:cubicBezTo>
                <a:cubicBezTo>
                  <a:pt x="304122" y="142650"/>
                  <a:pt x="304122" y="142650"/>
                  <a:pt x="304122" y="142650"/>
                </a:cubicBezTo>
                <a:cubicBezTo>
                  <a:pt x="321661" y="135634"/>
                  <a:pt x="321661" y="135634"/>
                  <a:pt x="321661" y="135634"/>
                </a:cubicBezTo>
                <a:cubicBezTo>
                  <a:pt x="321661" y="135634"/>
                  <a:pt x="341539" y="141480"/>
                  <a:pt x="347385" y="141480"/>
                </a:cubicBezTo>
                <a:cubicBezTo>
                  <a:pt x="353231" y="141480"/>
                  <a:pt x="367262" y="137972"/>
                  <a:pt x="378955" y="139142"/>
                </a:cubicBezTo>
                <a:cubicBezTo>
                  <a:pt x="390647" y="141480"/>
                  <a:pt x="412863" y="141480"/>
                  <a:pt x="412863" y="141480"/>
                </a:cubicBezTo>
                <a:cubicBezTo>
                  <a:pt x="432741" y="162527"/>
                  <a:pt x="432741" y="162527"/>
                  <a:pt x="432741" y="162527"/>
                </a:cubicBezTo>
                <a:lnTo>
                  <a:pt x="451449" y="159019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Полилиния: фигура 934">
            <a:extLst>
              <a:ext uri="{FF2B5EF4-FFF2-40B4-BE49-F238E27FC236}">
                <a16:creationId xmlns:a16="http://schemas.microsoft.com/office/drawing/2014/main" id="{77F3717F-DB78-4B7C-82E8-7FFA76FF318F}"/>
              </a:ext>
            </a:extLst>
          </p:cNvPr>
          <p:cNvSpPr/>
          <p:nvPr/>
        </p:nvSpPr>
        <p:spPr>
          <a:xfrm>
            <a:off x="5343341" y="5482700"/>
            <a:ext cx="480717" cy="354284"/>
          </a:xfrm>
          <a:custGeom>
            <a:avLst/>
            <a:gdLst>
              <a:gd name="connsiteX0" fmla="*/ 451449 w 480717"/>
              <a:gd name="connsiteY0" fmla="*/ 159019 h 354284"/>
              <a:gd name="connsiteX1" fmla="*/ 454957 w 480717"/>
              <a:gd name="connsiteY1" fmla="*/ 146157 h 354284"/>
              <a:gd name="connsiteX2" fmla="*/ 480680 w 480717"/>
              <a:gd name="connsiteY2" fmla="*/ 134465 h 354284"/>
              <a:gd name="connsiteX3" fmla="*/ 446772 w 480717"/>
              <a:gd name="connsiteY3" fmla="*/ 122772 h 354284"/>
              <a:gd name="connsiteX4" fmla="*/ 452618 w 480717"/>
              <a:gd name="connsiteY4" fmla="*/ 100556 h 354284"/>
              <a:gd name="connsiteX5" fmla="*/ 443264 w 480717"/>
              <a:gd name="connsiteY5" fmla="*/ 98218 h 354284"/>
              <a:gd name="connsiteX6" fmla="*/ 435079 w 480717"/>
              <a:gd name="connsiteY6" fmla="*/ 64309 h 354284"/>
              <a:gd name="connsiteX7" fmla="*/ 425725 w 480717"/>
              <a:gd name="connsiteY7" fmla="*/ 60802 h 354284"/>
              <a:gd name="connsiteX8" fmla="*/ 414033 w 480717"/>
              <a:gd name="connsiteY8" fmla="*/ 72494 h 354284"/>
              <a:gd name="connsiteX9" fmla="*/ 359078 w 480717"/>
              <a:gd name="connsiteY9" fmla="*/ 78340 h 354284"/>
              <a:gd name="connsiteX10" fmla="*/ 353231 w 480717"/>
              <a:gd name="connsiteY10" fmla="*/ 65478 h 354284"/>
              <a:gd name="connsiteX11" fmla="*/ 329846 w 480717"/>
              <a:gd name="connsiteY11" fmla="*/ 65478 h 354284"/>
              <a:gd name="connsiteX12" fmla="*/ 312307 w 480717"/>
              <a:gd name="connsiteY12" fmla="*/ 57294 h 354284"/>
              <a:gd name="connsiteX13" fmla="*/ 272552 w 480717"/>
              <a:gd name="connsiteY13" fmla="*/ 24554 h 354284"/>
              <a:gd name="connsiteX14" fmla="*/ 244490 w 480717"/>
              <a:gd name="connsiteY14" fmla="*/ 0 h 354284"/>
              <a:gd name="connsiteX15" fmla="*/ 218767 w 480717"/>
              <a:gd name="connsiteY15" fmla="*/ 3508 h 354284"/>
              <a:gd name="connsiteX16" fmla="*/ 212921 w 480717"/>
              <a:gd name="connsiteY16" fmla="*/ 18708 h 354284"/>
              <a:gd name="connsiteX17" fmla="*/ 181350 w 480717"/>
              <a:gd name="connsiteY17" fmla="*/ 26893 h 354284"/>
              <a:gd name="connsiteX18" fmla="*/ 163812 w 480717"/>
              <a:gd name="connsiteY18" fmla="*/ 35078 h 354284"/>
              <a:gd name="connsiteX19" fmla="*/ 169658 w 480717"/>
              <a:gd name="connsiteY19" fmla="*/ 59632 h 354284"/>
              <a:gd name="connsiteX20" fmla="*/ 155627 w 480717"/>
              <a:gd name="connsiteY20" fmla="*/ 74832 h 354284"/>
              <a:gd name="connsiteX21" fmla="*/ 135749 w 480717"/>
              <a:gd name="connsiteY21" fmla="*/ 77171 h 354284"/>
              <a:gd name="connsiteX22" fmla="*/ 133411 w 480717"/>
              <a:gd name="connsiteY22" fmla="*/ 101726 h 354284"/>
              <a:gd name="connsiteX23" fmla="*/ 113534 w 480717"/>
              <a:gd name="connsiteY23" fmla="*/ 101726 h 354284"/>
              <a:gd name="connsiteX24" fmla="*/ 87810 w 480717"/>
              <a:gd name="connsiteY24" fmla="*/ 101726 h 354284"/>
              <a:gd name="connsiteX25" fmla="*/ 76117 w 480717"/>
              <a:gd name="connsiteY25" fmla="*/ 86525 h 354284"/>
              <a:gd name="connsiteX26" fmla="*/ 64425 w 480717"/>
              <a:gd name="connsiteY26" fmla="*/ 101726 h 354284"/>
              <a:gd name="connsiteX27" fmla="*/ 41040 w 480717"/>
              <a:gd name="connsiteY27" fmla="*/ 104064 h 354284"/>
              <a:gd name="connsiteX28" fmla="*/ 29347 w 480717"/>
              <a:gd name="connsiteY28" fmla="*/ 92371 h 354284"/>
              <a:gd name="connsiteX29" fmla="*/ 25839 w 480717"/>
              <a:gd name="connsiteY29" fmla="*/ 109910 h 354284"/>
              <a:gd name="connsiteX30" fmla="*/ 8300 w 480717"/>
              <a:gd name="connsiteY30" fmla="*/ 112249 h 354284"/>
              <a:gd name="connsiteX31" fmla="*/ 115 w 480717"/>
              <a:gd name="connsiteY31" fmla="*/ 129788 h 354284"/>
              <a:gd name="connsiteX32" fmla="*/ 14147 w 480717"/>
              <a:gd name="connsiteY32" fmla="*/ 169542 h 354284"/>
              <a:gd name="connsiteX33" fmla="*/ 59748 w 480717"/>
              <a:gd name="connsiteY33" fmla="*/ 135634 h 354284"/>
              <a:gd name="connsiteX34" fmla="*/ 67932 w 480717"/>
              <a:gd name="connsiteY34" fmla="*/ 175389 h 354284"/>
              <a:gd name="connsiteX35" fmla="*/ 105349 w 480717"/>
              <a:gd name="connsiteY35" fmla="*/ 167204 h 354284"/>
              <a:gd name="connsiteX36" fmla="*/ 117041 w 480717"/>
              <a:gd name="connsiteY36" fmla="*/ 212805 h 354284"/>
              <a:gd name="connsiteX37" fmla="*/ 132241 w 480717"/>
              <a:gd name="connsiteY37" fmla="*/ 235021 h 354284"/>
              <a:gd name="connsiteX38" fmla="*/ 189535 w 480717"/>
              <a:gd name="connsiteY38" fmla="*/ 274776 h 354284"/>
              <a:gd name="connsiteX39" fmla="*/ 191874 w 480717"/>
              <a:gd name="connsiteY39" fmla="*/ 307515 h 354284"/>
              <a:gd name="connsiteX40" fmla="*/ 244490 w 480717"/>
              <a:gd name="connsiteY40" fmla="*/ 309853 h 354284"/>
              <a:gd name="connsiteX41" fmla="*/ 285414 w 480717"/>
              <a:gd name="connsiteY41" fmla="*/ 326223 h 354284"/>
              <a:gd name="connsiteX42" fmla="*/ 288922 w 480717"/>
              <a:gd name="connsiteY42" fmla="*/ 350777 h 354284"/>
              <a:gd name="connsiteX43" fmla="*/ 322831 w 480717"/>
              <a:gd name="connsiteY43" fmla="*/ 354285 h 354284"/>
              <a:gd name="connsiteX44" fmla="*/ 311138 w 480717"/>
              <a:gd name="connsiteY44" fmla="*/ 314530 h 354284"/>
              <a:gd name="connsiteX45" fmla="*/ 256183 w 480717"/>
              <a:gd name="connsiteY45" fmla="*/ 278283 h 354284"/>
              <a:gd name="connsiteX46" fmla="*/ 236306 w 480717"/>
              <a:gd name="connsiteY46" fmla="*/ 240867 h 354284"/>
              <a:gd name="connsiteX47" fmla="*/ 215259 w 480717"/>
              <a:gd name="connsiteY47" fmla="*/ 235021 h 354284"/>
              <a:gd name="connsiteX48" fmla="*/ 215259 w 480717"/>
              <a:gd name="connsiteY48" fmla="*/ 208128 h 354284"/>
              <a:gd name="connsiteX49" fmla="*/ 200059 w 480717"/>
              <a:gd name="connsiteY49" fmla="*/ 201112 h 354284"/>
              <a:gd name="connsiteX50" fmla="*/ 202397 w 480717"/>
              <a:gd name="connsiteY50" fmla="*/ 183574 h 354284"/>
              <a:gd name="connsiteX51" fmla="*/ 179012 w 480717"/>
              <a:gd name="connsiteY51" fmla="*/ 177727 h 354284"/>
              <a:gd name="connsiteX52" fmla="*/ 164981 w 480717"/>
              <a:gd name="connsiteY52" fmla="*/ 164865 h 354284"/>
              <a:gd name="connsiteX53" fmla="*/ 182520 w 480717"/>
              <a:gd name="connsiteY53" fmla="*/ 155511 h 354284"/>
              <a:gd name="connsiteX54" fmla="*/ 188366 w 480717"/>
              <a:gd name="connsiteY54" fmla="*/ 128618 h 354284"/>
              <a:gd name="connsiteX55" fmla="*/ 219936 w 480717"/>
              <a:gd name="connsiteY55" fmla="*/ 141480 h 354284"/>
              <a:gd name="connsiteX56" fmla="*/ 249167 w 480717"/>
              <a:gd name="connsiteY56" fmla="*/ 133295 h 354284"/>
              <a:gd name="connsiteX57" fmla="*/ 278399 w 480717"/>
              <a:gd name="connsiteY57" fmla="*/ 129788 h 354284"/>
              <a:gd name="connsiteX58" fmla="*/ 304122 w 480717"/>
              <a:gd name="connsiteY58" fmla="*/ 142650 h 354284"/>
              <a:gd name="connsiteX59" fmla="*/ 321661 w 480717"/>
              <a:gd name="connsiteY59" fmla="*/ 135634 h 354284"/>
              <a:gd name="connsiteX60" fmla="*/ 347385 w 480717"/>
              <a:gd name="connsiteY60" fmla="*/ 141480 h 354284"/>
              <a:gd name="connsiteX61" fmla="*/ 378955 w 480717"/>
              <a:gd name="connsiteY61" fmla="*/ 139142 h 354284"/>
              <a:gd name="connsiteX62" fmla="*/ 412863 w 480717"/>
              <a:gd name="connsiteY62" fmla="*/ 141480 h 354284"/>
              <a:gd name="connsiteX63" fmla="*/ 432741 w 480717"/>
              <a:gd name="connsiteY63" fmla="*/ 162527 h 354284"/>
              <a:gd name="connsiteX64" fmla="*/ 451449 w 480717"/>
              <a:gd name="connsiteY64" fmla="*/ 159019 h 3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0717" h="354284">
                <a:moveTo>
                  <a:pt x="451449" y="159019"/>
                </a:moveTo>
                <a:cubicBezTo>
                  <a:pt x="454957" y="146157"/>
                  <a:pt x="454957" y="146157"/>
                  <a:pt x="454957" y="146157"/>
                </a:cubicBezTo>
                <a:cubicBezTo>
                  <a:pt x="454957" y="146157"/>
                  <a:pt x="481850" y="140311"/>
                  <a:pt x="480680" y="134465"/>
                </a:cubicBezTo>
                <a:cubicBezTo>
                  <a:pt x="478342" y="128618"/>
                  <a:pt x="446772" y="122772"/>
                  <a:pt x="446772" y="122772"/>
                </a:cubicBezTo>
                <a:cubicBezTo>
                  <a:pt x="452618" y="100556"/>
                  <a:pt x="452618" y="100556"/>
                  <a:pt x="452618" y="100556"/>
                </a:cubicBezTo>
                <a:cubicBezTo>
                  <a:pt x="443264" y="98218"/>
                  <a:pt x="443264" y="98218"/>
                  <a:pt x="443264" y="98218"/>
                </a:cubicBezTo>
                <a:cubicBezTo>
                  <a:pt x="435079" y="64309"/>
                  <a:pt x="435079" y="64309"/>
                  <a:pt x="435079" y="64309"/>
                </a:cubicBezTo>
                <a:cubicBezTo>
                  <a:pt x="425725" y="60802"/>
                  <a:pt x="425725" y="60802"/>
                  <a:pt x="425725" y="60802"/>
                </a:cubicBezTo>
                <a:cubicBezTo>
                  <a:pt x="414033" y="72494"/>
                  <a:pt x="414033" y="72494"/>
                  <a:pt x="414033" y="72494"/>
                </a:cubicBezTo>
                <a:cubicBezTo>
                  <a:pt x="359078" y="78340"/>
                  <a:pt x="359078" y="78340"/>
                  <a:pt x="359078" y="78340"/>
                </a:cubicBezTo>
                <a:cubicBezTo>
                  <a:pt x="353231" y="65478"/>
                  <a:pt x="353231" y="65478"/>
                  <a:pt x="353231" y="65478"/>
                </a:cubicBezTo>
                <a:cubicBezTo>
                  <a:pt x="329846" y="65478"/>
                  <a:pt x="329846" y="65478"/>
                  <a:pt x="329846" y="65478"/>
                </a:cubicBezTo>
                <a:cubicBezTo>
                  <a:pt x="312307" y="57294"/>
                  <a:pt x="312307" y="57294"/>
                  <a:pt x="312307" y="57294"/>
                </a:cubicBezTo>
                <a:cubicBezTo>
                  <a:pt x="312307" y="57294"/>
                  <a:pt x="277230" y="30401"/>
                  <a:pt x="272552" y="24554"/>
                </a:cubicBezTo>
                <a:cubicBezTo>
                  <a:pt x="269045" y="18708"/>
                  <a:pt x="244490" y="0"/>
                  <a:pt x="244490" y="0"/>
                </a:cubicBezTo>
                <a:cubicBezTo>
                  <a:pt x="218767" y="3508"/>
                  <a:pt x="218767" y="3508"/>
                  <a:pt x="218767" y="3508"/>
                </a:cubicBezTo>
                <a:cubicBezTo>
                  <a:pt x="218767" y="3508"/>
                  <a:pt x="224613" y="11693"/>
                  <a:pt x="212921" y="18708"/>
                </a:cubicBezTo>
                <a:cubicBezTo>
                  <a:pt x="201228" y="26893"/>
                  <a:pt x="181350" y="26893"/>
                  <a:pt x="181350" y="26893"/>
                </a:cubicBezTo>
                <a:cubicBezTo>
                  <a:pt x="181350" y="26893"/>
                  <a:pt x="163812" y="26893"/>
                  <a:pt x="163812" y="35078"/>
                </a:cubicBezTo>
                <a:cubicBezTo>
                  <a:pt x="163812" y="42093"/>
                  <a:pt x="169658" y="59632"/>
                  <a:pt x="169658" y="59632"/>
                </a:cubicBezTo>
                <a:cubicBezTo>
                  <a:pt x="155627" y="74832"/>
                  <a:pt x="155627" y="74832"/>
                  <a:pt x="155627" y="74832"/>
                </a:cubicBezTo>
                <a:cubicBezTo>
                  <a:pt x="135749" y="77171"/>
                  <a:pt x="135749" y="77171"/>
                  <a:pt x="135749" y="77171"/>
                </a:cubicBezTo>
                <a:cubicBezTo>
                  <a:pt x="135749" y="77171"/>
                  <a:pt x="143934" y="98218"/>
                  <a:pt x="133411" y="101726"/>
                </a:cubicBezTo>
                <a:cubicBezTo>
                  <a:pt x="124057" y="105233"/>
                  <a:pt x="113534" y="101726"/>
                  <a:pt x="113534" y="101726"/>
                </a:cubicBezTo>
                <a:cubicBezTo>
                  <a:pt x="113534" y="101726"/>
                  <a:pt x="99502" y="104064"/>
                  <a:pt x="87810" y="101726"/>
                </a:cubicBezTo>
                <a:cubicBezTo>
                  <a:pt x="76117" y="99387"/>
                  <a:pt x="76117" y="86525"/>
                  <a:pt x="76117" y="86525"/>
                </a:cubicBezTo>
                <a:cubicBezTo>
                  <a:pt x="64425" y="101726"/>
                  <a:pt x="64425" y="101726"/>
                  <a:pt x="64425" y="101726"/>
                </a:cubicBezTo>
                <a:cubicBezTo>
                  <a:pt x="41040" y="104064"/>
                  <a:pt x="41040" y="104064"/>
                  <a:pt x="41040" y="104064"/>
                </a:cubicBezTo>
                <a:cubicBezTo>
                  <a:pt x="29347" y="92371"/>
                  <a:pt x="29347" y="92371"/>
                  <a:pt x="29347" y="92371"/>
                </a:cubicBezTo>
                <a:cubicBezTo>
                  <a:pt x="25839" y="109910"/>
                  <a:pt x="25839" y="109910"/>
                  <a:pt x="25839" y="109910"/>
                </a:cubicBezTo>
                <a:cubicBezTo>
                  <a:pt x="8300" y="112249"/>
                  <a:pt x="8300" y="112249"/>
                  <a:pt x="8300" y="112249"/>
                </a:cubicBezTo>
                <a:cubicBezTo>
                  <a:pt x="4792" y="120433"/>
                  <a:pt x="115" y="129788"/>
                  <a:pt x="115" y="129788"/>
                </a:cubicBezTo>
                <a:cubicBezTo>
                  <a:pt x="115" y="129788"/>
                  <a:pt x="-2223" y="187081"/>
                  <a:pt x="14147" y="169542"/>
                </a:cubicBezTo>
                <a:cubicBezTo>
                  <a:pt x="29347" y="152003"/>
                  <a:pt x="51563" y="123941"/>
                  <a:pt x="59748" y="135634"/>
                </a:cubicBezTo>
                <a:cubicBezTo>
                  <a:pt x="67932" y="147327"/>
                  <a:pt x="67932" y="175389"/>
                  <a:pt x="67932" y="175389"/>
                </a:cubicBezTo>
                <a:cubicBezTo>
                  <a:pt x="105349" y="167204"/>
                  <a:pt x="105349" y="167204"/>
                  <a:pt x="105349" y="167204"/>
                </a:cubicBezTo>
                <a:cubicBezTo>
                  <a:pt x="105349" y="167204"/>
                  <a:pt x="93656" y="204620"/>
                  <a:pt x="117041" y="212805"/>
                </a:cubicBezTo>
                <a:cubicBezTo>
                  <a:pt x="140426" y="219820"/>
                  <a:pt x="132241" y="235021"/>
                  <a:pt x="132241" y="235021"/>
                </a:cubicBezTo>
                <a:cubicBezTo>
                  <a:pt x="189535" y="274776"/>
                  <a:pt x="189535" y="274776"/>
                  <a:pt x="189535" y="274776"/>
                </a:cubicBezTo>
                <a:cubicBezTo>
                  <a:pt x="191874" y="307515"/>
                  <a:pt x="191874" y="307515"/>
                  <a:pt x="191874" y="307515"/>
                </a:cubicBezTo>
                <a:cubicBezTo>
                  <a:pt x="244490" y="309853"/>
                  <a:pt x="244490" y="309853"/>
                  <a:pt x="244490" y="309853"/>
                </a:cubicBezTo>
                <a:cubicBezTo>
                  <a:pt x="244490" y="309853"/>
                  <a:pt x="278399" y="312192"/>
                  <a:pt x="285414" y="326223"/>
                </a:cubicBezTo>
                <a:cubicBezTo>
                  <a:pt x="285414" y="326223"/>
                  <a:pt x="277230" y="343762"/>
                  <a:pt x="288922" y="350777"/>
                </a:cubicBezTo>
                <a:cubicBezTo>
                  <a:pt x="322831" y="354285"/>
                  <a:pt x="322831" y="354285"/>
                  <a:pt x="322831" y="354285"/>
                </a:cubicBezTo>
                <a:cubicBezTo>
                  <a:pt x="332185" y="346100"/>
                  <a:pt x="340369" y="332069"/>
                  <a:pt x="311138" y="314530"/>
                </a:cubicBezTo>
                <a:cubicBezTo>
                  <a:pt x="264368" y="286468"/>
                  <a:pt x="256183" y="278283"/>
                  <a:pt x="256183" y="278283"/>
                </a:cubicBezTo>
                <a:cubicBezTo>
                  <a:pt x="236306" y="240867"/>
                  <a:pt x="236306" y="240867"/>
                  <a:pt x="236306" y="240867"/>
                </a:cubicBezTo>
                <a:cubicBezTo>
                  <a:pt x="215259" y="235021"/>
                  <a:pt x="215259" y="235021"/>
                  <a:pt x="215259" y="235021"/>
                </a:cubicBezTo>
                <a:cubicBezTo>
                  <a:pt x="215259" y="235021"/>
                  <a:pt x="221105" y="216313"/>
                  <a:pt x="215259" y="208128"/>
                </a:cubicBezTo>
                <a:cubicBezTo>
                  <a:pt x="209413" y="201112"/>
                  <a:pt x="200059" y="201112"/>
                  <a:pt x="200059" y="201112"/>
                </a:cubicBezTo>
                <a:cubicBezTo>
                  <a:pt x="202397" y="183574"/>
                  <a:pt x="202397" y="183574"/>
                  <a:pt x="202397" y="183574"/>
                </a:cubicBezTo>
                <a:cubicBezTo>
                  <a:pt x="179012" y="177727"/>
                  <a:pt x="179012" y="177727"/>
                  <a:pt x="179012" y="177727"/>
                </a:cubicBezTo>
                <a:cubicBezTo>
                  <a:pt x="164981" y="164865"/>
                  <a:pt x="164981" y="164865"/>
                  <a:pt x="164981" y="164865"/>
                </a:cubicBezTo>
                <a:cubicBezTo>
                  <a:pt x="182520" y="155511"/>
                  <a:pt x="182520" y="155511"/>
                  <a:pt x="182520" y="155511"/>
                </a:cubicBezTo>
                <a:cubicBezTo>
                  <a:pt x="182520" y="155511"/>
                  <a:pt x="180181" y="130957"/>
                  <a:pt x="188366" y="128618"/>
                </a:cubicBezTo>
                <a:cubicBezTo>
                  <a:pt x="196551" y="126280"/>
                  <a:pt x="219936" y="141480"/>
                  <a:pt x="219936" y="141480"/>
                </a:cubicBezTo>
                <a:cubicBezTo>
                  <a:pt x="249167" y="133295"/>
                  <a:pt x="249167" y="133295"/>
                  <a:pt x="249167" y="133295"/>
                </a:cubicBezTo>
                <a:cubicBezTo>
                  <a:pt x="278399" y="129788"/>
                  <a:pt x="278399" y="129788"/>
                  <a:pt x="278399" y="129788"/>
                </a:cubicBezTo>
                <a:cubicBezTo>
                  <a:pt x="304122" y="142650"/>
                  <a:pt x="304122" y="142650"/>
                  <a:pt x="304122" y="142650"/>
                </a:cubicBezTo>
                <a:cubicBezTo>
                  <a:pt x="321661" y="135634"/>
                  <a:pt x="321661" y="135634"/>
                  <a:pt x="321661" y="135634"/>
                </a:cubicBezTo>
                <a:cubicBezTo>
                  <a:pt x="321661" y="135634"/>
                  <a:pt x="341539" y="141480"/>
                  <a:pt x="347385" y="141480"/>
                </a:cubicBezTo>
                <a:cubicBezTo>
                  <a:pt x="353231" y="141480"/>
                  <a:pt x="367262" y="137972"/>
                  <a:pt x="378955" y="139142"/>
                </a:cubicBezTo>
                <a:cubicBezTo>
                  <a:pt x="390647" y="141480"/>
                  <a:pt x="412863" y="141480"/>
                  <a:pt x="412863" y="141480"/>
                </a:cubicBezTo>
                <a:cubicBezTo>
                  <a:pt x="432741" y="162527"/>
                  <a:pt x="432741" y="162527"/>
                  <a:pt x="432741" y="162527"/>
                </a:cubicBezTo>
                <a:lnTo>
                  <a:pt x="451449" y="159019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7" name="Полилиния: фигура 935">
            <a:extLst>
              <a:ext uri="{FF2B5EF4-FFF2-40B4-BE49-F238E27FC236}">
                <a16:creationId xmlns:a16="http://schemas.microsoft.com/office/drawing/2014/main" id="{D0AEAAA3-1293-4C28-9C7E-9CBD32BFA3A5}"/>
              </a:ext>
            </a:extLst>
          </p:cNvPr>
          <p:cNvSpPr/>
          <p:nvPr/>
        </p:nvSpPr>
        <p:spPr>
          <a:xfrm>
            <a:off x="5322410" y="5442946"/>
            <a:ext cx="268929" cy="149664"/>
          </a:xfrm>
          <a:custGeom>
            <a:avLst/>
            <a:gdLst>
              <a:gd name="connsiteX0" fmla="*/ 35078 w 268929"/>
              <a:gd name="connsiteY0" fmla="*/ 149665 h 149664"/>
              <a:gd name="connsiteX1" fmla="*/ 52617 w 268929"/>
              <a:gd name="connsiteY1" fmla="*/ 147327 h 149664"/>
              <a:gd name="connsiteX2" fmla="*/ 56124 w 268929"/>
              <a:gd name="connsiteY2" fmla="*/ 130957 h 149664"/>
              <a:gd name="connsiteX3" fmla="*/ 67817 w 268929"/>
              <a:gd name="connsiteY3" fmla="*/ 142649 h 149664"/>
              <a:gd name="connsiteX4" fmla="*/ 91202 w 268929"/>
              <a:gd name="connsiteY4" fmla="*/ 140311 h 149664"/>
              <a:gd name="connsiteX5" fmla="*/ 102895 w 268929"/>
              <a:gd name="connsiteY5" fmla="*/ 125110 h 149664"/>
              <a:gd name="connsiteX6" fmla="*/ 114587 w 268929"/>
              <a:gd name="connsiteY6" fmla="*/ 140311 h 149664"/>
              <a:gd name="connsiteX7" fmla="*/ 140311 w 268929"/>
              <a:gd name="connsiteY7" fmla="*/ 140311 h 149664"/>
              <a:gd name="connsiteX8" fmla="*/ 159019 w 268929"/>
              <a:gd name="connsiteY8" fmla="*/ 140311 h 149664"/>
              <a:gd name="connsiteX9" fmla="*/ 161357 w 268929"/>
              <a:gd name="connsiteY9" fmla="*/ 115756 h 149664"/>
              <a:gd name="connsiteX10" fmla="*/ 181235 w 268929"/>
              <a:gd name="connsiteY10" fmla="*/ 113418 h 149664"/>
              <a:gd name="connsiteX11" fmla="*/ 195266 w 268929"/>
              <a:gd name="connsiteY11" fmla="*/ 98218 h 149664"/>
              <a:gd name="connsiteX12" fmla="*/ 189419 w 268929"/>
              <a:gd name="connsiteY12" fmla="*/ 73663 h 149664"/>
              <a:gd name="connsiteX13" fmla="*/ 206958 w 268929"/>
              <a:gd name="connsiteY13" fmla="*/ 66647 h 149664"/>
              <a:gd name="connsiteX14" fmla="*/ 238528 w 268929"/>
              <a:gd name="connsiteY14" fmla="*/ 59632 h 149664"/>
              <a:gd name="connsiteX15" fmla="*/ 244375 w 268929"/>
              <a:gd name="connsiteY15" fmla="*/ 44432 h 149664"/>
              <a:gd name="connsiteX16" fmla="*/ 268929 w 268929"/>
              <a:gd name="connsiteY16" fmla="*/ 40924 h 149664"/>
              <a:gd name="connsiteX17" fmla="*/ 249052 w 268929"/>
              <a:gd name="connsiteY17" fmla="*/ 28062 h 149664"/>
              <a:gd name="connsiteX18" fmla="*/ 243205 w 268929"/>
              <a:gd name="connsiteY18" fmla="*/ 9354 h 149664"/>
              <a:gd name="connsiteX19" fmla="*/ 229174 w 268929"/>
              <a:gd name="connsiteY19" fmla="*/ 0 h 149664"/>
              <a:gd name="connsiteX20" fmla="*/ 223328 w 268929"/>
              <a:gd name="connsiteY20" fmla="*/ 15200 h 149664"/>
              <a:gd name="connsiteX21" fmla="*/ 219820 w 268929"/>
              <a:gd name="connsiteY21" fmla="*/ 37416 h 149664"/>
              <a:gd name="connsiteX22" fmla="*/ 189419 w 268929"/>
              <a:gd name="connsiteY22" fmla="*/ 28062 h 149664"/>
              <a:gd name="connsiteX23" fmla="*/ 175389 w 268929"/>
              <a:gd name="connsiteY23" fmla="*/ 35078 h 149664"/>
              <a:gd name="connsiteX24" fmla="*/ 111079 w 268929"/>
              <a:gd name="connsiteY24" fmla="*/ 32739 h 149664"/>
              <a:gd name="connsiteX25" fmla="*/ 97048 w 268929"/>
              <a:gd name="connsiteY25" fmla="*/ 49109 h 149664"/>
              <a:gd name="connsiteX26" fmla="*/ 67817 w 268929"/>
              <a:gd name="connsiteY26" fmla="*/ 45601 h 149664"/>
              <a:gd name="connsiteX27" fmla="*/ 50278 w 268929"/>
              <a:gd name="connsiteY27" fmla="*/ 38585 h 149664"/>
              <a:gd name="connsiteX28" fmla="*/ 26893 w 268929"/>
              <a:gd name="connsiteY28" fmla="*/ 45601 h 149664"/>
              <a:gd name="connsiteX29" fmla="*/ 9354 w 268929"/>
              <a:gd name="connsiteY29" fmla="*/ 45601 h 149664"/>
              <a:gd name="connsiteX30" fmla="*/ 0 w 268929"/>
              <a:gd name="connsiteY30" fmla="*/ 61971 h 149664"/>
              <a:gd name="connsiteX31" fmla="*/ 15200 w 268929"/>
              <a:gd name="connsiteY31" fmla="*/ 67817 h 149664"/>
              <a:gd name="connsiteX32" fmla="*/ 5846 w 268929"/>
              <a:gd name="connsiteY32" fmla="*/ 114587 h 149664"/>
              <a:gd name="connsiteX33" fmla="*/ 44432 w 268929"/>
              <a:gd name="connsiteY33" fmla="*/ 129788 h 149664"/>
              <a:gd name="connsiteX34" fmla="*/ 35078 w 268929"/>
              <a:gd name="connsiteY34" fmla="*/ 149665 h 14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8929" h="149664">
                <a:moveTo>
                  <a:pt x="35078" y="149665"/>
                </a:moveTo>
                <a:cubicBezTo>
                  <a:pt x="52617" y="147327"/>
                  <a:pt x="52617" y="147327"/>
                  <a:pt x="52617" y="147327"/>
                </a:cubicBezTo>
                <a:cubicBezTo>
                  <a:pt x="56124" y="130957"/>
                  <a:pt x="56124" y="130957"/>
                  <a:pt x="56124" y="130957"/>
                </a:cubicBezTo>
                <a:cubicBezTo>
                  <a:pt x="67817" y="142649"/>
                  <a:pt x="67817" y="142649"/>
                  <a:pt x="67817" y="142649"/>
                </a:cubicBezTo>
                <a:cubicBezTo>
                  <a:pt x="91202" y="140311"/>
                  <a:pt x="91202" y="140311"/>
                  <a:pt x="91202" y="140311"/>
                </a:cubicBezTo>
                <a:cubicBezTo>
                  <a:pt x="102895" y="125110"/>
                  <a:pt x="102895" y="125110"/>
                  <a:pt x="102895" y="125110"/>
                </a:cubicBezTo>
                <a:cubicBezTo>
                  <a:pt x="102895" y="125110"/>
                  <a:pt x="102895" y="137972"/>
                  <a:pt x="114587" y="140311"/>
                </a:cubicBezTo>
                <a:cubicBezTo>
                  <a:pt x="126280" y="142649"/>
                  <a:pt x="140311" y="140311"/>
                  <a:pt x="140311" y="140311"/>
                </a:cubicBezTo>
                <a:cubicBezTo>
                  <a:pt x="140311" y="140311"/>
                  <a:pt x="149665" y="143819"/>
                  <a:pt x="159019" y="140311"/>
                </a:cubicBezTo>
                <a:cubicBezTo>
                  <a:pt x="168373" y="136803"/>
                  <a:pt x="161357" y="115756"/>
                  <a:pt x="161357" y="115756"/>
                </a:cubicBezTo>
                <a:cubicBezTo>
                  <a:pt x="181235" y="113418"/>
                  <a:pt x="181235" y="113418"/>
                  <a:pt x="181235" y="113418"/>
                </a:cubicBezTo>
                <a:cubicBezTo>
                  <a:pt x="195266" y="98218"/>
                  <a:pt x="195266" y="98218"/>
                  <a:pt x="195266" y="98218"/>
                </a:cubicBezTo>
                <a:cubicBezTo>
                  <a:pt x="195266" y="98218"/>
                  <a:pt x="189419" y="81848"/>
                  <a:pt x="189419" y="73663"/>
                </a:cubicBezTo>
                <a:cubicBezTo>
                  <a:pt x="189419" y="66647"/>
                  <a:pt x="206958" y="66647"/>
                  <a:pt x="206958" y="66647"/>
                </a:cubicBezTo>
                <a:cubicBezTo>
                  <a:pt x="206958" y="66647"/>
                  <a:pt x="226836" y="66647"/>
                  <a:pt x="238528" y="59632"/>
                </a:cubicBezTo>
                <a:cubicBezTo>
                  <a:pt x="250221" y="52617"/>
                  <a:pt x="244375" y="44432"/>
                  <a:pt x="244375" y="44432"/>
                </a:cubicBezTo>
                <a:cubicBezTo>
                  <a:pt x="268929" y="40924"/>
                  <a:pt x="268929" y="40924"/>
                  <a:pt x="268929" y="40924"/>
                </a:cubicBezTo>
                <a:cubicBezTo>
                  <a:pt x="249052" y="28062"/>
                  <a:pt x="249052" y="28062"/>
                  <a:pt x="249052" y="28062"/>
                </a:cubicBezTo>
                <a:cubicBezTo>
                  <a:pt x="243205" y="9354"/>
                  <a:pt x="243205" y="9354"/>
                  <a:pt x="243205" y="9354"/>
                </a:cubicBezTo>
                <a:cubicBezTo>
                  <a:pt x="229174" y="0"/>
                  <a:pt x="229174" y="0"/>
                  <a:pt x="229174" y="0"/>
                </a:cubicBezTo>
                <a:cubicBezTo>
                  <a:pt x="223328" y="15200"/>
                  <a:pt x="223328" y="15200"/>
                  <a:pt x="223328" y="15200"/>
                </a:cubicBezTo>
                <a:cubicBezTo>
                  <a:pt x="219820" y="37416"/>
                  <a:pt x="219820" y="37416"/>
                  <a:pt x="219820" y="37416"/>
                </a:cubicBezTo>
                <a:cubicBezTo>
                  <a:pt x="189419" y="28062"/>
                  <a:pt x="189419" y="28062"/>
                  <a:pt x="189419" y="28062"/>
                </a:cubicBezTo>
                <a:cubicBezTo>
                  <a:pt x="175389" y="35078"/>
                  <a:pt x="175389" y="35078"/>
                  <a:pt x="175389" y="35078"/>
                </a:cubicBezTo>
                <a:cubicBezTo>
                  <a:pt x="111079" y="32739"/>
                  <a:pt x="111079" y="32739"/>
                  <a:pt x="111079" y="32739"/>
                </a:cubicBezTo>
                <a:cubicBezTo>
                  <a:pt x="111079" y="32739"/>
                  <a:pt x="111079" y="49109"/>
                  <a:pt x="97048" y="49109"/>
                </a:cubicBezTo>
                <a:cubicBezTo>
                  <a:pt x="83017" y="49109"/>
                  <a:pt x="67817" y="45601"/>
                  <a:pt x="67817" y="45601"/>
                </a:cubicBezTo>
                <a:cubicBezTo>
                  <a:pt x="67817" y="45601"/>
                  <a:pt x="56124" y="38585"/>
                  <a:pt x="50278" y="38585"/>
                </a:cubicBezTo>
                <a:cubicBezTo>
                  <a:pt x="44432" y="38585"/>
                  <a:pt x="26893" y="45601"/>
                  <a:pt x="26893" y="45601"/>
                </a:cubicBezTo>
                <a:cubicBezTo>
                  <a:pt x="9354" y="45601"/>
                  <a:pt x="9354" y="45601"/>
                  <a:pt x="9354" y="45601"/>
                </a:cubicBezTo>
                <a:cubicBezTo>
                  <a:pt x="7015" y="54955"/>
                  <a:pt x="0" y="61971"/>
                  <a:pt x="0" y="61971"/>
                </a:cubicBezTo>
                <a:cubicBezTo>
                  <a:pt x="15200" y="67817"/>
                  <a:pt x="15200" y="67817"/>
                  <a:pt x="15200" y="67817"/>
                </a:cubicBezTo>
                <a:cubicBezTo>
                  <a:pt x="5846" y="114587"/>
                  <a:pt x="5846" y="114587"/>
                  <a:pt x="5846" y="114587"/>
                </a:cubicBezTo>
                <a:cubicBezTo>
                  <a:pt x="5846" y="114587"/>
                  <a:pt x="50278" y="121603"/>
                  <a:pt x="44432" y="129788"/>
                </a:cubicBezTo>
                <a:cubicBezTo>
                  <a:pt x="43262" y="134465"/>
                  <a:pt x="39755" y="142649"/>
                  <a:pt x="35078" y="149665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Полилиния: фигура 936">
            <a:extLst>
              <a:ext uri="{FF2B5EF4-FFF2-40B4-BE49-F238E27FC236}">
                <a16:creationId xmlns:a16="http://schemas.microsoft.com/office/drawing/2014/main" id="{2AFAC462-71CD-492E-A7CC-AB481AB60031}"/>
              </a:ext>
            </a:extLst>
          </p:cNvPr>
          <p:cNvSpPr/>
          <p:nvPr/>
        </p:nvSpPr>
        <p:spPr>
          <a:xfrm>
            <a:off x="5322410" y="5442946"/>
            <a:ext cx="268929" cy="149664"/>
          </a:xfrm>
          <a:custGeom>
            <a:avLst/>
            <a:gdLst>
              <a:gd name="connsiteX0" fmla="*/ 35078 w 268929"/>
              <a:gd name="connsiteY0" fmla="*/ 149665 h 149664"/>
              <a:gd name="connsiteX1" fmla="*/ 52617 w 268929"/>
              <a:gd name="connsiteY1" fmla="*/ 147327 h 149664"/>
              <a:gd name="connsiteX2" fmla="*/ 56124 w 268929"/>
              <a:gd name="connsiteY2" fmla="*/ 130957 h 149664"/>
              <a:gd name="connsiteX3" fmla="*/ 67817 w 268929"/>
              <a:gd name="connsiteY3" fmla="*/ 142649 h 149664"/>
              <a:gd name="connsiteX4" fmla="*/ 91202 w 268929"/>
              <a:gd name="connsiteY4" fmla="*/ 140311 h 149664"/>
              <a:gd name="connsiteX5" fmla="*/ 102895 w 268929"/>
              <a:gd name="connsiteY5" fmla="*/ 125110 h 149664"/>
              <a:gd name="connsiteX6" fmla="*/ 114587 w 268929"/>
              <a:gd name="connsiteY6" fmla="*/ 140311 h 149664"/>
              <a:gd name="connsiteX7" fmla="*/ 140311 w 268929"/>
              <a:gd name="connsiteY7" fmla="*/ 140311 h 149664"/>
              <a:gd name="connsiteX8" fmla="*/ 159019 w 268929"/>
              <a:gd name="connsiteY8" fmla="*/ 140311 h 149664"/>
              <a:gd name="connsiteX9" fmla="*/ 161357 w 268929"/>
              <a:gd name="connsiteY9" fmla="*/ 115756 h 149664"/>
              <a:gd name="connsiteX10" fmla="*/ 181235 w 268929"/>
              <a:gd name="connsiteY10" fmla="*/ 113418 h 149664"/>
              <a:gd name="connsiteX11" fmla="*/ 195266 w 268929"/>
              <a:gd name="connsiteY11" fmla="*/ 98218 h 149664"/>
              <a:gd name="connsiteX12" fmla="*/ 189419 w 268929"/>
              <a:gd name="connsiteY12" fmla="*/ 73663 h 149664"/>
              <a:gd name="connsiteX13" fmla="*/ 206958 w 268929"/>
              <a:gd name="connsiteY13" fmla="*/ 66647 h 149664"/>
              <a:gd name="connsiteX14" fmla="*/ 238528 w 268929"/>
              <a:gd name="connsiteY14" fmla="*/ 59632 h 149664"/>
              <a:gd name="connsiteX15" fmla="*/ 244375 w 268929"/>
              <a:gd name="connsiteY15" fmla="*/ 44432 h 149664"/>
              <a:gd name="connsiteX16" fmla="*/ 268929 w 268929"/>
              <a:gd name="connsiteY16" fmla="*/ 40924 h 149664"/>
              <a:gd name="connsiteX17" fmla="*/ 249052 w 268929"/>
              <a:gd name="connsiteY17" fmla="*/ 28062 h 149664"/>
              <a:gd name="connsiteX18" fmla="*/ 243205 w 268929"/>
              <a:gd name="connsiteY18" fmla="*/ 9354 h 149664"/>
              <a:gd name="connsiteX19" fmla="*/ 229174 w 268929"/>
              <a:gd name="connsiteY19" fmla="*/ 0 h 149664"/>
              <a:gd name="connsiteX20" fmla="*/ 223328 w 268929"/>
              <a:gd name="connsiteY20" fmla="*/ 15200 h 149664"/>
              <a:gd name="connsiteX21" fmla="*/ 219820 w 268929"/>
              <a:gd name="connsiteY21" fmla="*/ 37416 h 149664"/>
              <a:gd name="connsiteX22" fmla="*/ 189419 w 268929"/>
              <a:gd name="connsiteY22" fmla="*/ 28062 h 149664"/>
              <a:gd name="connsiteX23" fmla="*/ 175389 w 268929"/>
              <a:gd name="connsiteY23" fmla="*/ 35078 h 149664"/>
              <a:gd name="connsiteX24" fmla="*/ 111079 w 268929"/>
              <a:gd name="connsiteY24" fmla="*/ 32739 h 149664"/>
              <a:gd name="connsiteX25" fmla="*/ 97048 w 268929"/>
              <a:gd name="connsiteY25" fmla="*/ 49109 h 149664"/>
              <a:gd name="connsiteX26" fmla="*/ 67817 w 268929"/>
              <a:gd name="connsiteY26" fmla="*/ 45601 h 149664"/>
              <a:gd name="connsiteX27" fmla="*/ 50278 w 268929"/>
              <a:gd name="connsiteY27" fmla="*/ 38585 h 149664"/>
              <a:gd name="connsiteX28" fmla="*/ 26893 w 268929"/>
              <a:gd name="connsiteY28" fmla="*/ 45601 h 149664"/>
              <a:gd name="connsiteX29" fmla="*/ 9354 w 268929"/>
              <a:gd name="connsiteY29" fmla="*/ 45601 h 149664"/>
              <a:gd name="connsiteX30" fmla="*/ 0 w 268929"/>
              <a:gd name="connsiteY30" fmla="*/ 61971 h 149664"/>
              <a:gd name="connsiteX31" fmla="*/ 15200 w 268929"/>
              <a:gd name="connsiteY31" fmla="*/ 67817 h 149664"/>
              <a:gd name="connsiteX32" fmla="*/ 5846 w 268929"/>
              <a:gd name="connsiteY32" fmla="*/ 114587 h 149664"/>
              <a:gd name="connsiteX33" fmla="*/ 44432 w 268929"/>
              <a:gd name="connsiteY33" fmla="*/ 129788 h 149664"/>
              <a:gd name="connsiteX34" fmla="*/ 35078 w 268929"/>
              <a:gd name="connsiteY34" fmla="*/ 149665 h 14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8929" h="149664">
                <a:moveTo>
                  <a:pt x="35078" y="149665"/>
                </a:moveTo>
                <a:cubicBezTo>
                  <a:pt x="52617" y="147327"/>
                  <a:pt x="52617" y="147327"/>
                  <a:pt x="52617" y="147327"/>
                </a:cubicBezTo>
                <a:cubicBezTo>
                  <a:pt x="56124" y="130957"/>
                  <a:pt x="56124" y="130957"/>
                  <a:pt x="56124" y="130957"/>
                </a:cubicBezTo>
                <a:cubicBezTo>
                  <a:pt x="67817" y="142649"/>
                  <a:pt x="67817" y="142649"/>
                  <a:pt x="67817" y="142649"/>
                </a:cubicBezTo>
                <a:cubicBezTo>
                  <a:pt x="91202" y="140311"/>
                  <a:pt x="91202" y="140311"/>
                  <a:pt x="91202" y="140311"/>
                </a:cubicBezTo>
                <a:cubicBezTo>
                  <a:pt x="102895" y="125110"/>
                  <a:pt x="102895" y="125110"/>
                  <a:pt x="102895" y="125110"/>
                </a:cubicBezTo>
                <a:cubicBezTo>
                  <a:pt x="102895" y="125110"/>
                  <a:pt x="102895" y="137972"/>
                  <a:pt x="114587" y="140311"/>
                </a:cubicBezTo>
                <a:cubicBezTo>
                  <a:pt x="126280" y="142649"/>
                  <a:pt x="140311" y="140311"/>
                  <a:pt x="140311" y="140311"/>
                </a:cubicBezTo>
                <a:cubicBezTo>
                  <a:pt x="140311" y="140311"/>
                  <a:pt x="149665" y="143819"/>
                  <a:pt x="159019" y="140311"/>
                </a:cubicBezTo>
                <a:cubicBezTo>
                  <a:pt x="168373" y="136803"/>
                  <a:pt x="161357" y="115756"/>
                  <a:pt x="161357" y="115756"/>
                </a:cubicBezTo>
                <a:cubicBezTo>
                  <a:pt x="181235" y="113418"/>
                  <a:pt x="181235" y="113418"/>
                  <a:pt x="181235" y="113418"/>
                </a:cubicBezTo>
                <a:cubicBezTo>
                  <a:pt x="195266" y="98218"/>
                  <a:pt x="195266" y="98218"/>
                  <a:pt x="195266" y="98218"/>
                </a:cubicBezTo>
                <a:cubicBezTo>
                  <a:pt x="195266" y="98218"/>
                  <a:pt x="189419" y="81848"/>
                  <a:pt x="189419" y="73663"/>
                </a:cubicBezTo>
                <a:cubicBezTo>
                  <a:pt x="189419" y="66647"/>
                  <a:pt x="206958" y="66647"/>
                  <a:pt x="206958" y="66647"/>
                </a:cubicBezTo>
                <a:cubicBezTo>
                  <a:pt x="206958" y="66647"/>
                  <a:pt x="226836" y="66647"/>
                  <a:pt x="238528" y="59632"/>
                </a:cubicBezTo>
                <a:cubicBezTo>
                  <a:pt x="250221" y="52617"/>
                  <a:pt x="244375" y="44432"/>
                  <a:pt x="244375" y="44432"/>
                </a:cubicBezTo>
                <a:cubicBezTo>
                  <a:pt x="268929" y="40924"/>
                  <a:pt x="268929" y="40924"/>
                  <a:pt x="268929" y="40924"/>
                </a:cubicBezTo>
                <a:cubicBezTo>
                  <a:pt x="249052" y="28062"/>
                  <a:pt x="249052" y="28062"/>
                  <a:pt x="249052" y="28062"/>
                </a:cubicBezTo>
                <a:cubicBezTo>
                  <a:pt x="243205" y="9354"/>
                  <a:pt x="243205" y="9354"/>
                  <a:pt x="243205" y="9354"/>
                </a:cubicBezTo>
                <a:cubicBezTo>
                  <a:pt x="229174" y="0"/>
                  <a:pt x="229174" y="0"/>
                  <a:pt x="229174" y="0"/>
                </a:cubicBezTo>
                <a:cubicBezTo>
                  <a:pt x="223328" y="15200"/>
                  <a:pt x="223328" y="15200"/>
                  <a:pt x="223328" y="15200"/>
                </a:cubicBezTo>
                <a:cubicBezTo>
                  <a:pt x="219820" y="37416"/>
                  <a:pt x="219820" y="37416"/>
                  <a:pt x="219820" y="37416"/>
                </a:cubicBezTo>
                <a:cubicBezTo>
                  <a:pt x="189419" y="28062"/>
                  <a:pt x="189419" y="28062"/>
                  <a:pt x="189419" y="28062"/>
                </a:cubicBezTo>
                <a:cubicBezTo>
                  <a:pt x="175389" y="35078"/>
                  <a:pt x="175389" y="35078"/>
                  <a:pt x="175389" y="35078"/>
                </a:cubicBezTo>
                <a:cubicBezTo>
                  <a:pt x="111079" y="32739"/>
                  <a:pt x="111079" y="32739"/>
                  <a:pt x="111079" y="32739"/>
                </a:cubicBezTo>
                <a:cubicBezTo>
                  <a:pt x="111079" y="32739"/>
                  <a:pt x="111079" y="49109"/>
                  <a:pt x="97048" y="49109"/>
                </a:cubicBezTo>
                <a:cubicBezTo>
                  <a:pt x="83017" y="49109"/>
                  <a:pt x="67817" y="45601"/>
                  <a:pt x="67817" y="45601"/>
                </a:cubicBezTo>
                <a:cubicBezTo>
                  <a:pt x="67817" y="45601"/>
                  <a:pt x="56124" y="38585"/>
                  <a:pt x="50278" y="38585"/>
                </a:cubicBezTo>
                <a:cubicBezTo>
                  <a:pt x="44432" y="38585"/>
                  <a:pt x="26893" y="45601"/>
                  <a:pt x="26893" y="45601"/>
                </a:cubicBezTo>
                <a:cubicBezTo>
                  <a:pt x="9354" y="45601"/>
                  <a:pt x="9354" y="45601"/>
                  <a:pt x="9354" y="45601"/>
                </a:cubicBezTo>
                <a:cubicBezTo>
                  <a:pt x="7015" y="54955"/>
                  <a:pt x="0" y="61971"/>
                  <a:pt x="0" y="61971"/>
                </a:cubicBezTo>
                <a:cubicBezTo>
                  <a:pt x="15200" y="67817"/>
                  <a:pt x="15200" y="67817"/>
                  <a:pt x="15200" y="67817"/>
                </a:cubicBezTo>
                <a:cubicBezTo>
                  <a:pt x="5846" y="114587"/>
                  <a:pt x="5846" y="114587"/>
                  <a:pt x="5846" y="114587"/>
                </a:cubicBezTo>
                <a:cubicBezTo>
                  <a:pt x="5846" y="114587"/>
                  <a:pt x="50278" y="121603"/>
                  <a:pt x="44432" y="129788"/>
                </a:cubicBezTo>
                <a:cubicBezTo>
                  <a:pt x="43262" y="134465"/>
                  <a:pt x="39755" y="142649"/>
                  <a:pt x="35078" y="149665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9" name="Полилиния: фигура 937">
            <a:extLst>
              <a:ext uri="{FF2B5EF4-FFF2-40B4-BE49-F238E27FC236}">
                <a16:creationId xmlns:a16="http://schemas.microsoft.com/office/drawing/2014/main" id="{286D94D1-BF58-496B-AD59-629B4DCBF69C}"/>
              </a:ext>
            </a:extLst>
          </p:cNvPr>
          <p:cNvSpPr/>
          <p:nvPr/>
        </p:nvSpPr>
        <p:spPr>
          <a:xfrm>
            <a:off x="5603031" y="5182845"/>
            <a:ext cx="460687" cy="180710"/>
          </a:xfrm>
          <a:custGeom>
            <a:avLst/>
            <a:gdLst>
              <a:gd name="connsiteX0" fmla="*/ 448995 w 460687"/>
              <a:gd name="connsiteY0" fmla="*/ 42619 h 180710"/>
              <a:gd name="connsiteX1" fmla="*/ 412748 w 460687"/>
              <a:gd name="connsiteY1" fmla="*/ 34434 h 180710"/>
              <a:gd name="connsiteX2" fmla="*/ 374162 w 460687"/>
              <a:gd name="connsiteY2" fmla="*/ 9880 h 180710"/>
              <a:gd name="connsiteX3" fmla="*/ 327392 w 460687"/>
              <a:gd name="connsiteY3" fmla="*/ 25080 h 180710"/>
              <a:gd name="connsiteX4" fmla="*/ 306345 w 460687"/>
              <a:gd name="connsiteY4" fmla="*/ 16895 h 180710"/>
              <a:gd name="connsiteX5" fmla="*/ 270098 w 460687"/>
              <a:gd name="connsiteY5" fmla="*/ 14557 h 180710"/>
              <a:gd name="connsiteX6" fmla="*/ 254898 w 460687"/>
              <a:gd name="connsiteY6" fmla="*/ 32096 h 180710"/>
              <a:gd name="connsiteX7" fmla="*/ 243205 w 460687"/>
              <a:gd name="connsiteY7" fmla="*/ 18064 h 180710"/>
              <a:gd name="connsiteX8" fmla="*/ 229174 w 460687"/>
              <a:gd name="connsiteY8" fmla="*/ 18064 h 180710"/>
              <a:gd name="connsiteX9" fmla="*/ 213974 w 460687"/>
              <a:gd name="connsiteY9" fmla="*/ 526 h 180710"/>
              <a:gd name="connsiteX10" fmla="*/ 175389 w 460687"/>
              <a:gd name="connsiteY10" fmla="*/ 12218 h 180710"/>
              <a:gd name="connsiteX11" fmla="*/ 160188 w 460687"/>
              <a:gd name="connsiteY11" fmla="*/ 526 h 180710"/>
              <a:gd name="connsiteX12" fmla="*/ 139142 w 460687"/>
              <a:gd name="connsiteY12" fmla="*/ 13387 h 180710"/>
              <a:gd name="connsiteX13" fmla="*/ 112248 w 460687"/>
              <a:gd name="connsiteY13" fmla="*/ 25080 h 180710"/>
              <a:gd name="connsiteX14" fmla="*/ 112248 w 460687"/>
              <a:gd name="connsiteY14" fmla="*/ 49634 h 180710"/>
              <a:gd name="connsiteX15" fmla="*/ 70155 w 460687"/>
              <a:gd name="connsiteY15" fmla="*/ 73020 h 180710"/>
              <a:gd name="connsiteX16" fmla="*/ 46770 w 460687"/>
              <a:gd name="connsiteY16" fmla="*/ 70681 h 180710"/>
              <a:gd name="connsiteX17" fmla="*/ 23385 w 460687"/>
              <a:gd name="connsiteY17" fmla="*/ 74189 h 180710"/>
              <a:gd name="connsiteX18" fmla="*/ 5846 w 460687"/>
              <a:gd name="connsiteY18" fmla="*/ 83543 h 180710"/>
              <a:gd name="connsiteX19" fmla="*/ 2338 w 460687"/>
              <a:gd name="connsiteY19" fmla="*/ 110436 h 180710"/>
              <a:gd name="connsiteX20" fmla="*/ 0 w 460687"/>
              <a:gd name="connsiteY20" fmla="*/ 129144 h 180710"/>
              <a:gd name="connsiteX21" fmla="*/ 14031 w 460687"/>
              <a:gd name="connsiteY21" fmla="*/ 138498 h 180710"/>
              <a:gd name="connsiteX22" fmla="*/ 14031 w 460687"/>
              <a:gd name="connsiteY22" fmla="*/ 161883 h 180710"/>
              <a:gd name="connsiteX23" fmla="*/ 25723 w 460687"/>
              <a:gd name="connsiteY23" fmla="*/ 171237 h 180710"/>
              <a:gd name="connsiteX24" fmla="*/ 39755 w 460687"/>
              <a:gd name="connsiteY24" fmla="*/ 150191 h 180710"/>
              <a:gd name="connsiteX25" fmla="*/ 78340 w 460687"/>
              <a:gd name="connsiteY25" fmla="*/ 180591 h 180710"/>
              <a:gd name="connsiteX26" fmla="*/ 157850 w 460687"/>
              <a:gd name="connsiteY26" fmla="*/ 174745 h 180710"/>
              <a:gd name="connsiteX27" fmla="*/ 169542 w 460687"/>
              <a:gd name="connsiteY27" fmla="*/ 144344 h 180710"/>
              <a:gd name="connsiteX28" fmla="*/ 216313 w 460687"/>
              <a:gd name="connsiteY28" fmla="*/ 150191 h 180710"/>
              <a:gd name="connsiteX29" fmla="*/ 230344 w 460687"/>
              <a:gd name="connsiteY29" fmla="*/ 134990 h 180710"/>
              <a:gd name="connsiteX30" fmla="*/ 280622 w 460687"/>
              <a:gd name="connsiteY30" fmla="*/ 126805 h 180710"/>
              <a:gd name="connsiteX31" fmla="*/ 301668 w 460687"/>
              <a:gd name="connsiteY31" fmla="*/ 96405 h 180710"/>
              <a:gd name="connsiteX32" fmla="*/ 333238 w 460687"/>
              <a:gd name="connsiteY32" fmla="*/ 96405 h 180710"/>
              <a:gd name="connsiteX33" fmla="*/ 339085 w 460687"/>
              <a:gd name="connsiteY33" fmla="*/ 115113 h 180710"/>
              <a:gd name="connsiteX34" fmla="*/ 356624 w 460687"/>
              <a:gd name="connsiteY34" fmla="*/ 117451 h 180710"/>
              <a:gd name="connsiteX35" fmla="*/ 365977 w 460687"/>
              <a:gd name="connsiteY35" fmla="*/ 96405 h 180710"/>
              <a:gd name="connsiteX36" fmla="*/ 377670 w 460687"/>
              <a:gd name="connsiteY36" fmla="*/ 115113 h 180710"/>
              <a:gd name="connsiteX37" fmla="*/ 433794 w 460687"/>
              <a:gd name="connsiteY37" fmla="*/ 106928 h 180710"/>
              <a:gd name="connsiteX38" fmla="*/ 436133 w 460687"/>
              <a:gd name="connsiteY38" fmla="*/ 91728 h 180710"/>
              <a:gd name="connsiteX39" fmla="*/ 454841 w 460687"/>
              <a:gd name="connsiteY39" fmla="*/ 76527 h 180710"/>
              <a:gd name="connsiteX40" fmla="*/ 460687 w 460687"/>
              <a:gd name="connsiteY40" fmla="*/ 51973 h 180710"/>
              <a:gd name="connsiteX41" fmla="*/ 448995 w 460687"/>
              <a:gd name="connsiteY41" fmla="*/ 42619 h 18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687" h="180710">
                <a:moveTo>
                  <a:pt x="448995" y="42619"/>
                </a:moveTo>
                <a:cubicBezTo>
                  <a:pt x="437302" y="42619"/>
                  <a:pt x="425610" y="46127"/>
                  <a:pt x="412748" y="34434"/>
                </a:cubicBezTo>
                <a:cubicBezTo>
                  <a:pt x="398717" y="22742"/>
                  <a:pt x="401055" y="9880"/>
                  <a:pt x="374162" y="9880"/>
                </a:cubicBezTo>
                <a:cubicBezTo>
                  <a:pt x="347269" y="9880"/>
                  <a:pt x="336746" y="25080"/>
                  <a:pt x="327392" y="25080"/>
                </a:cubicBezTo>
                <a:cubicBezTo>
                  <a:pt x="318038" y="25080"/>
                  <a:pt x="306345" y="16895"/>
                  <a:pt x="306345" y="16895"/>
                </a:cubicBezTo>
                <a:cubicBezTo>
                  <a:pt x="270098" y="14557"/>
                  <a:pt x="270098" y="14557"/>
                  <a:pt x="270098" y="14557"/>
                </a:cubicBezTo>
                <a:cubicBezTo>
                  <a:pt x="270098" y="14557"/>
                  <a:pt x="272437" y="32096"/>
                  <a:pt x="254898" y="32096"/>
                </a:cubicBezTo>
                <a:cubicBezTo>
                  <a:pt x="237359" y="32096"/>
                  <a:pt x="243205" y="18064"/>
                  <a:pt x="243205" y="18064"/>
                </a:cubicBezTo>
                <a:cubicBezTo>
                  <a:pt x="229174" y="18064"/>
                  <a:pt x="229174" y="18064"/>
                  <a:pt x="229174" y="18064"/>
                </a:cubicBezTo>
                <a:cubicBezTo>
                  <a:pt x="229174" y="18064"/>
                  <a:pt x="226836" y="4033"/>
                  <a:pt x="213974" y="526"/>
                </a:cubicBezTo>
                <a:cubicBezTo>
                  <a:pt x="199943" y="-2982"/>
                  <a:pt x="181235" y="12218"/>
                  <a:pt x="175389" y="12218"/>
                </a:cubicBezTo>
                <a:cubicBezTo>
                  <a:pt x="171881" y="12218"/>
                  <a:pt x="166034" y="6372"/>
                  <a:pt x="160188" y="526"/>
                </a:cubicBezTo>
                <a:cubicBezTo>
                  <a:pt x="139142" y="13387"/>
                  <a:pt x="139142" y="13387"/>
                  <a:pt x="139142" y="13387"/>
                </a:cubicBezTo>
                <a:cubicBezTo>
                  <a:pt x="112248" y="25080"/>
                  <a:pt x="112248" y="25080"/>
                  <a:pt x="112248" y="25080"/>
                </a:cubicBezTo>
                <a:cubicBezTo>
                  <a:pt x="112248" y="49634"/>
                  <a:pt x="112248" y="49634"/>
                  <a:pt x="112248" y="49634"/>
                </a:cubicBezTo>
                <a:cubicBezTo>
                  <a:pt x="112248" y="49634"/>
                  <a:pt x="83017" y="63666"/>
                  <a:pt x="70155" y="73020"/>
                </a:cubicBezTo>
                <a:cubicBezTo>
                  <a:pt x="60801" y="78866"/>
                  <a:pt x="49109" y="75358"/>
                  <a:pt x="46770" y="70681"/>
                </a:cubicBezTo>
                <a:cubicBezTo>
                  <a:pt x="40924" y="73020"/>
                  <a:pt x="29231" y="73020"/>
                  <a:pt x="23385" y="74189"/>
                </a:cubicBezTo>
                <a:cubicBezTo>
                  <a:pt x="15200" y="76527"/>
                  <a:pt x="5846" y="83543"/>
                  <a:pt x="5846" y="83543"/>
                </a:cubicBezTo>
                <a:cubicBezTo>
                  <a:pt x="2338" y="110436"/>
                  <a:pt x="2338" y="110436"/>
                  <a:pt x="2338" y="110436"/>
                </a:cubicBezTo>
                <a:cubicBezTo>
                  <a:pt x="0" y="129144"/>
                  <a:pt x="0" y="129144"/>
                  <a:pt x="0" y="129144"/>
                </a:cubicBezTo>
                <a:cubicBezTo>
                  <a:pt x="0" y="129144"/>
                  <a:pt x="11693" y="126805"/>
                  <a:pt x="14031" y="138498"/>
                </a:cubicBezTo>
                <a:cubicBezTo>
                  <a:pt x="14031" y="144344"/>
                  <a:pt x="14031" y="153698"/>
                  <a:pt x="14031" y="161883"/>
                </a:cubicBezTo>
                <a:cubicBezTo>
                  <a:pt x="25723" y="171237"/>
                  <a:pt x="25723" y="171237"/>
                  <a:pt x="25723" y="171237"/>
                </a:cubicBezTo>
                <a:cubicBezTo>
                  <a:pt x="39755" y="150191"/>
                  <a:pt x="39755" y="150191"/>
                  <a:pt x="39755" y="150191"/>
                </a:cubicBezTo>
                <a:cubicBezTo>
                  <a:pt x="39755" y="150191"/>
                  <a:pt x="45601" y="182930"/>
                  <a:pt x="78340" y="180591"/>
                </a:cubicBezTo>
                <a:cubicBezTo>
                  <a:pt x="111079" y="178253"/>
                  <a:pt x="157850" y="174745"/>
                  <a:pt x="157850" y="174745"/>
                </a:cubicBezTo>
                <a:cubicBezTo>
                  <a:pt x="169542" y="144344"/>
                  <a:pt x="169542" y="144344"/>
                  <a:pt x="169542" y="144344"/>
                </a:cubicBezTo>
                <a:cubicBezTo>
                  <a:pt x="216313" y="150191"/>
                  <a:pt x="216313" y="150191"/>
                  <a:pt x="216313" y="150191"/>
                </a:cubicBezTo>
                <a:cubicBezTo>
                  <a:pt x="230344" y="134990"/>
                  <a:pt x="230344" y="134990"/>
                  <a:pt x="230344" y="134990"/>
                </a:cubicBezTo>
                <a:cubicBezTo>
                  <a:pt x="230344" y="134990"/>
                  <a:pt x="274776" y="132652"/>
                  <a:pt x="280622" y="126805"/>
                </a:cubicBezTo>
                <a:cubicBezTo>
                  <a:pt x="286468" y="120959"/>
                  <a:pt x="301668" y="96405"/>
                  <a:pt x="301668" y="96405"/>
                </a:cubicBezTo>
                <a:cubicBezTo>
                  <a:pt x="333238" y="96405"/>
                  <a:pt x="333238" y="96405"/>
                  <a:pt x="333238" y="96405"/>
                </a:cubicBezTo>
                <a:cubicBezTo>
                  <a:pt x="339085" y="115113"/>
                  <a:pt x="339085" y="115113"/>
                  <a:pt x="339085" y="115113"/>
                </a:cubicBezTo>
                <a:cubicBezTo>
                  <a:pt x="356624" y="117451"/>
                  <a:pt x="356624" y="117451"/>
                  <a:pt x="356624" y="117451"/>
                </a:cubicBezTo>
                <a:cubicBezTo>
                  <a:pt x="356624" y="117451"/>
                  <a:pt x="356624" y="96405"/>
                  <a:pt x="365977" y="96405"/>
                </a:cubicBezTo>
                <a:cubicBezTo>
                  <a:pt x="375331" y="96405"/>
                  <a:pt x="377670" y="115113"/>
                  <a:pt x="377670" y="115113"/>
                </a:cubicBezTo>
                <a:cubicBezTo>
                  <a:pt x="377670" y="115113"/>
                  <a:pt x="418594" y="103420"/>
                  <a:pt x="433794" y="106928"/>
                </a:cubicBezTo>
                <a:cubicBezTo>
                  <a:pt x="436133" y="91728"/>
                  <a:pt x="436133" y="91728"/>
                  <a:pt x="436133" y="91728"/>
                </a:cubicBezTo>
                <a:cubicBezTo>
                  <a:pt x="436133" y="91728"/>
                  <a:pt x="451333" y="88220"/>
                  <a:pt x="454841" y="76527"/>
                </a:cubicBezTo>
                <a:cubicBezTo>
                  <a:pt x="458349" y="64835"/>
                  <a:pt x="460687" y="51973"/>
                  <a:pt x="460687" y="51973"/>
                </a:cubicBezTo>
                <a:cubicBezTo>
                  <a:pt x="460687" y="51973"/>
                  <a:pt x="460687" y="42619"/>
                  <a:pt x="448995" y="42619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Полилиния: фигура 938">
            <a:extLst>
              <a:ext uri="{FF2B5EF4-FFF2-40B4-BE49-F238E27FC236}">
                <a16:creationId xmlns:a16="http://schemas.microsoft.com/office/drawing/2014/main" id="{D58FD649-5B34-4F78-AA60-7E8A4082031C}"/>
              </a:ext>
            </a:extLst>
          </p:cNvPr>
          <p:cNvSpPr/>
          <p:nvPr/>
        </p:nvSpPr>
        <p:spPr>
          <a:xfrm>
            <a:off x="5603031" y="5182845"/>
            <a:ext cx="460687" cy="180710"/>
          </a:xfrm>
          <a:custGeom>
            <a:avLst/>
            <a:gdLst>
              <a:gd name="connsiteX0" fmla="*/ 448995 w 460687"/>
              <a:gd name="connsiteY0" fmla="*/ 42619 h 180710"/>
              <a:gd name="connsiteX1" fmla="*/ 412748 w 460687"/>
              <a:gd name="connsiteY1" fmla="*/ 34434 h 180710"/>
              <a:gd name="connsiteX2" fmla="*/ 374162 w 460687"/>
              <a:gd name="connsiteY2" fmla="*/ 9880 h 180710"/>
              <a:gd name="connsiteX3" fmla="*/ 327392 w 460687"/>
              <a:gd name="connsiteY3" fmla="*/ 25080 h 180710"/>
              <a:gd name="connsiteX4" fmla="*/ 306345 w 460687"/>
              <a:gd name="connsiteY4" fmla="*/ 16895 h 180710"/>
              <a:gd name="connsiteX5" fmla="*/ 270098 w 460687"/>
              <a:gd name="connsiteY5" fmla="*/ 14557 h 180710"/>
              <a:gd name="connsiteX6" fmla="*/ 254898 w 460687"/>
              <a:gd name="connsiteY6" fmla="*/ 32096 h 180710"/>
              <a:gd name="connsiteX7" fmla="*/ 243205 w 460687"/>
              <a:gd name="connsiteY7" fmla="*/ 18064 h 180710"/>
              <a:gd name="connsiteX8" fmla="*/ 229174 w 460687"/>
              <a:gd name="connsiteY8" fmla="*/ 18064 h 180710"/>
              <a:gd name="connsiteX9" fmla="*/ 213974 w 460687"/>
              <a:gd name="connsiteY9" fmla="*/ 526 h 180710"/>
              <a:gd name="connsiteX10" fmla="*/ 175389 w 460687"/>
              <a:gd name="connsiteY10" fmla="*/ 12218 h 180710"/>
              <a:gd name="connsiteX11" fmla="*/ 160188 w 460687"/>
              <a:gd name="connsiteY11" fmla="*/ 526 h 180710"/>
              <a:gd name="connsiteX12" fmla="*/ 139142 w 460687"/>
              <a:gd name="connsiteY12" fmla="*/ 13387 h 180710"/>
              <a:gd name="connsiteX13" fmla="*/ 112248 w 460687"/>
              <a:gd name="connsiteY13" fmla="*/ 25080 h 180710"/>
              <a:gd name="connsiteX14" fmla="*/ 112248 w 460687"/>
              <a:gd name="connsiteY14" fmla="*/ 49634 h 180710"/>
              <a:gd name="connsiteX15" fmla="*/ 70155 w 460687"/>
              <a:gd name="connsiteY15" fmla="*/ 73020 h 180710"/>
              <a:gd name="connsiteX16" fmla="*/ 46770 w 460687"/>
              <a:gd name="connsiteY16" fmla="*/ 70681 h 180710"/>
              <a:gd name="connsiteX17" fmla="*/ 23385 w 460687"/>
              <a:gd name="connsiteY17" fmla="*/ 74189 h 180710"/>
              <a:gd name="connsiteX18" fmla="*/ 5846 w 460687"/>
              <a:gd name="connsiteY18" fmla="*/ 83543 h 180710"/>
              <a:gd name="connsiteX19" fmla="*/ 2338 w 460687"/>
              <a:gd name="connsiteY19" fmla="*/ 110436 h 180710"/>
              <a:gd name="connsiteX20" fmla="*/ 0 w 460687"/>
              <a:gd name="connsiteY20" fmla="*/ 129144 h 180710"/>
              <a:gd name="connsiteX21" fmla="*/ 14031 w 460687"/>
              <a:gd name="connsiteY21" fmla="*/ 138498 h 180710"/>
              <a:gd name="connsiteX22" fmla="*/ 14031 w 460687"/>
              <a:gd name="connsiteY22" fmla="*/ 161883 h 180710"/>
              <a:gd name="connsiteX23" fmla="*/ 25723 w 460687"/>
              <a:gd name="connsiteY23" fmla="*/ 171237 h 180710"/>
              <a:gd name="connsiteX24" fmla="*/ 39755 w 460687"/>
              <a:gd name="connsiteY24" fmla="*/ 150191 h 180710"/>
              <a:gd name="connsiteX25" fmla="*/ 78340 w 460687"/>
              <a:gd name="connsiteY25" fmla="*/ 180591 h 180710"/>
              <a:gd name="connsiteX26" fmla="*/ 157850 w 460687"/>
              <a:gd name="connsiteY26" fmla="*/ 174745 h 180710"/>
              <a:gd name="connsiteX27" fmla="*/ 169542 w 460687"/>
              <a:gd name="connsiteY27" fmla="*/ 144344 h 180710"/>
              <a:gd name="connsiteX28" fmla="*/ 216313 w 460687"/>
              <a:gd name="connsiteY28" fmla="*/ 150191 h 180710"/>
              <a:gd name="connsiteX29" fmla="*/ 230344 w 460687"/>
              <a:gd name="connsiteY29" fmla="*/ 134990 h 180710"/>
              <a:gd name="connsiteX30" fmla="*/ 280622 w 460687"/>
              <a:gd name="connsiteY30" fmla="*/ 126805 h 180710"/>
              <a:gd name="connsiteX31" fmla="*/ 301668 w 460687"/>
              <a:gd name="connsiteY31" fmla="*/ 96405 h 180710"/>
              <a:gd name="connsiteX32" fmla="*/ 333238 w 460687"/>
              <a:gd name="connsiteY32" fmla="*/ 96405 h 180710"/>
              <a:gd name="connsiteX33" fmla="*/ 339085 w 460687"/>
              <a:gd name="connsiteY33" fmla="*/ 115113 h 180710"/>
              <a:gd name="connsiteX34" fmla="*/ 356624 w 460687"/>
              <a:gd name="connsiteY34" fmla="*/ 117451 h 180710"/>
              <a:gd name="connsiteX35" fmla="*/ 365977 w 460687"/>
              <a:gd name="connsiteY35" fmla="*/ 96405 h 180710"/>
              <a:gd name="connsiteX36" fmla="*/ 377670 w 460687"/>
              <a:gd name="connsiteY36" fmla="*/ 115113 h 180710"/>
              <a:gd name="connsiteX37" fmla="*/ 433794 w 460687"/>
              <a:gd name="connsiteY37" fmla="*/ 106928 h 180710"/>
              <a:gd name="connsiteX38" fmla="*/ 436133 w 460687"/>
              <a:gd name="connsiteY38" fmla="*/ 91728 h 180710"/>
              <a:gd name="connsiteX39" fmla="*/ 454841 w 460687"/>
              <a:gd name="connsiteY39" fmla="*/ 76527 h 180710"/>
              <a:gd name="connsiteX40" fmla="*/ 460687 w 460687"/>
              <a:gd name="connsiteY40" fmla="*/ 51973 h 180710"/>
              <a:gd name="connsiteX41" fmla="*/ 448995 w 460687"/>
              <a:gd name="connsiteY41" fmla="*/ 42619 h 18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687" h="180710">
                <a:moveTo>
                  <a:pt x="448995" y="42619"/>
                </a:moveTo>
                <a:cubicBezTo>
                  <a:pt x="437302" y="42619"/>
                  <a:pt x="425610" y="46127"/>
                  <a:pt x="412748" y="34434"/>
                </a:cubicBezTo>
                <a:cubicBezTo>
                  <a:pt x="398717" y="22742"/>
                  <a:pt x="401055" y="9880"/>
                  <a:pt x="374162" y="9880"/>
                </a:cubicBezTo>
                <a:cubicBezTo>
                  <a:pt x="347269" y="9880"/>
                  <a:pt x="336746" y="25080"/>
                  <a:pt x="327392" y="25080"/>
                </a:cubicBezTo>
                <a:cubicBezTo>
                  <a:pt x="318038" y="25080"/>
                  <a:pt x="306345" y="16895"/>
                  <a:pt x="306345" y="16895"/>
                </a:cubicBezTo>
                <a:cubicBezTo>
                  <a:pt x="270098" y="14557"/>
                  <a:pt x="270098" y="14557"/>
                  <a:pt x="270098" y="14557"/>
                </a:cubicBezTo>
                <a:cubicBezTo>
                  <a:pt x="270098" y="14557"/>
                  <a:pt x="272437" y="32096"/>
                  <a:pt x="254898" y="32096"/>
                </a:cubicBezTo>
                <a:cubicBezTo>
                  <a:pt x="237359" y="32096"/>
                  <a:pt x="243205" y="18064"/>
                  <a:pt x="243205" y="18064"/>
                </a:cubicBezTo>
                <a:cubicBezTo>
                  <a:pt x="229174" y="18064"/>
                  <a:pt x="229174" y="18064"/>
                  <a:pt x="229174" y="18064"/>
                </a:cubicBezTo>
                <a:cubicBezTo>
                  <a:pt x="229174" y="18064"/>
                  <a:pt x="226836" y="4033"/>
                  <a:pt x="213974" y="526"/>
                </a:cubicBezTo>
                <a:cubicBezTo>
                  <a:pt x="199943" y="-2982"/>
                  <a:pt x="181235" y="12218"/>
                  <a:pt x="175389" y="12218"/>
                </a:cubicBezTo>
                <a:cubicBezTo>
                  <a:pt x="171881" y="12218"/>
                  <a:pt x="166034" y="6372"/>
                  <a:pt x="160188" y="526"/>
                </a:cubicBezTo>
                <a:cubicBezTo>
                  <a:pt x="139142" y="13387"/>
                  <a:pt x="139142" y="13387"/>
                  <a:pt x="139142" y="13387"/>
                </a:cubicBezTo>
                <a:cubicBezTo>
                  <a:pt x="112248" y="25080"/>
                  <a:pt x="112248" y="25080"/>
                  <a:pt x="112248" y="25080"/>
                </a:cubicBezTo>
                <a:cubicBezTo>
                  <a:pt x="112248" y="49634"/>
                  <a:pt x="112248" y="49634"/>
                  <a:pt x="112248" y="49634"/>
                </a:cubicBezTo>
                <a:cubicBezTo>
                  <a:pt x="112248" y="49634"/>
                  <a:pt x="83017" y="63666"/>
                  <a:pt x="70155" y="73020"/>
                </a:cubicBezTo>
                <a:cubicBezTo>
                  <a:pt x="60801" y="78866"/>
                  <a:pt x="49109" y="75358"/>
                  <a:pt x="46770" y="70681"/>
                </a:cubicBezTo>
                <a:cubicBezTo>
                  <a:pt x="40924" y="73020"/>
                  <a:pt x="29231" y="73020"/>
                  <a:pt x="23385" y="74189"/>
                </a:cubicBezTo>
                <a:cubicBezTo>
                  <a:pt x="15200" y="76527"/>
                  <a:pt x="5846" y="83543"/>
                  <a:pt x="5846" y="83543"/>
                </a:cubicBezTo>
                <a:cubicBezTo>
                  <a:pt x="2338" y="110436"/>
                  <a:pt x="2338" y="110436"/>
                  <a:pt x="2338" y="110436"/>
                </a:cubicBezTo>
                <a:cubicBezTo>
                  <a:pt x="0" y="129144"/>
                  <a:pt x="0" y="129144"/>
                  <a:pt x="0" y="129144"/>
                </a:cubicBezTo>
                <a:cubicBezTo>
                  <a:pt x="0" y="129144"/>
                  <a:pt x="11693" y="126805"/>
                  <a:pt x="14031" y="138498"/>
                </a:cubicBezTo>
                <a:cubicBezTo>
                  <a:pt x="14031" y="144344"/>
                  <a:pt x="14031" y="153698"/>
                  <a:pt x="14031" y="161883"/>
                </a:cubicBezTo>
                <a:cubicBezTo>
                  <a:pt x="25723" y="171237"/>
                  <a:pt x="25723" y="171237"/>
                  <a:pt x="25723" y="171237"/>
                </a:cubicBezTo>
                <a:cubicBezTo>
                  <a:pt x="39755" y="150191"/>
                  <a:pt x="39755" y="150191"/>
                  <a:pt x="39755" y="150191"/>
                </a:cubicBezTo>
                <a:cubicBezTo>
                  <a:pt x="39755" y="150191"/>
                  <a:pt x="45601" y="182930"/>
                  <a:pt x="78340" y="180591"/>
                </a:cubicBezTo>
                <a:cubicBezTo>
                  <a:pt x="111079" y="178253"/>
                  <a:pt x="157850" y="174745"/>
                  <a:pt x="157850" y="174745"/>
                </a:cubicBezTo>
                <a:cubicBezTo>
                  <a:pt x="169542" y="144344"/>
                  <a:pt x="169542" y="144344"/>
                  <a:pt x="169542" y="144344"/>
                </a:cubicBezTo>
                <a:cubicBezTo>
                  <a:pt x="216313" y="150191"/>
                  <a:pt x="216313" y="150191"/>
                  <a:pt x="216313" y="150191"/>
                </a:cubicBezTo>
                <a:cubicBezTo>
                  <a:pt x="230344" y="134990"/>
                  <a:pt x="230344" y="134990"/>
                  <a:pt x="230344" y="134990"/>
                </a:cubicBezTo>
                <a:cubicBezTo>
                  <a:pt x="230344" y="134990"/>
                  <a:pt x="274776" y="132652"/>
                  <a:pt x="280622" y="126805"/>
                </a:cubicBezTo>
                <a:cubicBezTo>
                  <a:pt x="286468" y="120959"/>
                  <a:pt x="301668" y="96405"/>
                  <a:pt x="301668" y="96405"/>
                </a:cubicBezTo>
                <a:cubicBezTo>
                  <a:pt x="333238" y="96405"/>
                  <a:pt x="333238" y="96405"/>
                  <a:pt x="333238" y="96405"/>
                </a:cubicBezTo>
                <a:cubicBezTo>
                  <a:pt x="339085" y="115113"/>
                  <a:pt x="339085" y="115113"/>
                  <a:pt x="339085" y="115113"/>
                </a:cubicBezTo>
                <a:cubicBezTo>
                  <a:pt x="356624" y="117451"/>
                  <a:pt x="356624" y="117451"/>
                  <a:pt x="356624" y="117451"/>
                </a:cubicBezTo>
                <a:cubicBezTo>
                  <a:pt x="356624" y="117451"/>
                  <a:pt x="356624" y="96405"/>
                  <a:pt x="365977" y="96405"/>
                </a:cubicBezTo>
                <a:cubicBezTo>
                  <a:pt x="375331" y="96405"/>
                  <a:pt x="377670" y="115113"/>
                  <a:pt x="377670" y="115113"/>
                </a:cubicBezTo>
                <a:cubicBezTo>
                  <a:pt x="377670" y="115113"/>
                  <a:pt x="418594" y="103420"/>
                  <a:pt x="433794" y="106928"/>
                </a:cubicBezTo>
                <a:cubicBezTo>
                  <a:pt x="436133" y="91728"/>
                  <a:pt x="436133" y="91728"/>
                  <a:pt x="436133" y="91728"/>
                </a:cubicBezTo>
                <a:cubicBezTo>
                  <a:pt x="436133" y="91728"/>
                  <a:pt x="451333" y="88220"/>
                  <a:pt x="454841" y="76527"/>
                </a:cubicBezTo>
                <a:cubicBezTo>
                  <a:pt x="458349" y="64835"/>
                  <a:pt x="460687" y="51973"/>
                  <a:pt x="460687" y="51973"/>
                </a:cubicBezTo>
                <a:cubicBezTo>
                  <a:pt x="460687" y="51973"/>
                  <a:pt x="460687" y="42619"/>
                  <a:pt x="448995" y="42619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Полилиния: фигура 939">
            <a:extLst>
              <a:ext uri="{FF2B5EF4-FFF2-40B4-BE49-F238E27FC236}">
                <a16:creationId xmlns:a16="http://schemas.microsoft.com/office/drawing/2014/main" id="{BAAB37FE-4707-4975-9CAF-C5B74D2B8FD1}"/>
              </a:ext>
            </a:extLst>
          </p:cNvPr>
          <p:cNvSpPr/>
          <p:nvPr/>
        </p:nvSpPr>
        <p:spPr>
          <a:xfrm>
            <a:off x="5549245" y="5285096"/>
            <a:ext cx="558904" cy="275944"/>
          </a:xfrm>
          <a:custGeom>
            <a:avLst/>
            <a:gdLst>
              <a:gd name="connsiteX0" fmla="*/ 60801 w 558904"/>
              <a:gd name="connsiteY0" fmla="*/ 80679 h 275944"/>
              <a:gd name="connsiteX1" fmla="*/ 31570 w 558904"/>
              <a:gd name="connsiteY1" fmla="*/ 80679 h 275944"/>
              <a:gd name="connsiteX2" fmla="*/ 29231 w 558904"/>
              <a:gd name="connsiteY2" fmla="*/ 97048 h 275944"/>
              <a:gd name="connsiteX3" fmla="*/ 44432 w 558904"/>
              <a:gd name="connsiteY3" fmla="*/ 99387 h 275944"/>
              <a:gd name="connsiteX4" fmla="*/ 29231 w 558904"/>
              <a:gd name="connsiteY4" fmla="*/ 121603 h 275944"/>
              <a:gd name="connsiteX5" fmla="*/ 29231 w 558904"/>
              <a:gd name="connsiteY5" fmla="*/ 148495 h 275944"/>
              <a:gd name="connsiteX6" fmla="*/ 3508 w 558904"/>
              <a:gd name="connsiteY6" fmla="*/ 152003 h 275944"/>
              <a:gd name="connsiteX7" fmla="*/ 0 w 558904"/>
              <a:gd name="connsiteY7" fmla="*/ 159019 h 275944"/>
              <a:gd name="connsiteX8" fmla="*/ 14031 w 558904"/>
              <a:gd name="connsiteY8" fmla="*/ 168373 h 275944"/>
              <a:gd name="connsiteX9" fmla="*/ 19877 w 558904"/>
              <a:gd name="connsiteY9" fmla="*/ 187081 h 275944"/>
              <a:gd name="connsiteX10" fmla="*/ 39755 w 558904"/>
              <a:gd name="connsiteY10" fmla="*/ 199943 h 275944"/>
              <a:gd name="connsiteX11" fmla="*/ 66647 w 558904"/>
              <a:gd name="connsiteY11" fmla="*/ 224497 h 275944"/>
              <a:gd name="connsiteX12" fmla="*/ 105233 w 558904"/>
              <a:gd name="connsiteY12" fmla="*/ 256067 h 275944"/>
              <a:gd name="connsiteX13" fmla="*/ 122772 w 558904"/>
              <a:gd name="connsiteY13" fmla="*/ 263083 h 275944"/>
              <a:gd name="connsiteX14" fmla="*/ 146157 w 558904"/>
              <a:gd name="connsiteY14" fmla="*/ 263083 h 275944"/>
              <a:gd name="connsiteX15" fmla="*/ 152003 w 558904"/>
              <a:gd name="connsiteY15" fmla="*/ 275945 h 275944"/>
              <a:gd name="connsiteX16" fmla="*/ 206958 w 558904"/>
              <a:gd name="connsiteY16" fmla="*/ 270099 h 275944"/>
              <a:gd name="connsiteX17" fmla="*/ 218651 w 558904"/>
              <a:gd name="connsiteY17" fmla="*/ 258406 h 275944"/>
              <a:gd name="connsiteX18" fmla="*/ 224497 w 558904"/>
              <a:gd name="connsiteY18" fmla="*/ 260744 h 275944"/>
              <a:gd name="connsiteX19" fmla="*/ 230344 w 558904"/>
              <a:gd name="connsiteY19" fmla="*/ 253729 h 275944"/>
              <a:gd name="connsiteX20" fmla="*/ 259575 w 558904"/>
              <a:gd name="connsiteY20" fmla="*/ 253729 h 275944"/>
              <a:gd name="connsiteX21" fmla="*/ 282960 w 558904"/>
              <a:gd name="connsiteY21" fmla="*/ 232682 h 275944"/>
              <a:gd name="connsiteX22" fmla="*/ 318038 w 558904"/>
              <a:gd name="connsiteY22" fmla="*/ 232682 h 275944"/>
              <a:gd name="connsiteX23" fmla="*/ 343762 w 558904"/>
              <a:gd name="connsiteY23" fmla="*/ 244375 h 275944"/>
              <a:gd name="connsiteX24" fmla="*/ 375332 w 558904"/>
              <a:gd name="connsiteY24" fmla="*/ 237359 h 275944"/>
              <a:gd name="connsiteX25" fmla="*/ 378839 w 558904"/>
              <a:gd name="connsiteY25" fmla="*/ 220990 h 275944"/>
              <a:gd name="connsiteX26" fmla="*/ 399886 w 558904"/>
              <a:gd name="connsiteY26" fmla="*/ 224497 h 275944"/>
              <a:gd name="connsiteX27" fmla="*/ 431456 w 558904"/>
              <a:gd name="connsiteY27" fmla="*/ 205789 h 275944"/>
              <a:gd name="connsiteX28" fmla="*/ 433795 w 558904"/>
              <a:gd name="connsiteY28" fmla="*/ 180066 h 275944"/>
              <a:gd name="connsiteX29" fmla="*/ 465364 w 558904"/>
              <a:gd name="connsiteY29" fmla="*/ 155511 h 275944"/>
              <a:gd name="connsiteX30" fmla="*/ 479396 w 558904"/>
              <a:gd name="connsiteY30" fmla="*/ 123941 h 275944"/>
              <a:gd name="connsiteX31" fmla="*/ 481734 w 558904"/>
              <a:gd name="connsiteY31" fmla="*/ 90033 h 275944"/>
              <a:gd name="connsiteX32" fmla="*/ 520320 w 558904"/>
              <a:gd name="connsiteY32" fmla="*/ 77171 h 275944"/>
              <a:gd name="connsiteX33" fmla="*/ 558905 w 558904"/>
              <a:gd name="connsiteY33" fmla="*/ 51447 h 275944"/>
              <a:gd name="connsiteX34" fmla="*/ 515643 w 558904"/>
              <a:gd name="connsiteY34" fmla="*/ 36247 h 275944"/>
              <a:gd name="connsiteX35" fmla="*/ 484073 w 558904"/>
              <a:gd name="connsiteY35" fmla="*/ 11693 h 275944"/>
              <a:gd name="connsiteX36" fmla="*/ 427948 w 558904"/>
              <a:gd name="connsiteY36" fmla="*/ 18708 h 275944"/>
              <a:gd name="connsiteX37" fmla="*/ 416256 w 558904"/>
              <a:gd name="connsiteY37" fmla="*/ 0 h 275944"/>
              <a:gd name="connsiteX38" fmla="*/ 406901 w 558904"/>
              <a:gd name="connsiteY38" fmla="*/ 21046 h 275944"/>
              <a:gd name="connsiteX39" fmla="*/ 389363 w 558904"/>
              <a:gd name="connsiteY39" fmla="*/ 18708 h 275944"/>
              <a:gd name="connsiteX40" fmla="*/ 383516 w 558904"/>
              <a:gd name="connsiteY40" fmla="*/ 0 h 275944"/>
              <a:gd name="connsiteX41" fmla="*/ 351947 w 558904"/>
              <a:gd name="connsiteY41" fmla="*/ 0 h 275944"/>
              <a:gd name="connsiteX42" fmla="*/ 330900 w 558904"/>
              <a:gd name="connsiteY42" fmla="*/ 30401 h 275944"/>
              <a:gd name="connsiteX43" fmla="*/ 280622 w 558904"/>
              <a:gd name="connsiteY43" fmla="*/ 37416 h 275944"/>
              <a:gd name="connsiteX44" fmla="*/ 266591 w 558904"/>
              <a:gd name="connsiteY44" fmla="*/ 52617 h 275944"/>
              <a:gd name="connsiteX45" fmla="*/ 219820 w 558904"/>
              <a:gd name="connsiteY45" fmla="*/ 46770 h 275944"/>
              <a:gd name="connsiteX46" fmla="*/ 208128 w 558904"/>
              <a:gd name="connsiteY46" fmla="*/ 77171 h 275944"/>
              <a:gd name="connsiteX47" fmla="*/ 128618 w 558904"/>
              <a:gd name="connsiteY47" fmla="*/ 83017 h 275944"/>
              <a:gd name="connsiteX48" fmla="*/ 90033 w 558904"/>
              <a:gd name="connsiteY48" fmla="*/ 52617 h 275944"/>
              <a:gd name="connsiteX49" fmla="*/ 76002 w 558904"/>
              <a:gd name="connsiteY49" fmla="*/ 73663 h 275944"/>
              <a:gd name="connsiteX50" fmla="*/ 64309 w 558904"/>
              <a:gd name="connsiteY50" fmla="*/ 64309 h 275944"/>
              <a:gd name="connsiteX51" fmla="*/ 60801 w 558904"/>
              <a:gd name="connsiteY51" fmla="*/ 80679 h 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8904" h="275944">
                <a:moveTo>
                  <a:pt x="60801" y="80679"/>
                </a:moveTo>
                <a:cubicBezTo>
                  <a:pt x="31570" y="80679"/>
                  <a:pt x="31570" y="80679"/>
                  <a:pt x="31570" y="80679"/>
                </a:cubicBezTo>
                <a:cubicBezTo>
                  <a:pt x="29231" y="97048"/>
                  <a:pt x="29231" y="97048"/>
                  <a:pt x="29231" y="97048"/>
                </a:cubicBezTo>
                <a:cubicBezTo>
                  <a:pt x="44432" y="99387"/>
                  <a:pt x="44432" y="99387"/>
                  <a:pt x="44432" y="99387"/>
                </a:cubicBezTo>
                <a:cubicBezTo>
                  <a:pt x="29231" y="121603"/>
                  <a:pt x="29231" y="121603"/>
                  <a:pt x="29231" y="121603"/>
                </a:cubicBezTo>
                <a:cubicBezTo>
                  <a:pt x="29231" y="148495"/>
                  <a:pt x="29231" y="148495"/>
                  <a:pt x="29231" y="148495"/>
                </a:cubicBezTo>
                <a:cubicBezTo>
                  <a:pt x="3508" y="152003"/>
                  <a:pt x="3508" y="152003"/>
                  <a:pt x="3508" y="152003"/>
                </a:cubicBezTo>
                <a:cubicBezTo>
                  <a:pt x="0" y="159019"/>
                  <a:pt x="0" y="159019"/>
                  <a:pt x="0" y="159019"/>
                </a:cubicBezTo>
                <a:cubicBezTo>
                  <a:pt x="14031" y="168373"/>
                  <a:pt x="14031" y="168373"/>
                  <a:pt x="14031" y="168373"/>
                </a:cubicBezTo>
                <a:cubicBezTo>
                  <a:pt x="19877" y="187081"/>
                  <a:pt x="19877" y="187081"/>
                  <a:pt x="19877" y="187081"/>
                </a:cubicBezTo>
                <a:cubicBezTo>
                  <a:pt x="39755" y="199943"/>
                  <a:pt x="39755" y="199943"/>
                  <a:pt x="39755" y="199943"/>
                </a:cubicBezTo>
                <a:cubicBezTo>
                  <a:pt x="39755" y="199943"/>
                  <a:pt x="63140" y="218651"/>
                  <a:pt x="66647" y="224497"/>
                </a:cubicBezTo>
                <a:cubicBezTo>
                  <a:pt x="70155" y="230344"/>
                  <a:pt x="105233" y="256067"/>
                  <a:pt x="105233" y="256067"/>
                </a:cubicBezTo>
                <a:cubicBezTo>
                  <a:pt x="122772" y="263083"/>
                  <a:pt x="122772" y="263083"/>
                  <a:pt x="122772" y="263083"/>
                </a:cubicBezTo>
                <a:cubicBezTo>
                  <a:pt x="146157" y="263083"/>
                  <a:pt x="146157" y="263083"/>
                  <a:pt x="146157" y="263083"/>
                </a:cubicBezTo>
                <a:cubicBezTo>
                  <a:pt x="152003" y="275945"/>
                  <a:pt x="152003" y="275945"/>
                  <a:pt x="152003" y="275945"/>
                </a:cubicBezTo>
                <a:cubicBezTo>
                  <a:pt x="206958" y="270099"/>
                  <a:pt x="206958" y="270099"/>
                  <a:pt x="206958" y="270099"/>
                </a:cubicBezTo>
                <a:cubicBezTo>
                  <a:pt x="218651" y="258406"/>
                  <a:pt x="218651" y="258406"/>
                  <a:pt x="218651" y="258406"/>
                </a:cubicBezTo>
                <a:cubicBezTo>
                  <a:pt x="224497" y="260744"/>
                  <a:pt x="224497" y="260744"/>
                  <a:pt x="224497" y="260744"/>
                </a:cubicBezTo>
                <a:cubicBezTo>
                  <a:pt x="230344" y="253729"/>
                  <a:pt x="230344" y="253729"/>
                  <a:pt x="230344" y="253729"/>
                </a:cubicBezTo>
                <a:cubicBezTo>
                  <a:pt x="259575" y="253729"/>
                  <a:pt x="259575" y="253729"/>
                  <a:pt x="259575" y="253729"/>
                </a:cubicBezTo>
                <a:cubicBezTo>
                  <a:pt x="259575" y="253729"/>
                  <a:pt x="277114" y="244375"/>
                  <a:pt x="282960" y="232682"/>
                </a:cubicBezTo>
                <a:cubicBezTo>
                  <a:pt x="288806" y="220990"/>
                  <a:pt x="318038" y="232682"/>
                  <a:pt x="318038" y="232682"/>
                </a:cubicBezTo>
                <a:cubicBezTo>
                  <a:pt x="343762" y="244375"/>
                  <a:pt x="343762" y="244375"/>
                  <a:pt x="343762" y="244375"/>
                </a:cubicBezTo>
                <a:cubicBezTo>
                  <a:pt x="375332" y="237359"/>
                  <a:pt x="375332" y="237359"/>
                  <a:pt x="375332" y="237359"/>
                </a:cubicBezTo>
                <a:cubicBezTo>
                  <a:pt x="378839" y="220990"/>
                  <a:pt x="378839" y="220990"/>
                  <a:pt x="378839" y="220990"/>
                </a:cubicBezTo>
                <a:cubicBezTo>
                  <a:pt x="399886" y="224497"/>
                  <a:pt x="399886" y="224497"/>
                  <a:pt x="399886" y="224497"/>
                </a:cubicBezTo>
                <a:cubicBezTo>
                  <a:pt x="399886" y="224497"/>
                  <a:pt x="419763" y="217482"/>
                  <a:pt x="431456" y="205789"/>
                </a:cubicBezTo>
                <a:cubicBezTo>
                  <a:pt x="443149" y="194097"/>
                  <a:pt x="433795" y="180066"/>
                  <a:pt x="433795" y="180066"/>
                </a:cubicBezTo>
                <a:cubicBezTo>
                  <a:pt x="433795" y="180066"/>
                  <a:pt x="445487" y="164865"/>
                  <a:pt x="465364" y="155511"/>
                </a:cubicBezTo>
                <a:cubicBezTo>
                  <a:pt x="485242" y="146157"/>
                  <a:pt x="479396" y="123941"/>
                  <a:pt x="479396" y="123941"/>
                </a:cubicBezTo>
                <a:cubicBezTo>
                  <a:pt x="479396" y="123941"/>
                  <a:pt x="479396" y="101725"/>
                  <a:pt x="481734" y="90033"/>
                </a:cubicBezTo>
                <a:cubicBezTo>
                  <a:pt x="484073" y="78340"/>
                  <a:pt x="501611" y="78340"/>
                  <a:pt x="520320" y="77171"/>
                </a:cubicBezTo>
                <a:cubicBezTo>
                  <a:pt x="540197" y="74832"/>
                  <a:pt x="558905" y="51447"/>
                  <a:pt x="558905" y="51447"/>
                </a:cubicBezTo>
                <a:cubicBezTo>
                  <a:pt x="558905" y="51447"/>
                  <a:pt x="527335" y="38585"/>
                  <a:pt x="515643" y="36247"/>
                </a:cubicBezTo>
                <a:cubicBezTo>
                  <a:pt x="503950" y="33908"/>
                  <a:pt x="500442" y="15200"/>
                  <a:pt x="484073" y="11693"/>
                </a:cubicBezTo>
                <a:cubicBezTo>
                  <a:pt x="468872" y="8185"/>
                  <a:pt x="427948" y="18708"/>
                  <a:pt x="427948" y="18708"/>
                </a:cubicBezTo>
                <a:cubicBezTo>
                  <a:pt x="427948" y="18708"/>
                  <a:pt x="425610" y="0"/>
                  <a:pt x="416256" y="0"/>
                </a:cubicBezTo>
                <a:cubicBezTo>
                  <a:pt x="406901" y="0"/>
                  <a:pt x="406901" y="21046"/>
                  <a:pt x="406901" y="21046"/>
                </a:cubicBezTo>
                <a:cubicBezTo>
                  <a:pt x="389363" y="18708"/>
                  <a:pt x="389363" y="18708"/>
                  <a:pt x="389363" y="18708"/>
                </a:cubicBezTo>
                <a:cubicBezTo>
                  <a:pt x="383516" y="0"/>
                  <a:pt x="383516" y="0"/>
                  <a:pt x="383516" y="0"/>
                </a:cubicBezTo>
                <a:cubicBezTo>
                  <a:pt x="351947" y="0"/>
                  <a:pt x="351947" y="0"/>
                  <a:pt x="351947" y="0"/>
                </a:cubicBezTo>
                <a:cubicBezTo>
                  <a:pt x="351947" y="0"/>
                  <a:pt x="336746" y="24554"/>
                  <a:pt x="330900" y="30401"/>
                </a:cubicBezTo>
                <a:cubicBezTo>
                  <a:pt x="325053" y="36247"/>
                  <a:pt x="280622" y="37416"/>
                  <a:pt x="280622" y="37416"/>
                </a:cubicBezTo>
                <a:cubicBezTo>
                  <a:pt x="266591" y="52617"/>
                  <a:pt x="266591" y="52617"/>
                  <a:pt x="266591" y="52617"/>
                </a:cubicBezTo>
                <a:cubicBezTo>
                  <a:pt x="219820" y="46770"/>
                  <a:pt x="219820" y="46770"/>
                  <a:pt x="219820" y="46770"/>
                </a:cubicBezTo>
                <a:cubicBezTo>
                  <a:pt x="208128" y="77171"/>
                  <a:pt x="208128" y="77171"/>
                  <a:pt x="208128" y="77171"/>
                </a:cubicBezTo>
                <a:cubicBezTo>
                  <a:pt x="208128" y="77171"/>
                  <a:pt x="161357" y="80679"/>
                  <a:pt x="128618" y="83017"/>
                </a:cubicBezTo>
                <a:cubicBezTo>
                  <a:pt x="95879" y="85356"/>
                  <a:pt x="90033" y="52617"/>
                  <a:pt x="90033" y="52617"/>
                </a:cubicBezTo>
                <a:cubicBezTo>
                  <a:pt x="76002" y="73663"/>
                  <a:pt x="76002" y="73663"/>
                  <a:pt x="76002" y="73663"/>
                </a:cubicBezTo>
                <a:cubicBezTo>
                  <a:pt x="64309" y="64309"/>
                  <a:pt x="64309" y="64309"/>
                  <a:pt x="64309" y="64309"/>
                </a:cubicBezTo>
                <a:cubicBezTo>
                  <a:pt x="60801" y="73663"/>
                  <a:pt x="60801" y="80679"/>
                  <a:pt x="60801" y="80679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2" name="Полилиния: фигура 940">
            <a:extLst>
              <a:ext uri="{FF2B5EF4-FFF2-40B4-BE49-F238E27FC236}">
                <a16:creationId xmlns:a16="http://schemas.microsoft.com/office/drawing/2014/main" id="{58656AF1-BB46-4FE0-AD65-4BAFE88E92E9}"/>
              </a:ext>
            </a:extLst>
          </p:cNvPr>
          <p:cNvSpPr/>
          <p:nvPr/>
        </p:nvSpPr>
        <p:spPr>
          <a:xfrm>
            <a:off x="5549245" y="5285096"/>
            <a:ext cx="558904" cy="275944"/>
          </a:xfrm>
          <a:custGeom>
            <a:avLst/>
            <a:gdLst>
              <a:gd name="connsiteX0" fmla="*/ 60801 w 558904"/>
              <a:gd name="connsiteY0" fmla="*/ 80679 h 275944"/>
              <a:gd name="connsiteX1" fmla="*/ 31570 w 558904"/>
              <a:gd name="connsiteY1" fmla="*/ 80679 h 275944"/>
              <a:gd name="connsiteX2" fmla="*/ 29231 w 558904"/>
              <a:gd name="connsiteY2" fmla="*/ 97048 h 275944"/>
              <a:gd name="connsiteX3" fmla="*/ 44432 w 558904"/>
              <a:gd name="connsiteY3" fmla="*/ 99387 h 275944"/>
              <a:gd name="connsiteX4" fmla="*/ 29231 w 558904"/>
              <a:gd name="connsiteY4" fmla="*/ 121603 h 275944"/>
              <a:gd name="connsiteX5" fmla="*/ 29231 w 558904"/>
              <a:gd name="connsiteY5" fmla="*/ 148495 h 275944"/>
              <a:gd name="connsiteX6" fmla="*/ 3508 w 558904"/>
              <a:gd name="connsiteY6" fmla="*/ 152003 h 275944"/>
              <a:gd name="connsiteX7" fmla="*/ 0 w 558904"/>
              <a:gd name="connsiteY7" fmla="*/ 159019 h 275944"/>
              <a:gd name="connsiteX8" fmla="*/ 14031 w 558904"/>
              <a:gd name="connsiteY8" fmla="*/ 168373 h 275944"/>
              <a:gd name="connsiteX9" fmla="*/ 19877 w 558904"/>
              <a:gd name="connsiteY9" fmla="*/ 187081 h 275944"/>
              <a:gd name="connsiteX10" fmla="*/ 39755 w 558904"/>
              <a:gd name="connsiteY10" fmla="*/ 199943 h 275944"/>
              <a:gd name="connsiteX11" fmla="*/ 66647 w 558904"/>
              <a:gd name="connsiteY11" fmla="*/ 224497 h 275944"/>
              <a:gd name="connsiteX12" fmla="*/ 105233 w 558904"/>
              <a:gd name="connsiteY12" fmla="*/ 256067 h 275944"/>
              <a:gd name="connsiteX13" fmla="*/ 122772 w 558904"/>
              <a:gd name="connsiteY13" fmla="*/ 263083 h 275944"/>
              <a:gd name="connsiteX14" fmla="*/ 146157 w 558904"/>
              <a:gd name="connsiteY14" fmla="*/ 263083 h 275944"/>
              <a:gd name="connsiteX15" fmla="*/ 152003 w 558904"/>
              <a:gd name="connsiteY15" fmla="*/ 275945 h 275944"/>
              <a:gd name="connsiteX16" fmla="*/ 206958 w 558904"/>
              <a:gd name="connsiteY16" fmla="*/ 270099 h 275944"/>
              <a:gd name="connsiteX17" fmla="*/ 218651 w 558904"/>
              <a:gd name="connsiteY17" fmla="*/ 258406 h 275944"/>
              <a:gd name="connsiteX18" fmla="*/ 224497 w 558904"/>
              <a:gd name="connsiteY18" fmla="*/ 260744 h 275944"/>
              <a:gd name="connsiteX19" fmla="*/ 230344 w 558904"/>
              <a:gd name="connsiteY19" fmla="*/ 253729 h 275944"/>
              <a:gd name="connsiteX20" fmla="*/ 259575 w 558904"/>
              <a:gd name="connsiteY20" fmla="*/ 253729 h 275944"/>
              <a:gd name="connsiteX21" fmla="*/ 282960 w 558904"/>
              <a:gd name="connsiteY21" fmla="*/ 232682 h 275944"/>
              <a:gd name="connsiteX22" fmla="*/ 318038 w 558904"/>
              <a:gd name="connsiteY22" fmla="*/ 232682 h 275944"/>
              <a:gd name="connsiteX23" fmla="*/ 343762 w 558904"/>
              <a:gd name="connsiteY23" fmla="*/ 244375 h 275944"/>
              <a:gd name="connsiteX24" fmla="*/ 375332 w 558904"/>
              <a:gd name="connsiteY24" fmla="*/ 237359 h 275944"/>
              <a:gd name="connsiteX25" fmla="*/ 378839 w 558904"/>
              <a:gd name="connsiteY25" fmla="*/ 220990 h 275944"/>
              <a:gd name="connsiteX26" fmla="*/ 399886 w 558904"/>
              <a:gd name="connsiteY26" fmla="*/ 224497 h 275944"/>
              <a:gd name="connsiteX27" fmla="*/ 431456 w 558904"/>
              <a:gd name="connsiteY27" fmla="*/ 205789 h 275944"/>
              <a:gd name="connsiteX28" fmla="*/ 433795 w 558904"/>
              <a:gd name="connsiteY28" fmla="*/ 180066 h 275944"/>
              <a:gd name="connsiteX29" fmla="*/ 465364 w 558904"/>
              <a:gd name="connsiteY29" fmla="*/ 155511 h 275944"/>
              <a:gd name="connsiteX30" fmla="*/ 479396 w 558904"/>
              <a:gd name="connsiteY30" fmla="*/ 123941 h 275944"/>
              <a:gd name="connsiteX31" fmla="*/ 481734 w 558904"/>
              <a:gd name="connsiteY31" fmla="*/ 90033 h 275944"/>
              <a:gd name="connsiteX32" fmla="*/ 520320 w 558904"/>
              <a:gd name="connsiteY32" fmla="*/ 77171 h 275944"/>
              <a:gd name="connsiteX33" fmla="*/ 558905 w 558904"/>
              <a:gd name="connsiteY33" fmla="*/ 51447 h 275944"/>
              <a:gd name="connsiteX34" fmla="*/ 515643 w 558904"/>
              <a:gd name="connsiteY34" fmla="*/ 36247 h 275944"/>
              <a:gd name="connsiteX35" fmla="*/ 484073 w 558904"/>
              <a:gd name="connsiteY35" fmla="*/ 11693 h 275944"/>
              <a:gd name="connsiteX36" fmla="*/ 427948 w 558904"/>
              <a:gd name="connsiteY36" fmla="*/ 18708 h 275944"/>
              <a:gd name="connsiteX37" fmla="*/ 416256 w 558904"/>
              <a:gd name="connsiteY37" fmla="*/ 0 h 275944"/>
              <a:gd name="connsiteX38" fmla="*/ 406901 w 558904"/>
              <a:gd name="connsiteY38" fmla="*/ 21046 h 275944"/>
              <a:gd name="connsiteX39" fmla="*/ 389363 w 558904"/>
              <a:gd name="connsiteY39" fmla="*/ 18708 h 275944"/>
              <a:gd name="connsiteX40" fmla="*/ 383516 w 558904"/>
              <a:gd name="connsiteY40" fmla="*/ 0 h 275944"/>
              <a:gd name="connsiteX41" fmla="*/ 351947 w 558904"/>
              <a:gd name="connsiteY41" fmla="*/ 0 h 275944"/>
              <a:gd name="connsiteX42" fmla="*/ 330900 w 558904"/>
              <a:gd name="connsiteY42" fmla="*/ 30401 h 275944"/>
              <a:gd name="connsiteX43" fmla="*/ 280622 w 558904"/>
              <a:gd name="connsiteY43" fmla="*/ 37416 h 275944"/>
              <a:gd name="connsiteX44" fmla="*/ 266591 w 558904"/>
              <a:gd name="connsiteY44" fmla="*/ 52617 h 275944"/>
              <a:gd name="connsiteX45" fmla="*/ 219820 w 558904"/>
              <a:gd name="connsiteY45" fmla="*/ 46770 h 275944"/>
              <a:gd name="connsiteX46" fmla="*/ 208128 w 558904"/>
              <a:gd name="connsiteY46" fmla="*/ 77171 h 275944"/>
              <a:gd name="connsiteX47" fmla="*/ 128618 w 558904"/>
              <a:gd name="connsiteY47" fmla="*/ 83017 h 275944"/>
              <a:gd name="connsiteX48" fmla="*/ 90033 w 558904"/>
              <a:gd name="connsiteY48" fmla="*/ 52617 h 275944"/>
              <a:gd name="connsiteX49" fmla="*/ 76002 w 558904"/>
              <a:gd name="connsiteY49" fmla="*/ 73663 h 275944"/>
              <a:gd name="connsiteX50" fmla="*/ 64309 w 558904"/>
              <a:gd name="connsiteY50" fmla="*/ 64309 h 275944"/>
              <a:gd name="connsiteX51" fmla="*/ 60801 w 558904"/>
              <a:gd name="connsiteY51" fmla="*/ 80679 h 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8904" h="275944">
                <a:moveTo>
                  <a:pt x="60801" y="80679"/>
                </a:moveTo>
                <a:cubicBezTo>
                  <a:pt x="31570" y="80679"/>
                  <a:pt x="31570" y="80679"/>
                  <a:pt x="31570" y="80679"/>
                </a:cubicBezTo>
                <a:cubicBezTo>
                  <a:pt x="29231" y="97048"/>
                  <a:pt x="29231" y="97048"/>
                  <a:pt x="29231" y="97048"/>
                </a:cubicBezTo>
                <a:cubicBezTo>
                  <a:pt x="44432" y="99387"/>
                  <a:pt x="44432" y="99387"/>
                  <a:pt x="44432" y="99387"/>
                </a:cubicBezTo>
                <a:cubicBezTo>
                  <a:pt x="29231" y="121603"/>
                  <a:pt x="29231" y="121603"/>
                  <a:pt x="29231" y="121603"/>
                </a:cubicBezTo>
                <a:cubicBezTo>
                  <a:pt x="29231" y="148495"/>
                  <a:pt x="29231" y="148495"/>
                  <a:pt x="29231" y="148495"/>
                </a:cubicBezTo>
                <a:cubicBezTo>
                  <a:pt x="3508" y="152003"/>
                  <a:pt x="3508" y="152003"/>
                  <a:pt x="3508" y="152003"/>
                </a:cubicBezTo>
                <a:cubicBezTo>
                  <a:pt x="0" y="159019"/>
                  <a:pt x="0" y="159019"/>
                  <a:pt x="0" y="159019"/>
                </a:cubicBezTo>
                <a:cubicBezTo>
                  <a:pt x="14031" y="168373"/>
                  <a:pt x="14031" y="168373"/>
                  <a:pt x="14031" y="168373"/>
                </a:cubicBezTo>
                <a:cubicBezTo>
                  <a:pt x="19877" y="187081"/>
                  <a:pt x="19877" y="187081"/>
                  <a:pt x="19877" y="187081"/>
                </a:cubicBezTo>
                <a:cubicBezTo>
                  <a:pt x="39755" y="199943"/>
                  <a:pt x="39755" y="199943"/>
                  <a:pt x="39755" y="199943"/>
                </a:cubicBezTo>
                <a:cubicBezTo>
                  <a:pt x="39755" y="199943"/>
                  <a:pt x="63140" y="218651"/>
                  <a:pt x="66647" y="224497"/>
                </a:cubicBezTo>
                <a:cubicBezTo>
                  <a:pt x="70155" y="230344"/>
                  <a:pt x="105233" y="256067"/>
                  <a:pt x="105233" y="256067"/>
                </a:cubicBezTo>
                <a:cubicBezTo>
                  <a:pt x="122772" y="263083"/>
                  <a:pt x="122772" y="263083"/>
                  <a:pt x="122772" y="263083"/>
                </a:cubicBezTo>
                <a:cubicBezTo>
                  <a:pt x="146157" y="263083"/>
                  <a:pt x="146157" y="263083"/>
                  <a:pt x="146157" y="263083"/>
                </a:cubicBezTo>
                <a:cubicBezTo>
                  <a:pt x="152003" y="275945"/>
                  <a:pt x="152003" y="275945"/>
                  <a:pt x="152003" y="275945"/>
                </a:cubicBezTo>
                <a:cubicBezTo>
                  <a:pt x="206958" y="270099"/>
                  <a:pt x="206958" y="270099"/>
                  <a:pt x="206958" y="270099"/>
                </a:cubicBezTo>
                <a:cubicBezTo>
                  <a:pt x="218651" y="258406"/>
                  <a:pt x="218651" y="258406"/>
                  <a:pt x="218651" y="258406"/>
                </a:cubicBezTo>
                <a:cubicBezTo>
                  <a:pt x="224497" y="260744"/>
                  <a:pt x="224497" y="260744"/>
                  <a:pt x="224497" y="260744"/>
                </a:cubicBezTo>
                <a:cubicBezTo>
                  <a:pt x="230344" y="253729"/>
                  <a:pt x="230344" y="253729"/>
                  <a:pt x="230344" y="253729"/>
                </a:cubicBezTo>
                <a:cubicBezTo>
                  <a:pt x="259575" y="253729"/>
                  <a:pt x="259575" y="253729"/>
                  <a:pt x="259575" y="253729"/>
                </a:cubicBezTo>
                <a:cubicBezTo>
                  <a:pt x="259575" y="253729"/>
                  <a:pt x="277114" y="244375"/>
                  <a:pt x="282960" y="232682"/>
                </a:cubicBezTo>
                <a:cubicBezTo>
                  <a:pt x="288806" y="220990"/>
                  <a:pt x="318038" y="232682"/>
                  <a:pt x="318038" y="232682"/>
                </a:cubicBezTo>
                <a:cubicBezTo>
                  <a:pt x="343762" y="244375"/>
                  <a:pt x="343762" y="244375"/>
                  <a:pt x="343762" y="244375"/>
                </a:cubicBezTo>
                <a:cubicBezTo>
                  <a:pt x="375332" y="237359"/>
                  <a:pt x="375332" y="237359"/>
                  <a:pt x="375332" y="237359"/>
                </a:cubicBezTo>
                <a:cubicBezTo>
                  <a:pt x="378839" y="220990"/>
                  <a:pt x="378839" y="220990"/>
                  <a:pt x="378839" y="220990"/>
                </a:cubicBezTo>
                <a:cubicBezTo>
                  <a:pt x="399886" y="224497"/>
                  <a:pt x="399886" y="224497"/>
                  <a:pt x="399886" y="224497"/>
                </a:cubicBezTo>
                <a:cubicBezTo>
                  <a:pt x="399886" y="224497"/>
                  <a:pt x="419763" y="217482"/>
                  <a:pt x="431456" y="205789"/>
                </a:cubicBezTo>
                <a:cubicBezTo>
                  <a:pt x="443149" y="194097"/>
                  <a:pt x="433795" y="180066"/>
                  <a:pt x="433795" y="180066"/>
                </a:cubicBezTo>
                <a:cubicBezTo>
                  <a:pt x="433795" y="180066"/>
                  <a:pt x="445487" y="164865"/>
                  <a:pt x="465364" y="155511"/>
                </a:cubicBezTo>
                <a:cubicBezTo>
                  <a:pt x="485242" y="146157"/>
                  <a:pt x="479396" y="123941"/>
                  <a:pt x="479396" y="123941"/>
                </a:cubicBezTo>
                <a:cubicBezTo>
                  <a:pt x="479396" y="123941"/>
                  <a:pt x="479396" y="101725"/>
                  <a:pt x="481734" y="90033"/>
                </a:cubicBezTo>
                <a:cubicBezTo>
                  <a:pt x="484073" y="78340"/>
                  <a:pt x="501611" y="78340"/>
                  <a:pt x="520320" y="77171"/>
                </a:cubicBezTo>
                <a:cubicBezTo>
                  <a:pt x="540197" y="74832"/>
                  <a:pt x="558905" y="51447"/>
                  <a:pt x="558905" y="51447"/>
                </a:cubicBezTo>
                <a:cubicBezTo>
                  <a:pt x="558905" y="51447"/>
                  <a:pt x="527335" y="38585"/>
                  <a:pt x="515643" y="36247"/>
                </a:cubicBezTo>
                <a:cubicBezTo>
                  <a:pt x="503950" y="33908"/>
                  <a:pt x="500442" y="15200"/>
                  <a:pt x="484073" y="11693"/>
                </a:cubicBezTo>
                <a:cubicBezTo>
                  <a:pt x="468872" y="8185"/>
                  <a:pt x="427948" y="18708"/>
                  <a:pt x="427948" y="18708"/>
                </a:cubicBezTo>
                <a:cubicBezTo>
                  <a:pt x="427948" y="18708"/>
                  <a:pt x="425610" y="0"/>
                  <a:pt x="416256" y="0"/>
                </a:cubicBezTo>
                <a:cubicBezTo>
                  <a:pt x="406901" y="0"/>
                  <a:pt x="406901" y="21046"/>
                  <a:pt x="406901" y="21046"/>
                </a:cubicBezTo>
                <a:cubicBezTo>
                  <a:pt x="389363" y="18708"/>
                  <a:pt x="389363" y="18708"/>
                  <a:pt x="389363" y="18708"/>
                </a:cubicBezTo>
                <a:cubicBezTo>
                  <a:pt x="383516" y="0"/>
                  <a:pt x="383516" y="0"/>
                  <a:pt x="383516" y="0"/>
                </a:cubicBezTo>
                <a:cubicBezTo>
                  <a:pt x="351947" y="0"/>
                  <a:pt x="351947" y="0"/>
                  <a:pt x="351947" y="0"/>
                </a:cubicBezTo>
                <a:cubicBezTo>
                  <a:pt x="351947" y="0"/>
                  <a:pt x="336746" y="24554"/>
                  <a:pt x="330900" y="30401"/>
                </a:cubicBezTo>
                <a:cubicBezTo>
                  <a:pt x="325053" y="36247"/>
                  <a:pt x="280622" y="37416"/>
                  <a:pt x="280622" y="37416"/>
                </a:cubicBezTo>
                <a:cubicBezTo>
                  <a:pt x="266591" y="52617"/>
                  <a:pt x="266591" y="52617"/>
                  <a:pt x="266591" y="52617"/>
                </a:cubicBezTo>
                <a:cubicBezTo>
                  <a:pt x="219820" y="46770"/>
                  <a:pt x="219820" y="46770"/>
                  <a:pt x="219820" y="46770"/>
                </a:cubicBezTo>
                <a:cubicBezTo>
                  <a:pt x="208128" y="77171"/>
                  <a:pt x="208128" y="77171"/>
                  <a:pt x="208128" y="77171"/>
                </a:cubicBezTo>
                <a:cubicBezTo>
                  <a:pt x="208128" y="77171"/>
                  <a:pt x="161357" y="80679"/>
                  <a:pt x="128618" y="83017"/>
                </a:cubicBezTo>
                <a:cubicBezTo>
                  <a:pt x="95879" y="85356"/>
                  <a:pt x="90033" y="52617"/>
                  <a:pt x="90033" y="52617"/>
                </a:cubicBezTo>
                <a:cubicBezTo>
                  <a:pt x="76002" y="73663"/>
                  <a:pt x="76002" y="73663"/>
                  <a:pt x="76002" y="73663"/>
                </a:cubicBezTo>
                <a:cubicBezTo>
                  <a:pt x="64309" y="64309"/>
                  <a:pt x="64309" y="64309"/>
                  <a:pt x="64309" y="64309"/>
                </a:cubicBezTo>
                <a:cubicBezTo>
                  <a:pt x="60801" y="73663"/>
                  <a:pt x="60801" y="80679"/>
                  <a:pt x="60801" y="80679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3" name="Полилиния: фигура 941">
            <a:extLst>
              <a:ext uri="{FF2B5EF4-FFF2-40B4-BE49-F238E27FC236}">
                <a16:creationId xmlns:a16="http://schemas.microsoft.com/office/drawing/2014/main" id="{FD672C82-B249-4D92-9B7C-2DD6AD671864}"/>
              </a:ext>
            </a:extLst>
          </p:cNvPr>
          <p:cNvSpPr/>
          <p:nvPr/>
        </p:nvSpPr>
        <p:spPr>
          <a:xfrm>
            <a:off x="5893007" y="4515494"/>
            <a:ext cx="451333" cy="251620"/>
          </a:xfrm>
          <a:custGeom>
            <a:avLst/>
            <a:gdLst>
              <a:gd name="connsiteX0" fmla="*/ 437302 w 451333"/>
              <a:gd name="connsiteY0" fmla="*/ 78571 h 251620"/>
              <a:gd name="connsiteX1" fmla="*/ 413917 w 451333"/>
              <a:gd name="connsiteY1" fmla="*/ 70386 h 251620"/>
              <a:gd name="connsiteX2" fmla="*/ 384686 w 451333"/>
              <a:gd name="connsiteY2" fmla="*/ 55185 h 251620"/>
              <a:gd name="connsiteX3" fmla="*/ 362470 w 451333"/>
              <a:gd name="connsiteY3" fmla="*/ 36477 h 251620"/>
              <a:gd name="connsiteX4" fmla="*/ 309853 w 451333"/>
              <a:gd name="connsiteY4" fmla="*/ 30631 h 251620"/>
              <a:gd name="connsiteX5" fmla="*/ 286468 w 451333"/>
              <a:gd name="connsiteY5" fmla="*/ 6077 h 251620"/>
              <a:gd name="connsiteX6" fmla="*/ 252560 w 451333"/>
              <a:gd name="connsiteY6" fmla="*/ 21277 h 251620"/>
              <a:gd name="connsiteX7" fmla="*/ 223328 w 451333"/>
              <a:gd name="connsiteY7" fmla="*/ 13092 h 251620"/>
              <a:gd name="connsiteX8" fmla="*/ 205789 w 451333"/>
              <a:gd name="connsiteY8" fmla="*/ 22446 h 251620"/>
              <a:gd name="connsiteX9" fmla="*/ 160188 w 451333"/>
              <a:gd name="connsiteY9" fmla="*/ 10754 h 251620"/>
              <a:gd name="connsiteX10" fmla="*/ 144988 w 451333"/>
              <a:gd name="connsiteY10" fmla="*/ 14261 h 251620"/>
              <a:gd name="connsiteX11" fmla="*/ 119264 w 451333"/>
              <a:gd name="connsiteY11" fmla="*/ 1399 h 251620"/>
              <a:gd name="connsiteX12" fmla="*/ 91202 w 451333"/>
              <a:gd name="connsiteY12" fmla="*/ 7246 h 251620"/>
              <a:gd name="connsiteX13" fmla="*/ 25724 w 451333"/>
              <a:gd name="connsiteY13" fmla="*/ 18938 h 251620"/>
              <a:gd name="connsiteX14" fmla="*/ 0 w 451333"/>
              <a:gd name="connsiteY14" fmla="*/ 28292 h 251620"/>
              <a:gd name="connsiteX15" fmla="*/ 2339 w 451333"/>
              <a:gd name="connsiteY15" fmla="*/ 42323 h 251620"/>
              <a:gd name="connsiteX16" fmla="*/ 22216 w 451333"/>
              <a:gd name="connsiteY16" fmla="*/ 113648 h 251620"/>
              <a:gd name="connsiteX17" fmla="*/ 28062 w 451333"/>
              <a:gd name="connsiteY17" fmla="*/ 121833 h 251620"/>
              <a:gd name="connsiteX18" fmla="*/ 37416 w 451333"/>
              <a:gd name="connsiteY18" fmla="*/ 121833 h 251620"/>
              <a:gd name="connsiteX19" fmla="*/ 43263 w 451333"/>
              <a:gd name="connsiteY19" fmla="*/ 133526 h 251620"/>
              <a:gd name="connsiteX20" fmla="*/ 58463 w 451333"/>
              <a:gd name="connsiteY20" fmla="*/ 131187 h 251620"/>
              <a:gd name="connsiteX21" fmla="*/ 61971 w 451333"/>
              <a:gd name="connsiteY21" fmla="*/ 142880 h 251620"/>
              <a:gd name="connsiteX22" fmla="*/ 125111 w 451333"/>
              <a:gd name="connsiteY22" fmla="*/ 134695 h 251620"/>
              <a:gd name="connsiteX23" fmla="*/ 144988 w 451333"/>
              <a:gd name="connsiteY23" fmla="*/ 163926 h 251620"/>
              <a:gd name="connsiteX24" fmla="*/ 127449 w 451333"/>
              <a:gd name="connsiteY24" fmla="*/ 187312 h 251620"/>
              <a:gd name="connsiteX25" fmla="*/ 136803 w 451333"/>
              <a:gd name="connsiteY25" fmla="*/ 206020 h 251620"/>
              <a:gd name="connsiteX26" fmla="*/ 144988 w 451333"/>
              <a:gd name="connsiteY26" fmla="*/ 206020 h 251620"/>
              <a:gd name="connsiteX27" fmla="*/ 202281 w 451333"/>
              <a:gd name="connsiteY27" fmla="*/ 227066 h 251620"/>
              <a:gd name="connsiteX28" fmla="*/ 202281 w 451333"/>
              <a:gd name="connsiteY28" fmla="*/ 251621 h 251620"/>
              <a:gd name="connsiteX29" fmla="*/ 249052 w 451333"/>
              <a:gd name="connsiteY29" fmla="*/ 242267 h 251620"/>
              <a:gd name="connsiteX30" fmla="*/ 268929 w 451333"/>
              <a:gd name="connsiteY30" fmla="*/ 251621 h 251620"/>
              <a:gd name="connsiteX31" fmla="*/ 304007 w 451333"/>
              <a:gd name="connsiteY31" fmla="*/ 251621 h 251620"/>
              <a:gd name="connsiteX32" fmla="*/ 307515 w 451333"/>
              <a:gd name="connsiteY32" fmla="*/ 232912 h 251620"/>
              <a:gd name="connsiteX33" fmla="*/ 322715 w 451333"/>
              <a:gd name="connsiteY33" fmla="*/ 248113 h 251620"/>
              <a:gd name="connsiteX34" fmla="*/ 330900 w 451333"/>
              <a:gd name="connsiteY34" fmla="*/ 232912 h 251620"/>
              <a:gd name="connsiteX35" fmla="*/ 365977 w 451333"/>
              <a:gd name="connsiteY35" fmla="*/ 218881 h 251620"/>
              <a:gd name="connsiteX36" fmla="*/ 377670 w 451333"/>
              <a:gd name="connsiteY36" fmla="*/ 234082 h 251620"/>
              <a:gd name="connsiteX37" fmla="*/ 368316 w 451333"/>
              <a:gd name="connsiteY37" fmla="*/ 195496 h 251620"/>
              <a:gd name="connsiteX38" fmla="*/ 382347 w 451333"/>
              <a:gd name="connsiteY38" fmla="*/ 182634 h 251620"/>
              <a:gd name="connsiteX39" fmla="*/ 378839 w 451333"/>
              <a:gd name="connsiteY39" fmla="*/ 153403 h 251620"/>
              <a:gd name="connsiteX40" fmla="*/ 408071 w 451333"/>
              <a:gd name="connsiteY40" fmla="*/ 149895 h 251620"/>
              <a:gd name="connsiteX41" fmla="*/ 399886 w 451333"/>
              <a:gd name="connsiteY41" fmla="*/ 125341 h 251620"/>
              <a:gd name="connsiteX42" fmla="*/ 425610 w 451333"/>
              <a:gd name="connsiteY42" fmla="*/ 134695 h 251620"/>
              <a:gd name="connsiteX43" fmla="*/ 451333 w 451333"/>
              <a:gd name="connsiteY43" fmla="*/ 123002 h 251620"/>
              <a:gd name="connsiteX44" fmla="*/ 423271 w 451333"/>
              <a:gd name="connsiteY44" fmla="*/ 93771 h 251620"/>
              <a:gd name="connsiteX45" fmla="*/ 437302 w 451333"/>
              <a:gd name="connsiteY45" fmla="*/ 78571 h 25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1333" h="251620">
                <a:moveTo>
                  <a:pt x="437302" y="78571"/>
                </a:moveTo>
                <a:cubicBezTo>
                  <a:pt x="413917" y="70386"/>
                  <a:pt x="413917" y="70386"/>
                  <a:pt x="413917" y="70386"/>
                </a:cubicBezTo>
                <a:cubicBezTo>
                  <a:pt x="384686" y="55185"/>
                  <a:pt x="384686" y="55185"/>
                  <a:pt x="384686" y="55185"/>
                </a:cubicBezTo>
                <a:cubicBezTo>
                  <a:pt x="384686" y="55185"/>
                  <a:pt x="375332" y="39985"/>
                  <a:pt x="362470" y="36477"/>
                </a:cubicBezTo>
                <a:cubicBezTo>
                  <a:pt x="350777" y="32970"/>
                  <a:pt x="309853" y="30631"/>
                  <a:pt x="309853" y="30631"/>
                </a:cubicBezTo>
                <a:cubicBezTo>
                  <a:pt x="309853" y="30631"/>
                  <a:pt x="298161" y="6077"/>
                  <a:pt x="286468" y="6077"/>
                </a:cubicBezTo>
                <a:cubicBezTo>
                  <a:pt x="274776" y="6077"/>
                  <a:pt x="268929" y="21277"/>
                  <a:pt x="252560" y="21277"/>
                </a:cubicBezTo>
                <a:cubicBezTo>
                  <a:pt x="237359" y="21277"/>
                  <a:pt x="232682" y="13092"/>
                  <a:pt x="223328" y="13092"/>
                </a:cubicBezTo>
                <a:cubicBezTo>
                  <a:pt x="212805" y="13092"/>
                  <a:pt x="205789" y="22446"/>
                  <a:pt x="205789" y="22446"/>
                </a:cubicBezTo>
                <a:cubicBezTo>
                  <a:pt x="205789" y="22446"/>
                  <a:pt x="166035" y="8415"/>
                  <a:pt x="160188" y="10754"/>
                </a:cubicBezTo>
                <a:cubicBezTo>
                  <a:pt x="154342" y="13092"/>
                  <a:pt x="144988" y="14261"/>
                  <a:pt x="144988" y="14261"/>
                </a:cubicBezTo>
                <a:cubicBezTo>
                  <a:pt x="144988" y="14261"/>
                  <a:pt x="130957" y="4907"/>
                  <a:pt x="119264" y="1399"/>
                </a:cubicBezTo>
                <a:cubicBezTo>
                  <a:pt x="107572" y="-2108"/>
                  <a:pt x="104064" y="1399"/>
                  <a:pt x="91202" y="7246"/>
                </a:cubicBezTo>
                <a:cubicBezTo>
                  <a:pt x="79509" y="13092"/>
                  <a:pt x="65478" y="13092"/>
                  <a:pt x="25724" y="18938"/>
                </a:cubicBezTo>
                <a:cubicBezTo>
                  <a:pt x="14031" y="21277"/>
                  <a:pt x="5846" y="24785"/>
                  <a:pt x="0" y="28292"/>
                </a:cubicBezTo>
                <a:cubicBezTo>
                  <a:pt x="0" y="36477"/>
                  <a:pt x="2339" y="42323"/>
                  <a:pt x="2339" y="42323"/>
                </a:cubicBezTo>
                <a:cubicBezTo>
                  <a:pt x="2339" y="42323"/>
                  <a:pt x="4677" y="108971"/>
                  <a:pt x="22216" y="113648"/>
                </a:cubicBezTo>
                <a:cubicBezTo>
                  <a:pt x="25724" y="113648"/>
                  <a:pt x="28062" y="117156"/>
                  <a:pt x="28062" y="121833"/>
                </a:cubicBezTo>
                <a:cubicBezTo>
                  <a:pt x="37416" y="121833"/>
                  <a:pt x="37416" y="121833"/>
                  <a:pt x="37416" y="121833"/>
                </a:cubicBezTo>
                <a:cubicBezTo>
                  <a:pt x="43263" y="133526"/>
                  <a:pt x="43263" y="133526"/>
                  <a:pt x="43263" y="133526"/>
                </a:cubicBezTo>
                <a:cubicBezTo>
                  <a:pt x="58463" y="131187"/>
                  <a:pt x="58463" y="131187"/>
                  <a:pt x="58463" y="131187"/>
                </a:cubicBezTo>
                <a:cubicBezTo>
                  <a:pt x="61971" y="142880"/>
                  <a:pt x="61971" y="142880"/>
                  <a:pt x="61971" y="142880"/>
                </a:cubicBezTo>
                <a:cubicBezTo>
                  <a:pt x="61971" y="142880"/>
                  <a:pt x="108741" y="137033"/>
                  <a:pt x="125111" y="134695"/>
                </a:cubicBezTo>
                <a:cubicBezTo>
                  <a:pt x="140311" y="132356"/>
                  <a:pt x="147327" y="153403"/>
                  <a:pt x="144988" y="163926"/>
                </a:cubicBezTo>
                <a:cubicBezTo>
                  <a:pt x="142650" y="173280"/>
                  <a:pt x="127449" y="187312"/>
                  <a:pt x="127449" y="187312"/>
                </a:cubicBezTo>
                <a:cubicBezTo>
                  <a:pt x="136803" y="206020"/>
                  <a:pt x="136803" y="206020"/>
                  <a:pt x="136803" y="206020"/>
                </a:cubicBezTo>
                <a:cubicBezTo>
                  <a:pt x="139142" y="206020"/>
                  <a:pt x="142650" y="206020"/>
                  <a:pt x="144988" y="206020"/>
                </a:cubicBezTo>
                <a:cubicBezTo>
                  <a:pt x="170712" y="209527"/>
                  <a:pt x="202281" y="227066"/>
                  <a:pt x="202281" y="227066"/>
                </a:cubicBezTo>
                <a:cubicBezTo>
                  <a:pt x="202281" y="251621"/>
                  <a:pt x="202281" y="251621"/>
                  <a:pt x="202281" y="251621"/>
                </a:cubicBezTo>
                <a:cubicBezTo>
                  <a:pt x="202281" y="251621"/>
                  <a:pt x="233851" y="243436"/>
                  <a:pt x="249052" y="242267"/>
                </a:cubicBezTo>
                <a:cubicBezTo>
                  <a:pt x="264252" y="239928"/>
                  <a:pt x="268929" y="251621"/>
                  <a:pt x="268929" y="251621"/>
                </a:cubicBezTo>
                <a:cubicBezTo>
                  <a:pt x="304007" y="251621"/>
                  <a:pt x="304007" y="251621"/>
                  <a:pt x="304007" y="251621"/>
                </a:cubicBezTo>
                <a:cubicBezTo>
                  <a:pt x="307515" y="232912"/>
                  <a:pt x="307515" y="232912"/>
                  <a:pt x="307515" y="232912"/>
                </a:cubicBezTo>
                <a:cubicBezTo>
                  <a:pt x="322715" y="248113"/>
                  <a:pt x="322715" y="248113"/>
                  <a:pt x="322715" y="248113"/>
                </a:cubicBezTo>
                <a:cubicBezTo>
                  <a:pt x="330900" y="232912"/>
                  <a:pt x="330900" y="232912"/>
                  <a:pt x="330900" y="232912"/>
                </a:cubicBezTo>
                <a:cubicBezTo>
                  <a:pt x="330900" y="232912"/>
                  <a:pt x="346100" y="218881"/>
                  <a:pt x="365977" y="218881"/>
                </a:cubicBezTo>
                <a:cubicBezTo>
                  <a:pt x="385855" y="218881"/>
                  <a:pt x="363639" y="236420"/>
                  <a:pt x="377670" y="234082"/>
                </a:cubicBezTo>
                <a:cubicBezTo>
                  <a:pt x="391701" y="231743"/>
                  <a:pt x="377670" y="210697"/>
                  <a:pt x="368316" y="195496"/>
                </a:cubicBezTo>
                <a:cubicBezTo>
                  <a:pt x="358962" y="180296"/>
                  <a:pt x="382347" y="182634"/>
                  <a:pt x="382347" y="182634"/>
                </a:cubicBezTo>
                <a:cubicBezTo>
                  <a:pt x="382347" y="182634"/>
                  <a:pt x="374162" y="167434"/>
                  <a:pt x="378839" y="153403"/>
                </a:cubicBezTo>
                <a:cubicBezTo>
                  <a:pt x="382347" y="140541"/>
                  <a:pt x="408071" y="149895"/>
                  <a:pt x="408071" y="149895"/>
                </a:cubicBezTo>
                <a:cubicBezTo>
                  <a:pt x="399886" y="125341"/>
                  <a:pt x="399886" y="125341"/>
                  <a:pt x="399886" y="125341"/>
                </a:cubicBezTo>
                <a:cubicBezTo>
                  <a:pt x="399886" y="125341"/>
                  <a:pt x="413917" y="134695"/>
                  <a:pt x="425610" y="134695"/>
                </a:cubicBezTo>
                <a:cubicBezTo>
                  <a:pt x="437302" y="134695"/>
                  <a:pt x="451333" y="123002"/>
                  <a:pt x="451333" y="123002"/>
                </a:cubicBezTo>
                <a:cubicBezTo>
                  <a:pt x="451333" y="123002"/>
                  <a:pt x="419763" y="104294"/>
                  <a:pt x="423271" y="93771"/>
                </a:cubicBezTo>
                <a:cubicBezTo>
                  <a:pt x="427948" y="90263"/>
                  <a:pt x="431456" y="84417"/>
                  <a:pt x="437302" y="78571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4" name="Полилиния: фигура 942">
            <a:extLst>
              <a:ext uri="{FF2B5EF4-FFF2-40B4-BE49-F238E27FC236}">
                <a16:creationId xmlns:a16="http://schemas.microsoft.com/office/drawing/2014/main" id="{0B6F688A-C524-4101-9367-37AF0FCD079B}"/>
              </a:ext>
            </a:extLst>
          </p:cNvPr>
          <p:cNvSpPr/>
          <p:nvPr/>
        </p:nvSpPr>
        <p:spPr>
          <a:xfrm>
            <a:off x="5893007" y="4515494"/>
            <a:ext cx="451333" cy="251620"/>
          </a:xfrm>
          <a:custGeom>
            <a:avLst/>
            <a:gdLst>
              <a:gd name="connsiteX0" fmla="*/ 437302 w 451333"/>
              <a:gd name="connsiteY0" fmla="*/ 78571 h 251620"/>
              <a:gd name="connsiteX1" fmla="*/ 413917 w 451333"/>
              <a:gd name="connsiteY1" fmla="*/ 70386 h 251620"/>
              <a:gd name="connsiteX2" fmla="*/ 384686 w 451333"/>
              <a:gd name="connsiteY2" fmla="*/ 55185 h 251620"/>
              <a:gd name="connsiteX3" fmla="*/ 362470 w 451333"/>
              <a:gd name="connsiteY3" fmla="*/ 36477 h 251620"/>
              <a:gd name="connsiteX4" fmla="*/ 309853 w 451333"/>
              <a:gd name="connsiteY4" fmla="*/ 30631 h 251620"/>
              <a:gd name="connsiteX5" fmla="*/ 286468 w 451333"/>
              <a:gd name="connsiteY5" fmla="*/ 6077 h 251620"/>
              <a:gd name="connsiteX6" fmla="*/ 252560 w 451333"/>
              <a:gd name="connsiteY6" fmla="*/ 21277 h 251620"/>
              <a:gd name="connsiteX7" fmla="*/ 223328 w 451333"/>
              <a:gd name="connsiteY7" fmla="*/ 13092 h 251620"/>
              <a:gd name="connsiteX8" fmla="*/ 205789 w 451333"/>
              <a:gd name="connsiteY8" fmla="*/ 22446 h 251620"/>
              <a:gd name="connsiteX9" fmla="*/ 160188 w 451333"/>
              <a:gd name="connsiteY9" fmla="*/ 10754 h 251620"/>
              <a:gd name="connsiteX10" fmla="*/ 144988 w 451333"/>
              <a:gd name="connsiteY10" fmla="*/ 14261 h 251620"/>
              <a:gd name="connsiteX11" fmla="*/ 119264 w 451333"/>
              <a:gd name="connsiteY11" fmla="*/ 1399 h 251620"/>
              <a:gd name="connsiteX12" fmla="*/ 91202 w 451333"/>
              <a:gd name="connsiteY12" fmla="*/ 7246 h 251620"/>
              <a:gd name="connsiteX13" fmla="*/ 25724 w 451333"/>
              <a:gd name="connsiteY13" fmla="*/ 18938 h 251620"/>
              <a:gd name="connsiteX14" fmla="*/ 0 w 451333"/>
              <a:gd name="connsiteY14" fmla="*/ 28292 h 251620"/>
              <a:gd name="connsiteX15" fmla="*/ 2339 w 451333"/>
              <a:gd name="connsiteY15" fmla="*/ 42323 h 251620"/>
              <a:gd name="connsiteX16" fmla="*/ 22216 w 451333"/>
              <a:gd name="connsiteY16" fmla="*/ 113648 h 251620"/>
              <a:gd name="connsiteX17" fmla="*/ 28062 w 451333"/>
              <a:gd name="connsiteY17" fmla="*/ 121833 h 251620"/>
              <a:gd name="connsiteX18" fmla="*/ 37416 w 451333"/>
              <a:gd name="connsiteY18" fmla="*/ 121833 h 251620"/>
              <a:gd name="connsiteX19" fmla="*/ 43263 w 451333"/>
              <a:gd name="connsiteY19" fmla="*/ 133526 h 251620"/>
              <a:gd name="connsiteX20" fmla="*/ 58463 w 451333"/>
              <a:gd name="connsiteY20" fmla="*/ 131187 h 251620"/>
              <a:gd name="connsiteX21" fmla="*/ 61971 w 451333"/>
              <a:gd name="connsiteY21" fmla="*/ 142880 h 251620"/>
              <a:gd name="connsiteX22" fmla="*/ 125111 w 451333"/>
              <a:gd name="connsiteY22" fmla="*/ 134695 h 251620"/>
              <a:gd name="connsiteX23" fmla="*/ 144988 w 451333"/>
              <a:gd name="connsiteY23" fmla="*/ 163926 h 251620"/>
              <a:gd name="connsiteX24" fmla="*/ 127449 w 451333"/>
              <a:gd name="connsiteY24" fmla="*/ 187312 h 251620"/>
              <a:gd name="connsiteX25" fmla="*/ 136803 w 451333"/>
              <a:gd name="connsiteY25" fmla="*/ 206020 h 251620"/>
              <a:gd name="connsiteX26" fmla="*/ 144988 w 451333"/>
              <a:gd name="connsiteY26" fmla="*/ 206020 h 251620"/>
              <a:gd name="connsiteX27" fmla="*/ 202281 w 451333"/>
              <a:gd name="connsiteY27" fmla="*/ 227066 h 251620"/>
              <a:gd name="connsiteX28" fmla="*/ 202281 w 451333"/>
              <a:gd name="connsiteY28" fmla="*/ 251621 h 251620"/>
              <a:gd name="connsiteX29" fmla="*/ 249052 w 451333"/>
              <a:gd name="connsiteY29" fmla="*/ 242267 h 251620"/>
              <a:gd name="connsiteX30" fmla="*/ 268929 w 451333"/>
              <a:gd name="connsiteY30" fmla="*/ 251621 h 251620"/>
              <a:gd name="connsiteX31" fmla="*/ 304007 w 451333"/>
              <a:gd name="connsiteY31" fmla="*/ 251621 h 251620"/>
              <a:gd name="connsiteX32" fmla="*/ 307515 w 451333"/>
              <a:gd name="connsiteY32" fmla="*/ 232912 h 251620"/>
              <a:gd name="connsiteX33" fmla="*/ 322715 w 451333"/>
              <a:gd name="connsiteY33" fmla="*/ 248113 h 251620"/>
              <a:gd name="connsiteX34" fmla="*/ 330900 w 451333"/>
              <a:gd name="connsiteY34" fmla="*/ 232912 h 251620"/>
              <a:gd name="connsiteX35" fmla="*/ 365977 w 451333"/>
              <a:gd name="connsiteY35" fmla="*/ 218881 h 251620"/>
              <a:gd name="connsiteX36" fmla="*/ 377670 w 451333"/>
              <a:gd name="connsiteY36" fmla="*/ 234082 h 251620"/>
              <a:gd name="connsiteX37" fmla="*/ 368316 w 451333"/>
              <a:gd name="connsiteY37" fmla="*/ 195496 h 251620"/>
              <a:gd name="connsiteX38" fmla="*/ 382347 w 451333"/>
              <a:gd name="connsiteY38" fmla="*/ 182634 h 251620"/>
              <a:gd name="connsiteX39" fmla="*/ 378839 w 451333"/>
              <a:gd name="connsiteY39" fmla="*/ 153403 h 251620"/>
              <a:gd name="connsiteX40" fmla="*/ 408071 w 451333"/>
              <a:gd name="connsiteY40" fmla="*/ 149895 h 251620"/>
              <a:gd name="connsiteX41" fmla="*/ 399886 w 451333"/>
              <a:gd name="connsiteY41" fmla="*/ 125341 h 251620"/>
              <a:gd name="connsiteX42" fmla="*/ 425610 w 451333"/>
              <a:gd name="connsiteY42" fmla="*/ 134695 h 251620"/>
              <a:gd name="connsiteX43" fmla="*/ 451333 w 451333"/>
              <a:gd name="connsiteY43" fmla="*/ 123002 h 251620"/>
              <a:gd name="connsiteX44" fmla="*/ 423271 w 451333"/>
              <a:gd name="connsiteY44" fmla="*/ 93771 h 251620"/>
              <a:gd name="connsiteX45" fmla="*/ 437302 w 451333"/>
              <a:gd name="connsiteY45" fmla="*/ 78571 h 25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1333" h="251620">
                <a:moveTo>
                  <a:pt x="437302" y="78571"/>
                </a:moveTo>
                <a:cubicBezTo>
                  <a:pt x="413917" y="70386"/>
                  <a:pt x="413917" y="70386"/>
                  <a:pt x="413917" y="70386"/>
                </a:cubicBezTo>
                <a:cubicBezTo>
                  <a:pt x="384686" y="55185"/>
                  <a:pt x="384686" y="55185"/>
                  <a:pt x="384686" y="55185"/>
                </a:cubicBezTo>
                <a:cubicBezTo>
                  <a:pt x="384686" y="55185"/>
                  <a:pt x="375332" y="39985"/>
                  <a:pt x="362470" y="36477"/>
                </a:cubicBezTo>
                <a:cubicBezTo>
                  <a:pt x="350777" y="32970"/>
                  <a:pt x="309853" y="30631"/>
                  <a:pt x="309853" y="30631"/>
                </a:cubicBezTo>
                <a:cubicBezTo>
                  <a:pt x="309853" y="30631"/>
                  <a:pt x="298161" y="6077"/>
                  <a:pt x="286468" y="6077"/>
                </a:cubicBezTo>
                <a:cubicBezTo>
                  <a:pt x="274776" y="6077"/>
                  <a:pt x="268929" y="21277"/>
                  <a:pt x="252560" y="21277"/>
                </a:cubicBezTo>
                <a:cubicBezTo>
                  <a:pt x="237359" y="21277"/>
                  <a:pt x="232682" y="13092"/>
                  <a:pt x="223328" y="13092"/>
                </a:cubicBezTo>
                <a:cubicBezTo>
                  <a:pt x="212805" y="13092"/>
                  <a:pt x="205789" y="22446"/>
                  <a:pt x="205789" y="22446"/>
                </a:cubicBezTo>
                <a:cubicBezTo>
                  <a:pt x="205789" y="22446"/>
                  <a:pt x="166035" y="8415"/>
                  <a:pt x="160188" y="10754"/>
                </a:cubicBezTo>
                <a:cubicBezTo>
                  <a:pt x="154342" y="13092"/>
                  <a:pt x="144988" y="14261"/>
                  <a:pt x="144988" y="14261"/>
                </a:cubicBezTo>
                <a:cubicBezTo>
                  <a:pt x="144988" y="14261"/>
                  <a:pt x="130957" y="4907"/>
                  <a:pt x="119264" y="1399"/>
                </a:cubicBezTo>
                <a:cubicBezTo>
                  <a:pt x="107572" y="-2108"/>
                  <a:pt x="104064" y="1399"/>
                  <a:pt x="91202" y="7246"/>
                </a:cubicBezTo>
                <a:cubicBezTo>
                  <a:pt x="79509" y="13092"/>
                  <a:pt x="65478" y="13092"/>
                  <a:pt x="25724" y="18938"/>
                </a:cubicBezTo>
                <a:cubicBezTo>
                  <a:pt x="14031" y="21277"/>
                  <a:pt x="5846" y="24785"/>
                  <a:pt x="0" y="28292"/>
                </a:cubicBezTo>
                <a:cubicBezTo>
                  <a:pt x="0" y="36477"/>
                  <a:pt x="2339" y="42323"/>
                  <a:pt x="2339" y="42323"/>
                </a:cubicBezTo>
                <a:cubicBezTo>
                  <a:pt x="2339" y="42323"/>
                  <a:pt x="4677" y="108971"/>
                  <a:pt x="22216" y="113648"/>
                </a:cubicBezTo>
                <a:cubicBezTo>
                  <a:pt x="25724" y="113648"/>
                  <a:pt x="28062" y="117156"/>
                  <a:pt x="28062" y="121833"/>
                </a:cubicBezTo>
                <a:cubicBezTo>
                  <a:pt x="37416" y="121833"/>
                  <a:pt x="37416" y="121833"/>
                  <a:pt x="37416" y="121833"/>
                </a:cubicBezTo>
                <a:cubicBezTo>
                  <a:pt x="43263" y="133526"/>
                  <a:pt x="43263" y="133526"/>
                  <a:pt x="43263" y="133526"/>
                </a:cubicBezTo>
                <a:cubicBezTo>
                  <a:pt x="58463" y="131187"/>
                  <a:pt x="58463" y="131187"/>
                  <a:pt x="58463" y="131187"/>
                </a:cubicBezTo>
                <a:cubicBezTo>
                  <a:pt x="61971" y="142880"/>
                  <a:pt x="61971" y="142880"/>
                  <a:pt x="61971" y="142880"/>
                </a:cubicBezTo>
                <a:cubicBezTo>
                  <a:pt x="61971" y="142880"/>
                  <a:pt x="108741" y="137033"/>
                  <a:pt x="125111" y="134695"/>
                </a:cubicBezTo>
                <a:cubicBezTo>
                  <a:pt x="140311" y="132356"/>
                  <a:pt x="147327" y="153403"/>
                  <a:pt x="144988" y="163926"/>
                </a:cubicBezTo>
                <a:cubicBezTo>
                  <a:pt x="142650" y="173280"/>
                  <a:pt x="127449" y="187312"/>
                  <a:pt x="127449" y="187312"/>
                </a:cubicBezTo>
                <a:cubicBezTo>
                  <a:pt x="136803" y="206020"/>
                  <a:pt x="136803" y="206020"/>
                  <a:pt x="136803" y="206020"/>
                </a:cubicBezTo>
                <a:cubicBezTo>
                  <a:pt x="139142" y="206020"/>
                  <a:pt x="142650" y="206020"/>
                  <a:pt x="144988" y="206020"/>
                </a:cubicBezTo>
                <a:cubicBezTo>
                  <a:pt x="170712" y="209527"/>
                  <a:pt x="202281" y="227066"/>
                  <a:pt x="202281" y="227066"/>
                </a:cubicBezTo>
                <a:cubicBezTo>
                  <a:pt x="202281" y="251621"/>
                  <a:pt x="202281" y="251621"/>
                  <a:pt x="202281" y="251621"/>
                </a:cubicBezTo>
                <a:cubicBezTo>
                  <a:pt x="202281" y="251621"/>
                  <a:pt x="233851" y="243436"/>
                  <a:pt x="249052" y="242267"/>
                </a:cubicBezTo>
                <a:cubicBezTo>
                  <a:pt x="264252" y="239928"/>
                  <a:pt x="268929" y="251621"/>
                  <a:pt x="268929" y="251621"/>
                </a:cubicBezTo>
                <a:cubicBezTo>
                  <a:pt x="304007" y="251621"/>
                  <a:pt x="304007" y="251621"/>
                  <a:pt x="304007" y="251621"/>
                </a:cubicBezTo>
                <a:cubicBezTo>
                  <a:pt x="307515" y="232912"/>
                  <a:pt x="307515" y="232912"/>
                  <a:pt x="307515" y="232912"/>
                </a:cubicBezTo>
                <a:cubicBezTo>
                  <a:pt x="322715" y="248113"/>
                  <a:pt x="322715" y="248113"/>
                  <a:pt x="322715" y="248113"/>
                </a:cubicBezTo>
                <a:cubicBezTo>
                  <a:pt x="330900" y="232912"/>
                  <a:pt x="330900" y="232912"/>
                  <a:pt x="330900" y="232912"/>
                </a:cubicBezTo>
                <a:cubicBezTo>
                  <a:pt x="330900" y="232912"/>
                  <a:pt x="346100" y="218881"/>
                  <a:pt x="365977" y="218881"/>
                </a:cubicBezTo>
                <a:cubicBezTo>
                  <a:pt x="385855" y="218881"/>
                  <a:pt x="363639" y="236420"/>
                  <a:pt x="377670" y="234082"/>
                </a:cubicBezTo>
                <a:cubicBezTo>
                  <a:pt x="391701" y="231743"/>
                  <a:pt x="377670" y="210697"/>
                  <a:pt x="368316" y="195496"/>
                </a:cubicBezTo>
                <a:cubicBezTo>
                  <a:pt x="358962" y="180296"/>
                  <a:pt x="382347" y="182634"/>
                  <a:pt x="382347" y="182634"/>
                </a:cubicBezTo>
                <a:cubicBezTo>
                  <a:pt x="382347" y="182634"/>
                  <a:pt x="374162" y="167434"/>
                  <a:pt x="378839" y="153403"/>
                </a:cubicBezTo>
                <a:cubicBezTo>
                  <a:pt x="382347" y="140541"/>
                  <a:pt x="408071" y="149895"/>
                  <a:pt x="408071" y="149895"/>
                </a:cubicBezTo>
                <a:cubicBezTo>
                  <a:pt x="399886" y="125341"/>
                  <a:pt x="399886" y="125341"/>
                  <a:pt x="399886" y="125341"/>
                </a:cubicBezTo>
                <a:cubicBezTo>
                  <a:pt x="399886" y="125341"/>
                  <a:pt x="413917" y="134695"/>
                  <a:pt x="425610" y="134695"/>
                </a:cubicBezTo>
                <a:cubicBezTo>
                  <a:pt x="437302" y="134695"/>
                  <a:pt x="451333" y="123002"/>
                  <a:pt x="451333" y="123002"/>
                </a:cubicBezTo>
                <a:cubicBezTo>
                  <a:pt x="451333" y="123002"/>
                  <a:pt x="419763" y="104294"/>
                  <a:pt x="423271" y="93771"/>
                </a:cubicBezTo>
                <a:cubicBezTo>
                  <a:pt x="427948" y="90263"/>
                  <a:pt x="431456" y="84417"/>
                  <a:pt x="437302" y="78571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5" name="Полилиния: фигура 943">
            <a:extLst>
              <a:ext uri="{FF2B5EF4-FFF2-40B4-BE49-F238E27FC236}">
                <a16:creationId xmlns:a16="http://schemas.microsoft.com/office/drawing/2014/main" id="{785DE4E9-F099-4D02-A328-D47978B9D0C0}"/>
              </a:ext>
            </a:extLst>
          </p:cNvPr>
          <p:cNvSpPr/>
          <p:nvPr/>
        </p:nvSpPr>
        <p:spPr>
          <a:xfrm>
            <a:off x="4723573" y="5351499"/>
            <a:ext cx="372000" cy="203695"/>
          </a:xfrm>
          <a:custGeom>
            <a:avLst/>
            <a:gdLst>
              <a:gd name="connsiteX0" fmla="*/ 172057 w 372000"/>
              <a:gd name="connsiteY0" fmla="*/ 34153 h 203695"/>
              <a:gd name="connsiteX1" fmla="*/ 148672 w 372000"/>
              <a:gd name="connsiteY1" fmla="*/ 34153 h 203695"/>
              <a:gd name="connsiteX2" fmla="*/ 127625 w 372000"/>
              <a:gd name="connsiteY2" fmla="*/ 30645 h 203695"/>
              <a:gd name="connsiteX3" fmla="*/ 127625 w 372000"/>
              <a:gd name="connsiteY3" fmla="*/ 32984 h 203695"/>
              <a:gd name="connsiteX4" fmla="*/ 118272 w 372000"/>
              <a:gd name="connsiteY4" fmla="*/ 51692 h 203695"/>
              <a:gd name="connsiteX5" fmla="*/ 92548 w 372000"/>
              <a:gd name="connsiteY5" fmla="*/ 38830 h 203695"/>
              <a:gd name="connsiteX6" fmla="*/ 83194 w 372000"/>
              <a:gd name="connsiteY6" fmla="*/ 55200 h 203695"/>
              <a:gd name="connsiteX7" fmla="*/ 62147 w 372000"/>
              <a:gd name="connsiteY7" fmla="*/ 83262 h 203695"/>
              <a:gd name="connsiteX8" fmla="*/ 41100 w 372000"/>
              <a:gd name="connsiteY8" fmla="*/ 83262 h 203695"/>
              <a:gd name="connsiteX9" fmla="*/ 35254 w 372000"/>
              <a:gd name="connsiteY9" fmla="*/ 107816 h 203695"/>
              <a:gd name="connsiteX10" fmla="*/ 176 w 372000"/>
              <a:gd name="connsiteY10" fmla="*/ 137048 h 203695"/>
              <a:gd name="connsiteX11" fmla="*/ 11869 w 372000"/>
              <a:gd name="connsiteY11" fmla="*/ 152248 h 203695"/>
              <a:gd name="connsiteX12" fmla="*/ 3684 w 372000"/>
              <a:gd name="connsiteY12" fmla="*/ 168618 h 203695"/>
              <a:gd name="connsiteX13" fmla="*/ 38762 w 372000"/>
              <a:gd name="connsiteY13" fmla="*/ 138217 h 203695"/>
              <a:gd name="connsiteX14" fmla="*/ 67993 w 372000"/>
              <a:gd name="connsiteY14" fmla="*/ 141725 h 203695"/>
              <a:gd name="connsiteX15" fmla="*/ 65655 w 372000"/>
              <a:gd name="connsiteY15" fmla="*/ 175633 h 203695"/>
              <a:gd name="connsiteX16" fmla="*/ 79686 w 372000"/>
              <a:gd name="connsiteY16" fmla="*/ 194341 h 203695"/>
              <a:gd name="connsiteX17" fmla="*/ 93717 w 372000"/>
              <a:gd name="connsiteY17" fmla="*/ 194341 h 203695"/>
              <a:gd name="connsiteX18" fmla="*/ 120610 w 372000"/>
              <a:gd name="connsiteY18" fmla="*/ 181479 h 203695"/>
              <a:gd name="connsiteX19" fmla="*/ 160365 w 372000"/>
              <a:gd name="connsiteY19" fmla="*/ 190834 h 203695"/>
              <a:gd name="connsiteX20" fmla="*/ 172057 w 372000"/>
              <a:gd name="connsiteY20" fmla="*/ 153417 h 203695"/>
              <a:gd name="connsiteX21" fmla="*/ 193104 w 372000"/>
              <a:gd name="connsiteY21" fmla="*/ 141725 h 203695"/>
              <a:gd name="connsiteX22" fmla="*/ 208304 w 372000"/>
              <a:gd name="connsiteY22" fmla="*/ 169787 h 203695"/>
              <a:gd name="connsiteX23" fmla="*/ 217658 w 372000"/>
              <a:gd name="connsiteY23" fmla="*/ 172125 h 203695"/>
              <a:gd name="connsiteX24" fmla="*/ 249228 w 372000"/>
              <a:gd name="connsiteY24" fmla="*/ 203696 h 203695"/>
              <a:gd name="connsiteX25" fmla="*/ 251567 w 372000"/>
              <a:gd name="connsiteY25" fmla="*/ 175633 h 203695"/>
              <a:gd name="connsiteX26" fmla="*/ 263259 w 372000"/>
              <a:gd name="connsiteY26" fmla="*/ 163940 h 203695"/>
              <a:gd name="connsiteX27" fmla="*/ 272613 w 372000"/>
              <a:gd name="connsiteY27" fmla="*/ 133540 h 203695"/>
              <a:gd name="connsiteX28" fmla="*/ 284306 w 372000"/>
              <a:gd name="connsiteY28" fmla="*/ 155756 h 203695"/>
              <a:gd name="connsiteX29" fmla="*/ 311199 w 372000"/>
              <a:gd name="connsiteY29" fmla="*/ 149910 h 203695"/>
              <a:gd name="connsiteX30" fmla="*/ 332246 w 372000"/>
              <a:gd name="connsiteY30" fmla="*/ 159264 h 203695"/>
              <a:gd name="connsiteX31" fmla="*/ 341600 w 372000"/>
              <a:gd name="connsiteY31" fmla="*/ 147571 h 203695"/>
              <a:gd name="connsiteX32" fmla="*/ 333415 w 372000"/>
              <a:gd name="connsiteY32" fmla="*/ 123016 h 203695"/>
              <a:gd name="connsiteX33" fmla="*/ 359139 w 372000"/>
              <a:gd name="connsiteY33" fmla="*/ 126524 h 203695"/>
              <a:gd name="connsiteX34" fmla="*/ 362646 w 372000"/>
              <a:gd name="connsiteY34" fmla="*/ 101970 h 203695"/>
              <a:gd name="connsiteX35" fmla="*/ 372000 w 372000"/>
              <a:gd name="connsiteY35" fmla="*/ 99631 h 203695"/>
              <a:gd name="connsiteX36" fmla="*/ 354461 w 372000"/>
              <a:gd name="connsiteY36" fmla="*/ 78585 h 203695"/>
              <a:gd name="connsiteX37" fmla="*/ 322892 w 372000"/>
              <a:gd name="connsiteY37" fmla="*/ 100801 h 203695"/>
              <a:gd name="connsiteX38" fmla="*/ 313537 w 372000"/>
              <a:gd name="connsiteY38" fmla="*/ 78585 h 203695"/>
              <a:gd name="connsiteX39" fmla="*/ 290152 w 372000"/>
              <a:gd name="connsiteY39" fmla="*/ 80923 h 203695"/>
              <a:gd name="connsiteX40" fmla="*/ 274952 w 372000"/>
              <a:gd name="connsiteY40" fmla="*/ 77415 h 203695"/>
              <a:gd name="connsiteX41" fmla="*/ 288983 w 372000"/>
              <a:gd name="connsiteY41" fmla="*/ 52861 h 203695"/>
              <a:gd name="connsiteX42" fmla="*/ 291322 w 372000"/>
              <a:gd name="connsiteY42" fmla="*/ 34153 h 203695"/>
              <a:gd name="connsiteX43" fmla="*/ 283137 w 372000"/>
              <a:gd name="connsiteY43" fmla="*/ 34153 h 203695"/>
              <a:gd name="connsiteX44" fmla="*/ 271444 w 372000"/>
              <a:gd name="connsiteY44" fmla="*/ 18953 h 203695"/>
              <a:gd name="connsiteX45" fmla="*/ 251567 w 372000"/>
              <a:gd name="connsiteY45" fmla="*/ 13106 h 203695"/>
              <a:gd name="connsiteX46" fmla="*/ 234028 w 372000"/>
              <a:gd name="connsiteY46" fmla="*/ 13106 h 203695"/>
              <a:gd name="connsiteX47" fmla="*/ 202458 w 372000"/>
              <a:gd name="connsiteY47" fmla="*/ 245 h 203695"/>
              <a:gd name="connsiteX48" fmla="*/ 198950 w 372000"/>
              <a:gd name="connsiteY48" fmla="*/ 24799 h 203695"/>
              <a:gd name="connsiteX49" fmla="*/ 190765 w 372000"/>
              <a:gd name="connsiteY49" fmla="*/ 17783 h 203695"/>
              <a:gd name="connsiteX50" fmla="*/ 172057 w 372000"/>
              <a:gd name="connsiteY50" fmla="*/ 34153 h 20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72000" h="203695">
                <a:moveTo>
                  <a:pt x="172057" y="34153"/>
                </a:moveTo>
                <a:cubicBezTo>
                  <a:pt x="148672" y="34153"/>
                  <a:pt x="148672" y="34153"/>
                  <a:pt x="148672" y="34153"/>
                </a:cubicBezTo>
                <a:cubicBezTo>
                  <a:pt x="127625" y="30645"/>
                  <a:pt x="127625" y="30645"/>
                  <a:pt x="127625" y="30645"/>
                </a:cubicBezTo>
                <a:cubicBezTo>
                  <a:pt x="127625" y="32984"/>
                  <a:pt x="127625" y="32984"/>
                  <a:pt x="127625" y="32984"/>
                </a:cubicBezTo>
                <a:cubicBezTo>
                  <a:pt x="118272" y="51692"/>
                  <a:pt x="118272" y="51692"/>
                  <a:pt x="118272" y="51692"/>
                </a:cubicBezTo>
                <a:cubicBezTo>
                  <a:pt x="92548" y="38830"/>
                  <a:pt x="92548" y="38830"/>
                  <a:pt x="92548" y="38830"/>
                </a:cubicBezTo>
                <a:cubicBezTo>
                  <a:pt x="83194" y="55200"/>
                  <a:pt x="83194" y="55200"/>
                  <a:pt x="83194" y="55200"/>
                </a:cubicBezTo>
                <a:cubicBezTo>
                  <a:pt x="83194" y="55200"/>
                  <a:pt x="71501" y="71569"/>
                  <a:pt x="62147" y="83262"/>
                </a:cubicBezTo>
                <a:cubicBezTo>
                  <a:pt x="52793" y="94954"/>
                  <a:pt x="41100" y="83262"/>
                  <a:pt x="41100" y="83262"/>
                </a:cubicBezTo>
                <a:cubicBezTo>
                  <a:pt x="41100" y="83262"/>
                  <a:pt x="46947" y="94954"/>
                  <a:pt x="35254" y="107816"/>
                </a:cubicBezTo>
                <a:cubicBezTo>
                  <a:pt x="23562" y="120678"/>
                  <a:pt x="176" y="137048"/>
                  <a:pt x="176" y="137048"/>
                </a:cubicBezTo>
                <a:cubicBezTo>
                  <a:pt x="11869" y="152248"/>
                  <a:pt x="11869" y="152248"/>
                  <a:pt x="11869" y="152248"/>
                </a:cubicBezTo>
                <a:cubicBezTo>
                  <a:pt x="11869" y="152248"/>
                  <a:pt x="-8008" y="167448"/>
                  <a:pt x="3684" y="168618"/>
                </a:cubicBezTo>
                <a:cubicBezTo>
                  <a:pt x="15377" y="170956"/>
                  <a:pt x="24731" y="146402"/>
                  <a:pt x="38762" y="138217"/>
                </a:cubicBezTo>
                <a:cubicBezTo>
                  <a:pt x="52793" y="131201"/>
                  <a:pt x="67993" y="141725"/>
                  <a:pt x="67993" y="141725"/>
                </a:cubicBezTo>
                <a:cubicBezTo>
                  <a:pt x="65655" y="175633"/>
                  <a:pt x="65655" y="175633"/>
                  <a:pt x="65655" y="175633"/>
                </a:cubicBezTo>
                <a:cubicBezTo>
                  <a:pt x="65655" y="175633"/>
                  <a:pt x="79686" y="187326"/>
                  <a:pt x="79686" y="194341"/>
                </a:cubicBezTo>
                <a:cubicBezTo>
                  <a:pt x="93717" y="194341"/>
                  <a:pt x="93717" y="194341"/>
                  <a:pt x="93717" y="194341"/>
                </a:cubicBezTo>
                <a:cubicBezTo>
                  <a:pt x="93717" y="194341"/>
                  <a:pt x="111256" y="181479"/>
                  <a:pt x="120610" y="181479"/>
                </a:cubicBezTo>
                <a:cubicBezTo>
                  <a:pt x="129964" y="181479"/>
                  <a:pt x="140487" y="206034"/>
                  <a:pt x="160365" y="190834"/>
                </a:cubicBezTo>
                <a:cubicBezTo>
                  <a:pt x="180242" y="174464"/>
                  <a:pt x="172057" y="153417"/>
                  <a:pt x="172057" y="153417"/>
                </a:cubicBezTo>
                <a:cubicBezTo>
                  <a:pt x="172057" y="153417"/>
                  <a:pt x="186088" y="141725"/>
                  <a:pt x="193104" y="141725"/>
                </a:cubicBezTo>
                <a:cubicBezTo>
                  <a:pt x="201289" y="141725"/>
                  <a:pt x="208304" y="169787"/>
                  <a:pt x="208304" y="169787"/>
                </a:cubicBezTo>
                <a:cubicBezTo>
                  <a:pt x="217658" y="172125"/>
                  <a:pt x="217658" y="172125"/>
                  <a:pt x="217658" y="172125"/>
                </a:cubicBezTo>
                <a:cubicBezTo>
                  <a:pt x="249228" y="203696"/>
                  <a:pt x="249228" y="203696"/>
                  <a:pt x="249228" y="203696"/>
                </a:cubicBezTo>
                <a:cubicBezTo>
                  <a:pt x="251567" y="175633"/>
                  <a:pt x="251567" y="175633"/>
                  <a:pt x="251567" y="175633"/>
                </a:cubicBezTo>
                <a:cubicBezTo>
                  <a:pt x="263259" y="163940"/>
                  <a:pt x="263259" y="163940"/>
                  <a:pt x="263259" y="163940"/>
                </a:cubicBezTo>
                <a:cubicBezTo>
                  <a:pt x="272613" y="133540"/>
                  <a:pt x="272613" y="133540"/>
                  <a:pt x="272613" y="133540"/>
                </a:cubicBezTo>
                <a:cubicBezTo>
                  <a:pt x="284306" y="155756"/>
                  <a:pt x="284306" y="155756"/>
                  <a:pt x="284306" y="155756"/>
                </a:cubicBezTo>
                <a:cubicBezTo>
                  <a:pt x="311199" y="149910"/>
                  <a:pt x="311199" y="149910"/>
                  <a:pt x="311199" y="149910"/>
                </a:cubicBezTo>
                <a:cubicBezTo>
                  <a:pt x="332246" y="159264"/>
                  <a:pt x="332246" y="159264"/>
                  <a:pt x="332246" y="159264"/>
                </a:cubicBezTo>
                <a:cubicBezTo>
                  <a:pt x="341600" y="147571"/>
                  <a:pt x="341600" y="147571"/>
                  <a:pt x="341600" y="147571"/>
                </a:cubicBezTo>
                <a:cubicBezTo>
                  <a:pt x="341600" y="147571"/>
                  <a:pt x="312368" y="127694"/>
                  <a:pt x="333415" y="123016"/>
                </a:cubicBezTo>
                <a:cubicBezTo>
                  <a:pt x="354461" y="119509"/>
                  <a:pt x="359139" y="126524"/>
                  <a:pt x="359139" y="126524"/>
                </a:cubicBezTo>
                <a:cubicBezTo>
                  <a:pt x="362646" y="101970"/>
                  <a:pt x="362646" y="101970"/>
                  <a:pt x="362646" y="101970"/>
                </a:cubicBezTo>
                <a:cubicBezTo>
                  <a:pt x="372000" y="99631"/>
                  <a:pt x="372000" y="99631"/>
                  <a:pt x="372000" y="99631"/>
                </a:cubicBezTo>
                <a:cubicBezTo>
                  <a:pt x="369662" y="92616"/>
                  <a:pt x="363816" y="80923"/>
                  <a:pt x="354461" y="78585"/>
                </a:cubicBezTo>
                <a:cubicBezTo>
                  <a:pt x="333415" y="78585"/>
                  <a:pt x="336922" y="94954"/>
                  <a:pt x="322892" y="100801"/>
                </a:cubicBezTo>
                <a:cubicBezTo>
                  <a:pt x="307691" y="104309"/>
                  <a:pt x="313537" y="78585"/>
                  <a:pt x="313537" y="78585"/>
                </a:cubicBezTo>
                <a:cubicBezTo>
                  <a:pt x="290152" y="80923"/>
                  <a:pt x="290152" y="80923"/>
                  <a:pt x="290152" y="80923"/>
                </a:cubicBezTo>
                <a:cubicBezTo>
                  <a:pt x="290152" y="80923"/>
                  <a:pt x="281968" y="80923"/>
                  <a:pt x="274952" y="77415"/>
                </a:cubicBezTo>
                <a:cubicBezTo>
                  <a:pt x="266767" y="71569"/>
                  <a:pt x="278460" y="56369"/>
                  <a:pt x="288983" y="52861"/>
                </a:cubicBezTo>
                <a:cubicBezTo>
                  <a:pt x="300676" y="49353"/>
                  <a:pt x="291322" y="34153"/>
                  <a:pt x="291322" y="34153"/>
                </a:cubicBezTo>
                <a:cubicBezTo>
                  <a:pt x="283137" y="34153"/>
                  <a:pt x="283137" y="34153"/>
                  <a:pt x="283137" y="34153"/>
                </a:cubicBezTo>
                <a:cubicBezTo>
                  <a:pt x="271444" y="18953"/>
                  <a:pt x="271444" y="18953"/>
                  <a:pt x="271444" y="18953"/>
                </a:cubicBezTo>
                <a:cubicBezTo>
                  <a:pt x="251567" y="13106"/>
                  <a:pt x="251567" y="13106"/>
                  <a:pt x="251567" y="13106"/>
                </a:cubicBezTo>
                <a:cubicBezTo>
                  <a:pt x="234028" y="13106"/>
                  <a:pt x="234028" y="13106"/>
                  <a:pt x="234028" y="13106"/>
                </a:cubicBezTo>
                <a:cubicBezTo>
                  <a:pt x="234028" y="13106"/>
                  <a:pt x="216489" y="-2094"/>
                  <a:pt x="202458" y="245"/>
                </a:cubicBezTo>
                <a:cubicBezTo>
                  <a:pt x="188427" y="2583"/>
                  <a:pt x="198950" y="24799"/>
                  <a:pt x="198950" y="24799"/>
                </a:cubicBezTo>
                <a:cubicBezTo>
                  <a:pt x="190765" y="17783"/>
                  <a:pt x="190765" y="17783"/>
                  <a:pt x="190765" y="17783"/>
                </a:cubicBezTo>
                <a:lnTo>
                  <a:pt x="172057" y="34153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6" name="Полилиния: фигура 944">
            <a:extLst>
              <a:ext uri="{FF2B5EF4-FFF2-40B4-BE49-F238E27FC236}">
                <a16:creationId xmlns:a16="http://schemas.microsoft.com/office/drawing/2014/main" id="{926D304B-3225-4619-AF38-990507244530}"/>
              </a:ext>
            </a:extLst>
          </p:cNvPr>
          <p:cNvSpPr/>
          <p:nvPr/>
        </p:nvSpPr>
        <p:spPr>
          <a:xfrm>
            <a:off x="4723573" y="5351499"/>
            <a:ext cx="372000" cy="203695"/>
          </a:xfrm>
          <a:custGeom>
            <a:avLst/>
            <a:gdLst>
              <a:gd name="connsiteX0" fmla="*/ 172057 w 372000"/>
              <a:gd name="connsiteY0" fmla="*/ 34153 h 203695"/>
              <a:gd name="connsiteX1" fmla="*/ 148672 w 372000"/>
              <a:gd name="connsiteY1" fmla="*/ 34153 h 203695"/>
              <a:gd name="connsiteX2" fmla="*/ 127625 w 372000"/>
              <a:gd name="connsiteY2" fmla="*/ 30645 h 203695"/>
              <a:gd name="connsiteX3" fmla="*/ 127625 w 372000"/>
              <a:gd name="connsiteY3" fmla="*/ 32984 h 203695"/>
              <a:gd name="connsiteX4" fmla="*/ 118272 w 372000"/>
              <a:gd name="connsiteY4" fmla="*/ 51692 h 203695"/>
              <a:gd name="connsiteX5" fmla="*/ 92548 w 372000"/>
              <a:gd name="connsiteY5" fmla="*/ 38830 h 203695"/>
              <a:gd name="connsiteX6" fmla="*/ 83194 w 372000"/>
              <a:gd name="connsiteY6" fmla="*/ 55200 h 203695"/>
              <a:gd name="connsiteX7" fmla="*/ 62147 w 372000"/>
              <a:gd name="connsiteY7" fmla="*/ 83262 h 203695"/>
              <a:gd name="connsiteX8" fmla="*/ 41100 w 372000"/>
              <a:gd name="connsiteY8" fmla="*/ 83262 h 203695"/>
              <a:gd name="connsiteX9" fmla="*/ 35254 w 372000"/>
              <a:gd name="connsiteY9" fmla="*/ 107816 h 203695"/>
              <a:gd name="connsiteX10" fmla="*/ 176 w 372000"/>
              <a:gd name="connsiteY10" fmla="*/ 137048 h 203695"/>
              <a:gd name="connsiteX11" fmla="*/ 11869 w 372000"/>
              <a:gd name="connsiteY11" fmla="*/ 152248 h 203695"/>
              <a:gd name="connsiteX12" fmla="*/ 3684 w 372000"/>
              <a:gd name="connsiteY12" fmla="*/ 168618 h 203695"/>
              <a:gd name="connsiteX13" fmla="*/ 38762 w 372000"/>
              <a:gd name="connsiteY13" fmla="*/ 138217 h 203695"/>
              <a:gd name="connsiteX14" fmla="*/ 67993 w 372000"/>
              <a:gd name="connsiteY14" fmla="*/ 141725 h 203695"/>
              <a:gd name="connsiteX15" fmla="*/ 65655 w 372000"/>
              <a:gd name="connsiteY15" fmla="*/ 175633 h 203695"/>
              <a:gd name="connsiteX16" fmla="*/ 79686 w 372000"/>
              <a:gd name="connsiteY16" fmla="*/ 194341 h 203695"/>
              <a:gd name="connsiteX17" fmla="*/ 93717 w 372000"/>
              <a:gd name="connsiteY17" fmla="*/ 194341 h 203695"/>
              <a:gd name="connsiteX18" fmla="*/ 120610 w 372000"/>
              <a:gd name="connsiteY18" fmla="*/ 181479 h 203695"/>
              <a:gd name="connsiteX19" fmla="*/ 160365 w 372000"/>
              <a:gd name="connsiteY19" fmla="*/ 190834 h 203695"/>
              <a:gd name="connsiteX20" fmla="*/ 172057 w 372000"/>
              <a:gd name="connsiteY20" fmla="*/ 153417 h 203695"/>
              <a:gd name="connsiteX21" fmla="*/ 193104 w 372000"/>
              <a:gd name="connsiteY21" fmla="*/ 141725 h 203695"/>
              <a:gd name="connsiteX22" fmla="*/ 208304 w 372000"/>
              <a:gd name="connsiteY22" fmla="*/ 169787 h 203695"/>
              <a:gd name="connsiteX23" fmla="*/ 217658 w 372000"/>
              <a:gd name="connsiteY23" fmla="*/ 172125 h 203695"/>
              <a:gd name="connsiteX24" fmla="*/ 249228 w 372000"/>
              <a:gd name="connsiteY24" fmla="*/ 203696 h 203695"/>
              <a:gd name="connsiteX25" fmla="*/ 251567 w 372000"/>
              <a:gd name="connsiteY25" fmla="*/ 175633 h 203695"/>
              <a:gd name="connsiteX26" fmla="*/ 263259 w 372000"/>
              <a:gd name="connsiteY26" fmla="*/ 163940 h 203695"/>
              <a:gd name="connsiteX27" fmla="*/ 272613 w 372000"/>
              <a:gd name="connsiteY27" fmla="*/ 133540 h 203695"/>
              <a:gd name="connsiteX28" fmla="*/ 284306 w 372000"/>
              <a:gd name="connsiteY28" fmla="*/ 155756 h 203695"/>
              <a:gd name="connsiteX29" fmla="*/ 311199 w 372000"/>
              <a:gd name="connsiteY29" fmla="*/ 149910 h 203695"/>
              <a:gd name="connsiteX30" fmla="*/ 332246 w 372000"/>
              <a:gd name="connsiteY30" fmla="*/ 159264 h 203695"/>
              <a:gd name="connsiteX31" fmla="*/ 341600 w 372000"/>
              <a:gd name="connsiteY31" fmla="*/ 147571 h 203695"/>
              <a:gd name="connsiteX32" fmla="*/ 333415 w 372000"/>
              <a:gd name="connsiteY32" fmla="*/ 123016 h 203695"/>
              <a:gd name="connsiteX33" fmla="*/ 359139 w 372000"/>
              <a:gd name="connsiteY33" fmla="*/ 126524 h 203695"/>
              <a:gd name="connsiteX34" fmla="*/ 362646 w 372000"/>
              <a:gd name="connsiteY34" fmla="*/ 101970 h 203695"/>
              <a:gd name="connsiteX35" fmla="*/ 372000 w 372000"/>
              <a:gd name="connsiteY35" fmla="*/ 99631 h 203695"/>
              <a:gd name="connsiteX36" fmla="*/ 354461 w 372000"/>
              <a:gd name="connsiteY36" fmla="*/ 78585 h 203695"/>
              <a:gd name="connsiteX37" fmla="*/ 322892 w 372000"/>
              <a:gd name="connsiteY37" fmla="*/ 100801 h 203695"/>
              <a:gd name="connsiteX38" fmla="*/ 313537 w 372000"/>
              <a:gd name="connsiteY38" fmla="*/ 78585 h 203695"/>
              <a:gd name="connsiteX39" fmla="*/ 290152 w 372000"/>
              <a:gd name="connsiteY39" fmla="*/ 80923 h 203695"/>
              <a:gd name="connsiteX40" fmla="*/ 274952 w 372000"/>
              <a:gd name="connsiteY40" fmla="*/ 77415 h 203695"/>
              <a:gd name="connsiteX41" fmla="*/ 288983 w 372000"/>
              <a:gd name="connsiteY41" fmla="*/ 52861 h 203695"/>
              <a:gd name="connsiteX42" fmla="*/ 291322 w 372000"/>
              <a:gd name="connsiteY42" fmla="*/ 34153 h 203695"/>
              <a:gd name="connsiteX43" fmla="*/ 283137 w 372000"/>
              <a:gd name="connsiteY43" fmla="*/ 34153 h 203695"/>
              <a:gd name="connsiteX44" fmla="*/ 271444 w 372000"/>
              <a:gd name="connsiteY44" fmla="*/ 18953 h 203695"/>
              <a:gd name="connsiteX45" fmla="*/ 251567 w 372000"/>
              <a:gd name="connsiteY45" fmla="*/ 13106 h 203695"/>
              <a:gd name="connsiteX46" fmla="*/ 234028 w 372000"/>
              <a:gd name="connsiteY46" fmla="*/ 13106 h 203695"/>
              <a:gd name="connsiteX47" fmla="*/ 202458 w 372000"/>
              <a:gd name="connsiteY47" fmla="*/ 245 h 203695"/>
              <a:gd name="connsiteX48" fmla="*/ 198950 w 372000"/>
              <a:gd name="connsiteY48" fmla="*/ 24799 h 203695"/>
              <a:gd name="connsiteX49" fmla="*/ 190765 w 372000"/>
              <a:gd name="connsiteY49" fmla="*/ 17783 h 203695"/>
              <a:gd name="connsiteX50" fmla="*/ 172057 w 372000"/>
              <a:gd name="connsiteY50" fmla="*/ 34153 h 20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72000" h="203695">
                <a:moveTo>
                  <a:pt x="172057" y="34153"/>
                </a:moveTo>
                <a:cubicBezTo>
                  <a:pt x="148672" y="34153"/>
                  <a:pt x="148672" y="34153"/>
                  <a:pt x="148672" y="34153"/>
                </a:cubicBezTo>
                <a:cubicBezTo>
                  <a:pt x="127625" y="30645"/>
                  <a:pt x="127625" y="30645"/>
                  <a:pt x="127625" y="30645"/>
                </a:cubicBezTo>
                <a:cubicBezTo>
                  <a:pt x="127625" y="32984"/>
                  <a:pt x="127625" y="32984"/>
                  <a:pt x="127625" y="32984"/>
                </a:cubicBezTo>
                <a:cubicBezTo>
                  <a:pt x="118272" y="51692"/>
                  <a:pt x="118272" y="51692"/>
                  <a:pt x="118272" y="51692"/>
                </a:cubicBezTo>
                <a:cubicBezTo>
                  <a:pt x="92548" y="38830"/>
                  <a:pt x="92548" y="38830"/>
                  <a:pt x="92548" y="38830"/>
                </a:cubicBezTo>
                <a:cubicBezTo>
                  <a:pt x="83194" y="55200"/>
                  <a:pt x="83194" y="55200"/>
                  <a:pt x="83194" y="55200"/>
                </a:cubicBezTo>
                <a:cubicBezTo>
                  <a:pt x="83194" y="55200"/>
                  <a:pt x="71501" y="71569"/>
                  <a:pt x="62147" y="83262"/>
                </a:cubicBezTo>
                <a:cubicBezTo>
                  <a:pt x="52793" y="94954"/>
                  <a:pt x="41100" y="83262"/>
                  <a:pt x="41100" y="83262"/>
                </a:cubicBezTo>
                <a:cubicBezTo>
                  <a:pt x="41100" y="83262"/>
                  <a:pt x="46947" y="94954"/>
                  <a:pt x="35254" y="107816"/>
                </a:cubicBezTo>
                <a:cubicBezTo>
                  <a:pt x="23562" y="120678"/>
                  <a:pt x="176" y="137048"/>
                  <a:pt x="176" y="137048"/>
                </a:cubicBezTo>
                <a:cubicBezTo>
                  <a:pt x="11869" y="152248"/>
                  <a:pt x="11869" y="152248"/>
                  <a:pt x="11869" y="152248"/>
                </a:cubicBezTo>
                <a:cubicBezTo>
                  <a:pt x="11869" y="152248"/>
                  <a:pt x="-8008" y="167448"/>
                  <a:pt x="3684" y="168618"/>
                </a:cubicBezTo>
                <a:cubicBezTo>
                  <a:pt x="15377" y="170956"/>
                  <a:pt x="24731" y="146402"/>
                  <a:pt x="38762" y="138217"/>
                </a:cubicBezTo>
                <a:cubicBezTo>
                  <a:pt x="52793" y="131201"/>
                  <a:pt x="67993" y="141725"/>
                  <a:pt x="67993" y="141725"/>
                </a:cubicBezTo>
                <a:cubicBezTo>
                  <a:pt x="65655" y="175633"/>
                  <a:pt x="65655" y="175633"/>
                  <a:pt x="65655" y="175633"/>
                </a:cubicBezTo>
                <a:cubicBezTo>
                  <a:pt x="65655" y="175633"/>
                  <a:pt x="79686" y="187326"/>
                  <a:pt x="79686" y="194341"/>
                </a:cubicBezTo>
                <a:cubicBezTo>
                  <a:pt x="93717" y="194341"/>
                  <a:pt x="93717" y="194341"/>
                  <a:pt x="93717" y="194341"/>
                </a:cubicBezTo>
                <a:cubicBezTo>
                  <a:pt x="93717" y="194341"/>
                  <a:pt x="111256" y="181479"/>
                  <a:pt x="120610" y="181479"/>
                </a:cubicBezTo>
                <a:cubicBezTo>
                  <a:pt x="129964" y="181479"/>
                  <a:pt x="140487" y="206034"/>
                  <a:pt x="160365" y="190834"/>
                </a:cubicBezTo>
                <a:cubicBezTo>
                  <a:pt x="180242" y="174464"/>
                  <a:pt x="172057" y="153417"/>
                  <a:pt x="172057" y="153417"/>
                </a:cubicBezTo>
                <a:cubicBezTo>
                  <a:pt x="172057" y="153417"/>
                  <a:pt x="186088" y="141725"/>
                  <a:pt x="193104" y="141725"/>
                </a:cubicBezTo>
                <a:cubicBezTo>
                  <a:pt x="201289" y="141725"/>
                  <a:pt x="208304" y="169787"/>
                  <a:pt x="208304" y="169787"/>
                </a:cubicBezTo>
                <a:cubicBezTo>
                  <a:pt x="217658" y="172125"/>
                  <a:pt x="217658" y="172125"/>
                  <a:pt x="217658" y="172125"/>
                </a:cubicBezTo>
                <a:cubicBezTo>
                  <a:pt x="249228" y="203696"/>
                  <a:pt x="249228" y="203696"/>
                  <a:pt x="249228" y="203696"/>
                </a:cubicBezTo>
                <a:cubicBezTo>
                  <a:pt x="251567" y="175633"/>
                  <a:pt x="251567" y="175633"/>
                  <a:pt x="251567" y="175633"/>
                </a:cubicBezTo>
                <a:cubicBezTo>
                  <a:pt x="263259" y="163940"/>
                  <a:pt x="263259" y="163940"/>
                  <a:pt x="263259" y="163940"/>
                </a:cubicBezTo>
                <a:cubicBezTo>
                  <a:pt x="272613" y="133540"/>
                  <a:pt x="272613" y="133540"/>
                  <a:pt x="272613" y="133540"/>
                </a:cubicBezTo>
                <a:cubicBezTo>
                  <a:pt x="284306" y="155756"/>
                  <a:pt x="284306" y="155756"/>
                  <a:pt x="284306" y="155756"/>
                </a:cubicBezTo>
                <a:cubicBezTo>
                  <a:pt x="311199" y="149910"/>
                  <a:pt x="311199" y="149910"/>
                  <a:pt x="311199" y="149910"/>
                </a:cubicBezTo>
                <a:cubicBezTo>
                  <a:pt x="332246" y="159264"/>
                  <a:pt x="332246" y="159264"/>
                  <a:pt x="332246" y="159264"/>
                </a:cubicBezTo>
                <a:cubicBezTo>
                  <a:pt x="341600" y="147571"/>
                  <a:pt x="341600" y="147571"/>
                  <a:pt x="341600" y="147571"/>
                </a:cubicBezTo>
                <a:cubicBezTo>
                  <a:pt x="341600" y="147571"/>
                  <a:pt x="312368" y="127694"/>
                  <a:pt x="333415" y="123016"/>
                </a:cubicBezTo>
                <a:cubicBezTo>
                  <a:pt x="354461" y="119509"/>
                  <a:pt x="359139" y="126524"/>
                  <a:pt x="359139" y="126524"/>
                </a:cubicBezTo>
                <a:cubicBezTo>
                  <a:pt x="362646" y="101970"/>
                  <a:pt x="362646" y="101970"/>
                  <a:pt x="362646" y="101970"/>
                </a:cubicBezTo>
                <a:cubicBezTo>
                  <a:pt x="372000" y="99631"/>
                  <a:pt x="372000" y="99631"/>
                  <a:pt x="372000" y="99631"/>
                </a:cubicBezTo>
                <a:cubicBezTo>
                  <a:pt x="369662" y="92616"/>
                  <a:pt x="363816" y="80923"/>
                  <a:pt x="354461" y="78585"/>
                </a:cubicBezTo>
                <a:cubicBezTo>
                  <a:pt x="333415" y="78585"/>
                  <a:pt x="336922" y="94954"/>
                  <a:pt x="322892" y="100801"/>
                </a:cubicBezTo>
                <a:cubicBezTo>
                  <a:pt x="307691" y="104309"/>
                  <a:pt x="313537" y="78585"/>
                  <a:pt x="313537" y="78585"/>
                </a:cubicBezTo>
                <a:cubicBezTo>
                  <a:pt x="290152" y="80923"/>
                  <a:pt x="290152" y="80923"/>
                  <a:pt x="290152" y="80923"/>
                </a:cubicBezTo>
                <a:cubicBezTo>
                  <a:pt x="290152" y="80923"/>
                  <a:pt x="281968" y="80923"/>
                  <a:pt x="274952" y="77415"/>
                </a:cubicBezTo>
                <a:cubicBezTo>
                  <a:pt x="266767" y="71569"/>
                  <a:pt x="278460" y="56369"/>
                  <a:pt x="288983" y="52861"/>
                </a:cubicBezTo>
                <a:cubicBezTo>
                  <a:pt x="300676" y="49353"/>
                  <a:pt x="291322" y="34153"/>
                  <a:pt x="291322" y="34153"/>
                </a:cubicBezTo>
                <a:cubicBezTo>
                  <a:pt x="283137" y="34153"/>
                  <a:pt x="283137" y="34153"/>
                  <a:pt x="283137" y="34153"/>
                </a:cubicBezTo>
                <a:cubicBezTo>
                  <a:pt x="271444" y="18953"/>
                  <a:pt x="271444" y="18953"/>
                  <a:pt x="271444" y="18953"/>
                </a:cubicBezTo>
                <a:cubicBezTo>
                  <a:pt x="251567" y="13106"/>
                  <a:pt x="251567" y="13106"/>
                  <a:pt x="251567" y="13106"/>
                </a:cubicBezTo>
                <a:cubicBezTo>
                  <a:pt x="234028" y="13106"/>
                  <a:pt x="234028" y="13106"/>
                  <a:pt x="234028" y="13106"/>
                </a:cubicBezTo>
                <a:cubicBezTo>
                  <a:pt x="234028" y="13106"/>
                  <a:pt x="216489" y="-2094"/>
                  <a:pt x="202458" y="245"/>
                </a:cubicBezTo>
                <a:cubicBezTo>
                  <a:pt x="188427" y="2583"/>
                  <a:pt x="198950" y="24799"/>
                  <a:pt x="198950" y="24799"/>
                </a:cubicBezTo>
                <a:cubicBezTo>
                  <a:pt x="190765" y="17783"/>
                  <a:pt x="190765" y="17783"/>
                  <a:pt x="190765" y="17783"/>
                </a:cubicBezTo>
                <a:lnTo>
                  <a:pt x="172057" y="34153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7" name="Полилиния: фигура 945">
            <a:extLst>
              <a:ext uri="{FF2B5EF4-FFF2-40B4-BE49-F238E27FC236}">
                <a16:creationId xmlns:a16="http://schemas.microsoft.com/office/drawing/2014/main" id="{AA0E2B9A-FC1B-4E66-8D0A-A718A7051884}"/>
              </a:ext>
            </a:extLst>
          </p:cNvPr>
          <p:cNvSpPr/>
          <p:nvPr/>
        </p:nvSpPr>
        <p:spPr>
          <a:xfrm>
            <a:off x="4765843" y="5425192"/>
            <a:ext cx="1007661" cy="1043311"/>
          </a:xfrm>
          <a:custGeom>
            <a:avLst/>
            <a:gdLst>
              <a:gd name="connsiteX0" fmla="*/ 999715 w 1007661"/>
              <a:gd name="connsiteY0" fmla="*/ 684230 h 1043311"/>
              <a:gd name="connsiteX1" fmla="*/ 933067 w 1007661"/>
              <a:gd name="connsiteY1" fmla="*/ 635121 h 1043311"/>
              <a:gd name="connsiteX2" fmla="*/ 874604 w 1007661"/>
              <a:gd name="connsiteY2" fmla="*/ 604721 h 1043311"/>
              <a:gd name="connsiteX3" fmla="*/ 779895 w 1007661"/>
              <a:gd name="connsiteY3" fmla="*/ 562628 h 1043311"/>
              <a:gd name="connsiteX4" fmla="*/ 803280 w 1007661"/>
              <a:gd name="connsiteY4" fmla="*/ 528719 h 1043311"/>
              <a:gd name="connsiteX5" fmla="*/ 707401 w 1007661"/>
              <a:gd name="connsiteY5" fmla="*/ 510011 h 1043311"/>
              <a:gd name="connsiteX6" fmla="*/ 647769 w 1007661"/>
              <a:gd name="connsiteY6" fmla="*/ 467918 h 1043311"/>
              <a:gd name="connsiteX7" fmla="*/ 603337 w 1007661"/>
              <a:gd name="connsiteY7" fmla="*/ 405947 h 1043311"/>
              <a:gd name="connsiteX8" fmla="*/ 574106 w 1007661"/>
              <a:gd name="connsiteY8" fmla="*/ 349823 h 1043311"/>
              <a:gd name="connsiteX9" fmla="*/ 533181 w 1007661"/>
              <a:gd name="connsiteY9" fmla="*/ 319422 h 1043311"/>
              <a:gd name="connsiteX10" fmla="*/ 482903 w 1007661"/>
              <a:gd name="connsiteY10" fmla="*/ 277329 h 1043311"/>
              <a:gd name="connsiteX11" fmla="*/ 465364 w 1007661"/>
              <a:gd name="connsiteY11" fmla="*/ 231728 h 1043311"/>
              <a:gd name="connsiteX12" fmla="*/ 491088 w 1007661"/>
              <a:gd name="connsiteY12" fmla="*/ 215358 h 1043311"/>
              <a:gd name="connsiteX13" fmla="*/ 473549 w 1007661"/>
              <a:gd name="connsiteY13" fmla="*/ 172095 h 1043311"/>
              <a:gd name="connsiteX14" fmla="*/ 534350 w 1007661"/>
              <a:gd name="connsiteY14" fmla="*/ 144033 h 1043311"/>
              <a:gd name="connsiteX15" fmla="*/ 561244 w 1007661"/>
              <a:gd name="connsiteY15" fmla="*/ 132341 h 1043311"/>
              <a:gd name="connsiteX16" fmla="*/ 570598 w 1007661"/>
              <a:gd name="connsiteY16" fmla="*/ 85570 h 1043311"/>
              <a:gd name="connsiteX17" fmla="*/ 555397 w 1007661"/>
              <a:gd name="connsiteY17" fmla="*/ 79724 h 1043311"/>
              <a:gd name="connsiteX18" fmla="*/ 564751 w 1007661"/>
              <a:gd name="connsiteY18" fmla="*/ 55170 h 1043311"/>
              <a:gd name="connsiteX19" fmla="*/ 514473 w 1007661"/>
              <a:gd name="connsiteY19" fmla="*/ 52831 h 1043311"/>
              <a:gd name="connsiteX20" fmla="*/ 491088 w 1007661"/>
              <a:gd name="connsiteY20" fmla="*/ 52831 h 1043311"/>
              <a:gd name="connsiteX21" fmla="*/ 481734 w 1007661"/>
              <a:gd name="connsiteY21" fmla="*/ 28277 h 1043311"/>
              <a:gd name="connsiteX22" fmla="*/ 472380 w 1007661"/>
              <a:gd name="connsiteY22" fmla="*/ 28277 h 1043311"/>
              <a:gd name="connsiteX23" fmla="*/ 452502 w 1007661"/>
              <a:gd name="connsiteY23" fmla="*/ 215 h 1043311"/>
              <a:gd name="connsiteX24" fmla="*/ 429117 w 1007661"/>
              <a:gd name="connsiteY24" fmla="*/ 15415 h 1043311"/>
              <a:gd name="connsiteX25" fmla="*/ 378839 w 1007661"/>
              <a:gd name="connsiteY25" fmla="*/ 11907 h 1043311"/>
              <a:gd name="connsiteX26" fmla="*/ 358962 w 1007661"/>
              <a:gd name="connsiteY26" fmla="*/ 34123 h 1043311"/>
              <a:gd name="connsiteX27" fmla="*/ 347269 w 1007661"/>
              <a:gd name="connsiteY27" fmla="*/ 27107 h 1043311"/>
              <a:gd name="connsiteX28" fmla="*/ 320376 w 1007661"/>
              <a:gd name="connsiteY28" fmla="*/ 29446 h 1043311"/>
              <a:gd name="connsiteX29" fmla="*/ 316869 w 1007661"/>
              <a:gd name="connsiteY29" fmla="*/ 54001 h 1043311"/>
              <a:gd name="connsiteX30" fmla="*/ 291145 w 1007661"/>
              <a:gd name="connsiteY30" fmla="*/ 50493 h 1043311"/>
              <a:gd name="connsiteX31" fmla="*/ 299330 w 1007661"/>
              <a:gd name="connsiteY31" fmla="*/ 75047 h 1043311"/>
              <a:gd name="connsiteX32" fmla="*/ 289976 w 1007661"/>
              <a:gd name="connsiteY32" fmla="*/ 86740 h 1043311"/>
              <a:gd name="connsiteX33" fmla="*/ 268929 w 1007661"/>
              <a:gd name="connsiteY33" fmla="*/ 77386 h 1043311"/>
              <a:gd name="connsiteX34" fmla="*/ 242036 w 1007661"/>
              <a:gd name="connsiteY34" fmla="*/ 83232 h 1043311"/>
              <a:gd name="connsiteX35" fmla="*/ 230344 w 1007661"/>
              <a:gd name="connsiteY35" fmla="*/ 61016 h 1043311"/>
              <a:gd name="connsiteX36" fmla="*/ 220990 w 1007661"/>
              <a:gd name="connsiteY36" fmla="*/ 91417 h 1043311"/>
              <a:gd name="connsiteX37" fmla="*/ 209297 w 1007661"/>
              <a:gd name="connsiteY37" fmla="*/ 103109 h 1043311"/>
              <a:gd name="connsiteX38" fmla="*/ 206958 w 1007661"/>
              <a:gd name="connsiteY38" fmla="*/ 131171 h 1043311"/>
              <a:gd name="connsiteX39" fmla="*/ 175389 w 1007661"/>
              <a:gd name="connsiteY39" fmla="*/ 99602 h 1043311"/>
              <a:gd name="connsiteX40" fmla="*/ 166034 w 1007661"/>
              <a:gd name="connsiteY40" fmla="*/ 97263 h 1043311"/>
              <a:gd name="connsiteX41" fmla="*/ 150834 w 1007661"/>
              <a:gd name="connsiteY41" fmla="*/ 69201 h 1043311"/>
              <a:gd name="connsiteX42" fmla="*/ 129788 w 1007661"/>
              <a:gd name="connsiteY42" fmla="*/ 80893 h 1043311"/>
              <a:gd name="connsiteX43" fmla="*/ 118095 w 1007661"/>
              <a:gd name="connsiteY43" fmla="*/ 118310 h 1043311"/>
              <a:gd name="connsiteX44" fmla="*/ 79509 w 1007661"/>
              <a:gd name="connsiteY44" fmla="*/ 108956 h 1043311"/>
              <a:gd name="connsiteX45" fmla="*/ 52617 w 1007661"/>
              <a:gd name="connsiteY45" fmla="*/ 121817 h 1043311"/>
              <a:gd name="connsiteX46" fmla="*/ 38585 w 1007661"/>
              <a:gd name="connsiteY46" fmla="*/ 121817 h 1043311"/>
              <a:gd name="connsiteX47" fmla="*/ 18708 w 1007661"/>
              <a:gd name="connsiteY47" fmla="*/ 137018 h 1043311"/>
              <a:gd name="connsiteX48" fmla="*/ 33908 w 1007661"/>
              <a:gd name="connsiteY48" fmla="*/ 152218 h 1043311"/>
              <a:gd name="connsiteX49" fmla="*/ 54955 w 1007661"/>
              <a:gd name="connsiteY49" fmla="*/ 176773 h 1043311"/>
              <a:gd name="connsiteX50" fmla="*/ 17539 w 1007661"/>
              <a:gd name="connsiteY50" fmla="*/ 195480 h 1043311"/>
              <a:gd name="connsiteX51" fmla="*/ 0 w 1007661"/>
              <a:gd name="connsiteY51" fmla="*/ 198988 h 1043311"/>
              <a:gd name="connsiteX52" fmla="*/ 11693 w 1007661"/>
              <a:gd name="connsiteY52" fmla="*/ 223543 h 1043311"/>
              <a:gd name="connsiteX53" fmla="*/ 25723 w 1007661"/>
              <a:gd name="connsiteY53" fmla="*/ 223543 h 1043311"/>
              <a:gd name="connsiteX54" fmla="*/ 35078 w 1007661"/>
              <a:gd name="connsiteY54" fmla="*/ 238743 h 1043311"/>
              <a:gd name="connsiteX55" fmla="*/ 23385 w 1007661"/>
              <a:gd name="connsiteY55" fmla="*/ 266805 h 1043311"/>
              <a:gd name="connsiteX56" fmla="*/ 49109 w 1007661"/>
              <a:gd name="connsiteY56" fmla="*/ 287852 h 1043311"/>
              <a:gd name="connsiteX57" fmla="*/ 54955 w 1007661"/>
              <a:gd name="connsiteY57" fmla="*/ 299545 h 1043311"/>
              <a:gd name="connsiteX58" fmla="*/ 87694 w 1007661"/>
              <a:gd name="connsiteY58" fmla="*/ 303052 h 1043311"/>
              <a:gd name="connsiteX59" fmla="*/ 73663 w 1007661"/>
              <a:gd name="connsiteY59" fmla="*/ 329945 h 1043311"/>
              <a:gd name="connsiteX60" fmla="*/ 67817 w 1007661"/>
              <a:gd name="connsiteY60" fmla="*/ 339299 h 1043311"/>
              <a:gd name="connsiteX61" fmla="*/ 112249 w 1007661"/>
              <a:gd name="connsiteY61" fmla="*/ 327607 h 1043311"/>
              <a:gd name="connsiteX62" fmla="*/ 180066 w 1007661"/>
              <a:gd name="connsiteY62" fmla="*/ 274990 h 1043311"/>
              <a:gd name="connsiteX63" fmla="*/ 279452 w 1007661"/>
              <a:gd name="connsiteY63" fmla="*/ 306560 h 1043311"/>
              <a:gd name="connsiteX64" fmla="*/ 311023 w 1007661"/>
              <a:gd name="connsiteY64" fmla="*/ 362685 h 1043311"/>
              <a:gd name="connsiteX65" fmla="*/ 326223 w 1007661"/>
              <a:gd name="connsiteY65" fmla="*/ 377885 h 1043311"/>
              <a:gd name="connsiteX66" fmla="*/ 328561 w 1007661"/>
              <a:gd name="connsiteY66" fmla="*/ 426994 h 1043311"/>
              <a:gd name="connsiteX67" fmla="*/ 375332 w 1007661"/>
              <a:gd name="connsiteY67" fmla="*/ 445702 h 1043311"/>
              <a:gd name="connsiteX68" fmla="*/ 383516 w 1007661"/>
              <a:gd name="connsiteY68" fmla="*/ 470256 h 1043311"/>
              <a:gd name="connsiteX69" fmla="*/ 422102 w 1007661"/>
              <a:gd name="connsiteY69" fmla="*/ 472595 h 1043311"/>
              <a:gd name="connsiteX70" fmla="*/ 503950 w 1007661"/>
              <a:gd name="connsiteY70" fmla="*/ 555612 h 1043311"/>
              <a:gd name="connsiteX71" fmla="*/ 536689 w 1007661"/>
              <a:gd name="connsiteY71" fmla="*/ 591859 h 1043311"/>
              <a:gd name="connsiteX72" fmla="*/ 589306 w 1007661"/>
              <a:gd name="connsiteY72" fmla="*/ 594197 h 1043311"/>
              <a:gd name="connsiteX73" fmla="*/ 632568 w 1007661"/>
              <a:gd name="connsiteY73" fmla="*/ 631614 h 1043311"/>
              <a:gd name="connsiteX74" fmla="*/ 705062 w 1007661"/>
              <a:gd name="connsiteY74" fmla="*/ 646814 h 1043311"/>
              <a:gd name="connsiteX75" fmla="*/ 737802 w 1007661"/>
              <a:gd name="connsiteY75" fmla="*/ 708785 h 1043311"/>
              <a:gd name="connsiteX76" fmla="*/ 772879 w 1007661"/>
              <a:gd name="connsiteY76" fmla="*/ 705277 h 1043311"/>
              <a:gd name="connsiteX77" fmla="*/ 782233 w 1007661"/>
              <a:gd name="connsiteY77" fmla="*/ 767248 h 1043311"/>
              <a:gd name="connsiteX78" fmla="*/ 811465 w 1007661"/>
              <a:gd name="connsiteY78" fmla="*/ 810510 h 1043311"/>
              <a:gd name="connsiteX79" fmla="*/ 813803 w 1007661"/>
              <a:gd name="connsiteY79" fmla="*/ 842080 h 1043311"/>
              <a:gd name="connsiteX80" fmla="*/ 788079 w 1007661"/>
              <a:gd name="connsiteY80" fmla="*/ 839741 h 1043311"/>
              <a:gd name="connsiteX81" fmla="*/ 785741 w 1007661"/>
              <a:gd name="connsiteY81" fmla="*/ 867804 h 1043311"/>
              <a:gd name="connsiteX82" fmla="*/ 768202 w 1007661"/>
              <a:gd name="connsiteY82" fmla="*/ 922759 h 1043311"/>
              <a:gd name="connsiteX83" fmla="*/ 805618 w 1007661"/>
              <a:gd name="connsiteY83" fmla="*/ 911066 h 1043311"/>
              <a:gd name="connsiteX84" fmla="*/ 820819 w 1007661"/>
              <a:gd name="connsiteY84" fmla="*/ 883004 h 1043311"/>
              <a:gd name="connsiteX85" fmla="*/ 846542 w 1007661"/>
              <a:gd name="connsiteY85" fmla="*/ 879496 h 1043311"/>
              <a:gd name="connsiteX86" fmla="*/ 848881 w 1007661"/>
              <a:gd name="connsiteY86" fmla="*/ 832726 h 1043311"/>
              <a:gd name="connsiteX87" fmla="*/ 896820 w 1007661"/>
              <a:gd name="connsiteY87" fmla="*/ 816356 h 1043311"/>
              <a:gd name="connsiteX88" fmla="*/ 879281 w 1007661"/>
              <a:gd name="connsiteY88" fmla="*/ 770755 h 1043311"/>
              <a:gd name="connsiteX89" fmla="*/ 838357 w 1007661"/>
              <a:gd name="connsiteY89" fmla="*/ 740355 h 1043311"/>
              <a:gd name="connsiteX90" fmla="*/ 881620 w 1007661"/>
              <a:gd name="connsiteY90" fmla="*/ 669030 h 1043311"/>
              <a:gd name="connsiteX91" fmla="*/ 910852 w 1007661"/>
              <a:gd name="connsiteY91" fmla="*/ 681892 h 1043311"/>
              <a:gd name="connsiteX92" fmla="*/ 949437 w 1007661"/>
              <a:gd name="connsiteY92" fmla="*/ 681892 h 1043311"/>
              <a:gd name="connsiteX93" fmla="*/ 982176 w 1007661"/>
              <a:gd name="connsiteY93" fmla="*/ 727493 h 1043311"/>
              <a:gd name="connsiteX94" fmla="*/ 999715 w 1007661"/>
              <a:gd name="connsiteY94" fmla="*/ 684230 h 1043311"/>
              <a:gd name="connsiteX95" fmla="*/ 230344 w 1007661"/>
              <a:gd name="connsiteY95" fmla="*/ 587182 h 1043311"/>
              <a:gd name="connsiteX96" fmla="*/ 168373 w 1007661"/>
              <a:gd name="connsiteY96" fmla="*/ 624598 h 1043311"/>
              <a:gd name="connsiteX97" fmla="*/ 130957 w 1007661"/>
              <a:gd name="connsiteY97" fmla="*/ 602382 h 1043311"/>
              <a:gd name="connsiteX98" fmla="*/ 122772 w 1007661"/>
              <a:gd name="connsiteY98" fmla="*/ 623429 h 1043311"/>
              <a:gd name="connsiteX99" fmla="*/ 152003 w 1007661"/>
              <a:gd name="connsiteY99" fmla="*/ 666691 h 1043311"/>
              <a:gd name="connsiteX100" fmla="*/ 143819 w 1007661"/>
              <a:gd name="connsiteY100" fmla="*/ 718139 h 1043311"/>
              <a:gd name="connsiteX101" fmla="*/ 155511 w 1007661"/>
              <a:gd name="connsiteY101" fmla="*/ 731001 h 1043311"/>
              <a:gd name="connsiteX102" fmla="*/ 140311 w 1007661"/>
              <a:gd name="connsiteY102" fmla="*/ 740355 h 1043311"/>
              <a:gd name="connsiteX103" fmla="*/ 149665 w 1007661"/>
              <a:gd name="connsiteY103" fmla="*/ 798817 h 1043311"/>
              <a:gd name="connsiteX104" fmla="*/ 132126 w 1007661"/>
              <a:gd name="connsiteY104" fmla="*/ 798817 h 1043311"/>
              <a:gd name="connsiteX105" fmla="*/ 157850 w 1007661"/>
              <a:gd name="connsiteY105" fmla="*/ 819864 h 1043311"/>
              <a:gd name="connsiteX106" fmla="*/ 198774 w 1007661"/>
              <a:gd name="connsiteY106" fmla="*/ 780109 h 1043311"/>
              <a:gd name="connsiteX107" fmla="*/ 239698 w 1007661"/>
              <a:gd name="connsiteY107" fmla="*/ 796479 h 1043311"/>
              <a:gd name="connsiteX108" fmla="*/ 249052 w 1007661"/>
              <a:gd name="connsiteY108" fmla="*/ 749709 h 1043311"/>
              <a:gd name="connsiteX109" fmla="*/ 257237 w 1007661"/>
              <a:gd name="connsiteY109" fmla="*/ 731001 h 1043311"/>
              <a:gd name="connsiteX110" fmla="*/ 257237 w 1007661"/>
              <a:gd name="connsiteY110" fmla="*/ 698261 h 1043311"/>
              <a:gd name="connsiteX111" fmla="*/ 247882 w 1007661"/>
              <a:gd name="connsiteY111" fmla="*/ 685400 h 1043311"/>
              <a:gd name="connsiteX112" fmla="*/ 271268 w 1007661"/>
              <a:gd name="connsiteY112" fmla="*/ 663184 h 1043311"/>
              <a:gd name="connsiteX113" fmla="*/ 230344 w 1007661"/>
              <a:gd name="connsiteY113" fmla="*/ 587182 h 1043311"/>
              <a:gd name="connsiteX114" fmla="*/ 733124 w 1007661"/>
              <a:gd name="connsiteY114" fmla="*/ 902881 h 1043311"/>
              <a:gd name="connsiteX115" fmla="*/ 694539 w 1007661"/>
              <a:gd name="connsiteY115" fmla="*/ 893527 h 1043311"/>
              <a:gd name="connsiteX116" fmla="*/ 661800 w 1007661"/>
              <a:gd name="connsiteY116" fmla="*/ 909897 h 1043311"/>
              <a:gd name="connsiteX117" fmla="*/ 609183 w 1007661"/>
              <a:gd name="connsiteY117" fmla="*/ 915743 h 1043311"/>
              <a:gd name="connsiteX118" fmla="*/ 560074 w 1007661"/>
              <a:gd name="connsiteY118" fmla="*/ 891189 h 1043311"/>
              <a:gd name="connsiteX119" fmla="*/ 539028 w 1007661"/>
              <a:gd name="connsiteY119" fmla="*/ 913405 h 1043311"/>
              <a:gd name="connsiteX120" fmla="*/ 513304 w 1007661"/>
              <a:gd name="connsiteY120" fmla="*/ 899374 h 1043311"/>
              <a:gd name="connsiteX121" fmla="*/ 489919 w 1007661"/>
              <a:gd name="connsiteY121" fmla="*/ 930944 h 1043311"/>
              <a:gd name="connsiteX122" fmla="*/ 544874 w 1007661"/>
              <a:gd name="connsiteY122" fmla="*/ 955498 h 1043311"/>
              <a:gd name="connsiteX123" fmla="*/ 568259 w 1007661"/>
              <a:gd name="connsiteY123" fmla="*/ 982391 h 1043311"/>
              <a:gd name="connsiteX124" fmla="*/ 615030 w 1007661"/>
              <a:gd name="connsiteY124" fmla="*/ 1009284 h 1043311"/>
              <a:gd name="connsiteX125" fmla="*/ 640753 w 1007661"/>
              <a:gd name="connsiteY125" fmla="*/ 1001099 h 1043311"/>
              <a:gd name="connsiteX126" fmla="*/ 705062 w 1007661"/>
              <a:gd name="connsiteY126" fmla="*/ 1043192 h 1043311"/>
              <a:gd name="connsiteX127" fmla="*/ 731955 w 1007661"/>
              <a:gd name="connsiteY127" fmla="*/ 1012792 h 1043311"/>
              <a:gd name="connsiteX128" fmla="*/ 722601 w 1007661"/>
              <a:gd name="connsiteY128" fmla="*/ 967190 h 1043311"/>
              <a:gd name="connsiteX129" fmla="*/ 743648 w 1007661"/>
              <a:gd name="connsiteY129" fmla="*/ 925097 h 1043311"/>
              <a:gd name="connsiteX130" fmla="*/ 743648 w 1007661"/>
              <a:gd name="connsiteY130" fmla="*/ 883004 h 1043311"/>
              <a:gd name="connsiteX131" fmla="*/ 733124 w 1007661"/>
              <a:gd name="connsiteY131" fmla="*/ 902881 h 104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07661" h="1043311">
                <a:moveTo>
                  <a:pt x="999715" y="684230"/>
                </a:moveTo>
                <a:cubicBezTo>
                  <a:pt x="984515" y="666691"/>
                  <a:pt x="933067" y="635121"/>
                  <a:pt x="933067" y="635121"/>
                </a:cubicBezTo>
                <a:cubicBezTo>
                  <a:pt x="874604" y="604721"/>
                  <a:pt x="874604" y="604721"/>
                  <a:pt x="874604" y="604721"/>
                </a:cubicBezTo>
                <a:cubicBezTo>
                  <a:pt x="874604" y="604721"/>
                  <a:pt x="771710" y="580167"/>
                  <a:pt x="779895" y="562628"/>
                </a:cubicBezTo>
                <a:cubicBezTo>
                  <a:pt x="788079" y="546258"/>
                  <a:pt x="805618" y="543919"/>
                  <a:pt x="803280" y="528719"/>
                </a:cubicBezTo>
                <a:cubicBezTo>
                  <a:pt x="800941" y="513519"/>
                  <a:pt x="707401" y="510011"/>
                  <a:pt x="707401" y="510011"/>
                </a:cubicBezTo>
                <a:cubicBezTo>
                  <a:pt x="707401" y="510011"/>
                  <a:pt x="680508" y="500657"/>
                  <a:pt x="647769" y="467918"/>
                </a:cubicBezTo>
                <a:cubicBezTo>
                  <a:pt x="615030" y="436348"/>
                  <a:pt x="603337" y="405947"/>
                  <a:pt x="603337" y="405947"/>
                </a:cubicBezTo>
                <a:cubicBezTo>
                  <a:pt x="603337" y="405947"/>
                  <a:pt x="593983" y="360346"/>
                  <a:pt x="574106" y="349823"/>
                </a:cubicBezTo>
                <a:cubicBezTo>
                  <a:pt x="554228" y="338130"/>
                  <a:pt x="533181" y="319422"/>
                  <a:pt x="533181" y="319422"/>
                </a:cubicBezTo>
                <a:cubicBezTo>
                  <a:pt x="482903" y="277329"/>
                  <a:pt x="482903" y="277329"/>
                  <a:pt x="482903" y="277329"/>
                </a:cubicBezTo>
                <a:cubicBezTo>
                  <a:pt x="482903" y="277329"/>
                  <a:pt x="456010" y="235236"/>
                  <a:pt x="465364" y="231728"/>
                </a:cubicBezTo>
                <a:cubicBezTo>
                  <a:pt x="474719" y="228220"/>
                  <a:pt x="491088" y="224712"/>
                  <a:pt x="491088" y="215358"/>
                </a:cubicBezTo>
                <a:cubicBezTo>
                  <a:pt x="491088" y="206004"/>
                  <a:pt x="458349" y="188465"/>
                  <a:pt x="473549" y="172095"/>
                </a:cubicBezTo>
                <a:cubicBezTo>
                  <a:pt x="488749" y="155726"/>
                  <a:pt x="534350" y="144033"/>
                  <a:pt x="534350" y="144033"/>
                </a:cubicBezTo>
                <a:cubicBezTo>
                  <a:pt x="561244" y="132341"/>
                  <a:pt x="561244" y="132341"/>
                  <a:pt x="561244" y="132341"/>
                </a:cubicBezTo>
                <a:cubicBezTo>
                  <a:pt x="570598" y="85570"/>
                  <a:pt x="570598" y="85570"/>
                  <a:pt x="570598" y="85570"/>
                </a:cubicBezTo>
                <a:cubicBezTo>
                  <a:pt x="555397" y="79724"/>
                  <a:pt x="555397" y="79724"/>
                  <a:pt x="555397" y="79724"/>
                </a:cubicBezTo>
                <a:cubicBezTo>
                  <a:pt x="555397" y="79724"/>
                  <a:pt x="570598" y="66862"/>
                  <a:pt x="564751" y="55170"/>
                </a:cubicBezTo>
                <a:cubicBezTo>
                  <a:pt x="558905" y="45816"/>
                  <a:pt x="514473" y="52831"/>
                  <a:pt x="514473" y="52831"/>
                </a:cubicBezTo>
                <a:cubicBezTo>
                  <a:pt x="491088" y="52831"/>
                  <a:pt x="491088" y="52831"/>
                  <a:pt x="491088" y="52831"/>
                </a:cubicBezTo>
                <a:cubicBezTo>
                  <a:pt x="481734" y="28277"/>
                  <a:pt x="481734" y="28277"/>
                  <a:pt x="481734" y="28277"/>
                </a:cubicBezTo>
                <a:cubicBezTo>
                  <a:pt x="472380" y="28277"/>
                  <a:pt x="472380" y="28277"/>
                  <a:pt x="472380" y="28277"/>
                </a:cubicBezTo>
                <a:cubicBezTo>
                  <a:pt x="472380" y="28277"/>
                  <a:pt x="470041" y="1384"/>
                  <a:pt x="452502" y="215"/>
                </a:cubicBezTo>
                <a:cubicBezTo>
                  <a:pt x="432625" y="-2124"/>
                  <a:pt x="429117" y="15415"/>
                  <a:pt x="429117" y="15415"/>
                </a:cubicBezTo>
                <a:cubicBezTo>
                  <a:pt x="378839" y="11907"/>
                  <a:pt x="378839" y="11907"/>
                  <a:pt x="378839" y="11907"/>
                </a:cubicBezTo>
                <a:cubicBezTo>
                  <a:pt x="358962" y="34123"/>
                  <a:pt x="358962" y="34123"/>
                  <a:pt x="358962" y="34123"/>
                </a:cubicBezTo>
                <a:cubicBezTo>
                  <a:pt x="347269" y="27107"/>
                  <a:pt x="347269" y="27107"/>
                  <a:pt x="347269" y="27107"/>
                </a:cubicBezTo>
                <a:cubicBezTo>
                  <a:pt x="320376" y="29446"/>
                  <a:pt x="320376" y="29446"/>
                  <a:pt x="320376" y="29446"/>
                </a:cubicBezTo>
                <a:cubicBezTo>
                  <a:pt x="316869" y="54001"/>
                  <a:pt x="316869" y="54001"/>
                  <a:pt x="316869" y="54001"/>
                </a:cubicBezTo>
                <a:cubicBezTo>
                  <a:pt x="316869" y="54001"/>
                  <a:pt x="313361" y="46985"/>
                  <a:pt x="291145" y="50493"/>
                </a:cubicBezTo>
                <a:cubicBezTo>
                  <a:pt x="270099" y="54001"/>
                  <a:pt x="299330" y="75047"/>
                  <a:pt x="299330" y="75047"/>
                </a:cubicBezTo>
                <a:cubicBezTo>
                  <a:pt x="289976" y="86740"/>
                  <a:pt x="289976" y="86740"/>
                  <a:pt x="289976" y="86740"/>
                </a:cubicBezTo>
                <a:cubicBezTo>
                  <a:pt x="268929" y="77386"/>
                  <a:pt x="268929" y="77386"/>
                  <a:pt x="268929" y="77386"/>
                </a:cubicBezTo>
                <a:cubicBezTo>
                  <a:pt x="242036" y="83232"/>
                  <a:pt x="242036" y="83232"/>
                  <a:pt x="242036" y="83232"/>
                </a:cubicBezTo>
                <a:cubicBezTo>
                  <a:pt x="230344" y="61016"/>
                  <a:pt x="230344" y="61016"/>
                  <a:pt x="230344" y="61016"/>
                </a:cubicBezTo>
                <a:cubicBezTo>
                  <a:pt x="220990" y="91417"/>
                  <a:pt x="220990" y="91417"/>
                  <a:pt x="220990" y="91417"/>
                </a:cubicBezTo>
                <a:cubicBezTo>
                  <a:pt x="209297" y="103109"/>
                  <a:pt x="209297" y="103109"/>
                  <a:pt x="209297" y="103109"/>
                </a:cubicBezTo>
                <a:cubicBezTo>
                  <a:pt x="206958" y="131171"/>
                  <a:pt x="206958" y="131171"/>
                  <a:pt x="206958" y="131171"/>
                </a:cubicBezTo>
                <a:cubicBezTo>
                  <a:pt x="175389" y="99602"/>
                  <a:pt x="175389" y="99602"/>
                  <a:pt x="175389" y="99602"/>
                </a:cubicBezTo>
                <a:cubicBezTo>
                  <a:pt x="166034" y="97263"/>
                  <a:pt x="166034" y="97263"/>
                  <a:pt x="166034" y="97263"/>
                </a:cubicBezTo>
                <a:cubicBezTo>
                  <a:pt x="166034" y="97263"/>
                  <a:pt x="157850" y="69201"/>
                  <a:pt x="150834" y="69201"/>
                </a:cubicBezTo>
                <a:cubicBezTo>
                  <a:pt x="142649" y="69201"/>
                  <a:pt x="129788" y="80893"/>
                  <a:pt x="129788" y="80893"/>
                </a:cubicBezTo>
                <a:cubicBezTo>
                  <a:pt x="129788" y="80893"/>
                  <a:pt x="137972" y="101940"/>
                  <a:pt x="118095" y="118310"/>
                </a:cubicBezTo>
                <a:cubicBezTo>
                  <a:pt x="98218" y="133510"/>
                  <a:pt x="88864" y="108956"/>
                  <a:pt x="79509" y="108956"/>
                </a:cubicBezTo>
                <a:cubicBezTo>
                  <a:pt x="70155" y="108956"/>
                  <a:pt x="52617" y="121817"/>
                  <a:pt x="52617" y="121817"/>
                </a:cubicBezTo>
                <a:cubicBezTo>
                  <a:pt x="38585" y="121817"/>
                  <a:pt x="38585" y="121817"/>
                  <a:pt x="38585" y="121817"/>
                </a:cubicBezTo>
                <a:cubicBezTo>
                  <a:pt x="38585" y="130002"/>
                  <a:pt x="18708" y="137018"/>
                  <a:pt x="18708" y="137018"/>
                </a:cubicBezTo>
                <a:cubicBezTo>
                  <a:pt x="33908" y="152218"/>
                  <a:pt x="33908" y="152218"/>
                  <a:pt x="33908" y="152218"/>
                </a:cubicBezTo>
                <a:cubicBezTo>
                  <a:pt x="33908" y="152218"/>
                  <a:pt x="54955" y="159234"/>
                  <a:pt x="54955" y="176773"/>
                </a:cubicBezTo>
                <a:cubicBezTo>
                  <a:pt x="54955" y="193142"/>
                  <a:pt x="17539" y="195480"/>
                  <a:pt x="17539" y="195480"/>
                </a:cubicBezTo>
                <a:cubicBezTo>
                  <a:pt x="0" y="198988"/>
                  <a:pt x="0" y="198988"/>
                  <a:pt x="0" y="198988"/>
                </a:cubicBezTo>
                <a:cubicBezTo>
                  <a:pt x="11693" y="223543"/>
                  <a:pt x="11693" y="223543"/>
                  <a:pt x="11693" y="223543"/>
                </a:cubicBezTo>
                <a:cubicBezTo>
                  <a:pt x="25723" y="223543"/>
                  <a:pt x="25723" y="223543"/>
                  <a:pt x="25723" y="223543"/>
                </a:cubicBezTo>
                <a:cubicBezTo>
                  <a:pt x="25723" y="223543"/>
                  <a:pt x="33908" y="229389"/>
                  <a:pt x="35078" y="238743"/>
                </a:cubicBezTo>
                <a:cubicBezTo>
                  <a:pt x="37416" y="248097"/>
                  <a:pt x="25723" y="248097"/>
                  <a:pt x="23385" y="266805"/>
                </a:cubicBezTo>
                <a:cubicBezTo>
                  <a:pt x="21046" y="285513"/>
                  <a:pt x="49109" y="287852"/>
                  <a:pt x="49109" y="287852"/>
                </a:cubicBezTo>
                <a:cubicBezTo>
                  <a:pt x="54955" y="299545"/>
                  <a:pt x="54955" y="299545"/>
                  <a:pt x="54955" y="299545"/>
                </a:cubicBezTo>
                <a:cubicBezTo>
                  <a:pt x="54955" y="299545"/>
                  <a:pt x="81848" y="296037"/>
                  <a:pt x="87694" y="303052"/>
                </a:cubicBezTo>
                <a:cubicBezTo>
                  <a:pt x="93541" y="310068"/>
                  <a:pt x="81848" y="329945"/>
                  <a:pt x="73663" y="329945"/>
                </a:cubicBezTo>
                <a:cubicBezTo>
                  <a:pt x="70155" y="329945"/>
                  <a:pt x="67817" y="333453"/>
                  <a:pt x="67817" y="339299"/>
                </a:cubicBezTo>
                <a:cubicBezTo>
                  <a:pt x="85356" y="336961"/>
                  <a:pt x="105233" y="335791"/>
                  <a:pt x="112249" y="327607"/>
                </a:cubicBezTo>
                <a:cubicBezTo>
                  <a:pt x="126280" y="314745"/>
                  <a:pt x="160188" y="274990"/>
                  <a:pt x="180066" y="274990"/>
                </a:cubicBezTo>
                <a:cubicBezTo>
                  <a:pt x="199943" y="274990"/>
                  <a:pt x="256067" y="287852"/>
                  <a:pt x="279452" y="306560"/>
                </a:cubicBezTo>
                <a:cubicBezTo>
                  <a:pt x="302838" y="325268"/>
                  <a:pt x="311023" y="362685"/>
                  <a:pt x="311023" y="362685"/>
                </a:cubicBezTo>
                <a:cubicBezTo>
                  <a:pt x="326223" y="377885"/>
                  <a:pt x="326223" y="377885"/>
                  <a:pt x="326223" y="377885"/>
                </a:cubicBezTo>
                <a:cubicBezTo>
                  <a:pt x="326223" y="377885"/>
                  <a:pt x="311023" y="417639"/>
                  <a:pt x="328561" y="426994"/>
                </a:cubicBezTo>
                <a:cubicBezTo>
                  <a:pt x="346100" y="436348"/>
                  <a:pt x="375332" y="445702"/>
                  <a:pt x="375332" y="445702"/>
                </a:cubicBezTo>
                <a:cubicBezTo>
                  <a:pt x="383516" y="470256"/>
                  <a:pt x="383516" y="470256"/>
                  <a:pt x="383516" y="470256"/>
                </a:cubicBezTo>
                <a:cubicBezTo>
                  <a:pt x="422102" y="472595"/>
                  <a:pt x="422102" y="472595"/>
                  <a:pt x="422102" y="472595"/>
                </a:cubicBezTo>
                <a:cubicBezTo>
                  <a:pt x="422102" y="472595"/>
                  <a:pt x="486411" y="536904"/>
                  <a:pt x="503950" y="555612"/>
                </a:cubicBezTo>
                <a:cubicBezTo>
                  <a:pt x="521489" y="574320"/>
                  <a:pt x="536689" y="591859"/>
                  <a:pt x="536689" y="591859"/>
                </a:cubicBezTo>
                <a:cubicBezTo>
                  <a:pt x="589306" y="594197"/>
                  <a:pt x="589306" y="594197"/>
                  <a:pt x="589306" y="594197"/>
                </a:cubicBezTo>
                <a:cubicBezTo>
                  <a:pt x="589306" y="594197"/>
                  <a:pt x="603337" y="622259"/>
                  <a:pt x="632568" y="631614"/>
                </a:cubicBezTo>
                <a:cubicBezTo>
                  <a:pt x="661800" y="640968"/>
                  <a:pt x="699216" y="633952"/>
                  <a:pt x="705062" y="646814"/>
                </a:cubicBezTo>
                <a:cubicBezTo>
                  <a:pt x="710908" y="659676"/>
                  <a:pt x="713247" y="702939"/>
                  <a:pt x="737802" y="708785"/>
                </a:cubicBezTo>
                <a:cubicBezTo>
                  <a:pt x="763525" y="714631"/>
                  <a:pt x="772879" y="705277"/>
                  <a:pt x="772879" y="705277"/>
                </a:cubicBezTo>
                <a:cubicBezTo>
                  <a:pt x="772879" y="705277"/>
                  <a:pt x="778726" y="741524"/>
                  <a:pt x="782233" y="767248"/>
                </a:cubicBezTo>
                <a:cubicBezTo>
                  <a:pt x="785741" y="794140"/>
                  <a:pt x="811465" y="791802"/>
                  <a:pt x="811465" y="810510"/>
                </a:cubicBezTo>
                <a:cubicBezTo>
                  <a:pt x="811465" y="829218"/>
                  <a:pt x="813803" y="842080"/>
                  <a:pt x="813803" y="842080"/>
                </a:cubicBezTo>
                <a:cubicBezTo>
                  <a:pt x="788079" y="839741"/>
                  <a:pt x="788079" y="839741"/>
                  <a:pt x="788079" y="839741"/>
                </a:cubicBezTo>
                <a:cubicBezTo>
                  <a:pt x="785741" y="867804"/>
                  <a:pt x="785741" y="867804"/>
                  <a:pt x="785741" y="867804"/>
                </a:cubicBezTo>
                <a:cubicBezTo>
                  <a:pt x="785741" y="867804"/>
                  <a:pt x="747155" y="922759"/>
                  <a:pt x="768202" y="922759"/>
                </a:cubicBezTo>
                <a:cubicBezTo>
                  <a:pt x="789249" y="922759"/>
                  <a:pt x="805618" y="911066"/>
                  <a:pt x="805618" y="911066"/>
                </a:cubicBezTo>
                <a:cubicBezTo>
                  <a:pt x="820819" y="883004"/>
                  <a:pt x="820819" y="883004"/>
                  <a:pt x="820819" y="883004"/>
                </a:cubicBezTo>
                <a:cubicBezTo>
                  <a:pt x="846542" y="879496"/>
                  <a:pt x="846542" y="879496"/>
                  <a:pt x="846542" y="879496"/>
                </a:cubicBezTo>
                <a:cubicBezTo>
                  <a:pt x="846542" y="879496"/>
                  <a:pt x="840696" y="837403"/>
                  <a:pt x="848881" y="832726"/>
                </a:cubicBezTo>
                <a:cubicBezTo>
                  <a:pt x="857066" y="826880"/>
                  <a:pt x="896820" y="816356"/>
                  <a:pt x="896820" y="816356"/>
                </a:cubicBezTo>
                <a:cubicBezTo>
                  <a:pt x="896820" y="816356"/>
                  <a:pt x="887466" y="778940"/>
                  <a:pt x="879281" y="770755"/>
                </a:cubicBezTo>
                <a:cubicBezTo>
                  <a:pt x="871097" y="762570"/>
                  <a:pt x="836019" y="753216"/>
                  <a:pt x="838357" y="740355"/>
                </a:cubicBezTo>
                <a:cubicBezTo>
                  <a:pt x="840696" y="727493"/>
                  <a:pt x="865251" y="663184"/>
                  <a:pt x="881620" y="669030"/>
                </a:cubicBezTo>
                <a:cubicBezTo>
                  <a:pt x="896820" y="674876"/>
                  <a:pt x="910852" y="681892"/>
                  <a:pt x="910852" y="681892"/>
                </a:cubicBezTo>
                <a:cubicBezTo>
                  <a:pt x="949437" y="681892"/>
                  <a:pt x="949437" y="681892"/>
                  <a:pt x="949437" y="681892"/>
                </a:cubicBezTo>
                <a:cubicBezTo>
                  <a:pt x="949437" y="681892"/>
                  <a:pt x="955283" y="725154"/>
                  <a:pt x="982176" y="727493"/>
                </a:cubicBezTo>
                <a:cubicBezTo>
                  <a:pt x="1007900" y="727493"/>
                  <a:pt x="1014915" y="700600"/>
                  <a:pt x="999715" y="684230"/>
                </a:cubicBezTo>
                <a:close/>
                <a:moveTo>
                  <a:pt x="230344" y="587182"/>
                </a:moveTo>
                <a:cubicBezTo>
                  <a:pt x="206958" y="584843"/>
                  <a:pt x="183573" y="624598"/>
                  <a:pt x="168373" y="624598"/>
                </a:cubicBezTo>
                <a:cubicBezTo>
                  <a:pt x="153173" y="624598"/>
                  <a:pt x="130957" y="602382"/>
                  <a:pt x="130957" y="602382"/>
                </a:cubicBezTo>
                <a:cubicBezTo>
                  <a:pt x="122772" y="623429"/>
                  <a:pt x="122772" y="623429"/>
                  <a:pt x="122772" y="623429"/>
                </a:cubicBezTo>
                <a:cubicBezTo>
                  <a:pt x="122772" y="623429"/>
                  <a:pt x="152003" y="647983"/>
                  <a:pt x="152003" y="666691"/>
                </a:cubicBezTo>
                <a:cubicBezTo>
                  <a:pt x="152003" y="685400"/>
                  <a:pt x="143819" y="718139"/>
                  <a:pt x="143819" y="718139"/>
                </a:cubicBezTo>
                <a:cubicBezTo>
                  <a:pt x="155511" y="731001"/>
                  <a:pt x="155511" y="731001"/>
                  <a:pt x="155511" y="731001"/>
                </a:cubicBezTo>
                <a:cubicBezTo>
                  <a:pt x="140311" y="740355"/>
                  <a:pt x="140311" y="740355"/>
                  <a:pt x="140311" y="740355"/>
                </a:cubicBezTo>
                <a:cubicBezTo>
                  <a:pt x="149665" y="798817"/>
                  <a:pt x="149665" y="798817"/>
                  <a:pt x="149665" y="798817"/>
                </a:cubicBezTo>
                <a:cubicBezTo>
                  <a:pt x="132126" y="798817"/>
                  <a:pt x="132126" y="798817"/>
                  <a:pt x="132126" y="798817"/>
                </a:cubicBezTo>
                <a:cubicBezTo>
                  <a:pt x="157850" y="819864"/>
                  <a:pt x="157850" y="819864"/>
                  <a:pt x="157850" y="819864"/>
                </a:cubicBezTo>
                <a:cubicBezTo>
                  <a:pt x="189419" y="819864"/>
                  <a:pt x="198774" y="780109"/>
                  <a:pt x="198774" y="780109"/>
                </a:cubicBezTo>
                <a:cubicBezTo>
                  <a:pt x="198774" y="780109"/>
                  <a:pt x="222159" y="810510"/>
                  <a:pt x="239698" y="796479"/>
                </a:cubicBezTo>
                <a:cubicBezTo>
                  <a:pt x="257237" y="783617"/>
                  <a:pt x="249052" y="749709"/>
                  <a:pt x="249052" y="749709"/>
                </a:cubicBezTo>
                <a:cubicBezTo>
                  <a:pt x="257237" y="731001"/>
                  <a:pt x="257237" y="731001"/>
                  <a:pt x="257237" y="731001"/>
                </a:cubicBezTo>
                <a:cubicBezTo>
                  <a:pt x="257237" y="698261"/>
                  <a:pt x="257237" y="698261"/>
                  <a:pt x="257237" y="698261"/>
                </a:cubicBezTo>
                <a:cubicBezTo>
                  <a:pt x="257237" y="698261"/>
                  <a:pt x="245544" y="694754"/>
                  <a:pt x="247882" y="685400"/>
                </a:cubicBezTo>
                <a:cubicBezTo>
                  <a:pt x="250221" y="676045"/>
                  <a:pt x="271268" y="676045"/>
                  <a:pt x="271268" y="663184"/>
                </a:cubicBezTo>
                <a:cubicBezTo>
                  <a:pt x="270099" y="650322"/>
                  <a:pt x="253729" y="589520"/>
                  <a:pt x="230344" y="587182"/>
                </a:cubicBezTo>
                <a:close/>
                <a:moveTo>
                  <a:pt x="733124" y="902881"/>
                </a:moveTo>
                <a:cubicBezTo>
                  <a:pt x="733124" y="902881"/>
                  <a:pt x="707401" y="890020"/>
                  <a:pt x="694539" y="893527"/>
                </a:cubicBezTo>
                <a:cubicBezTo>
                  <a:pt x="680508" y="897035"/>
                  <a:pt x="661800" y="909897"/>
                  <a:pt x="661800" y="909897"/>
                </a:cubicBezTo>
                <a:cubicBezTo>
                  <a:pt x="661800" y="909897"/>
                  <a:pt x="624383" y="915743"/>
                  <a:pt x="609183" y="915743"/>
                </a:cubicBezTo>
                <a:cubicBezTo>
                  <a:pt x="593983" y="915743"/>
                  <a:pt x="565921" y="885342"/>
                  <a:pt x="560074" y="891189"/>
                </a:cubicBezTo>
                <a:cubicBezTo>
                  <a:pt x="554228" y="897035"/>
                  <a:pt x="539028" y="913405"/>
                  <a:pt x="539028" y="913405"/>
                </a:cubicBezTo>
                <a:cubicBezTo>
                  <a:pt x="513304" y="899374"/>
                  <a:pt x="513304" y="899374"/>
                  <a:pt x="513304" y="899374"/>
                </a:cubicBezTo>
                <a:cubicBezTo>
                  <a:pt x="513304" y="899374"/>
                  <a:pt x="474719" y="908728"/>
                  <a:pt x="489919" y="930944"/>
                </a:cubicBezTo>
                <a:cubicBezTo>
                  <a:pt x="510965" y="961344"/>
                  <a:pt x="534350" y="951990"/>
                  <a:pt x="544874" y="955498"/>
                </a:cubicBezTo>
                <a:cubicBezTo>
                  <a:pt x="554228" y="959006"/>
                  <a:pt x="564751" y="974206"/>
                  <a:pt x="568259" y="982391"/>
                </a:cubicBezTo>
                <a:cubicBezTo>
                  <a:pt x="571767" y="990576"/>
                  <a:pt x="615030" y="1009284"/>
                  <a:pt x="615030" y="1009284"/>
                </a:cubicBezTo>
                <a:cubicBezTo>
                  <a:pt x="640753" y="1001099"/>
                  <a:pt x="640753" y="1001099"/>
                  <a:pt x="640753" y="1001099"/>
                </a:cubicBezTo>
                <a:cubicBezTo>
                  <a:pt x="640753" y="1001099"/>
                  <a:pt x="667646" y="1040854"/>
                  <a:pt x="705062" y="1043192"/>
                </a:cubicBezTo>
                <a:cubicBezTo>
                  <a:pt x="742479" y="1045531"/>
                  <a:pt x="731955" y="1012792"/>
                  <a:pt x="731955" y="1012792"/>
                </a:cubicBezTo>
                <a:cubicBezTo>
                  <a:pt x="731955" y="1012792"/>
                  <a:pt x="722601" y="981222"/>
                  <a:pt x="722601" y="967190"/>
                </a:cubicBezTo>
                <a:cubicBezTo>
                  <a:pt x="722601" y="954329"/>
                  <a:pt x="731955" y="935621"/>
                  <a:pt x="743648" y="925097"/>
                </a:cubicBezTo>
                <a:cubicBezTo>
                  <a:pt x="755340" y="915743"/>
                  <a:pt x="743648" y="883004"/>
                  <a:pt x="743648" y="883004"/>
                </a:cubicBezTo>
                <a:lnTo>
                  <a:pt x="733124" y="902881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8" name="Полилиния: фигура 946">
            <a:extLst>
              <a:ext uri="{FF2B5EF4-FFF2-40B4-BE49-F238E27FC236}">
                <a16:creationId xmlns:a16="http://schemas.microsoft.com/office/drawing/2014/main" id="{20096783-6560-4966-91E1-D5781AA0FE67}"/>
              </a:ext>
            </a:extLst>
          </p:cNvPr>
          <p:cNvSpPr/>
          <p:nvPr/>
        </p:nvSpPr>
        <p:spPr>
          <a:xfrm>
            <a:off x="4765843" y="5425192"/>
            <a:ext cx="1007661" cy="1043311"/>
          </a:xfrm>
          <a:custGeom>
            <a:avLst/>
            <a:gdLst>
              <a:gd name="connsiteX0" fmla="*/ 999715 w 1007661"/>
              <a:gd name="connsiteY0" fmla="*/ 684230 h 1043311"/>
              <a:gd name="connsiteX1" fmla="*/ 933067 w 1007661"/>
              <a:gd name="connsiteY1" fmla="*/ 635121 h 1043311"/>
              <a:gd name="connsiteX2" fmla="*/ 874604 w 1007661"/>
              <a:gd name="connsiteY2" fmla="*/ 604721 h 1043311"/>
              <a:gd name="connsiteX3" fmla="*/ 779895 w 1007661"/>
              <a:gd name="connsiteY3" fmla="*/ 562628 h 1043311"/>
              <a:gd name="connsiteX4" fmla="*/ 803280 w 1007661"/>
              <a:gd name="connsiteY4" fmla="*/ 528719 h 1043311"/>
              <a:gd name="connsiteX5" fmla="*/ 707401 w 1007661"/>
              <a:gd name="connsiteY5" fmla="*/ 510011 h 1043311"/>
              <a:gd name="connsiteX6" fmla="*/ 647769 w 1007661"/>
              <a:gd name="connsiteY6" fmla="*/ 467918 h 1043311"/>
              <a:gd name="connsiteX7" fmla="*/ 603337 w 1007661"/>
              <a:gd name="connsiteY7" fmla="*/ 405947 h 1043311"/>
              <a:gd name="connsiteX8" fmla="*/ 574106 w 1007661"/>
              <a:gd name="connsiteY8" fmla="*/ 349823 h 1043311"/>
              <a:gd name="connsiteX9" fmla="*/ 533181 w 1007661"/>
              <a:gd name="connsiteY9" fmla="*/ 319422 h 1043311"/>
              <a:gd name="connsiteX10" fmla="*/ 482903 w 1007661"/>
              <a:gd name="connsiteY10" fmla="*/ 277329 h 1043311"/>
              <a:gd name="connsiteX11" fmla="*/ 465364 w 1007661"/>
              <a:gd name="connsiteY11" fmla="*/ 231728 h 1043311"/>
              <a:gd name="connsiteX12" fmla="*/ 491088 w 1007661"/>
              <a:gd name="connsiteY12" fmla="*/ 215358 h 1043311"/>
              <a:gd name="connsiteX13" fmla="*/ 473549 w 1007661"/>
              <a:gd name="connsiteY13" fmla="*/ 172095 h 1043311"/>
              <a:gd name="connsiteX14" fmla="*/ 534350 w 1007661"/>
              <a:gd name="connsiteY14" fmla="*/ 144033 h 1043311"/>
              <a:gd name="connsiteX15" fmla="*/ 561244 w 1007661"/>
              <a:gd name="connsiteY15" fmla="*/ 132341 h 1043311"/>
              <a:gd name="connsiteX16" fmla="*/ 570598 w 1007661"/>
              <a:gd name="connsiteY16" fmla="*/ 85570 h 1043311"/>
              <a:gd name="connsiteX17" fmla="*/ 555397 w 1007661"/>
              <a:gd name="connsiteY17" fmla="*/ 79724 h 1043311"/>
              <a:gd name="connsiteX18" fmla="*/ 564751 w 1007661"/>
              <a:gd name="connsiteY18" fmla="*/ 55170 h 1043311"/>
              <a:gd name="connsiteX19" fmla="*/ 514473 w 1007661"/>
              <a:gd name="connsiteY19" fmla="*/ 52831 h 1043311"/>
              <a:gd name="connsiteX20" fmla="*/ 491088 w 1007661"/>
              <a:gd name="connsiteY20" fmla="*/ 52831 h 1043311"/>
              <a:gd name="connsiteX21" fmla="*/ 481734 w 1007661"/>
              <a:gd name="connsiteY21" fmla="*/ 28277 h 1043311"/>
              <a:gd name="connsiteX22" fmla="*/ 472380 w 1007661"/>
              <a:gd name="connsiteY22" fmla="*/ 28277 h 1043311"/>
              <a:gd name="connsiteX23" fmla="*/ 452502 w 1007661"/>
              <a:gd name="connsiteY23" fmla="*/ 215 h 1043311"/>
              <a:gd name="connsiteX24" fmla="*/ 429117 w 1007661"/>
              <a:gd name="connsiteY24" fmla="*/ 15415 h 1043311"/>
              <a:gd name="connsiteX25" fmla="*/ 378839 w 1007661"/>
              <a:gd name="connsiteY25" fmla="*/ 11907 h 1043311"/>
              <a:gd name="connsiteX26" fmla="*/ 358962 w 1007661"/>
              <a:gd name="connsiteY26" fmla="*/ 34123 h 1043311"/>
              <a:gd name="connsiteX27" fmla="*/ 347269 w 1007661"/>
              <a:gd name="connsiteY27" fmla="*/ 27107 h 1043311"/>
              <a:gd name="connsiteX28" fmla="*/ 320376 w 1007661"/>
              <a:gd name="connsiteY28" fmla="*/ 29446 h 1043311"/>
              <a:gd name="connsiteX29" fmla="*/ 316869 w 1007661"/>
              <a:gd name="connsiteY29" fmla="*/ 54001 h 1043311"/>
              <a:gd name="connsiteX30" fmla="*/ 291145 w 1007661"/>
              <a:gd name="connsiteY30" fmla="*/ 50493 h 1043311"/>
              <a:gd name="connsiteX31" fmla="*/ 299330 w 1007661"/>
              <a:gd name="connsiteY31" fmla="*/ 75047 h 1043311"/>
              <a:gd name="connsiteX32" fmla="*/ 289976 w 1007661"/>
              <a:gd name="connsiteY32" fmla="*/ 86740 h 1043311"/>
              <a:gd name="connsiteX33" fmla="*/ 268929 w 1007661"/>
              <a:gd name="connsiteY33" fmla="*/ 77386 h 1043311"/>
              <a:gd name="connsiteX34" fmla="*/ 242036 w 1007661"/>
              <a:gd name="connsiteY34" fmla="*/ 83232 h 1043311"/>
              <a:gd name="connsiteX35" fmla="*/ 230344 w 1007661"/>
              <a:gd name="connsiteY35" fmla="*/ 61016 h 1043311"/>
              <a:gd name="connsiteX36" fmla="*/ 220990 w 1007661"/>
              <a:gd name="connsiteY36" fmla="*/ 91417 h 1043311"/>
              <a:gd name="connsiteX37" fmla="*/ 209297 w 1007661"/>
              <a:gd name="connsiteY37" fmla="*/ 103109 h 1043311"/>
              <a:gd name="connsiteX38" fmla="*/ 206958 w 1007661"/>
              <a:gd name="connsiteY38" fmla="*/ 131171 h 1043311"/>
              <a:gd name="connsiteX39" fmla="*/ 175389 w 1007661"/>
              <a:gd name="connsiteY39" fmla="*/ 99602 h 1043311"/>
              <a:gd name="connsiteX40" fmla="*/ 166034 w 1007661"/>
              <a:gd name="connsiteY40" fmla="*/ 97263 h 1043311"/>
              <a:gd name="connsiteX41" fmla="*/ 150834 w 1007661"/>
              <a:gd name="connsiteY41" fmla="*/ 69201 h 1043311"/>
              <a:gd name="connsiteX42" fmla="*/ 129788 w 1007661"/>
              <a:gd name="connsiteY42" fmla="*/ 80893 h 1043311"/>
              <a:gd name="connsiteX43" fmla="*/ 118095 w 1007661"/>
              <a:gd name="connsiteY43" fmla="*/ 118310 h 1043311"/>
              <a:gd name="connsiteX44" fmla="*/ 79509 w 1007661"/>
              <a:gd name="connsiteY44" fmla="*/ 108956 h 1043311"/>
              <a:gd name="connsiteX45" fmla="*/ 52617 w 1007661"/>
              <a:gd name="connsiteY45" fmla="*/ 121817 h 1043311"/>
              <a:gd name="connsiteX46" fmla="*/ 38585 w 1007661"/>
              <a:gd name="connsiteY46" fmla="*/ 121817 h 1043311"/>
              <a:gd name="connsiteX47" fmla="*/ 18708 w 1007661"/>
              <a:gd name="connsiteY47" fmla="*/ 137018 h 1043311"/>
              <a:gd name="connsiteX48" fmla="*/ 33908 w 1007661"/>
              <a:gd name="connsiteY48" fmla="*/ 152218 h 1043311"/>
              <a:gd name="connsiteX49" fmla="*/ 54955 w 1007661"/>
              <a:gd name="connsiteY49" fmla="*/ 176773 h 1043311"/>
              <a:gd name="connsiteX50" fmla="*/ 17539 w 1007661"/>
              <a:gd name="connsiteY50" fmla="*/ 195480 h 1043311"/>
              <a:gd name="connsiteX51" fmla="*/ 0 w 1007661"/>
              <a:gd name="connsiteY51" fmla="*/ 198988 h 1043311"/>
              <a:gd name="connsiteX52" fmla="*/ 11693 w 1007661"/>
              <a:gd name="connsiteY52" fmla="*/ 223543 h 1043311"/>
              <a:gd name="connsiteX53" fmla="*/ 25723 w 1007661"/>
              <a:gd name="connsiteY53" fmla="*/ 223543 h 1043311"/>
              <a:gd name="connsiteX54" fmla="*/ 35078 w 1007661"/>
              <a:gd name="connsiteY54" fmla="*/ 238743 h 1043311"/>
              <a:gd name="connsiteX55" fmla="*/ 23385 w 1007661"/>
              <a:gd name="connsiteY55" fmla="*/ 266805 h 1043311"/>
              <a:gd name="connsiteX56" fmla="*/ 49109 w 1007661"/>
              <a:gd name="connsiteY56" fmla="*/ 287852 h 1043311"/>
              <a:gd name="connsiteX57" fmla="*/ 54955 w 1007661"/>
              <a:gd name="connsiteY57" fmla="*/ 299545 h 1043311"/>
              <a:gd name="connsiteX58" fmla="*/ 87694 w 1007661"/>
              <a:gd name="connsiteY58" fmla="*/ 303052 h 1043311"/>
              <a:gd name="connsiteX59" fmla="*/ 73663 w 1007661"/>
              <a:gd name="connsiteY59" fmla="*/ 329945 h 1043311"/>
              <a:gd name="connsiteX60" fmla="*/ 67817 w 1007661"/>
              <a:gd name="connsiteY60" fmla="*/ 339299 h 1043311"/>
              <a:gd name="connsiteX61" fmla="*/ 112249 w 1007661"/>
              <a:gd name="connsiteY61" fmla="*/ 327607 h 1043311"/>
              <a:gd name="connsiteX62" fmla="*/ 180066 w 1007661"/>
              <a:gd name="connsiteY62" fmla="*/ 274990 h 1043311"/>
              <a:gd name="connsiteX63" fmla="*/ 279452 w 1007661"/>
              <a:gd name="connsiteY63" fmla="*/ 306560 h 1043311"/>
              <a:gd name="connsiteX64" fmla="*/ 311023 w 1007661"/>
              <a:gd name="connsiteY64" fmla="*/ 362685 h 1043311"/>
              <a:gd name="connsiteX65" fmla="*/ 326223 w 1007661"/>
              <a:gd name="connsiteY65" fmla="*/ 377885 h 1043311"/>
              <a:gd name="connsiteX66" fmla="*/ 328561 w 1007661"/>
              <a:gd name="connsiteY66" fmla="*/ 426994 h 1043311"/>
              <a:gd name="connsiteX67" fmla="*/ 375332 w 1007661"/>
              <a:gd name="connsiteY67" fmla="*/ 445702 h 1043311"/>
              <a:gd name="connsiteX68" fmla="*/ 383516 w 1007661"/>
              <a:gd name="connsiteY68" fmla="*/ 470256 h 1043311"/>
              <a:gd name="connsiteX69" fmla="*/ 422102 w 1007661"/>
              <a:gd name="connsiteY69" fmla="*/ 472595 h 1043311"/>
              <a:gd name="connsiteX70" fmla="*/ 503950 w 1007661"/>
              <a:gd name="connsiteY70" fmla="*/ 555612 h 1043311"/>
              <a:gd name="connsiteX71" fmla="*/ 536689 w 1007661"/>
              <a:gd name="connsiteY71" fmla="*/ 591859 h 1043311"/>
              <a:gd name="connsiteX72" fmla="*/ 589306 w 1007661"/>
              <a:gd name="connsiteY72" fmla="*/ 594197 h 1043311"/>
              <a:gd name="connsiteX73" fmla="*/ 632568 w 1007661"/>
              <a:gd name="connsiteY73" fmla="*/ 631614 h 1043311"/>
              <a:gd name="connsiteX74" fmla="*/ 705062 w 1007661"/>
              <a:gd name="connsiteY74" fmla="*/ 646814 h 1043311"/>
              <a:gd name="connsiteX75" fmla="*/ 737802 w 1007661"/>
              <a:gd name="connsiteY75" fmla="*/ 708785 h 1043311"/>
              <a:gd name="connsiteX76" fmla="*/ 772879 w 1007661"/>
              <a:gd name="connsiteY76" fmla="*/ 705277 h 1043311"/>
              <a:gd name="connsiteX77" fmla="*/ 782233 w 1007661"/>
              <a:gd name="connsiteY77" fmla="*/ 767248 h 1043311"/>
              <a:gd name="connsiteX78" fmla="*/ 811465 w 1007661"/>
              <a:gd name="connsiteY78" fmla="*/ 810510 h 1043311"/>
              <a:gd name="connsiteX79" fmla="*/ 813803 w 1007661"/>
              <a:gd name="connsiteY79" fmla="*/ 842080 h 1043311"/>
              <a:gd name="connsiteX80" fmla="*/ 788079 w 1007661"/>
              <a:gd name="connsiteY80" fmla="*/ 839741 h 1043311"/>
              <a:gd name="connsiteX81" fmla="*/ 785741 w 1007661"/>
              <a:gd name="connsiteY81" fmla="*/ 867804 h 1043311"/>
              <a:gd name="connsiteX82" fmla="*/ 768202 w 1007661"/>
              <a:gd name="connsiteY82" fmla="*/ 922759 h 1043311"/>
              <a:gd name="connsiteX83" fmla="*/ 805618 w 1007661"/>
              <a:gd name="connsiteY83" fmla="*/ 911066 h 1043311"/>
              <a:gd name="connsiteX84" fmla="*/ 820819 w 1007661"/>
              <a:gd name="connsiteY84" fmla="*/ 883004 h 1043311"/>
              <a:gd name="connsiteX85" fmla="*/ 846542 w 1007661"/>
              <a:gd name="connsiteY85" fmla="*/ 879496 h 1043311"/>
              <a:gd name="connsiteX86" fmla="*/ 848881 w 1007661"/>
              <a:gd name="connsiteY86" fmla="*/ 832726 h 1043311"/>
              <a:gd name="connsiteX87" fmla="*/ 896820 w 1007661"/>
              <a:gd name="connsiteY87" fmla="*/ 816356 h 1043311"/>
              <a:gd name="connsiteX88" fmla="*/ 879281 w 1007661"/>
              <a:gd name="connsiteY88" fmla="*/ 770755 h 1043311"/>
              <a:gd name="connsiteX89" fmla="*/ 838357 w 1007661"/>
              <a:gd name="connsiteY89" fmla="*/ 740355 h 1043311"/>
              <a:gd name="connsiteX90" fmla="*/ 881620 w 1007661"/>
              <a:gd name="connsiteY90" fmla="*/ 669030 h 1043311"/>
              <a:gd name="connsiteX91" fmla="*/ 910852 w 1007661"/>
              <a:gd name="connsiteY91" fmla="*/ 681892 h 1043311"/>
              <a:gd name="connsiteX92" fmla="*/ 949437 w 1007661"/>
              <a:gd name="connsiteY92" fmla="*/ 681892 h 1043311"/>
              <a:gd name="connsiteX93" fmla="*/ 982176 w 1007661"/>
              <a:gd name="connsiteY93" fmla="*/ 727493 h 1043311"/>
              <a:gd name="connsiteX94" fmla="*/ 999715 w 1007661"/>
              <a:gd name="connsiteY94" fmla="*/ 684230 h 1043311"/>
              <a:gd name="connsiteX95" fmla="*/ 230344 w 1007661"/>
              <a:gd name="connsiteY95" fmla="*/ 587182 h 1043311"/>
              <a:gd name="connsiteX96" fmla="*/ 168373 w 1007661"/>
              <a:gd name="connsiteY96" fmla="*/ 624598 h 1043311"/>
              <a:gd name="connsiteX97" fmla="*/ 130957 w 1007661"/>
              <a:gd name="connsiteY97" fmla="*/ 602382 h 1043311"/>
              <a:gd name="connsiteX98" fmla="*/ 122772 w 1007661"/>
              <a:gd name="connsiteY98" fmla="*/ 623429 h 1043311"/>
              <a:gd name="connsiteX99" fmla="*/ 152003 w 1007661"/>
              <a:gd name="connsiteY99" fmla="*/ 666691 h 1043311"/>
              <a:gd name="connsiteX100" fmla="*/ 143819 w 1007661"/>
              <a:gd name="connsiteY100" fmla="*/ 718139 h 1043311"/>
              <a:gd name="connsiteX101" fmla="*/ 155511 w 1007661"/>
              <a:gd name="connsiteY101" fmla="*/ 731001 h 1043311"/>
              <a:gd name="connsiteX102" fmla="*/ 140311 w 1007661"/>
              <a:gd name="connsiteY102" fmla="*/ 740355 h 1043311"/>
              <a:gd name="connsiteX103" fmla="*/ 149665 w 1007661"/>
              <a:gd name="connsiteY103" fmla="*/ 798817 h 1043311"/>
              <a:gd name="connsiteX104" fmla="*/ 132126 w 1007661"/>
              <a:gd name="connsiteY104" fmla="*/ 798817 h 1043311"/>
              <a:gd name="connsiteX105" fmla="*/ 157850 w 1007661"/>
              <a:gd name="connsiteY105" fmla="*/ 819864 h 1043311"/>
              <a:gd name="connsiteX106" fmla="*/ 198774 w 1007661"/>
              <a:gd name="connsiteY106" fmla="*/ 780109 h 1043311"/>
              <a:gd name="connsiteX107" fmla="*/ 239698 w 1007661"/>
              <a:gd name="connsiteY107" fmla="*/ 796479 h 1043311"/>
              <a:gd name="connsiteX108" fmla="*/ 249052 w 1007661"/>
              <a:gd name="connsiteY108" fmla="*/ 749709 h 1043311"/>
              <a:gd name="connsiteX109" fmla="*/ 257237 w 1007661"/>
              <a:gd name="connsiteY109" fmla="*/ 731001 h 1043311"/>
              <a:gd name="connsiteX110" fmla="*/ 257237 w 1007661"/>
              <a:gd name="connsiteY110" fmla="*/ 698261 h 1043311"/>
              <a:gd name="connsiteX111" fmla="*/ 247882 w 1007661"/>
              <a:gd name="connsiteY111" fmla="*/ 685400 h 1043311"/>
              <a:gd name="connsiteX112" fmla="*/ 271268 w 1007661"/>
              <a:gd name="connsiteY112" fmla="*/ 663184 h 1043311"/>
              <a:gd name="connsiteX113" fmla="*/ 230344 w 1007661"/>
              <a:gd name="connsiteY113" fmla="*/ 587182 h 1043311"/>
              <a:gd name="connsiteX114" fmla="*/ 733124 w 1007661"/>
              <a:gd name="connsiteY114" fmla="*/ 902881 h 1043311"/>
              <a:gd name="connsiteX115" fmla="*/ 694539 w 1007661"/>
              <a:gd name="connsiteY115" fmla="*/ 893527 h 1043311"/>
              <a:gd name="connsiteX116" fmla="*/ 661800 w 1007661"/>
              <a:gd name="connsiteY116" fmla="*/ 909897 h 1043311"/>
              <a:gd name="connsiteX117" fmla="*/ 609183 w 1007661"/>
              <a:gd name="connsiteY117" fmla="*/ 915743 h 1043311"/>
              <a:gd name="connsiteX118" fmla="*/ 560074 w 1007661"/>
              <a:gd name="connsiteY118" fmla="*/ 891189 h 1043311"/>
              <a:gd name="connsiteX119" fmla="*/ 539028 w 1007661"/>
              <a:gd name="connsiteY119" fmla="*/ 913405 h 1043311"/>
              <a:gd name="connsiteX120" fmla="*/ 513304 w 1007661"/>
              <a:gd name="connsiteY120" fmla="*/ 899374 h 1043311"/>
              <a:gd name="connsiteX121" fmla="*/ 489919 w 1007661"/>
              <a:gd name="connsiteY121" fmla="*/ 930944 h 1043311"/>
              <a:gd name="connsiteX122" fmla="*/ 544874 w 1007661"/>
              <a:gd name="connsiteY122" fmla="*/ 955498 h 1043311"/>
              <a:gd name="connsiteX123" fmla="*/ 568259 w 1007661"/>
              <a:gd name="connsiteY123" fmla="*/ 982391 h 1043311"/>
              <a:gd name="connsiteX124" fmla="*/ 615030 w 1007661"/>
              <a:gd name="connsiteY124" fmla="*/ 1009284 h 1043311"/>
              <a:gd name="connsiteX125" fmla="*/ 640753 w 1007661"/>
              <a:gd name="connsiteY125" fmla="*/ 1001099 h 1043311"/>
              <a:gd name="connsiteX126" fmla="*/ 705062 w 1007661"/>
              <a:gd name="connsiteY126" fmla="*/ 1043192 h 1043311"/>
              <a:gd name="connsiteX127" fmla="*/ 731955 w 1007661"/>
              <a:gd name="connsiteY127" fmla="*/ 1012792 h 1043311"/>
              <a:gd name="connsiteX128" fmla="*/ 722601 w 1007661"/>
              <a:gd name="connsiteY128" fmla="*/ 967190 h 1043311"/>
              <a:gd name="connsiteX129" fmla="*/ 743648 w 1007661"/>
              <a:gd name="connsiteY129" fmla="*/ 925097 h 1043311"/>
              <a:gd name="connsiteX130" fmla="*/ 743648 w 1007661"/>
              <a:gd name="connsiteY130" fmla="*/ 883004 h 1043311"/>
              <a:gd name="connsiteX131" fmla="*/ 733124 w 1007661"/>
              <a:gd name="connsiteY131" fmla="*/ 902881 h 104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07661" h="1043311">
                <a:moveTo>
                  <a:pt x="999715" y="684230"/>
                </a:moveTo>
                <a:cubicBezTo>
                  <a:pt x="984515" y="666691"/>
                  <a:pt x="933067" y="635121"/>
                  <a:pt x="933067" y="635121"/>
                </a:cubicBezTo>
                <a:cubicBezTo>
                  <a:pt x="874604" y="604721"/>
                  <a:pt x="874604" y="604721"/>
                  <a:pt x="874604" y="604721"/>
                </a:cubicBezTo>
                <a:cubicBezTo>
                  <a:pt x="874604" y="604721"/>
                  <a:pt x="771710" y="580167"/>
                  <a:pt x="779895" y="562628"/>
                </a:cubicBezTo>
                <a:cubicBezTo>
                  <a:pt x="788079" y="546258"/>
                  <a:pt x="805618" y="543919"/>
                  <a:pt x="803280" y="528719"/>
                </a:cubicBezTo>
                <a:cubicBezTo>
                  <a:pt x="800941" y="513519"/>
                  <a:pt x="707401" y="510011"/>
                  <a:pt x="707401" y="510011"/>
                </a:cubicBezTo>
                <a:cubicBezTo>
                  <a:pt x="707401" y="510011"/>
                  <a:pt x="680508" y="500657"/>
                  <a:pt x="647769" y="467918"/>
                </a:cubicBezTo>
                <a:cubicBezTo>
                  <a:pt x="615030" y="436348"/>
                  <a:pt x="603337" y="405947"/>
                  <a:pt x="603337" y="405947"/>
                </a:cubicBezTo>
                <a:cubicBezTo>
                  <a:pt x="603337" y="405947"/>
                  <a:pt x="593983" y="360346"/>
                  <a:pt x="574106" y="349823"/>
                </a:cubicBezTo>
                <a:cubicBezTo>
                  <a:pt x="554228" y="338130"/>
                  <a:pt x="533181" y="319422"/>
                  <a:pt x="533181" y="319422"/>
                </a:cubicBezTo>
                <a:cubicBezTo>
                  <a:pt x="482903" y="277329"/>
                  <a:pt x="482903" y="277329"/>
                  <a:pt x="482903" y="277329"/>
                </a:cubicBezTo>
                <a:cubicBezTo>
                  <a:pt x="482903" y="277329"/>
                  <a:pt x="456010" y="235236"/>
                  <a:pt x="465364" y="231728"/>
                </a:cubicBezTo>
                <a:cubicBezTo>
                  <a:pt x="474719" y="228220"/>
                  <a:pt x="491088" y="224712"/>
                  <a:pt x="491088" y="215358"/>
                </a:cubicBezTo>
                <a:cubicBezTo>
                  <a:pt x="491088" y="206004"/>
                  <a:pt x="458349" y="188465"/>
                  <a:pt x="473549" y="172095"/>
                </a:cubicBezTo>
                <a:cubicBezTo>
                  <a:pt x="488749" y="155726"/>
                  <a:pt x="534350" y="144033"/>
                  <a:pt x="534350" y="144033"/>
                </a:cubicBezTo>
                <a:cubicBezTo>
                  <a:pt x="561244" y="132341"/>
                  <a:pt x="561244" y="132341"/>
                  <a:pt x="561244" y="132341"/>
                </a:cubicBezTo>
                <a:cubicBezTo>
                  <a:pt x="570598" y="85570"/>
                  <a:pt x="570598" y="85570"/>
                  <a:pt x="570598" y="85570"/>
                </a:cubicBezTo>
                <a:cubicBezTo>
                  <a:pt x="555397" y="79724"/>
                  <a:pt x="555397" y="79724"/>
                  <a:pt x="555397" y="79724"/>
                </a:cubicBezTo>
                <a:cubicBezTo>
                  <a:pt x="555397" y="79724"/>
                  <a:pt x="570598" y="66862"/>
                  <a:pt x="564751" y="55170"/>
                </a:cubicBezTo>
                <a:cubicBezTo>
                  <a:pt x="558905" y="45816"/>
                  <a:pt x="514473" y="52831"/>
                  <a:pt x="514473" y="52831"/>
                </a:cubicBezTo>
                <a:cubicBezTo>
                  <a:pt x="491088" y="52831"/>
                  <a:pt x="491088" y="52831"/>
                  <a:pt x="491088" y="52831"/>
                </a:cubicBezTo>
                <a:cubicBezTo>
                  <a:pt x="481734" y="28277"/>
                  <a:pt x="481734" y="28277"/>
                  <a:pt x="481734" y="28277"/>
                </a:cubicBezTo>
                <a:cubicBezTo>
                  <a:pt x="472380" y="28277"/>
                  <a:pt x="472380" y="28277"/>
                  <a:pt x="472380" y="28277"/>
                </a:cubicBezTo>
                <a:cubicBezTo>
                  <a:pt x="472380" y="28277"/>
                  <a:pt x="470041" y="1384"/>
                  <a:pt x="452502" y="215"/>
                </a:cubicBezTo>
                <a:cubicBezTo>
                  <a:pt x="432625" y="-2124"/>
                  <a:pt x="429117" y="15415"/>
                  <a:pt x="429117" y="15415"/>
                </a:cubicBezTo>
                <a:cubicBezTo>
                  <a:pt x="378839" y="11907"/>
                  <a:pt x="378839" y="11907"/>
                  <a:pt x="378839" y="11907"/>
                </a:cubicBezTo>
                <a:cubicBezTo>
                  <a:pt x="358962" y="34123"/>
                  <a:pt x="358962" y="34123"/>
                  <a:pt x="358962" y="34123"/>
                </a:cubicBezTo>
                <a:cubicBezTo>
                  <a:pt x="347269" y="27107"/>
                  <a:pt x="347269" y="27107"/>
                  <a:pt x="347269" y="27107"/>
                </a:cubicBezTo>
                <a:cubicBezTo>
                  <a:pt x="320376" y="29446"/>
                  <a:pt x="320376" y="29446"/>
                  <a:pt x="320376" y="29446"/>
                </a:cubicBezTo>
                <a:cubicBezTo>
                  <a:pt x="316869" y="54001"/>
                  <a:pt x="316869" y="54001"/>
                  <a:pt x="316869" y="54001"/>
                </a:cubicBezTo>
                <a:cubicBezTo>
                  <a:pt x="316869" y="54001"/>
                  <a:pt x="313361" y="46985"/>
                  <a:pt x="291145" y="50493"/>
                </a:cubicBezTo>
                <a:cubicBezTo>
                  <a:pt x="270099" y="54001"/>
                  <a:pt x="299330" y="75047"/>
                  <a:pt x="299330" y="75047"/>
                </a:cubicBezTo>
                <a:cubicBezTo>
                  <a:pt x="289976" y="86740"/>
                  <a:pt x="289976" y="86740"/>
                  <a:pt x="289976" y="86740"/>
                </a:cubicBezTo>
                <a:cubicBezTo>
                  <a:pt x="268929" y="77386"/>
                  <a:pt x="268929" y="77386"/>
                  <a:pt x="268929" y="77386"/>
                </a:cubicBezTo>
                <a:cubicBezTo>
                  <a:pt x="242036" y="83232"/>
                  <a:pt x="242036" y="83232"/>
                  <a:pt x="242036" y="83232"/>
                </a:cubicBezTo>
                <a:cubicBezTo>
                  <a:pt x="230344" y="61016"/>
                  <a:pt x="230344" y="61016"/>
                  <a:pt x="230344" y="61016"/>
                </a:cubicBezTo>
                <a:cubicBezTo>
                  <a:pt x="220990" y="91417"/>
                  <a:pt x="220990" y="91417"/>
                  <a:pt x="220990" y="91417"/>
                </a:cubicBezTo>
                <a:cubicBezTo>
                  <a:pt x="209297" y="103109"/>
                  <a:pt x="209297" y="103109"/>
                  <a:pt x="209297" y="103109"/>
                </a:cubicBezTo>
                <a:cubicBezTo>
                  <a:pt x="206958" y="131171"/>
                  <a:pt x="206958" y="131171"/>
                  <a:pt x="206958" y="131171"/>
                </a:cubicBezTo>
                <a:cubicBezTo>
                  <a:pt x="175389" y="99602"/>
                  <a:pt x="175389" y="99602"/>
                  <a:pt x="175389" y="99602"/>
                </a:cubicBezTo>
                <a:cubicBezTo>
                  <a:pt x="166034" y="97263"/>
                  <a:pt x="166034" y="97263"/>
                  <a:pt x="166034" y="97263"/>
                </a:cubicBezTo>
                <a:cubicBezTo>
                  <a:pt x="166034" y="97263"/>
                  <a:pt x="157850" y="69201"/>
                  <a:pt x="150834" y="69201"/>
                </a:cubicBezTo>
                <a:cubicBezTo>
                  <a:pt x="142649" y="69201"/>
                  <a:pt x="129788" y="80893"/>
                  <a:pt x="129788" y="80893"/>
                </a:cubicBezTo>
                <a:cubicBezTo>
                  <a:pt x="129788" y="80893"/>
                  <a:pt x="137972" y="101940"/>
                  <a:pt x="118095" y="118310"/>
                </a:cubicBezTo>
                <a:cubicBezTo>
                  <a:pt x="98218" y="133510"/>
                  <a:pt x="88864" y="108956"/>
                  <a:pt x="79509" y="108956"/>
                </a:cubicBezTo>
                <a:cubicBezTo>
                  <a:pt x="70155" y="108956"/>
                  <a:pt x="52617" y="121817"/>
                  <a:pt x="52617" y="121817"/>
                </a:cubicBezTo>
                <a:cubicBezTo>
                  <a:pt x="38585" y="121817"/>
                  <a:pt x="38585" y="121817"/>
                  <a:pt x="38585" y="121817"/>
                </a:cubicBezTo>
                <a:cubicBezTo>
                  <a:pt x="38585" y="130002"/>
                  <a:pt x="18708" y="137018"/>
                  <a:pt x="18708" y="137018"/>
                </a:cubicBezTo>
                <a:cubicBezTo>
                  <a:pt x="33908" y="152218"/>
                  <a:pt x="33908" y="152218"/>
                  <a:pt x="33908" y="152218"/>
                </a:cubicBezTo>
                <a:cubicBezTo>
                  <a:pt x="33908" y="152218"/>
                  <a:pt x="54955" y="159234"/>
                  <a:pt x="54955" y="176773"/>
                </a:cubicBezTo>
                <a:cubicBezTo>
                  <a:pt x="54955" y="193142"/>
                  <a:pt x="17539" y="195480"/>
                  <a:pt x="17539" y="195480"/>
                </a:cubicBezTo>
                <a:cubicBezTo>
                  <a:pt x="0" y="198988"/>
                  <a:pt x="0" y="198988"/>
                  <a:pt x="0" y="198988"/>
                </a:cubicBezTo>
                <a:cubicBezTo>
                  <a:pt x="11693" y="223543"/>
                  <a:pt x="11693" y="223543"/>
                  <a:pt x="11693" y="223543"/>
                </a:cubicBezTo>
                <a:cubicBezTo>
                  <a:pt x="25723" y="223543"/>
                  <a:pt x="25723" y="223543"/>
                  <a:pt x="25723" y="223543"/>
                </a:cubicBezTo>
                <a:cubicBezTo>
                  <a:pt x="25723" y="223543"/>
                  <a:pt x="33908" y="229389"/>
                  <a:pt x="35078" y="238743"/>
                </a:cubicBezTo>
                <a:cubicBezTo>
                  <a:pt x="37416" y="248097"/>
                  <a:pt x="25723" y="248097"/>
                  <a:pt x="23385" y="266805"/>
                </a:cubicBezTo>
                <a:cubicBezTo>
                  <a:pt x="21046" y="285513"/>
                  <a:pt x="49109" y="287852"/>
                  <a:pt x="49109" y="287852"/>
                </a:cubicBezTo>
                <a:cubicBezTo>
                  <a:pt x="54955" y="299545"/>
                  <a:pt x="54955" y="299545"/>
                  <a:pt x="54955" y="299545"/>
                </a:cubicBezTo>
                <a:cubicBezTo>
                  <a:pt x="54955" y="299545"/>
                  <a:pt x="81848" y="296037"/>
                  <a:pt x="87694" y="303052"/>
                </a:cubicBezTo>
                <a:cubicBezTo>
                  <a:pt x="93541" y="310068"/>
                  <a:pt x="81848" y="329945"/>
                  <a:pt x="73663" y="329945"/>
                </a:cubicBezTo>
                <a:cubicBezTo>
                  <a:pt x="70155" y="329945"/>
                  <a:pt x="67817" y="333453"/>
                  <a:pt x="67817" y="339299"/>
                </a:cubicBezTo>
                <a:cubicBezTo>
                  <a:pt x="85356" y="336961"/>
                  <a:pt x="105233" y="335791"/>
                  <a:pt x="112249" y="327607"/>
                </a:cubicBezTo>
                <a:cubicBezTo>
                  <a:pt x="126280" y="314745"/>
                  <a:pt x="160188" y="274990"/>
                  <a:pt x="180066" y="274990"/>
                </a:cubicBezTo>
                <a:cubicBezTo>
                  <a:pt x="199943" y="274990"/>
                  <a:pt x="256067" y="287852"/>
                  <a:pt x="279452" y="306560"/>
                </a:cubicBezTo>
                <a:cubicBezTo>
                  <a:pt x="302838" y="325268"/>
                  <a:pt x="311023" y="362685"/>
                  <a:pt x="311023" y="362685"/>
                </a:cubicBezTo>
                <a:cubicBezTo>
                  <a:pt x="326223" y="377885"/>
                  <a:pt x="326223" y="377885"/>
                  <a:pt x="326223" y="377885"/>
                </a:cubicBezTo>
                <a:cubicBezTo>
                  <a:pt x="326223" y="377885"/>
                  <a:pt x="311023" y="417639"/>
                  <a:pt x="328561" y="426994"/>
                </a:cubicBezTo>
                <a:cubicBezTo>
                  <a:pt x="346100" y="436348"/>
                  <a:pt x="375332" y="445702"/>
                  <a:pt x="375332" y="445702"/>
                </a:cubicBezTo>
                <a:cubicBezTo>
                  <a:pt x="383516" y="470256"/>
                  <a:pt x="383516" y="470256"/>
                  <a:pt x="383516" y="470256"/>
                </a:cubicBezTo>
                <a:cubicBezTo>
                  <a:pt x="422102" y="472595"/>
                  <a:pt x="422102" y="472595"/>
                  <a:pt x="422102" y="472595"/>
                </a:cubicBezTo>
                <a:cubicBezTo>
                  <a:pt x="422102" y="472595"/>
                  <a:pt x="486411" y="536904"/>
                  <a:pt x="503950" y="555612"/>
                </a:cubicBezTo>
                <a:cubicBezTo>
                  <a:pt x="521489" y="574320"/>
                  <a:pt x="536689" y="591859"/>
                  <a:pt x="536689" y="591859"/>
                </a:cubicBezTo>
                <a:cubicBezTo>
                  <a:pt x="589306" y="594197"/>
                  <a:pt x="589306" y="594197"/>
                  <a:pt x="589306" y="594197"/>
                </a:cubicBezTo>
                <a:cubicBezTo>
                  <a:pt x="589306" y="594197"/>
                  <a:pt x="603337" y="622259"/>
                  <a:pt x="632568" y="631614"/>
                </a:cubicBezTo>
                <a:cubicBezTo>
                  <a:pt x="661800" y="640968"/>
                  <a:pt x="699216" y="633952"/>
                  <a:pt x="705062" y="646814"/>
                </a:cubicBezTo>
                <a:cubicBezTo>
                  <a:pt x="710908" y="659676"/>
                  <a:pt x="713247" y="702939"/>
                  <a:pt x="737802" y="708785"/>
                </a:cubicBezTo>
                <a:cubicBezTo>
                  <a:pt x="763525" y="714631"/>
                  <a:pt x="772879" y="705277"/>
                  <a:pt x="772879" y="705277"/>
                </a:cubicBezTo>
                <a:cubicBezTo>
                  <a:pt x="772879" y="705277"/>
                  <a:pt x="778726" y="741524"/>
                  <a:pt x="782233" y="767248"/>
                </a:cubicBezTo>
                <a:cubicBezTo>
                  <a:pt x="785741" y="794140"/>
                  <a:pt x="811465" y="791802"/>
                  <a:pt x="811465" y="810510"/>
                </a:cubicBezTo>
                <a:cubicBezTo>
                  <a:pt x="811465" y="829218"/>
                  <a:pt x="813803" y="842080"/>
                  <a:pt x="813803" y="842080"/>
                </a:cubicBezTo>
                <a:cubicBezTo>
                  <a:pt x="788079" y="839741"/>
                  <a:pt x="788079" y="839741"/>
                  <a:pt x="788079" y="839741"/>
                </a:cubicBezTo>
                <a:cubicBezTo>
                  <a:pt x="785741" y="867804"/>
                  <a:pt x="785741" y="867804"/>
                  <a:pt x="785741" y="867804"/>
                </a:cubicBezTo>
                <a:cubicBezTo>
                  <a:pt x="785741" y="867804"/>
                  <a:pt x="747155" y="922759"/>
                  <a:pt x="768202" y="922759"/>
                </a:cubicBezTo>
                <a:cubicBezTo>
                  <a:pt x="789249" y="922759"/>
                  <a:pt x="805618" y="911066"/>
                  <a:pt x="805618" y="911066"/>
                </a:cubicBezTo>
                <a:cubicBezTo>
                  <a:pt x="820819" y="883004"/>
                  <a:pt x="820819" y="883004"/>
                  <a:pt x="820819" y="883004"/>
                </a:cubicBezTo>
                <a:cubicBezTo>
                  <a:pt x="846542" y="879496"/>
                  <a:pt x="846542" y="879496"/>
                  <a:pt x="846542" y="879496"/>
                </a:cubicBezTo>
                <a:cubicBezTo>
                  <a:pt x="846542" y="879496"/>
                  <a:pt x="840696" y="837403"/>
                  <a:pt x="848881" y="832726"/>
                </a:cubicBezTo>
                <a:cubicBezTo>
                  <a:pt x="857066" y="826880"/>
                  <a:pt x="896820" y="816356"/>
                  <a:pt x="896820" y="816356"/>
                </a:cubicBezTo>
                <a:cubicBezTo>
                  <a:pt x="896820" y="816356"/>
                  <a:pt x="887466" y="778940"/>
                  <a:pt x="879281" y="770755"/>
                </a:cubicBezTo>
                <a:cubicBezTo>
                  <a:pt x="871097" y="762570"/>
                  <a:pt x="836019" y="753216"/>
                  <a:pt x="838357" y="740355"/>
                </a:cubicBezTo>
                <a:cubicBezTo>
                  <a:pt x="840696" y="727493"/>
                  <a:pt x="865251" y="663184"/>
                  <a:pt x="881620" y="669030"/>
                </a:cubicBezTo>
                <a:cubicBezTo>
                  <a:pt x="896820" y="674876"/>
                  <a:pt x="910852" y="681892"/>
                  <a:pt x="910852" y="681892"/>
                </a:cubicBezTo>
                <a:cubicBezTo>
                  <a:pt x="949437" y="681892"/>
                  <a:pt x="949437" y="681892"/>
                  <a:pt x="949437" y="681892"/>
                </a:cubicBezTo>
                <a:cubicBezTo>
                  <a:pt x="949437" y="681892"/>
                  <a:pt x="955283" y="725154"/>
                  <a:pt x="982176" y="727493"/>
                </a:cubicBezTo>
                <a:cubicBezTo>
                  <a:pt x="1007900" y="727493"/>
                  <a:pt x="1014915" y="700600"/>
                  <a:pt x="999715" y="684230"/>
                </a:cubicBezTo>
                <a:close/>
                <a:moveTo>
                  <a:pt x="230344" y="587182"/>
                </a:moveTo>
                <a:cubicBezTo>
                  <a:pt x="206958" y="584843"/>
                  <a:pt x="183573" y="624598"/>
                  <a:pt x="168373" y="624598"/>
                </a:cubicBezTo>
                <a:cubicBezTo>
                  <a:pt x="153173" y="624598"/>
                  <a:pt x="130957" y="602382"/>
                  <a:pt x="130957" y="602382"/>
                </a:cubicBezTo>
                <a:cubicBezTo>
                  <a:pt x="122772" y="623429"/>
                  <a:pt x="122772" y="623429"/>
                  <a:pt x="122772" y="623429"/>
                </a:cubicBezTo>
                <a:cubicBezTo>
                  <a:pt x="122772" y="623429"/>
                  <a:pt x="152003" y="647983"/>
                  <a:pt x="152003" y="666691"/>
                </a:cubicBezTo>
                <a:cubicBezTo>
                  <a:pt x="152003" y="685400"/>
                  <a:pt x="143819" y="718139"/>
                  <a:pt x="143819" y="718139"/>
                </a:cubicBezTo>
                <a:cubicBezTo>
                  <a:pt x="155511" y="731001"/>
                  <a:pt x="155511" y="731001"/>
                  <a:pt x="155511" y="731001"/>
                </a:cubicBezTo>
                <a:cubicBezTo>
                  <a:pt x="140311" y="740355"/>
                  <a:pt x="140311" y="740355"/>
                  <a:pt x="140311" y="740355"/>
                </a:cubicBezTo>
                <a:cubicBezTo>
                  <a:pt x="149665" y="798817"/>
                  <a:pt x="149665" y="798817"/>
                  <a:pt x="149665" y="798817"/>
                </a:cubicBezTo>
                <a:cubicBezTo>
                  <a:pt x="132126" y="798817"/>
                  <a:pt x="132126" y="798817"/>
                  <a:pt x="132126" y="798817"/>
                </a:cubicBezTo>
                <a:cubicBezTo>
                  <a:pt x="157850" y="819864"/>
                  <a:pt x="157850" y="819864"/>
                  <a:pt x="157850" y="819864"/>
                </a:cubicBezTo>
                <a:cubicBezTo>
                  <a:pt x="189419" y="819864"/>
                  <a:pt x="198774" y="780109"/>
                  <a:pt x="198774" y="780109"/>
                </a:cubicBezTo>
                <a:cubicBezTo>
                  <a:pt x="198774" y="780109"/>
                  <a:pt x="222159" y="810510"/>
                  <a:pt x="239698" y="796479"/>
                </a:cubicBezTo>
                <a:cubicBezTo>
                  <a:pt x="257237" y="783617"/>
                  <a:pt x="249052" y="749709"/>
                  <a:pt x="249052" y="749709"/>
                </a:cubicBezTo>
                <a:cubicBezTo>
                  <a:pt x="257237" y="731001"/>
                  <a:pt x="257237" y="731001"/>
                  <a:pt x="257237" y="731001"/>
                </a:cubicBezTo>
                <a:cubicBezTo>
                  <a:pt x="257237" y="698261"/>
                  <a:pt x="257237" y="698261"/>
                  <a:pt x="257237" y="698261"/>
                </a:cubicBezTo>
                <a:cubicBezTo>
                  <a:pt x="257237" y="698261"/>
                  <a:pt x="245544" y="694754"/>
                  <a:pt x="247882" y="685400"/>
                </a:cubicBezTo>
                <a:cubicBezTo>
                  <a:pt x="250221" y="676045"/>
                  <a:pt x="271268" y="676045"/>
                  <a:pt x="271268" y="663184"/>
                </a:cubicBezTo>
                <a:cubicBezTo>
                  <a:pt x="270099" y="650322"/>
                  <a:pt x="253729" y="589520"/>
                  <a:pt x="230344" y="587182"/>
                </a:cubicBezTo>
                <a:close/>
                <a:moveTo>
                  <a:pt x="733124" y="902881"/>
                </a:moveTo>
                <a:cubicBezTo>
                  <a:pt x="733124" y="902881"/>
                  <a:pt x="707401" y="890020"/>
                  <a:pt x="694539" y="893527"/>
                </a:cubicBezTo>
                <a:cubicBezTo>
                  <a:pt x="680508" y="897035"/>
                  <a:pt x="661800" y="909897"/>
                  <a:pt x="661800" y="909897"/>
                </a:cubicBezTo>
                <a:cubicBezTo>
                  <a:pt x="661800" y="909897"/>
                  <a:pt x="624383" y="915743"/>
                  <a:pt x="609183" y="915743"/>
                </a:cubicBezTo>
                <a:cubicBezTo>
                  <a:pt x="593983" y="915743"/>
                  <a:pt x="565921" y="885342"/>
                  <a:pt x="560074" y="891189"/>
                </a:cubicBezTo>
                <a:cubicBezTo>
                  <a:pt x="554228" y="897035"/>
                  <a:pt x="539028" y="913405"/>
                  <a:pt x="539028" y="913405"/>
                </a:cubicBezTo>
                <a:cubicBezTo>
                  <a:pt x="513304" y="899374"/>
                  <a:pt x="513304" y="899374"/>
                  <a:pt x="513304" y="899374"/>
                </a:cubicBezTo>
                <a:cubicBezTo>
                  <a:pt x="513304" y="899374"/>
                  <a:pt x="474719" y="908728"/>
                  <a:pt x="489919" y="930944"/>
                </a:cubicBezTo>
                <a:cubicBezTo>
                  <a:pt x="510965" y="961344"/>
                  <a:pt x="534350" y="951990"/>
                  <a:pt x="544874" y="955498"/>
                </a:cubicBezTo>
                <a:cubicBezTo>
                  <a:pt x="554228" y="959006"/>
                  <a:pt x="564751" y="974206"/>
                  <a:pt x="568259" y="982391"/>
                </a:cubicBezTo>
                <a:cubicBezTo>
                  <a:pt x="571767" y="990576"/>
                  <a:pt x="615030" y="1009284"/>
                  <a:pt x="615030" y="1009284"/>
                </a:cubicBezTo>
                <a:cubicBezTo>
                  <a:pt x="640753" y="1001099"/>
                  <a:pt x="640753" y="1001099"/>
                  <a:pt x="640753" y="1001099"/>
                </a:cubicBezTo>
                <a:cubicBezTo>
                  <a:pt x="640753" y="1001099"/>
                  <a:pt x="667646" y="1040854"/>
                  <a:pt x="705062" y="1043192"/>
                </a:cubicBezTo>
                <a:cubicBezTo>
                  <a:pt x="742479" y="1045531"/>
                  <a:pt x="731955" y="1012792"/>
                  <a:pt x="731955" y="1012792"/>
                </a:cubicBezTo>
                <a:cubicBezTo>
                  <a:pt x="731955" y="1012792"/>
                  <a:pt x="722601" y="981222"/>
                  <a:pt x="722601" y="967190"/>
                </a:cubicBezTo>
                <a:cubicBezTo>
                  <a:pt x="722601" y="954329"/>
                  <a:pt x="731955" y="935621"/>
                  <a:pt x="743648" y="925097"/>
                </a:cubicBezTo>
                <a:cubicBezTo>
                  <a:pt x="755340" y="915743"/>
                  <a:pt x="743648" y="883004"/>
                  <a:pt x="743648" y="883004"/>
                </a:cubicBezTo>
                <a:lnTo>
                  <a:pt x="733124" y="902881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9" name="Полилиния: фигура 947">
            <a:extLst>
              <a:ext uri="{FF2B5EF4-FFF2-40B4-BE49-F238E27FC236}">
                <a16:creationId xmlns:a16="http://schemas.microsoft.com/office/drawing/2014/main" id="{554117B9-5A9C-4296-89A7-B18183606B92}"/>
              </a:ext>
            </a:extLst>
          </p:cNvPr>
          <p:cNvSpPr/>
          <p:nvPr/>
        </p:nvSpPr>
        <p:spPr>
          <a:xfrm>
            <a:off x="5217592" y="5041726"/>
            <a:ext cx="542119" cy="248047"/>
          </a:xfrm>
          <a:custGeom>
            <a:avLst/>
            <a:gdLst>
              <a:gd name="connsiteX0" fmla="*/ 531596 w 542119"/>
              <a:gd name="connsiteY0" fmla="*/ 133460 h 248047"/>
              <a:gd name="connsiteX1" fmla="*/ 517565 w 542119"/>
              <a:gd name="connsiteY1" fmla="*/ 121767 h 248047"/>
              <a:gd name="connsiteX2" fmla="*/ 519903 w 542119"/>
              <a:gd name="connsiteY2" fmla="*/ 112413 h 248047"/>
              <a:gd name="connsiteX3" fmla="*/ 493010 w 542119"/>
              <a:gd name="connsiteY3" fmla="*/ 108906 h 248047"/>
              <a:gd name="connsiteX4" fmla="*/ 477810 w 542119"/>
              <a:gd name="connsiteY4" fmla="*/ 92536 h 248047"/>
              <a:gd name="connsiteX5" fmla="*/ 463779 w 542119"/>
              <a:gd name="connsiteY5" fmla="*/ 104228 h 248047"/>
              <a:gd name="connsiteX6" fmla="*/ 438055 w 542119"/>
              <a:gd name="connsiteY6" fmla="*/ 78505 h 248047"/>
              <a:gd name="connsiteX7" fmla="*/ 422855 w 542119"/>
              <a:gd name="connsiteY7" fmla="*/ 76166 h 248047"/>
              <a:gd name="connsiteX8" fmla="*/ 407655 w 542119"/>
              <a:gd name="connsiteY8" fmla="*/ 70320 h 248047"/>
              <a:gd name="connsiteX9" fmla="*/ 378423 w 542119"/>
              <a:gd name="connsiteY9" fmla="*/ 85520 h 248047"/>
              <a:gd name="connsiteX10" fmla="*/ 349192 w 542119"/>
              <a:gd name="connsiteY10" fmla="*/ 78505 h 248047"/>
              <a:gd name="connsiteX11" fmla="*/ 341007 w 542119"/>
              <a:gd name="connsiteY11" fmla="*/ 63304 h 248047"/>
              <a:gd name="connsiteX12" fmla="*/ 329314 w 542119"/>
              <a:gd name="connsiteY12" fmla="*/ 57458 h 248047"/>
              <a:gd name="connsiteX13" fmla="*/ 343346 w 542119"/>
              <a:gd name="connsiteY13" fmla="*/ 50443 h 248047"/>
              <a:gd name="connsiteX14" fmla="*/ 337499 w 542119"/>
              <a:gd name="connsiteY14" fmla="*/ 41089 h 248047"/>
              <a:gd name="connsiteX15" fmla="*/ 305929 w 542119"/>
              <a:gd name="connsiteY15" fmla="*/ 43427 h 248047"/>
              <a:gd name="connsiteX16" fmla="*/ 280206 w 542119"/>
              <a:gd name="connsiteY16" fmla="*/ 24719 h 248047"/>
              <a:gd name="connsiteX17" fmla="*/ 253313 w 542119"/>
              <a:gd name="connsiteY17" fmla="*/ 22380 h 248047"/>
              <a:gd name="connsiteX18" fmla="*/ 247466 w 542119"/>
              <a:gd name="connsiteY18" fmla="*/ 6011 h 248047"/>
              <a:gd name="connsiteX19" fmla="*/ 221743 w 542119"/>
              <a:gd name="connsiteY19" fmla="*/ 2503 h 248047"/>
              <a:gd name="connsiteX20" fmla="*/ 206542 w 542119"/>
              <a:gd name="connsiteY20" fmla="*/ 18873 h 248047"/>
              <a:gd name="connsiteX21" fmla="*/ 183157 w 542119"/>
              <a:gd name="connsiteY21" fmla="*/ 165 h 248047"/>
              <a:gd name="connsiteX22" fmla="*/ 165618 w 542119"/>
              <a:gd name="connsiteY22" fmla="*/ 18873 h 248047"/>
              <a:gd name="connsiteX23" fmla="*/ 138725 w 542119"/>
              <a:gd name="connsiteY23" fmla="*/ 22380 h 248047"/>
              <a:gd name="connsiteX24" fmla="*/ 136387 w 542119"/>
              <a:gd name="connsiteY24" fmla="*/ 34073 h 248047"/>
              <a:gd name="connsiteX25" fmla="*/ 109494 w 542119"/>
              <a:gd name="connsiteY25" fmla="*/ 36412 h 248047"/>
              <a:gd name="connsiteX26" fmla="*/ 105986 w 542119"/>
              <a:gd name="connsiteY26" fmla="*/ 43427 h 248047"/>
              <a:gd name="connsiteX27" fmla="*/ 84940 w 542119"/>
              <a:gd name="connsiteY27" fmla="*/ 49273 h 248047"/>
              <a:gd name="connsiteX28" fmla="*/ 70908 w 542119"/>
              <a:gd name="connsiteY28" fmla="*/ 65643 h 248047"/>
              <a:gd name="connsiteX29" fmla="*/ 56877 w 542119"/>
              <a:gd name="connsiteY29" fmla="*/ 53950 h 248047"/>
              <a:gd name="connsiteX30" fmla="*/ 37000 w 542119"/>
              <a:gd name="connsiteY30" fmla="*/ 65643 h 248047"/>
              <a:gd name="connsiteX31" fmla="*/ 22969 w 542119"/>
              <a:gd name="connsiteY31" fmla="*/ 65643 h 248047"/>
              <a:gd name="connsiteX32" fmla="*/ 17123 w 542119"/>
              <a:gd name="connsiteY32" fmla="*/ 77336 h 248047"/>
              <a:gd name="connsiteX33" fmla="*/ 1922 w 542119"/>
              <a:gd name="connsiteY33" fmla="*/ 70320 h 248047"/>
              <a:gd name="connsiteX34" fmla="*/ 5430 w 542119"/>
              <a:gd name="connsiteY34" fmla="*/ 92536 h 248047"/>
              <a:gd name="connsiteX35" fmla="*/ 17123 w 542119"/>
              <a:gd name="connsiteY35" fmla="*/ 94874 h 248047"/>
              <a:gd name="connsiteX36" fmla="*/ 28815 w 542119"/>
              <a:gd name="connsiteY36" fmla="*/ 111244 h 248047"/>
              <a:gd name="connsiteX37" fmla="*/ 14784 w 542119"/>
              <a:gd name="connsiteY37" fmla="*/ 122937 h 248047"/>
              <a:gd name="connsiteX38" fmla="*/ 32323 w 542119"/>
              <a:gd name="connsiteY38" fmla="*/ 138137 h 248047"/>
              <a:gd name="connsiteX39" fmla="*/ 35831 w 542119"/>
              <a:gd name="connsiteY39" fmla="*/ 149830 h 248047"/>
              <a:gd name="connsiteX40" fmla="*/ 47523 w 542119"/>
              <a:gd name="connsiteY40" fmla="*/ 153337 h 248047"/>
              <a:gd name="connsiteX41" fmla="*/ 51031 w 542119"/>
              <a:gd name="connsiteY41" fmla="*/ 165030 h 248047"/>
              <a:gd name="connsiteX42" fmla="*/ 76755 w 542119"/>
              <a:gd name="connsiteY42" fmla="*/ 168538 h 248047"/>
              <a:gd name="connsiteX43" fmla="*/ 82601 w 542119"/>
              <a:gd name="connsiteY43" fmla="*/ 183738 h 248047"/>
              <a:gd name="connsiteX44" fmla="*/ 90786 w 542119"/>
              <a:gd name="connsiteY44" fmla="*/ 183738 h 248047"/>
              <a:gd name="connsiteX45" fmla="*/ 102478 w 542119"/>
              <a:gd name="connsiteY45" fmla="*/ 200108 h 248047"/>
              <a:gd name="connsiteX46" fmla="*/ 122356 w 542119"/>
              <a:gd name="connsiteY46" fmla="*/ 202446 h 248047"/>
              <a:gd name="connsiteX47" fmla="*/ 136387 w 542119"/>
              <a:gd name="connsiteY47" fmla="*/ 223493 h 248047"/>
              <a:gd name="connsiteX48" fmla="*/ 165618 w 542119"/>
              <a:gd name="connsiteY48" fmla="*/ 245709 h 248047"/>
              <a:gd name="connsiteX49" fmla="*/ 192511 w 542119"/>
              <a:gd name="connsiteY49" fmla="*/ 238693 h 248047"/>
              <a:gd name="connsiteX50" fmla="*/ 210050 w 542119"/>
              <a:gd name="connsiteY50" fmla="*/ 248047 h 248047"/>
              <a:gd name="connsiteX51" fmla="*/ 212389 w 542119"/>
              <a:gd name="connsiteY51" fmla="*/ 225831 h 248047"/>
              <a:gd name="connsiteX52" fmla="*/ 220574 w 542119"/>
              <a:gd name="connsiteY52" fmla="*/ 223493 h 248047"/>
              <a:gd name="connsiteX53" fmla="*/ 240451 w 542119"/>
              <a:gd name="connsiteY53" fmla="*/ 197769 h 248047"/>
              <a:gd name="connsiteX54" fmla="*/ 273190 w 542119"/>
              <a:gd name="connsiteY54" fmla="*/ 210631 h 248047"/>
              <a:gd name="connsiteX55" fmla="*/ 290729 w 542119"/>
              <a:gd name="connsiteY55" fmla="*/ 222324 h 248047"/>
              <a:gd name="connsiteX56" fmla="*/ 304760 w 542119"/>
              <a:gd name="connsiteY56" fmla="*/ 212969 h 248047"/>
              <a:gd name="connsiteX57" fmla="*/ 318791 w 542119"/>
              <a:gd name="connsiteY57" fmla="*/ 228170 h 248047"/>
              <a:gd name="connsiteX58" fmla="*/ 333991 w 542119"/>
              <a:gd name="connsiteY58" fmla="*/ 225831 h 248047"/>
              <a:gd name="connsiteX59" fmla="*/ 355038 w 542119"/>
              <a:gd name="connsiteY59" fmla="*/ 216477 h 248047"/>
              <a:gd name="connsiteX60" fmla="*/ 386608 w 542119"/>
              <a:gd name="connsiteY60" fmla="*/ 231678 h 248047"/>
              <a:gd name="connsiteX61" fmla="*/ 404147 w 542119"/>
              <a:gd name="connsiteY61" fmla="*/ 222324 h 248047"/>
              <a:gd name="connsiteX62" fmla="*/ 427532 w 542119"/>
              <a:gd name="connsiteY62" fmla="*/ 218816 h 248047"/>
              <a:gd name="connsiteX63" fmla="*/ 450917 w 542119"/>
              <a:gd name="connsiteY63" fmla="*/ 221154 h 248047"/>
              <a:gd name="connsiteX64" fmla="*/ 494180 w 542119"/>
              <a:gd name="connsiteY64" fmla="*/ 198938 h 248047"/>
              <a:gd name="connsiteX65" fmla="*/ 494180 w 542119"/>
              <a:gd name="connsiteY65" fmla="*/ 174384 h 248047"/>
              <a:gd name="connsiteX66" fmla="*/ 521072 w 542119"/>
              <a:gd name="connsiteY66" fmla="*/ 162691 h 248047"/>
              <a:gd name="connsiteX67" fmla="*/ 542119 w 542119"/>
              <a:gd name="connsiteY67" fmla="*/ 149830 h 248047"/>
              <a:gd name="connsiteX68" fmla="*/ 531596 w 542119"/>
              <a:gd name="connsiteY68" fmla="*/ 133460 h 2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42119" h="248047">
                <a:moveTo>
                  <a:pt x="531596" y="133460"/>
                </a:moveTo>
                <a:cubicBezTo>
                  <a:pt x="517565" y="121767"/>
                  <a:pt x="517565" y="121767"/>
                  <a:pt x="517565" y="121767"/>
                </a:cubicBezTo>
                <a:cubicBezTo>
                  <a:pt x="519903" y="112413"/>
                  <a:pt x="519903" y="112413"/>
                  <a:pt x="519903" y="112413"/>
                </a:cubicBezTo>
                <a:cubicBezTo>
                  <a:pt x="519903" y="112413"/>
                  <a:pt x="500026" y="108906"/>
                  <a:pt x="493010" y="108906"/>
                </a:cubicBezTo>
                <a:cubicBezTo>
                  <a:pt x="485995" y="108906"/>
                  <a:pt x="477810" y="92536"/>
                  <a:pt x="477810" y="92536"/>
                </a:cubicBezTo>
                <a:cubicBezTo>
                  <a:pt x="463779" y="104228"/>
                  <a:pt x="463779" y="104228"/>
                  <a:pt x="463779" y="104228"/>
                </a:cubicBezTo>
                <a:cubicBezTo>
                  <a:pt x="463779" y="104228"/>
                  <a:pt x="454425" y="79674"/>
                  <a:pt x="438055" y="78505"/>
                </a:cubicBezTo>
                <a:cubicBezTo>
                  <a:pt x="422855" y="76166"/>
                  <a:pt x="422855" y="76166"/>
                  <a:pt x="422855" y="76166"/>
                </a:cubicBezTo>
                <a:cubicBezTo>
                  <a:pt x="422855" y="76166"/>
                  <a:pt x="432209" y="63304"/>
                  <a:pt x="407655" y="70320"/>
                </a:cubicBezTo>
                <a:cubicBezTo>
                  <a:pt x="381931" y="77336"/>
                  <a:pt x="378423" y="85520"/>
                  <a:pt x="378423" y="85520"/>
                </a:cubicBezTo>
                <a:cubicBezTo>
                  <a:pt x="378423" y="85520"/>
                  <a:pt x="357376" y="82013"/>
                  <a:pt x="349192" y="78505"/>
                </a:cubicBezTo>
                <a:cubicBezTo>
                  <a:pt x="341007" y="74997"/>
                  <a:pt x="341007" y="63304"/>
                  <a:pt x="341007" y="63304"/>
                </a:cubicBezTo>
                <a:cubicBezTo>
                  <a:pt x="329314" y="57458"/>
                  <a:pt x="329314" y="57458"/>
                  <a:pt x="329314" y="57458"/>
                </a:cubicBezTo>
                <a:cubicBezTo>
                  <a:pt x="343346" y="50443"/>
                  <a:pt x="343346" y="50443"/>
                  <a:pt x="343346" y="50443"/>
                </a:cubicBezTo>
                <a:cubicBezTo>
                  <a:pt x="337499" y="41089"/>
                  <a:pt x="337499" y="41089"/>
                  <a:pt x="337499" y="41089"/>
                </a:cubicBezTo>
                <a:cubicBezTo>
                  <a:pt x="337499" y="41089"/>
                  <a:pt x="311775" y="43427"/>
                  <a:pt x="305929" y="43427"/>
                </a:cubicBezTo>
                <a:cubicBezTo>
                  <a:pt x="300083" y="43427"/>
                  <a:pt x="303591" y="31735"/>
                  <a:pt x="280206" y="24719"/>
                </a:cubicBezTo>
                <a:cubicBezTo>
                  <a:pt x="256821" y="17703"/>
                  <a:pt x="253313" y="22380"/>
                  <a:pt x="253313" y="22380"/>
                </a:cubicBezTo>
                <a:cubicBezTo>
                  <a:pt x="247466" y="6011"/>
                  <a:pt x="247466" y="6011"/>
                  <a:pt x="247466" y="6011"/>
                </a:cubicBezTo>
                <a:cubicBezTo>
                  <a:pt x="221743" y="2503"/>
                  <a:pt x="221743" y="2503"/>
                  <a:pt x="221743" y="2503"/>
                </a:cubicBezTo>
                <a:cubicBezTo>
                  <a:pt x="218235" y="9519"/>
                  <a:pt x="212389" y="18873"/>
                  <a:pt x="206542" y="18873"/>
                </a:cubicBezTo>
                <a:cubicBezTo>
                  <a:pt x="197188" y="21211"/>
                  <a:pt x="186665" y="-2174"/>
                  <a:pt x="183157" y="165"/>
                </a:cubicBezTo>
                <a:cubicBezTo>
                  <a:pt x="179649" y="2503"/>
                  <a:pt x="169126" y="13026"/>
                  <a:pt x="165618" y="18873"/>
                </a:cubicBezTo>
                <a:cubicBezTo>
                  <a:pt x="159772" y="24719"/>
                  <a:pt x="138725" y="22380"/>
                  <a:pt x="138725" y="22380"/>
                </a:cubicBezTo>
                <a:cubicBezTo>
                  <a:pt x="138725" y="22380"/>
                  <a:pt x="142233" y="31735"/>
                  <a:pt x="136387" y="34073"/>
                </a:cubicBezTo>
                <a:cubicBezTo>
                  <a:pt x="130541" y="36412"/>
                  <a:pt x="109494" y="36412"/>
                  <a:pt x="109494" y="36412"/>
                </a:cubicBezTo>
                <a:cubicBezTo>
                  <a:pt x="105986" y="43427"/>
                  <a:pt x="105986" y="43427"/>
                  <a:pt x="105986" y="43427"/>
                </a:cubicBezTo>
                <a:cubicBezTo>
                  <a:pt x="84940" y="49273"/>
                  <a:pt x="84940" y="49273"/>
                  <a:pt x="84940" y="49273"/>
                </a:cubicBezTo>
                <a:cubicBezTo>
                  <a:pt x="70908" y="65643"/>
                  <a:pt x="70908" y="65643"/>
                  <a:pt x="70908" y="65643"/>
                </a:cubicBezTo>
                <a:cubicBezTo>
                  <a:pt x="70908" y="65643"/>
                  <a:pt x="74416" y="58628"/>
                  <a:pt x="56877" y="53950"/>
                </a:cubicBezTo>
                <a:cubicBezTo>
                  <a:pt x="41677" y="50443"/>
                  <a:pt x="37000" y="65643"/>
                  <a:pt x="37000" y="65643"/>
                </a:cubicBezTo>
                <a:cubicBezTo>
                  <a:pt x="22969" y="65643"/>
                  <a:pt x="22969" y="65643"/>
                  <a:pt x="22969" y="65643"/>
                </a:cubicBezTo>
                <a:cubicBezTo>
                  <a:pt x="22969" y="65643"/>
                  <a:pt x="25307" y="74997"/>
                  <a:pt x="17123" y="77336"/>
                </a:cubicBezTo>
                <a:cubicBezTo>
                  <a:pt x="8938" y="77336"/>
                  <a:pt x="8938" y="65643"/>
                  <a:pt x="1922" y="70320"/>
                </a:cubicBezTo>
                <a:cubicBezTo>
                  <a:pt x="-3924" y="76166"/>
                  <a:pt x="5430" y="92536"/>
                  <a:pt x="5430" y="92536"/>
                </a:cubicBezTo>
                <a:cubicBezTo>
                  <a:pt x="17123" y="94874"/>
                  <a:pt x="17123" y="94874"/>
                  <a:pt x="17123" y="94874"/>
                </a:cubicBezTo>
                <a:cubicBezTo>
                  <a:pt x="28815" y="111244"/>
                  <a:pt x="28815" y="111244"/>
                  <a:pt x="28815" y="111244"/>
                </a:cubicBezTo>
                <a:cubicBezTo>
                  <a:pt x="28815" y="111244"/>
                  <a:pt x="13615" y="118260"/>
                  <a:pt x="14784" y="122937"/>
                </a:cubicBezTo>
                <a:cubicBezTo>
                  <a:pt x="17123" y="126444"/>
                  <a:pt x="32323" y="138137"/>
                  <a:pt x="32323" y="138137"/>
                </a:cubicBezTo>
                <a:cubicBezTo>
                  <a:pt x="35831" y="149830"/>
                  <a:pt x="35831" y="149830"/>
                  <a:pt x="35831" y="149830"/>
                </a:cubicBezTo>
                <a:cubicBezTo>
                  <a:pt x="47523" y="153337"/>
                  <a:pt x="47523" y="153337"/>
                  <a:pt x="47523" y="153337"/>
                </a:cubicBezTo>
                <a:cubicBezTo>
                  <a:pt x="47523" y="153337"/>
                  <a:pt x="35831" y="162691"/>
                  <a:pt x="51031" y="165030"/>
                </a:cubicBezTo>
                <a:cubicBezTo>
                  <a:pt x="65062" y="165030"/>
                  <a:pt x="76755" y="168538"/>
                  <a:pt x="76755" y="168538"/>
                </a:cubicBezTo>
                <a:cubicBezTo>
                  <a:pt x="82601" y="183738"/>
                  <a:pt x="82601" y="183738"/>
                  <a:pt x="82601" y="183738"/>
                </a:cubicBezTo>
                <a:cubicBezTo>
                  <a:pt x="90786" y="183738"/>
                  <a:pt x="90786" y="183738"/>
                  <a:pt x="90786" y="183738"/>
                </a:cubicBezTo>
                <a:cubicBezTo>
                  <a:pt x="102478" y="200108"/>
                  <a:pt x="102478" y="200108"/>
                  <a:pt x="102478" y="200108"/>
                </a:cubicBezTo>
                <a:cubicBezTo>
                  <a:pt x="102478" y="200108"/>
                  <a:pt x="111832" y="196600"/>
                  <a:pt x="122356" y="202446"/>
                </a:cubicBezTo>
                <a:cubicBezTo>
                  <a:pt x="134049" y="209462"/>
                  <a:pt x="136387" y="223493"/>
                  <a:pt x="136387" y="223493"/>
                </a:cubicBezTo>
                <a:cubicBezTo>
                  <a:pt x="136387" y="223493"/>
                  <a:pt x="151587" y="245709"/>
                  <a:pt x="165618" y="245709"/>
                </a:cubicBezTo>
                <a:cubicBezTo>
                  <a:pt x="180819" y="245709"/>
                  <a:pt x="192511" y="238693"/>
                  <a:pt x="192511" y="238693"/>
                </a:cubicBezTo>
                <a:cubicBezTo>
                  <a:pt x="210050" y="248047"/>
                  <a:pt x="210050" y="248047"/>
                  <a:pt x="210050" y="248047"/>
                </a:cubicBezTo>
                <a:cubicBezTo>
                  <a:pt x="212389" y="225831"/>
                  <a:pt x="212389" y="225831"/>
                  <a:pt x="212389" y="225831"/>
                </a:cubicBezTo>
                <a:cubicBezTo>
                  <a:pt x="220574" y="223493"/>
                  <a:pt x="220574" y="223493"/>
                  <a:pt x="220574" y="223493"/>
                </a:cubicBezTo>
                <a:cubicBezTo>
                  <a:pt x="220574" y="223493"/>
                  <a:pt x="234604" y="198938"/>
                  <a:pt x="240451" y="197769"/>
                </a:cubicBezTo>
                <a:cubicBezTo>
                  <a:pt x="248636" y="195431"/>
                  <a:pt x="273190" y="210631"/>
                  <a:pt x="273190" y="210631"/>
                </a:cubicBezTo>
                <a:cubicBezTo>
                  <a:pt x="290729" y="222324"/>
                  <a:pt x="290729" y="222324"/>
                  <a:pt x="290729" y="222324"/>
                </a:cubicBezTo>
                <a:cubicBezTo>
                  <a:pt x="304760" y="212969"/>
                  <a:pt x="304760" y="212969"/>
                  <a:pt x="304760" y="212969"/>
                </a:cubicBezTo>
                <a:cubicBezTo>
                  <a:pt x="318791" y="228170"/>
                  <a:pt x="318791" y="228170"/>
                  <a:pt x="318791" y="228170"/>
                </a:cubicBezTo>
                <a:cubicBezTo>
                  <a:pt x="333991" y="225831"/>
                  <a:pt x="333991" y="225831"/>
                  <a:pt x="333991" y="225831"/>
                </a:cubicBezTo>
                <a:cubicBezTo>
                  <a:pt x="333991" y="225831"/>
                  <a:pt x="342176" y="212969"/>
                  <a:pt x="355038" y="216477"/>
                </a:cubicBezTo>
                <a:cubicBezTo>
                  <a:pt x="370238" y="222324"/>
                  <a:pt x="386608" y="231678"/>
                  <a:pt x="386608" y="231678"/>
                </a:cubicBezTo>
                <a:cubicBezTo>
                  <a:pt x="386608" y="231678"/>
                  <a:pt x="395962" y="224662"/>
                  <a:pt x="404147" y="222324"/>
                </a:cubicBezTo>
                <a:cubicBezTo>
                  <a:pt x="409993" y="219985"/>
                  <a:pt x="421686" y="219985"/>
                  <a:pt x="427532" y="218816"/>
                </a:cubicBezTo>
                <a:cubicBezTo>
                  <a:pt x="429871" y="222324"/>
                  <a:pt x="441563" y="225831"/>
                  <a:pt x="450917" y="221154"/>
                </a:cubicBezTo>
                <a:cubicBezTo>
                  <a:pt x="464948" y="211800"/>
                  <a:pt x="494180" y="198938"/>
                  <a:pt x="494180" y="198938"/>
                </a:cubicBezTo>
                <a:cubicBezTo>
                  <a:pt x="494180" y="174384"/>
                  <a:pt x="494180" y="174384"/>
                  <a:pt x="494180" y="174384"/>
                </a:cubicBezTo>
                <a:cubicBezTo>
                  <a:pt x="521072" y="162691"/>
                  <a:pt x="521072" y="162691"/>
                  <a:pt x="521072" y="162691"/>
                </a:cubicBezTo>
                <a:cubicBezTo>
                  <a:pt x="542119" y="149830"/>
                  <a:pt x="542119" y="149830"/>
                  <a:pt x="542119" y="149830"/>
                </a:cubicBezTo>
                <a:cubicBezTo>
                  <a:pt x="536273" y="139306"/>
                  <a:pt x="531596" y="133460"/>
                  <a:pt x="531596" y="13346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0" name="Полилиния: фигура 948">
            <a:extLst>
              <a:ext uri="{FF2B5EF4-FFF2-40B4-BE49-F238E27FC236}">
                <a16:creationId xmlns:a16="http://schemas.microsoft.com/office/drawing/2014/main" id="{57F16A38-D5F3-4AA8-AD25-5EF4A7FD1999}"/>
              </a:ext>
            </a:extLst>
          </p:cNvPr>
          <p:cNvSpPr/>
          <p:nvPr/>
        </p:nvSpPr>
        <p:spPr>
          <a:xfrm>
            <a:off x="5217592" y="5041726"/>
            <a:ext cx="542119" cy="248047"/>
          </a:xfrm>
          <a:custGeom>
            <a:avLst/>
            <a:gdLst>
              <a:gd name="connsiteX0" fmla="*/ 531596 w 542119"/>
              <a:gd name="connsiteY0" fmla="*/ 133460 h 248047"/>
              <a:gd name="connsiteX1" fmla="*/ 517565 w 542119"/>
              <a:gd name="connsiteY1" fmla="*/ 121767 h 248047"/>
              <a:gd name="connsiteX2" fmla="*/ 519903 w 542119"/>
              <a:gd name="connsiteY2" fmla="*/ 112413 h 248047"/>
              <a:gd name="connsiteX3" fmla="*/ 493010 w 542119"/>
              <a:gd name="connsiteY3" fmla="*/ 108906 h 248047"/>
              <a:gd name="connsiteX4" fmla="*/ 477810 w 542119"/>
              <a:gd name="connsiteY4" fmla="*/ 92536 h 248047"/>
              <a:gd name="connsiteX5" fmla="*/ 463779 w 542119"/>
              <a:gd name="connsiteY5" fmla="*/ 104228 h 248047"/>
              <a:gd name="connsiteX6" fmla="*/ 438055 w 542119"/>
              <a:gd name="connsiteY6" fmla="*/ 78505 h 248047"/>
              <a:gd name="connsiteX7" fmla="*/ 422855 w 542119"/>
              <a:gd name="connsiteY7" fmla="*/ 76166 h 248047"/>
              <a:gd name="connsiteX8" fmla="*/ 407655 w 542119"/>
              <a:gd name="connsiteY8" fmla="*/ 70320 h 248047"/>
              <a:gd name="connsiteX9" fmla="*/ 378423 w 542119"/>
              <a:gd name="connsiteY9" fmla="*/ 85520 h 248047"/>
              <a:gd name="connsiteX10" fmla="*/ 349192 w 542119"/>
              <a:gd name="connsiteY10" fmla="*/ 78505 h 248047"/>
              <a:gd name="connsiteX11" fmla="*/ 341007 w 542119"/>
              <a:gd name="connsiteY11" fmla="*/ 63304 h 248047"/>
              <a:gd name="connsiteX12" fmla="*/ 329314 w 542119"/>
              <a:gd name="connsiteY12" fmla="*/ 57458 h 248047"/>
              <a:gd name="connsiteX13" fmla="*/ 343346 w 542119"/>
              <a:gd name="connsiteY13" fmla="*/ 50443 h 248047"/>
              <a:gd name="connsiteX14" fmla="*/ 337499 w 542119"/>
              <a:gd name="connsiteY14" fmla="*/ 41089 h 248047"/>
              <a:gd name="connsiteX15" fmla="*/ 305929 w 542119"/>
              <a:gd name="connsiteY15" fmla="*/ 43427 h 248047"/>
              <a:gd name="connsiteX16" fmla="*/ 280206 w 542119"/>
              <a:gd name="connsiteY16" fmla="*/ 24719 h 248047"/>
              <a:gd name="connsiteX17" fmla="*/ 253313 w 542119"/>
              <a:gd name="connsiteY17" fmla="*/ 22380 h 248047"/>
              <a:gd name="connsiteX18" fmla="*/ 247466 w 542119"/>
              <a:gd name="connsiteY18" fmla="*/ 6011 h 248047"/>
              <a:gd name="connsiteX19" fmla="*/ 221743 w 542119"/>
              <a:gd name="connsiteY19" fmla="*/ 2503 h 248047"/>
              <a:gd name="connsiteX20" fmla="*/ 206542 w 542119"/>
              <a:gd name="connsiteY20" fmla="*/ 18873 h 248047"/>
              <a:gd name="connsiteX21" fmla="*/ 183157 w 542119"/>
              <a:gd name="connsiteY21" fmla="*/ 165 h 248047"/>
              <a:gd name="connsiteX22" fmla="*/ 165618 w 542119"/>
              <a:gd name="connsiteY22" fmla="*/ 18873 h 248047"/>
              <a:gd name="connsiteX23" fmla="*/ 138725 w 542119"/>
              <a:gd name="connsiteY23" fmla="*/ 22380 h 248047"/>
              <a:gd name="connsiteX24" fmla="*/ 136387 w 542119"/>
              <a:gd name="connsiteY24" fmla="*/ 34073 h 248047"/>
              <a:gd name="connsiteX25" fmla="*/ 109494 w 542119"/>
              <a:gd name="connsiteY25" fmla="*/ 36412 h 248047"/>
              <a:gd name="connsiteX26" fmla="*/ 105986 w 542119"/>
              <a:gd name="connsiteY26" fmla="*/ 43427 h 248047"/>
              <a:gd name="connsiteX27" fmla="*/ 84940 w 542119"/>
              <a:gd name="connsiteY27" fmla="*/ 49273 h 248047"/>
              <a:gd name="connsiteX28" fmla="*/ 70908 w 542119"/>
              <a:gd name="connsiteY28" fmla="*/ 65643 h 248047"/>
              <a:gd name="connsiteX29" fmla="*/ 56877 w 542119"/>
              <a:gd name="connsiteY29" fmla="*/ 53950 h 248047"/>
              <a:gd name="connsiteX30" fmla="*/ 37000 w 542119"/>
              <a:gd name="connsiteY30" fmla="*/ 65643 h 248047"/>
              <a:gd name="connsiteX31" fmla="*/ 22969 w 542119"/>
              <a:gd name="connsiteY31" fmla="*/ 65643 h 248047"/>
              <a:gd name="connsiteX32" fmla="*/ 17123 w 542119"/>
              <a:gd name="connsiteY32" fmla="*/ 77336 h 248047"/>
              <a:gd name="connsiteX33" fmla="*/ 1922 w 542119"/>
              <a:gd name="connsiteY33" fmla="*/ 70320 h 248047"/>
              <a:gd name="connsiteX34" fmla="*/ 5430 w 542119"/>
              <a:gd name="connsiteY34" fmla="*/ 92536 h 248047"/>
              <a:gd name="connsiteX35" fmla="*/ 17123 w 542119"/>
              <a:gd name="connsiteY35" fmla="*/ 94874 h 248047"/>
              <a:gd name="connsiteX36" fmla="*/ 28815 w 542119"/>
              <a:gd name="connsiteY36" fmla="*/ 111244 h 248047"/>
              <a:gd name="connsiteX37" fmla="*/ 14784 w 542119"/>
              <a:gd name="connsiteY37" fmla="*/ 122937 h 248047"/>
              <a:gd name="connsiteX38" fmla="*/ 32323 w 542119"/>
              <a:gd name="connsiteY38" fmla="*/ 138137 h 248047"/>
              <a:gd name="connsiteX39" fmla="*/ 35831 w 542119"/>
              <a:gd name="connsiteY39" fmla="*/ 149830 h 248047"/>
              <a:gd name="connsiteX40" fmla="*/ 47523 w 542119"/>
              <a:gd name="connsiteY40" fmla="*/ 153337 h 248047"/>
              <a:gd name="connsiteX41" fmla="*/ 51031 w 542119"/>
              <a:gd name="connsiteY41" fmla="*/ 165030 h 248047"/>
              <a:gd name="connsiteX42" fmla="*/ 76755 w 542119"/>
              <a:gd name="connsiteY42" fmla="*/ 168538 h 248047"/>
              <a:gd name="connsiteX43" fmla="*/ 82601 w 542119"/>
              <a:gd name="connsiteY43" fmla="*/ 183738 h 248047"/>
              <a:gd name="connsiteX44" fmla="*/ 90786 w 542119"/>
              <a:gd name="connsiteY44" fmla="*/ 183738 h 248047"/>
              <a:gd name="connsiteX45" fmla="*/ 102478 w 542119"/>
              <a:gd name="connsiteY45" fmla="*/ 200108 h 248047"/>
              <a:gd name="connsiteX46" fmla="*/ 122356 w 542119"/>
              <a:gd name="connsiteY46" fmla="*/ 202446 h 248047"/>
              <a:gd name="connsiteX47" fmla="*/ 136387 w 542119"/>
              <a:gd name="connsiteY47" fmla="*/ 223493 h 248047"/>
              <a:gd name="connsiteX48" fmla="*/ 165618 w 542119"/>
              <a:gd name="connsiteY48" fmla="*/ 245709 h 248047"/>
              <a:gd name="connsiteX49" fmla="*/ 192511 w 542119"/>
              <a:gd name="connsiteY49" fmla="*/ 238693 h 248047"/>
              <a:gd name="connsiteX50" fmla="*/ 210050 w 542119"/>
              <a:gd name="connsiteY50" fmla="*/ 248047 h 248047"/>
              <a:gd name="connsiteX51" fmla="*/ 212389 w 542119"/>
              <a:gd name="connsiteY51" fmla="*/ 225831 h 248047"/>
              <a:gd name="connsiteX52" fmla="*/ 220574 w 542119"/>
              <a:gd name="connsiteY52" fmla="*/ 223493 h 248047"/>
              <a:gd name="connsiteX53" fmla="*/ 240451 w 542119"/>
              <a:gd name="connsiteY53" fmla="*/ 197769 h 248047"/>
              <a:gd name="connsiteX54" fmla="*/ 273190 w 542119"/>
              <a:gd name="connsiteY54" fmla="*/ 210631 h 248047"/>
              <a:gd name="connsiteX55" fmla="*/ 290729 w 542119"/>
              <a:gd name="connsiteY55" fmla="*/ 222324 h 248047"/>
              <a:gd name="connsiteX56" fmla="*/ 304760 w 542119"/>
              <a:gd name="connsiteY56" fmla="*/ 212969 h 248047"/>
              <a:gd name="connsiteX57" fmla="*/ 318791 w 542119"/>
              <a:gd name="connsiteY57" fmla="*/ 228170 h 248047"/>
              <a:gd name="connsiteX58" fmla="*/ 333991 w 542119"/>
              <a:gd name="connsiteY58" fmla="*/ 225831 h 248047"/>
              <a:gd name="connsiteX59" fmla="*/ 355038 w 542119"/>
              <a:gd name="connsiteY59" fmla="*/ 216477 h 248047"/>
              <a:gd name="connsiteX60" fmla="*/ 386608 w 542119"/>
              <a:gd name="connsiteY60" fmla="*/ 231678 h 248047"/>
              <a:gd name="connsiteX61" fmla="*/ 404147 w 542119"/>
              <a:gd name="connsiteY61" fmla="*/ 222324 h 248047"/>
              <a:gd name="connsiteX62" fmla="*/ 427532 w 542119"/>
              <a:gd name="connsiteY62" fmla="*/ 218816 h 248047"/>
              <a:gd name="connsiteX63" fmla="*/ 450917 w 542119"/>
              <a:gd name="connsiteY63" fmla="*/ 221154 h 248047"/>
              <a:gd name="connsiteX64" fmla="*/ 494180 w 542119"/>
              <a:gd name="connsiteY64" fmla="*/ 198938 h 248047"/>
              <a:gd name="connsiteX65" fmla="*/ 494180 w 542119"/>
              <a:gd name="connsiteY65" fmla="*/ 174384 h 248047"/>
              <a:gd name="connsiteX66" fmla="*/ 521072 w 542119"/>
              <a:gd name="connsiteY66" fmla="*/ 162691 h 248047"/>
              <a:gd name="connsiteX67" fmla="*/ 542119 w 542119"/>
              <a:gd name="connsiteY67" fmla="*/ 149830 h 248047"/>
              <a:gd name="connsiteX68" fmla="*/ 531596 w 542119"/>
              <a:gd name="connsiteY68" fmla="*/ 133460 h 2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42119" h="248047">
                <a:moveTo>
                  <a:pt x="531596" y="133460"/>
                </a:moveTo>
                <a:cubicBezTo>
                  <a:pt x="517565" y="121767"/>
                  <a:pt x="517565" y="121767"/>
                  <a:pt x="517565" y="121767"/>
                </a:cubicBezTo>
                <a:cubicBezTo>
                  <a:pt x="519903" y="112413"/>
                  <a:pt x="519903" y="112413"/>
                  <a:pt x="519903" y="112413"/>
                </a:cubicBezTo>
                <a:cubicBezTo>
                  <a:pt x="519903" y="112413"/>
                  <a:pt x="500026" y="108906"/>
                  <a:pt x="493010" y="108906"/>
                </a:cubicBezTo>
                <a:cubicBezTo>
                  <a:pt x="485995" y="108906"/>
                  <a:pt x="477810" y="92536"/>
                  <a:pt x="477810" y="92536"/>
                </a:cubicBezTo>
                <a:cubicBezTo>
                  <a:pt x="463779" y="104228"/>
                  <a:pt x="463779" y="104228"/>
                  <a:pt x="463779" y="104228"/>
                </a:cubicBezTo>
                <a:cubicBezTo>
                  <a:pt x="463779" y="104228"/>
                  <a:pt x="454425" y="79674"/>
                  <a:pt x="438055" y="78505"/>
                </a:cubicBezTo>
                <a:cubicBezTo>
                  <a:pt x="422855" y="76166"/>
                  <a:pt x="422855" y="76166"/>
                  <a:pt x="422855" y="76166"/>
                </a:cubicBezTo>
                <a:cubicBezTo>
                  <a:pt x="422855" y="76166"/>
                  <a:pt x="432209" y="63304"/>
                  <a:pt x="407655" y="70320"/>
                </a:cubicBezTo>
                <a:cubicBezTo>
                  <a:pt x="381931" y="77336"/>
                  <a:pt x="378423" y="85520"/>
                  <a:pt x="378423" y="85520"/>
                </a:cubicBezTo>
                <a:cubicBezTo>
                  <a:pt x="378423" y="85520"/>
                  <a:pt x="357376" y="82013"/>
                  <a:pt x="349192" y="78505"/>
                </a:cubicBezTo>
                <a:cubicBezTo>
                  <a:pt x="341007" y="74997"/>
                  <a:pt x="341007" y="63304"/>
                  <a:pt x="341007" y="63304"/>
                </a:cubicBezTo>
                <a:cubicBezTo>
                  <a:pt x="329314" y="57458"/>
                  <a:pt x="329314" y="57458"/>
                  <a:pt x="329314" y="57458"/>
                </a:cubicBezTo>
                <a:cubicBezTo>
                  <a:pt x="343346" y="50443"/>
                  <a:pt x="343346" y="50443"/>
                  <a:pt x="343346" y="50443"/>
                </a:cubicBezTo>
                <a:cubicBezTo>
                  <a:pt x="337499" y="41089"/>
                  <a:pt x="337499" y="41089"/>
                  <a:pt x="337499" y="41089"/>
                </a:cubicBezTo>
                <a:cubicBezTo>
                  <a:pt x="337499" y="41089"/>
                  <a:pt x="311775" y="43427"/>
                  <a:pt x="305929" y="43427"/>
                </a:cubicBezTo>
                <a:cubicBezTo>
                  <a:pt x="300083" y="43427"/>
                  <a:pt x="303591" y="31735"/>
                  <a:pt x="280206" y="24719"/>
                </a:cubicBezTo>
                <a:cubicBezTo>
                  <a:pt x="256821" y="17703"/>
                  <a:pt x="253313" y="22380"/>
                  <a:pt x="253313" y="22380"/>
                </a:cubicBezTo>
                <a:cubicBezTo>
                  <a:pt x="247466" y="6011"/>
                  <a:pt x="247466" y="6011"/>
                  <a:pt x="247466" y="6011"/>
                </a:cubicBezTo>
                <a:cubicBezTo>
                  <a:pt x="221743" y="2503"/>
                  <a:pt x="221743" y="2503"/>
                  <a:pt x="221743" y="2503"/>
                </a:cubicBezTo>
                <a:cubicBezTo>
                  <a:pt x="218235" y="9519"/>
                  <a:pt x="212389" y="18873"/>
                  <a:pt x="206542" y="18873"/>
                </a:cubicBezTo>
                <a:cubicBezTo>
                  <a:pt x="197188" y="21211"/>
                  <a:pt x="186665" y="-2174"/>
                  <a:pt x="183157" y="165"/>
                </a:cubicBezTo>
                <a:cubicBezTo>
                  <a:pt x="179649" y="2503"/>
                  <a:pt x="169126" y="13026"/>
                  <a:pt x="165618" y="18873"/>
                </a:cubicBezTo>
                <a:cubicBezTo>
                  <a:pt x="159772" y="24719"/>
                  <a:pt x="138725" y="22380"/>
                  <a:pt x="138725" y="22380"/>
                </a:cubicBezTo>
                <a:cubicBezTo>
                  <a:pt x="138725" y="22380"/>
                  <a:pt x="142233" y="31735"/>
                  <a:pt x="136387" y="34073"/>
                </a:cubicBezTo>
                <a:cubicBezTo>
                  <a:pt x="130541" y="36412"/>
                  <a:pt x="109494" y="36412"/>
                  <a:pt x="109494" y="36412"/>
                </a:cubicBezTo>
                <a:cubicBezTo>
                  <a:pt x="105986" y="43427"/>
                  <a:pt x="105986" y="43427"/>
                  <a:pt x="105986" y="43427"/>
                </a:cubicBezTo>
                <a:cubicBezTo>
                  <a:pt x="84940" y="49273"/>
                  <a:pt x="84940" y="49273"/>
                  <a:pt x="84940" y="49273"/>
                </a:cubicBezTo>
                <a:cubicBezTo>
                  <a:pt x="70908" y="65643"/>
                  <a:pt x="70908" y="65643"/>
                  <a:pt x="70908" y="65643"/>
                </a:cubicBezTo>
                <a:cubicBezTo>
                  <a:pt x="70908" y="65643"/>
                  <a:pt x="74416" y="58628"/>
                  <a:pt x="56877" y="53950"/>
                </a:cubicBezTo>
                <a:cubicBezTo>
                  <a:pt x="41677" y="50443"/>
                  <a:pt x="37000" y="65643"/>
                  <a:pt x="37000" y="65643"/>
                </a:cubicBezTo>
                <a:cubicBezTo>
                  <a:pt x="22969" y="65643"/>
                  <a:pt x="22969" y="65643"/>
                  <a:pt x="22969" y="65643"/>
                </a:cubicBezTo>
                <a:cubicBezTo>
                  <a:pt x="22969" y="65643"/>
                  <a:pt x="25307" y="74997"/>
                  <a:pt x="17123" y="77336"/>
                </a:cubicBezTo>
                <a:cubicBezTo>
                  <a:pt x="8938" y="77336"/>
                  <a:pt x="8938" y="65643"/>
                  <a:pt x="1922" y="70320"/>
                </a:cubicBezTo>
                <a:cubicBezTo>
                  <a:pt x="-3924" y="76166"/>
                  <a:pt x="5430" y="92536"/>
                  <a:pt x="5430" y="92536"/>
                </a:cubicBezTo>
                <a:cubicBezTo>
                  <a:pt x="17123" y="94874"/>
                  <a:pt x="17123" y="94874"/>
                  <a:pt x="17123" y="94874"/>
                </a:cubicBezTo>
                <a:cubicBezTo>
                  <a:pt x="28815" y="111244"/>
                  <a:pt x="28815" y="111244"/>
                  <a:pt x="28815" y="111244"/>
                </a:cubicBezTo>
                <a:cubicBezTo>
                  <a:pt x="28815" y="111244"/>
                  <a:pt x="13615" y="118260"/>
                  <a:pt x="14784" y="122937"/>
                </a:cubicBezTo>
                <a:cubicBezTo>
                  <a:pt x="17123" y="126444"/>
                  <a:pt x="32323" y="138137"/>
                  <a:pt x="32323" y="138137"/>
                </a:cubicBezTo>
                <a:cubicBezTo>
                  <a:pt x="35831" y="149830"/>
                  <a:pt x="35831" y="149830"/>
                  <a:pt x="35831" y="149830"/>
                </a:cubicBezTo>
                <a:cubicBezTo>
                  <a:pt x="47523" y="153337"/>
                  <a:pt x="47523" y="153337"/>
                  <a:pt x="47523" y="153337"/>
                </a:cubicBezTo>
                <a:cubicBezTo>
                  <a:pt x="47523" y="153337"/>
                  <a:pt x="35831" y="162691"/>
                  <a:pt x="51031" y="165030"/>
                </a:cubicBezTo>
                <a:cubicBezTo>
                  <a:pt x="65062" y="165030"/>
                  <a:pt x="76755" y="168538"/>
                  <a:pt x="76755" y="168538"/>
                </a:cubicBezTo>
                <a:cubicBezTo>
                  <a:pt x="82601" y="183738"/>
                  <a:pt x="82601" y="183738"/>
                  <a:pt x="82601" y="183738"/>
                </a:cubicBezTo>
                <a:cubicBezTo>
                  <a:pt x="90786" y="183738"/>
                  <a:pt x="90786" y="183738"/>
                  <a:pt x="90786" y="183738"/>
                </a:cubicBezTo>
                <a:cubicBezTo>
                  <a:pt x="102478" y="200108"/>
                  <a:pt x="102478" y="200108"/>
                  <a:pt x="102478" y="200108"/>
                </a:cubicBezTo>
                <a:cubicBezTo>
                  <a:pt x="102478" y="200108"/>
                  <a:pt x="111832" y="196600"/>
                  <a:pt x="122356" y="202446"/>
                </a:cubicBezTo>
                <a:cubicBezTo>
                  <a:pt x="134049" y="209462"/>
                  <a:pt x="136387" y="223493"/>
                  <a:pt x="136387" y="223493"/>
                </a:cubicBezTo>
                <a:cubicBezTo>
                  <a:pt x="136387" y="223493"/>
                  <a:pt x="151587" y="245709"/>
                  <a:pt x="165618" y="245709"/>
                </a:cubicBezTo>
                <a:cubicBezTo>
                  <a:pt x="180819" y="245709"/>
                  <a:pt x="192511" y="238693"/>
                  <a:pt x="192511" y="238693"/>
                </a:cubicBezTo>
                <a:cubicBezTo>
                  <a:pt x="210050" y="248047"/>
                  <a:pt x="210050" y="248047"/>
                  <a:pt x="210050" y="248047"/>
                </a:cubicBezTo>
                <a:cubicBezTo>
                  <a:pt x="212389" y="225831"/>
                  <a:pt x="212389" y="225831"/>
                  <a:pt x="212389" y="225831"/>
                </a:cubicBezTo>
                <a:cubicBezTo>
                  <a:pt x="220574" y="223493"/>
                  <a:pt x="220574" y="223493"/>
                  <a:pt x="220574" y="223493"/>
                </a:cubicBezTo>
                <a:cubicBezTo>
                  <a:pt x="220574" y="223493"/>
                  <a:pt x="234604" y="198938"/>
                  <a:pt x="240451" y="197769"/>
                </a:cubicBezTo>
                <a:cubicBezTo>
                  <a:pt x="248636" y="195431"/>
                  <a:pt x="273190" y="210631"/>
                  <a:pt x="273190" y="210631"/>
                </a:cubicBezTo>
                <a:cubicBezTo>
                  <a:pt x="290729" y="222324"/>
                  <a:pt x="290729" y="222324"/>
                  <a:pt x="290729" y="222324"/>
                </a:cubicBezTo>
                <a:cubicBezTo>
                  <a:pt x="304760" y="212969"/>
                  <a:pt x="304760" y="212969"/>
                  <a:pt x="304760" y="212969"/>
                </a:cubicBezTo>
                <a:cubicBezTo>
                  <a:pt x="318791" y="228170"/>
                  <a:pt x="318791" y="228170"/>
                  <a:pt x="318791" y="228170"/>
                </a:cubicBezTo>
                <a:cubicBezTo>
                  <a:pt x="333991" y="225831"/>
                  <a:pt x="333991" y="225831"/>
                  <a:pt x="333991" y="225831"/>
                </a:cubicBezTo>
                <a:cubicBezTo>
                  <a:pt x="333991" y="225831"/>
                  <a:pt x="342176" y="212969"/>
                  <a:pt x="355038" y="216477"/>
                </a:cubicBezTo>
                <a:cubicBezTo>
                  <a:pt x="370238" y="222324"/>
                  <a:pt x="386608" y="231678"/>
                  <a:pt x="386608" y="231678"/>
                </a:cubicBezTo>
                <a:cubicBezTo>
                  <a:pt x="386608" y="231678"/>
                  <a:pt x="395962" y="224662"/>
                  <a:pt x="404147" y="222324"/>
                </a:cubicBezTo>
                <a:cubicBezTo>
                  <a:pt x="409993" y="219985"/>
                  <a:pt x="421686" y="219985"/>
                  <a:pt x="427532" y="218816"/>
                </a:cubicBezTo>
                <a:cubicBezTo>
                  <a:pt x="429871" y="222324"/>
                  <a:pt x="441563" y="225831"/>
                  <a:pt x="450917" y="221154"/>
                </a:cubicBezTo>
                <a:cubicBezTo>
                  <a:pt x="464948" y="211800"/>
                  <a:pt x="494180" y="198938"/>
                  <a:pt x="494180" y="198938"/>
                </a:cubicBezTo>
                <a:cubicBezTo>
                  <a:pt x="494180" y="174384"/>
                  <a:pt x="494180" y="174384"/>
                  <a:pt x="494180" y="174384"/>
                </a:cubicBezTo>
                <a:cubicBezTo>
                  <a:pt x="521072" y="162691"/>
                  <a:pt x="521072" y="162691"/>
                  <a:pt x="521072" y="162691"/>
                </a:cubicBezTo>
                <a:cubicBezTo>
                  <a:pt x="542119" y="149830"/>
                  <a:pt x="542119" y="149830"/>
                  <a:pt x="542119" y="149830"/>
                </a:cubicBezTo>
                <a:cubicBezTo>
                  <a:pt x="536273" y="139306"/>
                  <a:pt x="531596" y="133460"/>
                  <a:pt x="531596" y="133460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1" name="Полилиния: фигура 949">
            <a:extLst>
              <a:ext uri="{FF2B5EF4-FFF2-40B4-BE49-F238E27FC236}">
                <a16:creationId xmlns:a16="http://schemas.microsoft.com/office/drawing/2014/main" id="{80EE46F0-333C-4E50-AFE2-6B8B5D289818}"/>
              </a:ext>
            </a:extLst>
          </p:cNvPr>
          <p:cNvSpPr/>
          <p:nvPr/>
        </p:nvSpPr>
        <p:spPr>
          <a:xfrm>
            <a:off x="5380486" y="4678251"/>
            <a:ext cx="802721" cy="563582"/>
          </a:xfrm>
          <a:custGeom>
            <a:avLst/>
            <a:gdLst>
              <a:gd name="connsiteX0" fmla="*/ 549937 w 802721"/>
              <a:gd name="connsiteY0" fmla="*/ 532012 h 563582"/>
              <a:gd name="connsiteX1" fmla="*/ 596707 w 802721"/>
              <a:gd name="connsiteY1" fmla="*/ 516812 h 563582"/>
              <a:gd name="connsiteX2" fmla="*/ 635293 w 802721"/>
              <a:gd name="connsiteY2" fmla="*/ 541366 h 563582"/>
              <a:gd name="connsiteX3" fmla="*/ 672709 w 802721"/>
              <a:gd name="connsiteY3" fmla="*/ 548382 h 563582"/>
              <a:gd name="connsiteX4" fmla="*/ 680894 w 802721"/>
              <a:gd name="connsiteY4" fmla="*/ 561244 h 563582"/>
              <a:gd name="connsiteX5" fmla="*/ 712464 w 802721"/>
              <a:gd name="connsiteY5" fmla="*/ 563582 h 563582"/>
              <a:gd name="connsiteX6" fmla="*/ 697263 w 802721"/>
              <a:gd name="connsiteY6" fmla="*/ 533182 h 563582"/>
              <a:gd name="connsiteX7" fmla="*/ 699602 w 802721"/>
              <a:gd name="connsiteY7" fmla="*/ 495765 h 563582"/>
              <a:gd name="connsiteX8" fmla="*/ 767419 w 802721"/>
              <a:gd name="connsiteY8" fmla="*/ 430287 h 563582"/>
              <a:gd name="connsiteX9" fmla="*/ 802496 w 802721"/>
              <a:gd name="connsiteY9" fmla="*/ 418594 h 563582"/>
              <a:gd name="connsiteX10" fmla="*/ 787296 w 802721"/>
              <a:gd name="connsiteY10" fmla="*/ 394040 h 563582"/>
              <a:gd name="connsiteX11" fmla="*/ 801327 w 802721"/>
              <a:gd name="connsiteY11" fmla="*/ 378840 h 563582"/>
              <a:gd name="connsiteX12" fmla="*/ 772096 w 802721"/>
              <a:gd name="connsiteY12" fmla="*/ 356624 h 563582"/>
              <a:gd name="connsiteX13" fmla="*/ 751049 w 802721"/>
              <a:gd name="connsiteY13" fmla="*/ 335577 h 563582"/>
              <a:gd name="connsiteX14" fmla="*/ 747542 w 802721"/>
              <a:gd name="connsiteY14" fmla="*/ 311023 h 563582"/>
              <a:gd name="connsiteX15" fmla="*/ 749880 w 802721"/>
              <a:gd name="connsiteY15" fmla="*/ 311023 h 563582"/>
              <a:gd name="connsiteX16" fmla="*/ 744034 w 802721"/>
              <a:gd name="connsiteY16" fmla="*/ 294653 h 563582"/>
              <a:gd name="connsiteX17" fmla="*/ 746372 w 802721"/>
              <a:gd name="connsiteY17" fmla="*/ 260744 h 563582"/>
              <a:gd name="connsiteX18" fmla="*/ 711294 w 802721"/>
              <a:gd name="connsiteY18" fmla="*/ 236190 h 563582"/>
              <a:gd name="connsiteX19" fmla="*/ 731172 w 802721"/>
              <a:gd name="connsiteY19" fmla="*/ 229175 h 563582"/>
              <a:gd name="connsiteX20" fmla="*/ 733510 w 802721"/>
              <a:gd name="connsiteY20" fmla="*/ 206959 h 563582"/>
              <a:gd name="connsiteX21" fmla="*/ 760403 w 802721"/>
              <a:gd name="connsiteY21" fmla="*/ 197605 h 563582"/>
              <a:gd name="connsiteX22" fmla="*/ 768588 w 802721"/>
              <a:gd name="connsiteY22" fmla="*/ 175389 h 563582"/>
              <a:gd name="connsiteX23" fmla="*/ 756895 w 802721"/>
              <a:gd name="connsiteY23" fmla="*/ 144988 h 563582"/>
              <a:gd name="connsiteX24" fmla="*/ 735849 w 802721"/>
              <a:gd name="connsiteY24" fmla="*/ 119264 h 563582"/>
              <a:gd name="connsiteX25" fmla="*/ 720648 w 802721"/>
              <a:gd name="connsiteY25" fmla="*/ 85356 h 563582"/>
              <a:gd name="connsiteX26" fmla="*/ 720648 w 802721"/>
              <a:gd name="connsiteY26" fmla="*/ 60801 h 563582"/>
              <a:gd name="connsiteX27" fmla="*/ 664524 w 802721"/>
              <a:gd name="connsiteY27" fmla="*/ 39755 h 563582"/>
              <a:gd name="connsiteX28" fmla="*/ 649324 w 802721"/>
              <a:gd name="connsiteY28" fmla="*/ 49109 h 563582"/>
              <a:gd name="connsiteX29" fmla="*/ 604892 w 802721"/>
              <a:gd name="connsiteY29" fmla="*/ 46770 h 563582"/>
              <a:gd name="connsiteX30" fmla="*/ 528890 w 802721"/>
              <a:gd name="connsiteY30" fmla="*/ 49109 h 563582"/>
              <a:gd name="connsiteX31" fmla="*/ 496151 w 802721"/>
              <a:gd name="connsiteY31" fmla="*/ 36247 h 563582"/>
              <a:gd name="connsiteX32" fmla="*/ 455227 w 802721"/>
              <a:gd name="connsiteY32" fmla="*/ 42093 h 563582"/>
              <a:gd name="connsiteX33" fmla="*/ 445873 w 802721"/>
              <a:gd name="connsiteY33" fmla="*/ 32739 h 563582"/>
              <a:gd name="connsiteX34" fmla="*/ 445873 w 802721"/>
              <a:gd name="connsiteY34" fmla="*/ 35078 h 563582"/>
              <a:gd name="connsiteX35" fmla="*/ 364025 w 802721"/>
              <a:gd name="connsiteY35" fmla="*/ 40924 h 563582"/>
              <a:gd name="connsiteX36" fmla="*/ 342978 w 802721"/>
              <a:gd name="connsiteY36" fmla="*/ 7016 h 563582"/>
              <a:gd name="connsiteX37" fmla="*/ 286854 w 802721"/>
              <a:gd name="connsiteY37" fmla="*/ 0 h 563582"/>
              <a:gd name="connsiteX38" fmla="*/ 179282 w 802721"/>
              <a:gd name="connsiteY38" fmla="*/ 31570 h 563582"/>
              <a:gd name="connsiteX39" fmla="*/ 153559 w 802721"/>
              <a:gd name="connsiteY39" fmla="*/ 52617 h 563582"/>
              <a:gd name="connsiteX40" fmla="*/ 75218 w 802721"/>
              <a:gd name="connsiteY40" fmla="*/ 61971 h 563582"/>
              <a:gd name="connsiteX41" fmla="*/ 19094 w 802721"/>
              <a:gd name="connsiteY41" fmla="*/ 90033 h 563582"/>
              <a:gd name="connsiteX42" fmla="*/ 22602 w 802721"/>
              <a:gd name="connsiteY42" fmla="*/ 115757 h 563582"/>
              <a:gd name="connsiteX43" fmla="*/ 8571 w 802721"/>
              <a:gd name="connsiteY43" fmla="*/ 108741 h 563582"/>
              <a:gd name="connsiteX44" fmla="*/ 10909 w 802721"/>
              <a:gd name="connsiteY44" fmla="*/ 127449 h 563582"/>
              <a:gd name="connsiteX45" fmla="*/ 22602 w 802721"/>
              <a:gd name="connsiteY45" fmla="*/ 140311 h 563582"/>
              <a:gd name="connsiteX46" fmla="*/ 19094 w 802721"/>
              <a:gd name="connsiteY46" fmla="*/ 167204 h 563582"/>
              <a:gd name="connsiteX47" fmla="*/ 1555 w 802721"/>
              <a:gd name="connsiteY47" fmla="*/ 191758 h 563582"/>
              <a:gd name="connsiteX48" fmla="*/ 15586 w 802721"/>
              <a:gd name="connsiteY48" fmla="*/ 197605 h 563582"/>
              <a:gd name="connsiteX49" fmla="*/ 23771 w 802721"/>
              <a:gd name="connsiteY49" fmla="*/ 209297 h 563582"/>
              <a:gd name="connsiteX50" fmla="*/ 37802 w 802721"/>
              <a:gd name="connsiteY50" fmla="*/ 209297 h 563582"/>
              <a:gd name="connsiteX51" fmla="*/ 43648 w 802721"/>
              <a:gd name="connsiteY51" fmla="*/ 230344 h 563582"/>
              <a:gd name="connsiteX52" fmla="*/ 34294 w 802721"/>
              <a:gd name="connsiteY52" fmla="*/ 242036 h 563582"/>
              <a:gd name="connsiteX53" fmla="*/ 45987 w 802721"/>
              <a:gd name="connsiteY53" fmla="*/ 250221 h 563582"/>
              <a:gd name="connsiteX54" fmla="*/ 43648 w 802721"/>
              <a:gd name="connsiteY54" fmla="*/ 263083 h 563582"/>
              <a:gd name="connsiteX55" fmla="*/ 53003 w 802721"/>
              <a:gd name="connsiteY55" fmla="*/ 268929 h 563582"/>
              <a:gd name="connsiteX56" fmla="*/ 35464 w 802721"/>
              <a:gd name="connsiteY56" fmla="*/ 289976 h 563582"/>
              <a:gd name="connsiteX57" fmla="*/ 55341 w 802721"/>
              <a:gd name="connsiteY57" fmla="*/ 305176 h 563582"/>
              <a:gd name="connsiteX58" fmla="*/ 53003 w 802721"/>
              <a:gd name="connsiteY58" fmla="*/ 327392 h 563582"/>
              <a:gd name="connsiteX59" fmla="*/ 70542 w 802721"/>
              <a:gd name="connsiteY59" fmla="*/ 327392 h 563582"/>
              <a:gd name="connsiteX60" fmla="*/ 67034 w 802721"/>
              <a:gd name="connsiteY60" fmla="*/ 346100 h 563582"/>
              <a:gd name="connsiteX61" fmla="*/ 76388 w 802721"/>
              <a:gd name="connsiteY61" fmla="*/ 353116 h 563582"/>
              <a:gd name="connsiteX62" fmla="*/ 68203 w 802721"/>
              <a:gd name="connsiteY62" fmla="*/ 368316 h 563582"/>
              <a:gd name="connsiteX63" fmla="*/ 93927 w 802721"/>
              <a:gd name="connsiteY63" fmla="*/ 371824 h 563582"/>
              <a:gd name="connsiteX64" fmla="*/ 99773 w 802721"/>
              <a:gd name="connsiteY64" fmla="*/ 388193 h 563582"/>
              <a:gd name="connsiteX65" fmla="*/ 126666 w 802721"/>
              <a:gd name="connsiteY65" fmla="*/ 390532 h 563582"/>
              <a:gd name="connsiteX66" fmla="*/ 152390 w 802721"/>
              <a:gd name="connsiteY66" fmla="*/ 409240 h 563582"/>
              <a:gd name="connsiteX67" fmla="*/ 183959 w 802721"/>
              <a:gd name="connsiteY67" fmla="*/ 406902 h 563582"/>
              <a:gd name="connsiteX68" fmla="*/ 189806 w 802721"/>
              <a:gd name="connsiteY68" fmla="*/ 416256 h 563582"/>
              <a:gd name="connsiteX69" fmla="*/ 175775 w 802721"/>
              <a:gd name="connsiteY69" fmla="*/ 423271 h 563582"/>
              <a:gd name="connsiteX70" fmla="*/ 187467 w 802721"/>
              <a:gd name="connsiteY70" fmla="*/ 429117 h 563582"/>
              <a:gd name="connsiteX71" fmla="*/ 195652 w 802721"/>
              <a:gd name="connsiteY71" fmla="*/ 444318 h 563582"/>
              <a:gd name="connsiteX72" fmla="*/ 224883 w 802721"/>
              <a:gd name="connsiteY72" fmla="*/ 451333 h 563582"/>
              <a:gd name="connsiteX73" fmla="*/ 254115 w 802721"/>
              <a:gd name="connsiteY73" fmla="*/ 436133 h 563582"/>
              <a:gd name="connsiteX74" fmla="*/ 269315 w 802721"/>
              <a:gd name="connsiteY74" fmla="*/ 441979 h 563582"/>
              <a:gd name="connsiteX75" fmla="*/ 284515 w 802721"/>
              <a:gd name="connsiteY75" fmla="*/ 444318 h 563582"/>
              <a:gd name="connsiteX76" fmla="*/ 310239 w 802721"/>
              <a:gd name="connsiteY76" fmla="*/ 470041 h 563582"/>
              <a:gd name="connsiteX77" fmla="*/ 324270 w 802721"/>
              <a:gd name="connsiteY77" fmla="*/ 458349 h 563582"/>
              <a:gd name="connsiteX78" fmla="*/ 339471 w 802721"/>
              <a:gd name="connsiteY78" fmla="*/ 474719 h 563582"/>
              <a:gd name="connsiteX79" fmla="*/ 366364 w 802721"/>
              <a:gd name="connsiteY79" fmla="*/ 478226 h 563582"/>
              <a:gd name="connsiteX80" fmla="*/ 364025 w 802721"/>
              <a:gd name="connsiteY80" fmla="*/ 487580 h 563582"/>
              <a:gd name="connsiteX81" fmla="*/ 378056 w 802721"/>
              <a:gd name="connsiteY81" fmla="*/ 499273 h 563582"/>
              <a:gd name="connsiteX82" fmla="*/ 403780 w 802721"/>
              <a:gd name="connsiteY82" fmla="*/ 521489 h 563582"/>
              <a:gd name="connsiteX83" fmla="*/ 442365 w 802721"/>
              <a:gd name="connsiteY83" fmla="*/ 509796 h 563582"/>
              <a:gd name="connsiteX84" fmla="*/ 457565 w 802721"/>
              <a:gd name="connsiteY84" fmla="*/ 526166 h 563582"/>
              <a:gd name="connsiteX85" fmla="*/ 471597 w 802721"/>
              <a:gd name="connsiteY85" fmla="*/ 526166 h 563582"/>
              <a:gd name="connsiteX86" fmla="*/ 483289 w 802721"/>
              <a:gd name="connsiteY86" fmla="*/ 539028 h 563582"/>
              <a:gd name="connsiteX87" fmla="*/ 498489 w 802721"/>
              <a:gd name="connsiteY87" fmla="*/ 522658 h 563582"/>
              <a:gd name="connsiteX88" fmla="*/ 535906 w 802721"/>
              <a:gd name="connsiteY88" fmla="*/ 524997 h 563582"/>
              <a:gd name="connsiteX89" fmla="*/ 549937 w 802721"/>
              <a:gd name="connsiteY89" fmla="*/ 532012 h 56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02721" h="563582">
                <a:moveTo>
                  <a:pt x="549937" y="532012"/>
                </a:moveTo>
                <a:cubicBezTo>
                  <a:pt x="559291" y="532012"/>
                  <a:pt x="569814" y="516812"/>
                  <a:pt x="596707" y="516812"/>
                </a:cubicBezTo>
                <a:cubicBezTo>
                  <a:pt x="623600" y="516812"/>
                  <a:pt x="622431" y="529674"/>
                  <a:pt x="635293" y="541366"/>
                </a:cubicBezTo>
                <a:cubicBezTo>
                  <a:pt x="649324" y="553059"/>
                  <a:pt x="661017" y="548382"/>
                  <a:pt x="672709" y="548382"/>
                </a:cubicBezTo>
                <a:cubicBezTo>
                  <a:pt x="684402" y="548382"/>
                  <a:pt x="680894" y="561244"/>
                  <a:pt x="680894" y="561244"/>
                </a:cubicBezTo>
                <a:cubicBezTo>
                  <a:pt x="712464" y="563582"/>
                  <a:pt x="712464" y="563582"/>
                  <a:pt x="712464" y="563582"/>
                </a:cubicBezTo>
                <a:cubicBezTo>
                  <a:pt x="712464" y="563582"/>
                  <a:pt x="694925" y="551890"/>
                  <a:pt x="697263" y="533182"/>
                </a:cubicBezTo>
                <a:cubicBezTo>
                  <a:pt x="699602" y="514473"/>
                  <a:pt x="699602" y="495765"/>
                  <a:pt x="699602" y="495765"/>
                </a:cubicBezTo>
                <a:cubicBezTo>
                  <a:pt x="767419" y="430287"/>
                  <a:pt x="767419" y="430287"/>
                  <a:pt x="767419" y="430287"/>
                </a:cubicBezTo>
                <a:cubicBezTo>
                  <a:pt x="767419" y="430287"/>
                  <a:pt x="806004" y="427948"/>
                  <a:pt x="802496" y="418594"/>
                </a:cubicBezTo>
                <a:cubicBezTo>
                  <a:pt x="798989" y="409240"/>
                  <a:pt x="787296" y="394040"/>
                  <a:pt x="787296" y="394040"/>
                </a:cubicBezTo>
                <a:cubicBezTo>
                  <a:pt x="801327" y="378840"/>
                  <a:pt x="801327" y="378840"/>
                  <a:pt x="801327" y="378840"/>
                </a:cubicBezTo>
                <a:cubicBezTo>
                  <a:pt x="801327" y="378840"/>
                  <a:pt x="777942" y="372993"/>
                  <a:pt x="772096" y="356624"/>
                </a:cubicBezTo>
                <a:cubicBezTo>
                  <a:pt x="766250" y="340254"/>
                  <a:pt x="751049" y="335577"/>
                  <a:pt x="751049" y="335577"/>
                </a:cubicBezTo>
                <a:cubicBezTo>
                  <a:pt x="747542" y="311023"/>
                  <a:pt x="747542" y="311023"/>
                  <a:pt x="747542" y="311023"/>
                </a:cubicBezTo>
                <a:cubicBezTo>
                  <a:pt x="747542" y="311023"/>
                  <a:pt x="747542" y="311023"/>
                  <a:pt x="749880" y="311023"/>
                </a:cubicBezTo>
                <a:cubicBezTo>
                  <a:pt x="744034" y="294653"/>
                  <a:pt x="744034" y="294653"/>
                  <a:pt x="744034" y="294653"/>
                </a:cubicBezTo>
                <a:cubicBezTo>
                  <a:pt x="744034" y="294653"/>
                  <a:pt x="749880" y="268929"/>
                  <a:pt x="746372" y="260744"/>
                </a:cubicBezTo>
                <a:cubicBezTo>
                  <a:pt x="742865" y="253729"/>
                  <a:pt x="714802" y="247883"/>
                  <a:pt x="711294" y="236190"/>
                </a:cubicBezTo>
                <a:cubicBezTo>
                  <a:pt x="707787" y="224497"/>
                  <a:pt x="725326" y="229175"/>
                  <a:pt x="731172" y="229175"/>
                </a:cubicBezTo>
                <a:cubicBezTo>
                  <a:pt x="737018" y="229175"/>
                  <a:pt x="733510" y="206959"/>
                  <a:pt x="733510" y="206959"/>
                </a:cubicBezTo>
                <a:cubicBezTo>
                  <a:pt x="760403" y="197605"/>
                  <a:pt x="760403" y="197605"/>
                  <a:pt x="760403" y="197605"/>
                </a:cubicBezTo>
                <a:cubicBezTo>
                  <a:pt x="760403" y="197605"/>
                  <a:pt x="763911" y="182404"/>
                  <a:pt x="768588" y="175389"/>
                </a:cubicBezTo>
                <a:cubicBezTo>
                  <a:pt x="772096" y="168373"/>
                  <a:pt x="756895" y="144988"/>
                  <a:pt x="756895" y="144988"/>
                </a:cubicBezTo>
                <a:cubicBezTo>
                  <a:pt x="756895" y="144988"/>
                  <a:pt x="735849" y="128618"/>
                  <a:pt x="735849" y="119264"/>
                </a:cubicBezTo>
                <a:cubicBezTo>
                  <a:pt x="735849" y="109910"/>
                  <a:pt x="720648" y="85356"/>
                  <a:pt x="720648" y="85356"/>
                </a:cubicBezTo>
                <a:cubicBezTo>
                  <a:pt x="720648" y="60801"/>
                  <a:pt x="720648" y="60801"/>
                  <a:pt x="720648" y="60801"/>
                </a:cubicBezTo>
                <a:cubicBezTo>
                  <a:pt x="720648" y="60801"/>
                  <a:pt x="689079" y="44432"/>
                  <a:pt x="664524" y="39755"/>
                </a:cubicBezTo>
                <a:cubicBezTo>
                  <a:pt x="639970" y="35078"/>
                  <a:pt x="649324" y="49109"/>
                  <a:pt x="649324" y="49109"/>
                </a:cubicBezTo>
                <a:cubicBezTo>
                  <a:pt x="649324" y="49109"/>
                  <a:pt x="620093" y="49109"/>
                  <a:pt x="604892" y="46770"/>
                </a:cubicBezTo>
                <a:cubicBezTo>
                  <a:pt x="589692" y="44432"/>
                  <a:pt x="528890" y="49109"/>
                  <a:pt x="528890" y="49109"/>
                </a:cubicBezTo>
                <a:cubicBezTo>
                  <a:pt x="528890" y="49109"/>
                  <a:pt x="513690" y="39755"/>
                  <a:pt x="496151" y="36247"/>
                </a:cubicBezTo>
                <a:cubicBezTo>
                  <a:pt x="478612" y="32739"/>
                  <a:pt x="455227" y="42093"/>
                  <a:pt x="455227" y="42093"/>
                </a:cubicBezTo>
                <a:cubicBezTo>
                  <a:pt x="445873" y="32739"/>
                  <a:pt x="445873" y="32739"/>
                  <a:pt x="445873" y="32739"/>
                </a:cubicBezTo>
                <a:cubicBezTo>
                  <a:pt x="445873" y="35078"/>
                  <a:pt x="445873" y="35078"/>
                  <a:pt x="445873" y="35078"/>
                </a:cubicBezTo>
                <a:cubicBezTo>
                  <a:pt x="445873" y="35078"/>
                  <a:pt x="375717" y="42093"/>
                  <a:pt x="364025" y="40924"/>
                </a:cubicBezTo>
                <a:cubicBezTo>
                  <a:pt x="352332" y="38586"/>
                  <a:pt x="342978" y="7016"/>
                  <a:pt x="342978" y="7016"/>
                </a:cubicBezTo>
                <a:cubicBezTo>
                  <a:pt x="342978" y="7016"/>
                  <a:pt x="316086" y="0"/>
                  <a:pt x="286854" y="0"/>
                </a:cubicBezTo>
                <a:cubicBezTo>
                  <a:pt x="257623" y="0"/>
                  <a:pt x="179282" y="31570"/>
                  <a:pt x="179282" y="31570"/>
                </a:cubicBezTo>
                <a:cubicBezTo>
                  <a:pt x="153559" y="52617"/>
                  <a:pt x="153559" y="52617"/>
                  <a:pt x="153559" y="52617"/>
                </a:cubicBezTo>
                <a:cubicBezTo>
                  <a:pt x="75218" y="61971"/>
                  <a:pt x="75218" y="61971"/>
                  <a:pt x="75218" y="61971"/>
                </a:cubicBezTo>
                <a:cubicBezTo>
                  <a:pt x="75218" y="61971"/>
                  <a:pt x="14417" y="83017"/>
                  <a:pt x="19094" y="90033"/>
                </a:cubicBezTo>
                <a:cubicBezTo>
                  <a:pt x="22602" y="97048"/>
                  <a:pt x="22602" y="115757"/>
                  <a:pt x="22602" y="115757"/>
                </a:cubicBezTo>
                <a:cubicBezTo>
                  <a:pt x="8571" y="108741"/>
                  <a:pt x="8571" y="108741"/>
                  <a:pt x="8571" y="108741"/>
                </a:cubicBezTo>
                <a:cubicBezTo>
                  <a:pt x="10909" y="114587"/>
                  <a:pt x="12079" y="121603"/>
                  <a:pt x="10909" y="127449"/>
                </a:cubicBezTo>
                <a:cubicBezTo>
                  <a:pt x="7401" y="139142"/>
                  <a:pt x="16756" y="123941"/>
                  <a:pt x="22602" y="140311"/>
                </a:cubicBezTo>
                <a:cubicBezTo>
                  <a:pt x="26110" y="155511"/>
                  <a:pt x="30786" y="159019"/>
                  <a:pt x="19094" y="167204"/>
                </a:cubicBezTo>
                <a:cubicBezTo>
                  <a:pt x="7401" y="176558"/>
                  <a:pt x="-4291" y="178896"/>
                  <a:pt x="1555" y="191758"/>
                </a:cubicBezTo>
                <a:cubicBezTo>
                  <a:pt x="7401" y="204620"/>
                  <a:pt x="15586" y="197605"/>
                  <a:pt x="15586" y="197605"/>
                </a:cubicBezTo>
                <a:cubicBezTo>
                  <a:pt x="23771" y="209297"/>
                  <a:pt x="23771" y="209297"/>
                  <a:pt x="23771" y="209297"/>
                </a:cubicBezTo>
                <a:cubicBezTo>
                  <a:pt x="23771" y="209297"/>
                  <a:pt x="31956" y="202282"/>
                  <a:pt x="37802" y="209297"/>
                </a:cubicBezTo>
                <a:cubicBezTo>
                  <a:pt x="43648" y="218651"/>
                  <a:pt x="43648" y="230344"/>
                  <a:pt x="43648" y="230344"/>
                </a:cubicBezTo>
                <a:cubicBezTo>
                  <a:pt x="43648" y="230344"/>
                  <a:pt x="31956" y="236190"/>
                  <a:pt x="34294" y="242036"/>
                </a:cubicBezTo>
                <a:cubicBezTo>
                  <a:pt x="36633" y="247883"/>
                  <a:pt x="45987" y="250221"/>
                  <a:pt x="45987" y="250221"/>
                </a:cubicBezTo>
                <a:cubicBezTo>
                  <a:pt x="45987" y="250221"/>
                  <a:pt x="40141" y="263083"/>
                  <a:pt x="43648" y="263083"/>
                </a:cubicBezTo>
                <a:cubicBezTo>
                  <a:pt x="47156" y="265421"/>
                  <a:pt x="53003" y="268929"/>
                  <a:pt x="53003" y="268929"/>
                </a:cubicBezTo>
                <a:cubicBezTo>
                  <a:pt x="53003" y="268929"/>
                  <a:pt x="35464" y="280622"/>
                  <a:pt x="35464" y="289976"/>
                </a:cubicBezTo>
                <a:cubicBezTo>
                  <a:pt x="37802" y="301668"/>
                  <a:pt x="55341" y="305176"/>
                  <a:pt x="55341" y="305176"/>
                </a:cubicBezTo>
                <a:cubicBezTo>
                  <a:pt x="53003" y="327392"/>
                  <a:pt x="53003" y="327392"/>
                  <a:pt x="53003" y="327392"/>
                </a:cubicBezTo>
                <a:cubicBezTo>
                  <a:pt x="53003" y="327392"/>
                  <a:pt x="68203" y="315700"/>
                  <a:pt x="70542" y="327392"/>
                </a:cubicBezTo>
                <a:cubicBezTo>
                  <a:pt x="74049" y="336746"/>
                  <a:pt x="67034" y="346100"/>
                  <a:pt x="67034" y="346100"/>
                </a:cubicBezTo>
                <a:cubicBezTo>
                  <a:pt x="67034" y="346100"/>
                  <a:pt x="78726" y="348439"/>
                  <a:pt x="76388" y="353116"/>
                </a:cubicBezTo>
                <a:cubicBezTo>
                  <a:pt x="74049" y="356624"/>
                  <a:pt x="72880" y="362470"/>
                  <a:pt x="68203" y="368316"/>
                </a:cubicBezTo>
                <a:cubicBezTo>
                  <a:pt x="93927" y="371824"/>
                  <a:pt x="93927" y="371824"/>
                  <a:pt x="93927" y="371824"/>
                </a:cubicBezTo>
                <a:cubicBezTo>
                  <a:pt x="99773" y="388193"/>
                  <a:pt x="99773" y="388193"/>
                  <a:pt x="99773" y="388193"/>
                </a:cubicBezTo>
                <a:cubicBezTo>
                  <a:pt x="99773" y="388193"/>
                  <a:pt x="103281" y="382347"/>
                  <a:pt x="126666" y="390532"/>
                </a:cubicBezTo>
                <a:cubicBezTo>
                  <a:pt x="150051" y="397548"/>
                  <a:pt x="146543" y="409240"/>
                  <a:pt x="152390" y="409240"/>
                </a:cubicBezTo>
                <a:cubicBezTo>
                  <a:pt x="158236" y="409240"/>
                  <a:pt x="183959" y="406902"/>
                  <a:pt x="183959" y="406902"/>
                </a:cubicBezTo>
                <a:cubicBezTo>
                  <a:pt x="189806" y="416256"/>
                  <a:pt x="189806" y="416256"/>
                  <a:pt x="189806" y="416256"/>
                </a:cubicBezTo>
                <a:cubicBezTo>
                  <a:pt x="175775" y="423271"/>
                  <a:pt x="175775" y="423271"/>
                  <a:pt x="175775" y="423271"/>
                </a:cubicBezTo>
                <a:cubicBezTo>
                  <a:pt x="187467" y="429117"/>
                  <a:pt x="187467" y="429117"/>
                  <a:pt x="187467" y="429117"/>
                </a:cubicBezTo>
                <a:cubicBezTo>
                  <a:pt x="187467" y="429117"/>
                  <a:pt x="187467" y="440810"/>
                  <a:pt x="195652" y="444318"/>
                </a:cubicBezTo>
                <a:cubicBezTo>
                  <a:pt x="203837" y="447826"/>
                  <a:pt x="224883" y="451333"/>
                  <a:pt x="224883" y="451333"/>
                </a:cubicBezTo>
                <a:cubicBezTo>
                  <a:pt x="224883" y="451333"/>
                  <a:pt x="228391" y="444318"/>
                  <a:pt x="254115" y="436133"/>
                </a:cubicBezTo>
                <a:cubicBezTo>
                  <a:pt x="279839" y="429117"/>
                  <a:pt x="269315" y="441979"/>
                  <a:pt x="269315" y="441979"/>
                </a:cubicBezTo>
                <a:cubicBezTo>
                  <a:pt x="269315" y="441979"/>
                  <a:pt x="269315" y="441979"/>
                  <a:pt x="284515" y="444318"/>
                </a:cubicBezTo>
                <a:cubicBezTo>
                  <a:pt x="299716" y="446656"/>
                  <a:pt x="310239" y="470041"/>
                  <a:pt x="310239" y="470041"/>
                </a:cubicBezTo>
                <a:cubicBezTo>
                  <a:pt x="324270" y="458349"/>
                  <a:pt x="324270" y="458349"/>
                  <a:pt x="324270" y="458349"/>
                </a:cubicBezTo>
                <a:cubicBezTo>
                  <a:pt x="324270" y="458349"/>
                  <a:pt x="332455" y="474719"/>
                  <a:pt x="339471" y="474719"/>
                </a:cubicBezTo>
                <a:cubicBezTo>
                  <a:pt x="347655" y="474719"/>
                  <a:pt x="366364" y="478226"/>
                  <a:pt x="366364" y="478226"/>
                </a:cubicBezTo>
                <a:cubicBezTo>
                  <a:pt x="364025" y="487580"/>
                  <a:pt x="364025" y="487580"/>
                  <a:pt x="364025" y="487580"/>
                </a:cubicBezTo>
                <a:cubicBezTo>
                  <a:pt x="378056" y="499273"/>
                  <a:pt x="378056" y="499273"/>
                  <a:pt x="378056" y="499273"/>
                </a:cubicBezTo>
                <a:cubicBezTo>
                  <a:pt x="378056" y="499273"/>
                  <a:pt x="397934" y="521489"/>
                  <a:pt x="403780" y="521489"/>
                </a:cubicBezTo>
                <a:cubicBezTo>
                  <a:pt x="409626" y="521489"/>
                  <a:pt x="429503" y="506289"/>
                  <a:pt x="442365" y="509796"/>
                </a:cubicBezTo>
                <a:cubicBezTo>
                  <a:pt x="456396" y="513304"/>
                  <a:pt x="457565" y="526166"/>
                  <a:pt x="457565" y="526166"/>
                </a:cubicBezTo>
                <a:cubicBezTo>
                  <a:pt x="471597" y="526166"/>
                  <a:pt x="471597" y="526166"/>
                  <a:pt x="471597" y="526166"/>
                </a:cubicBezTo>
                <a:cubicBezTo>
                  <a:pt x="471597" y="526166"/>
                  <a:pt x="465750" y="539028"/>
                  <a:pt x="483289" y="539028"/>
                </a:cubicBezTo>
                <a:cubicBezTo>
                  <a:pt x="500828" y="539028"/>
                  <a:pt x="498489" y="522658"/>
                  <a:pt x="498489" y="522658"/>
                </a:cubicBezTo>
                <a:cubicBezTo>
                  <a:pt x="535906" y="524997"/>
                  <a:pt x="535906" y="524997"/>
                  <a:pt x="535906" y="524997"/>
                </a:cubicBezTo>
                <a:cubicBezTo>
                  <a:pt x="535906" y="524997"/>
                  <a:pt x="540583" y="532012"/>
                  <a:pt x="549937" y="532012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2" name="Полилиния: фигура 950">
            <a:extLst>
              <a:ext uri="{FF2B5EF4-FFF2-40B4-BE49-F238E27FC236}">
                <a16:creationId xmlns:a16="http://schemas.microsoft.com/office/drawing/2014/main" id="{0E8EB91A-C0CD-4880-BC3E-2A5102E33AF1}"/>
              </a:ext>
            </a:extLst>
          </p:cNvPr>
          <p:cNvSpPr/>
          <p:nvPr/>
        </p:nvSpPr>
        <p:spPr>
          <a:xfrm>
            <a:off x="5380486" y="4678251"/>
            <a:ext cx="802721" cy="563582"/>
          </a:xfrm>
          <a:custGeom>
            <a:avLst/>
            <a:gdLst>
              <a:gd name="connsiteX0" fmla="*/ 549937 w 802721"/>
              <a:gd name="connsiteY0" fmla="*/ 532012 h 563582"/>
              <a:gd name="connsiteX1" fmla="*/ 596707 w 802721"/>
              <a:gd name="connsiteY1" fmla="*/ 516812 h 563582"/>
              <a:gd name="connsiteX2" fmla="*/ 635293 w 802721"/>
              <a:gd name="connsiteY2" fmla="*/ 541366 h 563582"/>
              <a:gd name="connsiteX3" fmla="*/ 672709 w 802721"/>
              <a:gd name="connsiteY3" fmla="*/ 548382 h 563582"/>
              <a:gd name="connsiteX4" fmla="*/ 680894 w 802721"/>
              <a:gd name="connsiteY4" fmla="*/ 561244 h 563582"/>
              <a:gd name="connsiteX5" fmla="*/ 712464 w 802721"/>
              <a:gd name="connsiteY5" fmla="*/ 563582 h 563582"/>
              <a:gd name="connsiteX6" fmla="*/ 697263 w 802721"/>
              <a:gd name="connsiteY6" fmla="*/ 533182 h 563582"/>
              <a:gd name="connsiteX7" fmla="*/ 699602 w 802721"/>
              <a:gd name="connsiteY7" fmla="*/ 495765 h 563582"/>
              <a:gd name="connsiteX8" fmla="*/ 767419 w 802721"/>
              <a:gd name="connsiteY8" fmla="*/ 430287 h 563582"/>
              <a:gd name="connsiteX9" fmla="*/ 802496 w 802721"/>
              <a:gd name="connsiteY9" fmla="*/ 418594 h 563582"/>
              <a:gd name="connsiteX10" fmla="*/ 787296 w 802721"/>
              <a:gd name="connsiteY10" fmla="*/ 394040 h 563582"/>
              <a:gd name="connsiteX11" fmla="*/ 801327 w 802721"/>
              <a:gd name="connsiteY11" fmla="*/ 378840 h 563582"/>
              <a:gd name="connsiteX12" fmla="*/ 772096 w 802721"/>
              <a:gd name="connsiteY12" fmla="*/ 356624 h 563582"/>
              <a:gd name="connsiteX13" fmla="*/ 751049 w 802721"/>
              <a:gd name="connsiteY13" fmla="*/ 335577 h 563582"/>
              <a:gd name="connsiteX14" fmla="*/ 747542 w 802721"/>
              <a:gd name="connsiteY14" fmla="*/ 311023 h 563582"/>
              <a:gd name="connsiteX15" fmla="*/ 749880 w 802721"/>
              <a:gd name="connsiteY15" fmla="*/ 311023 h 563582"/>
              <a:gd name="connsiteX16" fmla="*/ 744034 w 802721"/>
              <a:gd name="connsiteY16" fmla="*/ 294653 h 563582"/>
              <a:gd name="connsiteX17" fmla="*/ 746372 w 802721"/>
              <a:gd name="connsiteY17" fmla="*/ 260744 h 563582"/>
              <a:gd name="connsiteX18" fmla="*/ 711294 w 802721"/>
              <a:gd name="connsiteY18" fmla="*/ 236190 h 563582"/>
              <a:gd name="connsiteX19" fmla="*/ 731172 w 802721"/>
              <a:gd name="connsiteY19" fmla="*/ 229175 h 563582"/>
              <a:gd name="connsiteX20" fmla="*/ 733510 w 802721"/>
              <a:gd name="connsiteY20" fmla="*/ 206959 h 563582"/>
              <a:gd name="connsiteX21" fmla="*/ 760403 w 802721"/>
              <a:gd name="connsiteY21" fmla="*/ 197605 h 563582"/>
              <a:gd name="connsiteX22" fmla="*/ 768588 w 802721"/>
              <a:gd name="connsiteY22" fmla="*/ 175389 h 563582"/>
              <a:gd name="connsiteX23" fmla="*/ 756895 w 802721"/>
              <a:gd name="connsiteY23" fmla="*/ 144988 h 563582"/>
              <a:gd name="connsiteX24" fmla="*/ 735849 w 802721"/>
              <a:gd name="connsiteY24" fmla="*/ 119264 h 563582"/>
              <a:gd name="connsiteX25" fmla="*/ 720648 w 802721"/>
              <a:gd name="connsiteY25" fmla="*/ 85356 h 563582"/>
              <a:gd name="connsiteX26" fmla="*/ 720648 w 802721"/>
              <a:gd name="connsiteY26" fmla="*/ 60801 h 563582"/>
              <a:gd name="connsiteX27" fmla="*/ 664524 w 802721"/>
              <a:gd name="connsiteY27" fmla="*/ 39755 h 563582"/>
              <a:gd name="connsiteX28" fmla="*/ 649324 w 802721"/>
              <a:gd name="connsiteY28" fmla="*/ 49109 h 563582"/>
              <a:gd name="connsiteX29" fmla="*/ 604892 w 802721"/>
              <a:gd name="connsiteY29" fmla="*/ 46770 h 563582"/>
              <a:gd name="connsiteX30" fmla="*/ 528890 w 802721"/>
              <a:gd name="connsiteY30" fmla="*/ 49109 h 563582"/>
              <a:gd name="connsiteX31" fmla="*/ 496151 w 802721"/>
              <a:gd name="connsiteY31" fmla="*/ 36247 h 563582"/>
              <a:gd name="connsiteX32" fmla="*/ 455227 w 802721"/>
              <a:gd name="connsiteY32" fmla="*/ 42093 h 563582"/>
              <a:gd name="connsiteX33" fmla="*/ 445873 w 802721"/>
              <a:gd name="connsiteY33" fmla="*/ 32739 h 563582"/>
              <a:gd name="connsiteX34" fmla="*/ 445873 w 802721"/>
              <a:gd name="connsiteY34" fmla="*/ 35078 h 563582"/>
              <a:gd name="connsiteX35" fmla="*/ 364025 w 802721"/>
              <a:gd name="connsiteY35" fmla="*/ 40924 h 563582"/>
              <a:gd name="connsiteX36" fmla="*/ 342978 w 802721"/>
              <a:gd name="connsiteY36" fmla="*/ 7016 h 563582"/>
              <a:gd name="connsiteX37" fmla="*/ 286854 w 802721"/>
              <a:gd name="connsiteY37" fmla="*/ 0 h 563582"/>
              <a:gd name="connsiteX38" fmla="*/ 179282 w 802721"/>
              <a:gd name="connsiteY38" fmla="*/ 31570 h 563582"/>
              <a:gd name="connsiteX39" fmla="*/ 153559 w 802721"/>
              <a:gd name="connsiteY39" fmla="*/ 52617 h 563582"/>
              <a:gd name="connsiteX40" fmla="*/ 75218 w 802721"/>
              <a:gd name="connsiteY40" fmla="*/ 61971 h 563582"/>
              <a:gd name="connsiteX41" fmla="*/ 19094 w 802721"/>
              <a:gd name="connsiteY41" fmla="*/ 90033 h 563582"/>
              <a:gd name="connsiteX42" fmla="*/ 22602 w 802721"/>
              <a:gd name="connsiteY42" fmla="*/ 115757 h 563582"/>
              <a:gd name="connsiteX43" fmla="*/ 8571 w 802721"/>
              <a:gd name="connsiteY43" fmla="*/ 108741 h 563582"/>
              <a:gd name="connsiteX44" fmla="*/ 10909 w 802721"/>
              <a:gd name="connsiteY44" fmla="*/ 127449 h 563582"/>
              <a:gd name="connsiteX45" fmla="*/ 22602 w 802721"/>
              <a:gd name="connsiteY45" fmla="*/ 140311 h 563582"/>
              <a:gd name="connsiteX46" fmla="*/ 19094 w 802721"/>
              <a:gd name="connsiteY46" fmla="*/ 167204 h 563582"/>
              <a:gd name="connsiteX47" fmla="*/ 1555 w 802721"/>
              <a:gd name="connsiteY47" fmla="*/ 191758 h 563582"/>
              <a:gd name="connsiteX48" fmla="*/ 15586 w 802721"/>
              <a:gd name="connsiteY48" fmla="*/ 197605 h 563582"/>
              <a:gd name="connsiteX49" fmla="*/ 23771 w 802721"/>
              <a:gd name="connsiteY49" fmla="*/ 209297 h 563582"/>
              <a:gd name="connsiteX50" fmla="*/ 37802 w 802721"/>
              <a:gd name="connsiteY50" fmla="*/ 209297 h 563582"/>
              <a:gd name="connsiteX51" fmla="*/ 43648 w 802721"/>
              <a:gd name="connsiteY51" fmla="*/ 230344 h 563582"/>
              <a:gd name="connsiteX52" fmla="*/ 34294 w 802721"/>
              <a:gd name="connsiteY52" fmla="*/ 242036 h 563582"/>
              <a:gd name="connsiteX53" fmla="*/ 45987 w 802721"/>
              <a:gd name="connsiteY53" fmla="*/ 250221 h 563582"/>
              <a:gd name="connsiteX54" fmla="*/ 43648 w 802721"/>
              <a:gd name="connsiteY54" fmla="*/ 263083 h 563582"/>
              <a:gd name="connsiteX55" fmla="*/ 53003 w 802721"/>
              <a:gd name="connsiteY55" fmla="*/ 268929 h 563582"/>
              <a:gd name="connsiteX56" fmla="*/ 35464 w 802721"/>
              <a:gd name="connsiteY56" fmla="*/ 289976 h 563582"/>
              <a:gd name="connsiteX57" fmla="*/ 55341 w 802721"/>
              <a:gd name="connsiteY57" fmla="*/ 305176 h 563582"/>
              <a:gd name="connsiteX58" fmla="*/ 53003 w 802721"/>
              <a:gd name="connsiteY58" fmla="*/ 327392 h 563582"/>
              <a:gd name="connsiteX59" fmla="*/ 70542 w 802721"/>
              <a:gd name="connsiteY59" fmla="*/ 327392 h 563582"/>
              <a:gd name="connsiteX60" fmla="*/ 67034 w 802721"/>
              <a:gd name="connsiteY60" fmla="*/ 346100 h 563582"/>
              <a:gd name="connsiteX61" fmla="*/ 76388 w 802721"/>
              <a:gd name="connsiteY61" fmla="*/ 353116 h 563582"/>
              <a:gd name="connsiteX62" fmla="*/ 68203 w 802721"/>
              <a:gd name="connsiteY62" fmla="*/ 368316 h 563582"/>
              <a:gd name="connsiteX63" fmla="*/ 93927 w 802721"/>
              <a:gd name="connsiteY63" fmla="*/ 371824 h 563582"/>
              <a:gd name="connsiteX64" fmla="*/ 99773 w 802721"/>
              <a:gd name="connsiteY64" fmla="*/ 388193 h 563582"/>
              <a:gd name="connsiteX65" fmla="*/ 126666 w 802721"/>
              <a:gd name="connsiteY65" fmla="*/ 390532 h 563582"/>
              <a:gd name="connsiteX66" fmla="*/ 152390 w 802721"/>
              <a:gd name="connsiteY66" fmla="*/ 409240 h 563582"/>
              <a:gd name="connsiteX67" fmla="*/ 183959 w 802721"/>
              <a:gd name="connsiteY67" fmla="*/ 406902 h 563582"/>
              <a:gd name="connsiteX68" fmla="*/ 189806 w 802721"/>
              <a:gd name="connsiteY68" fmla="*/ 416256 h 563582"/>
              <a:gd name="connsiteX69" fmla="*/ 175775 w 802721"/>
              <a:gd name="connsiteY69" fmla="*/ 423271 h 563582"/>
              <a:gd name="connsiteX70" fmla="*/ 187467 w 802721"/>
              <a:gd name="connsiteY70" fmla="*/ 429117 h 563582"/>
              <a:gd name="connsiteX71" fmla="*/ 195652 w 802721"/>
              <a:gd name="connsiteY71" fmla="*/ 444318 h 563582"/>
              <a:gd name="connsiteX72" fmla="*/ 224883 w 802721"/>
              <a:gd name="connsiteY72" fmla="*/ 451333 h 563582"/>
              <a:gd name="connsiteX73" fmla="*/ 254115 w 802721"/>
              <a:gd name="connsiteY73" fmla="*/ 436133 h 563582"/>
              <a:gd name="connsiteX74" fmla="*/ 269315 w 802721"/>
              <a:gd name="connsiteY74" fmla="*/ 441979 h 563582"/>
              <a:gd name="connsiteX75" fmla="*/ 284515 w 802721"/>
              <a:gd name="connsiteY75" fmla="*/ 444318 h 563582"/>
              <a:gd name="connsiteX76" fmla="*/ 310239 w 802721"/>
              <a:gd name="connsiteY76" fmla="*/ 470041 h 563582"/>
              <a:gd name="connsiteX77" fmla="*/ 324270 w 802721"/>
              <a:gd name="connsiteY77" fmla="*/ 458349 h 563582"/>
              <a:gd name="connsiteX78" fmla="*/ 339471 w 802721"/>
              <a:gd name="connsiteY78" fmla="*/ 474719 h 563582"/>
              <a:gd name="connsiteX79" fmla="*/ 366364 w 802721"/>
              <a:gd name="connsiteY79" fmla="*/ 478226 h 563582"/>
              <a:gd name="connsiteX80" fmla="*/ 364025 w 802721"/>
              <a:gd name="connsiteY80" fmla="*/ 487580 h 563582"/>
              <a:gd name="connsiteX81" fmla="*/ 378056 w 802721"/>
              <a:gd name="connsiteY81" fmla="*/ 499273 h 563582"/>
              <a:gd name="connsiteX82" fmla="*/ 403780 w 802721"/>
              <a:gd name="connsiteY82" fmla="*/ 521489 h 563582"/>
              <a:gd name="connsiteX83" fmla="*/ 442365 w 802721"/>
              <a:gd name="connsiteY83" fmla="*/ 509796 h 563582"/>
              <a:gd name="connsiteX84" fmla="*/ 457565 w 802721"/>
              <a:gd name="connsiteY84" fmla="*/ 526166 h 563582"/>
              <a:gd name="connsiteX85" fmla="*/ 471597 w 802721"/>
              <a:gd name="connsiteY85" fmla="*/ 526166 h 563582"/>
              <a:gd name="connsiteX86" fmla="*/ 483289 w 802721"/>
              <a:gd name="connsiteY86" fmla="*/ 539028 h 563582"/>
              <a:gd name="connsiteX87" fmla="*/ 498489 w 802721"/>
              <a:gd name="connsiteY87" fmla="*/ 522658 h 563582"/>
              <a:gd name="connsiteX88" fmla="*/ 535906 w 802721"/>
              <a:gd name="connsiteY88" fmla="*/ 524997 h 563582"/>
              <a:gd name="connsiteX89" fmla="*/ 549937 w 802721"/>
              <a:gd name="connsiteY89" fmla="*/ 532012 h 56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02721" h="563582">
                <a:moveTo>
                  <a:pt x="549937" y="532012"/>
                </a:moveTo>
                <a:cubicBezTo>
                  <a:pt x="559291" y="532012"/>
                  <a:pt x="569814" y="516812"/>
                  <a:pt x="596707" y="516812"/>
                </a:cubicBezTo>
                <a:cubicBezTo>
                  <a:pt x="623600" y="516812"/>
                  <a:pt x="622431" y="529674"/>
                  <a:pt x="635293" y="541366"/>
                </a:cubicBezTo>
                <a:cubicBezTo>
                  <a:pt x="649324" y="553059"/>
                  <a:pt x="661017" y="548382"/>
                  <a:pt x="672709" y="548382"/>
                </a:cubicBezTo>
                <a:cubicBezTo>
                  <a:pt x="684402" y="548382"/>
                  <a:pt x="680894" y="561244"/>
                  <a:pt x="680894" y="561244"/>
                </a:cubicBezTo>
                <a:cubicBezTo>
                  <a:pt x="712464" y="563582"/>
                  <a:pt x="712464" y="563582"/>
                  <a:pt x="712464" y="563582"/>
                </a:cubicBezTo>
                <a:cubicBezTo>
                  <a:pt x="712464" y="563582"/>
                  <a:pt x="694925" y="551890"/>
                  <a:pt x="697263" y="533182"/>
                </a:cubicBezTo>
                <a:cubicBezTo>
                  <a:pt x="699602" y="514473"/>
                  <a:pt x="699602" y="495765"/>
                  <a:pt x="699602" y="495765"/>
                </a:cubicBezTo>
                <a:cubicBezTo>
                  <a:pt x="767419" y="430287"/>
                  <a:pt x="767419" y="430287"/>
                  <a:pt x="767419" y="430287"/>
                </a:cubicBezTo>
                <a:cubicBezTo>
                  <a:pt x="767419" y="430287"/>
                  <a:pt x="806004" y="427948"/>
                  <a:pt x="802496" y="418594"/>
                </a:cubicBezTo>
                <a:cubicBezTo>
                  <a:pt x="798989" y="409240"/>
                  <a:pt x="787296" y="394040"/>
                  <a:pt x="787296" y="394040"/>
                </a:cubicBezTo>
                <a:cubicBezTo>
                  <a:pt x="801327" y="378840"/>
                  <a:pt x="801327" y="378840"/>
                  <a:pt x="801327" y="378840"/>
                </a:cubicBezTo>
                <a:cubicBezTo>
                  <a:pt x="801327" y="378840"/>
                  <a:pt x="777942" y="372993"/>
                  <a:pt x="772096" y="356624"/>
                </a:cubicBezTo>
                <a:cubicBezTo>
                  <a:pt x="766250" y="340254"/>
                  <a:pt x="751049" y="335577"/>
                  <a:pt x="751049" y="335577"/>
                </a:cubicBezTo>
                <a:cubicBezTo>
                  <a:pt x="747542" y="311023"/>
                  <a:pt x="747542" y="311023"/>
                  <a:pt x="747542" y="311023"/>
                </a:cubicBezTo>
                <a:cubicBezTo>
                  <a:pt x="747542" y="311023"/>
                  <a:pt x="747542" y="311023"/>
                  <a:pt x="749880" y="311023"/>
                </a:cubicBezTo>
                <a:cubicBezTo>
                  <a:pt x="744034" y="294653"/>
                  <a:pt x="744034" y="294653"/>
                  <a:pt x="744034" y="294653"/>
                </a:cubicBezTo>
                <a:cubicBezTo>
                  <a:pt x="744034" y="294653"/>
                  <a:pt x="749880" y="268929"/>
                  <a:pt x="746372" y="260744"/>
                </a:cubicBezTo>
                <a:cubicBezTo>
                  <a:pt x="742865" y="253729"/>
                  <a:pt x="714802" y="247883"/>
                  <a:pt x="711294" y="236190"/>
                </a:cubicBezTo>
                <a:cubicBezTo>
                  <a:pt x="707787" y="224497"/>
                  <a:pt x="725326" y="229175"/>
                  <a:pt x="731172" y="229175"/>
                </a:cubicBezTo>
                <a:cubicBezTo>
                  <a:pt x="737018" y="229175"/>
                  <a:pt x="733510" y="206959"/>
                  <a:pt x="733510" y="206959"/>
                </a:cubicBezTo>
                <a:cubicBezTo>
                  <a:pt x="760403" y="197605"/>
                  <a:pt x="760403" y="197605"/>
                  <a:pt x="760403" y="197605"/>
                </a:cubicBezTo>
                <a:cubicBezTo>
                  <a:pt x="760403" y="197605"/>
                  <a:pt x="763911" y="182404"/>
                  <a:pt x="768588" y="175389"/>
                </a:cubicBezTo>
                <a:cubicBezTo>
                  <a:pt x="772096" y="168373"/>
                  <a:pt x="756895" y="144988"/>
                  <a:pt x="756895" y="144988"/>
                </a:cubicBezTo>
                <a:cubicBezTo>
                  <a:pt x="756895" y="144988"/>
                  <a:pt x="735849" y="128618"/>
                  <a:pt x="735849" y="119264"/>
                </a:cubicBezTo>
                <a:cubicBezTo>
                  <a:pt x="735849" y="109910"/>
                  <a:pt x="720648" y="85356"/>
                  <a:pt x="720648" y="85356"/>
                </a:cubicBezTo>
                <a:cubicBezTo>
                  <a:pt x="720648" y="60801"/>
                  <a:pt x="720648" y="60801"/>
                  <a:pt x="720648" y="60801"/>
                </a:cubicBezTo>
                <a:cubicBezTo>
                  <a:pt x="720648" y="60801"/>
                  <a:pt x="689079" y="44432"/>
                  <a:pt x="664524" y="39755"/>
                </a:cubicBezTo>
                <a:cubicBezTo>
                  <a:pt x="639970" y="35078"/>
                  <a:pt x="649324" y="49109"/>
                  <a:pt x="649324" y="49109"/>
                </a:cubicBezTo>
                <a:cubicBezTo>
                  <a:pt x="649324" y="49109"/>
                  <a:pt x="620093" y="49109"/>
                  <a:pt x="604892" y="46770"/>
                </a:cubicBezTo>
                <a:cubicBezTo>
                  <a:pt x="589692" y="44432"/>
                  <a:pt x="528890" y="49109"/>
                  <a:pt x="528890" y="49109"/>
                </a:cubicBezTo>
                <a:cubicBezTo>
                  <a:pt x="528890" y="49109"/>
                  <a:pt x="513690" y="39755"/>
                  <a:pt x="496151" y="36247"/>
                </a:cubicBezTo>
                <a:cubicBezTo>
                  <a:pt x="478612" y="32739"/>
                  <a:pt x="455227" y="42093"/>
                  <a:pt x="455227" y="42093"/>
                </a:cubicBezTo>
                <a:cubicBezTo>
                  <a:pt x="445873" y="32739"/>
                  <a:pt x="445873" y="32739"/>
                  <a:pt x="445873" y="32739"/>
                </a:cubicBezTo>
                <a:cubicBezTo>
                  <a:pt x="445873" y="35078"/>
                  <a:pt x="445873" y="35078"/>
                  <a:pt x="445873" y="35078"/>
                </a:cubicBezTo>
                <a:cubicBezTo>
                  <a:pt x="445873" y="35078"/>
                  <a:pt x="375717" y="42093"/>
                  <a:pt x="364025" y="40924"/>
                </a:cubicBezTo>
                <a:cubicBezTo>
                  <a:pt x="352332" y="38586"/>
                  <a:pt x="342978" y="7016"/>
                  <a:pt x="342978" y="7016"/>
                </a:cubicBezTo>
                <a:cubicBezTo>
                  <a:pt x="342978" y="7016"/>
                  <a:pt x="316086" y="0"/>
                  <a:pt x="286854" y="0"/>
                </a:cubicBezTo>
                <a:cubicBezTo>
                  <a:pt x="257623" y="0"/>
                  <a:pt x="179282" y="31570"/>
                  <a:pt x="179282" y="31570"/>
                </a:cubicBezTo>
                <a:cubicBezTo>
                  <a:pt x="153559" y="52617"/>
                  <a:pt x="153559" y="52617"/>
                  <a:pt x="153559" y="52617"/>
                </a:cubicBezTo>
                <a:cubicBezTo>
                  <a:pt x="75218" y="61971"/>
                  <a:pt x="75218" y="61971"/>
                  <a:pt x="75218" y="61971"/>
                </a:cubicBezTo>
                <a:cubicBezTo>
                  <a:pt x="75218" y="61971"/>
                  <a:pt x="14417" y="83017"/>
                  <a:pt x="19094" y="90033"/>
                </a:cubicBezTo>
                <a:cubicBezTo>
                  <a:pt x="22602" y="97048"/>
                  <a:pt x="22602" y="115757"/>
                  <a:pt x="22602" y="115757"/>
                </a:cubicBezTo>
                <a:cubicBezTo>
                  <a:pt x="8571" y="108741"/>
                  <a:pt x="8571" y="108741"/>
                  <a:pt x="8571" y="108741"/>
                </a:cubicBezTo>
                <a:cubicBezTo>
                  <a:pt x="10909" y="114587"/>
                  <a:pt x="12079" y="121603"/>
                  <a:pt x="10909" y="127449"/>
                </a:cubicBezTo>
                <a:cubicBezTo>
                  <a:pt x="7401" y="139142"/>
                  <a:pt x="16756" y="123941"/>
                  <a:pt x="22602" y="140311"/>
                </a:cubicBezTo>
                <a:cubicBezTo>
                  <a:pt x="26110" y="155511"/>
                  <a:pt x="30786" y="159019"/>
                  <a:pt x="19094" y="167204"/>
                </a:cubicBezTo>
                <a:cubicBezTo>
                  <a:pt x="7401" y="176558"/>
                  <a:pt x="-4291" y="178896"/>
                  <a:pt x="1555" y="191758"/>
                </a:cubicBezTo>
                <a:cubicBezTo>
                  <a:pt x="7401" y="204620"/>
                  <a:pt x="15586" y="197605"/>
                  <a:pt x="15586" y="197605"/>
                </a:cubicBezTo>
                <a:cubicBezTo>
                  <a:pt x="23771" y="209297"/>
                  <a:pt x="23771" y="209297"/>
                  <a:pt x="23771" y="209297"/>
                </a:cubicBezTo>
                <a:cubicBezTo>
                  <a:pt x="23771" y="209297"/>
                  <a:pt x="31956" y="202282"/>
                  <a:pt x="37802" y="209297"/>
                </a:cubicBezTo>
                <a:cubicBezTo>
                  <a:pt x="43648" y="218651"/>
                  <a:pt x="43648" y="230344"/>
                  <a:pt x="43648" y="230344"/>
                </a:cubicBezTo>
                <a:cubicBezTo>
                  <a:pt x="43648" y="230344"/>
                  <a:pt x="31956" y="236190"/>
                  <a:pt x="34294" y="242036"/>
                </a:cubicBezTo>
                <a:cubicBezTo>
                  <a:pt x="36633" y="247883"/>
                  <a:pt x="45987" y="250221"/>
                  <a:pt x="45987" y="250221"/>
                </a:cubicBezTo>
                <a:cubicBezTo>
                  <a:pt x="45987" y="250221"/>
                  <a:pt x="40141" y="263083"/>
                  <a:pt x="43648" y="263083"/>
                </a:cubicBezTo>
                <a:cubicBezTo>
                  <a:pt x="47156" y="265421"/>
                  <a:pt x="53003" y="268929"/>
                  <a:pt x="53003" y="268929"/>
                </a:cubicBezTo>
                <a:cubicBezTo>
                  <a:pt x="53003" y="268929"/>
                  <a:pt x="35464" y="280622"/>
                  <a:pt x="35464" y="289976"/>
                </a:cubicBezTo>
                <a:cubicBezTo>
                  <a:pt x="37802" y="301668"/>
                  <a:pt x="55341" y="305176"/>
                  <a:pt x="55341" y="305176"/>
                </a:cubicBezTo>
                <a:cubicBezTo>
                  <a:pt x="53003" y="327392"/>
                  <a:pt x="53003" y="327392"/>
                  <a:pt x="53003" y="327392"/>
                </a:cubicBezTo>
                <a:cubicBezTo>
                  <a:pt x="53003" y="327392"/>
                  <a:pt x="68203" y="315700"/>
                  <a:pt x="70542" y="327392"/>
                </a:cubicBezTo>
                <a:cubicBezTo>
                  <a:pt x="74049" y="336746"/>
                  <a:pt x="67034" y="346100"/>
                  <a:pt x="67034" y="346100"/>
                </a:cubicBezTo>
                <a:cubicBezTo>
                  <a:pt x="67034" y="346100"/>
                  <a:pt x="78726" y="348439"/>
                  <a:pt x="76388" y="353116"/>
                </a:cubicBezTo>
                <a:cubicBezTo>
                  <a:pt x="74049" y="356624"/>
                  <a:pt x="72880" y="362470"/>
                  <a:pt x="68203" y="368316"/>
                </a:cubicBezTo>
                <a:cubicBezTo>
                  <a:pt x="93927" y="371824"/>
                  <a:pt x="93927" y="371824"/>
                  <a:pt x="93927" y="371824"/>
                </a:cubicBezTo>
                <a:cubicBezTo>
                  <a:pt x="99773" y="388193"/>
                  <a:pt x="99773" y="388193"/>
                  <a:pt x="99773" y="388193"/>
                </a:cubicBezTo>
                <a:cubicBezTo>
                  <a:pt x="99773" y="388193"/>
                  <a:pt x="103281" y="382347"/>
                  <a:pt x="126666" y="390532"/>
                </a:cubicBezTo>
                <a:cubicBezTo>
                  <a:pt x="150051" y="397548"/>
                  <a:pt x="146543" y="409240"/>
                  <a:pt x="152390" y="409240"/>
                </a:cubicBezTo>
                <a:cubicBezTo>
                  <a:pt x="158236" y="409240"/>
                  <a:pt x="183959" y="406902"/>
                  <a:pt x="183959" y="406902"/>
                </a:cubicBezTo>
                <a:cubicBezTo>
                  <a:pt x="189806" y="416256"/>
                  <a:pt x="189806" y="416256"/>
                  <a:pt x="189806" y="416256"/>
                </a:cubicBezTo>
                <a:cubicBezTo>
                  <a:pt x="175775" y="423271"/>
                  <a:pt x="175775" y="423271"/>
                  <a:pt x="175775" y="423271"/>
                </a:cubicBezTo>
                <a:cubicBezTo>
                  <a:pt x="187467" y="429117"/>
                  <a:pt x="187467" y="429117"/>
                  <a:pt x="187467" y="429117"/>
                </a:cubicBezTo>
                <a:cubicBezTo>
                  <a:pt x="187467" y="429117"/>
                  <a:pt x="187467" y="440810"/>
                  <a:pt x="195652" y="444318"/>
                </a:cubicBezTo>
                <a:cubicBezTo>
                  <a:pt x="203837" y="447826"/>
                  <a:pt x="224883" y="451333"/>
                  <a:pt x="224883" y="451333"/>
                </a:cubicBezTo>
                <a:cubicBezTo>
                  <a:pt x="224883" y="451333"/>
                  <a:pt x="228391" y="444318"/>
                  <a:pt x="254115" y="436133"/>
                </a:cubicBezTo>
                <a:cubicBezTo>
                  <a:pt x="279839" y="429117"/>
                  <a:pt x="269315" y="441979"/>
                  <a:pt x="269315" y="441979"/>
                </a:cubicBezTo>
                <a:cubicBezTo>
                  <a:pt x="269315" y="441979"/>
                  <a:pt x="269315" y="441979"/>
                  <a:pt x="284515" y="444318"/>
                </a:cubicBezTo>
                <a:cubicBezTo>
                  <a:pt x="299716" y="446656"/>
                  <a:pt x="310239" y="470041"/>
                  <a:pt x="310239" y="470041"/>
                </a:cubicBezTo>
                <a:cubicBezTo>
                  <a:pt x="324270" y="458349"/>
                  <a:pt x="324270" y="458349"/>
                  <a:pt x="324270" y="458349"/>
                </a:cubicBezTo>
                <a:cubicBezTo>
                  <a:pt x="324270" y="458349"/>
                  <a:pt x="332455" y="474719"/>
                  <a:pt x="339471" y="474719"/>
                </a:cubicBezTo>
                <a:cubicBezTo>
                  <a:pt x="347655" y="474719"/>
                  <a:pt x="366364" y="478226"/>
                  <a:pt x="366364" y="478226"/>
                </a:cubicBezTo>
                <a:cubicBezTo>
                  <a:pt x="364025" y="487580"/>
                  <a:pt x="364025" y="487580"/>
                  <a:pt x="364025" y="487580"/>
                </a:cubicBezTo>
                <a:cubicBezTo>
                  <a:pt x="378056" y="499273"/>
                  <a:pt x="378056" y="499273"/>
                  <a:pt x="378056" y="499273"/>
                </a:cubicBezTo>
                <a:cubicBezTo>
                  <a:pt x="378056" y="499273"/>
                  <a:pt x="397934" y="521489"/>
                  <a:pt x="403780" y="521489"/>
                </a:cubicBezTo>
                <a:cubicBezTo>
                  <a:pt x="409626" y="521489"/>
                  <a:pt x="429503" y="506289"/>
                  <a:pt x="442365" y="509796"/>
                </a:cubicBezTo>
                <a:cubicBezTo>
                  <a:pt x="456396" y="513304"/>
                  <a:pt x="457565" y="526166"/>
                  <a:pt x="457565" y="526166"/>
                </a:cubicBezTo>
                <a:cubicBezTo>
                  <a:pt x="471597" y="526166"/>
                  <a:pt x="471597" y="526166"/>
                  <a:pt x="471597" y="526166"/>
                </a:cubicBezTo>
                <a:cubicBezTo>
                  <a:pt x="471597" y="526166"/>
                  <a:pt x="465750" y="539028"/>
                  <a:pt x="483289" y="539028"/>
                </a:cubicBezTo>
                <a:cubicBezTo>
                  <a:pt x="500828" y="539028"/>
                  <a:pt x="498489" y="522658"/>
                  <a:pt x="498489" y="522658"/>
                </a:cubicBezTo>
                <a:cubicBezTo>
                  <a:pt x="535906" y="524997"/>
                  <a:pt x="535906" y="524997"/>
                  <a:pt x="535906" y="524997"/>
                </a:cubicBezTo>
                <a:cubicBezTo>
                  <a:pt x="535906" y="524997"/>
                  <a:pt x="540583" y="532012"/>
                  <a:pt x="549937" y="532012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3" name="Полилиния: фигура 951">
            <a:extLst>
              <a:ext uri="{FF2B5EF4-FFF2-40B4-BE49-F238E27FC236}">
                <a16:creationId xmlns:a16="http://schemas.microsoft.com/office/drawing/2014/main" id="{463A7B29-6293-439C-9F82-912F3E1D4C1D}"/>
              </a:ext>
            </a:extLst>
          </p:cNvPr>
          <p:cNvSpPr/>
          <p:nvPr/>
        </p:nvSpPr>
        <p:spPr>
          <a:xfrm>
            <a:off x="4703688" y="5126077"/>
            <a:ext cx="63633" cy="111079"/>
          </a:xfrm>
          <a:custGeom>
            <a:avLst/>
            <a:gdLst>
              <a:gd name="connsiteX0" fmla="*/ 22401 w 63633"/>
              <a:gd name="connsiteY0" fmla="*/ 111079 h 111079"/>
              <a:gd name="connsiteX1" fmla="*/ 34093 w 63633"/>
              <a:gd name="connsiteY1" fmla="*/ 93541 h 111079"/>
              <a:gd name="connsiteX2" fmla="*/ 53970 w 63633"/>
              <a:gd name="connsiteY2" fmla="*/ 100556 h 111079"/>
              <a:gd name="connsiteX3" fmla="*/ 63325 w 63633"/>
              <a:gd name="connsiteY3" fmla="*/ 68986 h 111079"/>
              <a:gd name="connsiteX4" fmla="*/ 35262 w 63633"/>
              <a:gd name="connsiteY4" fmla="*/ 28062 h 111079"/>
              <a:gd name="connsiteX5" fmla="*/ 35262 w 63633"/>
              <a:gd name="connsiteY5" fmla="*/ 0 h 111079"/>
              <a:gd name="connsiteX6" fmla="*/ 20062 w 63633"/>
              <a:gd name="connsiteY6" fmla="*/ 14031 h 111079"/>
              <a:gd name="connsiteX7" fmla="*/ 1354 w 63633"/>
              <a:gd name="connsiteY7" fmla="*/ 61971 h 111079"/>
              <a:gd name="connsiteX8" fmla="*/ 22401 w 63633"/>
              <a:gd name="connsiteY8" fmla="*/ 111079 h 11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33" h="111079">
                <a:moveTo>
                  <a:pt x="22401" y="111079"/>
                </a:moveTo>
                <a:cubicBezTo>
                  <a:pt x="34093" y="93541"/>
                  <a:pt x="34093" y="93541"/>
                  <a:pt x="34093" y="93541"/>
                </a:cubicBezTo>
                <a:cubicBezTo>
                  <a:pt x="53970" y="100556"/>
                  <a:pt x="53970" y="100556"/>
                  <a:pt x="53970" y="100556"/>
                </a:cubicBezTo>
                <a:cubicBezTo>
                  <a:pt x="53970" y="100556"/>
                  <a:pt x="65663" y="86525"/>
                  <a:pt x="63325" y="68986"/>
                </a:cubicBezTo>
                <a:cubicBezTo>
                  <a:pt x="60986" y="54955"/>
                  <a:pt x="43447" y="47940"/>
                  <a:pt x="35262" y="28062"/>
                </a:cubicBezTo>
                <a:cubicBezTo>
                  <a:pt x="32924" y="21047"/>
                  <a:pt x="32924" y="10523"/>
                  <a:pt x="35262" y="0"/>
                </a:cubicBezTo>
                <a:cubicBezTo>
                  <a:pt x="32924" y="3508"/>
                  <a:pt x="28247" y="7016"/>
                  <a:pt x="20062" y="14031"/>
                </a:cubicBezTo>
                <a:cubicBezTo>
                  <a:pt x="184" y="35078"/>
                  <a:pt x="-2154" y="54955"/>
                  <a:pt x="1354" y="61971"/>
                </a:cubicBezTo>
                <a:cubicBezTo>
                  <a:pt x="3692" y="70155"/>
                  <a:pt x="15385" y="93541"/>
                  <a:pt x="22401" y="111079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4" name="Полилиния: фигура 952">
            <a:extLst>
              <a:ext uri="{FF2B5EF4-FFF2-40B4-BE49-F238E27FC236}">
                <a16:creationId xmlns:a16="http://schemas.microsoft.com/office/drawing/2014/main" id="{F49443E4-730D-4C5D-B379-7173611831E5}"/>
              </a:ext>
            </a:extLst>
          </p:cNvPr>
          <p:cNvSpPr/>
          <p:nvPr/>
        </p:nvSpPr>
        <p:spPr>
          <a:xfrm>
            <a:off x="4703688" y="5126077"/>
            <a:ext cx="63633" cy="111079"/>
          </a:xfrm>
          <a:custGeom>
            <a:avLst/>
            <a:gdLst>
              <a:gd name="connsiteX0" fmla="*/ 22401 w 63633"/>
              <a:gd name="connsiteY0" fmla="*/ 111079 h 111079"/>
              <a:gd name="connsiteX1" fmla="*/ 34093 w 63633"/>
              <a:gd name="connsiteY1" fmla="*/ 93541 h 111079"/>
              <a:gd name="connsiteX2" fmla="*/ 53970 w 63633"/>
              <a:gd name="connsiteY2" fmla="*/ 100556 h 111079"/>
              <a:gd name="connsiteX3" fmla="*/ 63325 w 63633"/>
              <a:gd name="connsiteY3" fmla="*/ 68986 h 111079"/>
              <a:gd name="connsiteX4" fmla="*/ 35262 w 63633"/>
              <a:gd name="connsiteY4" fmla="*/ 28062 h 111079"/>
              <a:gd name="connsiteX5" fmla="*/ 35262 w 63633"/>
              <a:gd name="connsiteY5" fmla="*/ 0 h 111079"/>
              <a:gd name="connsiteX6" fmla="*/ 20062 w 63633"/>
              <a:gd name="connsiteY6" fmla="*/ 14031 h 111079"/>
              <a:gd name="connsiteX7" fmla="*/ 1354 w 63633"/>
              <a:gd name="connsiteY7" fmla="*/ 61971 h 111079"/>
              <a:gd name="connsiteX8" fmla="*/ 22401 w 63633"/>
              <a:gd name="connsiteY8" fmla="*/ 111079 h 11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33" h="111079">
                <a:moveTo>
                  <a:pt x="22401" y="111079"/>
                </a:moveTo>
                <a:cubicBezTo>
                  <a:pt x="34093" y="93541"/>
                  <a:pt x="34093" y="93541"/>
                  <a:pt x="34093" y="93541"/>
                </a:cubicBezTo>
                <a:cubicBezTo>
                  <a:pt x="53970" y="100556"/>
                  <a:pt x="53970" y="100556"/>
                  <a:pt x="53970" y="100556"/>
                </a:cubicBezTo>
                <a:cubicBezTo>
                  <a:pt x="53970" y="100556"/>
                  <a:pt x="65663" y="86525"/>
                  <a:pt x="63325" y="68986"/>
                </a:cubicBezTo>
                <a:cubicBezTo>
                  <a:pt x="60986" y="54955"/>
                  <a:pt x="43447" y="47940"/>
                  <a:pt x="35262" y="28062"/>
                </a:cubicBezTo>
                <a:cubicBezTo>
                  <a:pt x="32924" y="21047"/>
                  <a:pt x="32924" y="10523"/>
                  <a:pt x="35262" y="0"/>
                </a:cubicBezTo>
                <a:cubicBezTo>
                  <a:pt x="32924" y="3508"/>
                  <a:pt x="28247" y="7016"/>
                  <a:pt x="20062" y="14031"/>
                </a:cubicBezTo>
                <a:cubicBezTo>
                  <a:pt x="184" y="35078"/>
                  <a:pt x="-2154" y="54955"/>
                  <a:pt x="1354" y="61971"/>
                </a:cubicBezTo>
                <a:cubicBezTo>
                  <a:pt x="3692" y="70155"/>
                  <a:pt x="15385" y="93541"/>
                  <a:pt x="22401" y="111079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5" name="Полилиния: фигура 953">
            <a:extLst>
              <a:ext uri="{FF2B5EF4-FFF2-40B4-BE49-F238E27FC236}">
                <a16:creationId xmlns:a16="http://schemas.microsoft.com/office/drawing/2014/main" id="{99FF1F27-8CC4-4E77-8F92-D0867C59BDF1}"/>
              </a:ext>
            </a:extLst>
          </p:cNvPr>
          <p:cNvSpPr/>
          <p:nvPr/>
        </p:nvSpPr>
        <p:spPr>
          <a:xfrm>
            <a:off x="5016064" y="5236912"/>
            <a:ext cx="598898" cy="256311"/>
          </a:xfrm>
          <a:custGeom>
            <a:avLst/>
            <a:gdLst>
              <a:gd name="connsiteX0" fmla="*/ 596321 w 598898"/>
              <a:gd name="connsiteY0" fmla="*/ 127694 h 256311"/>
              <a:gd name="connsiteX1" fmla="*/ 598660 w 598898"/>
              <a:gd name="connsiteY1" fmla="*/ 87939 h 256311"/>
              <a:gd name="connsiteX2" fmla="*/ 584629 w 598898"/>
              <a:gd name="connsiteY2" fmla="*/ 78585 h 256311"/>
              <a:gd name="connsiteX3" fmla="*/ 586967 w 598898"/>
              <a:gd name="connsiteY3" fmla="*/ 59877 h 256311"/>
              <a:gd name="connsiteX4" fmla="*/ 590475 w 598898"/>
              <a:gd name="connsiteY4" fmla="*/ 34153 h 256311"/>
              <a:gd name="connsiteX5" fmla="*/ 558905 w 598898"/>
              <a:gd name="connsiteY5" fmla="*/ 18953 h 256311"/>
              <a:gd name="connsiteX6" fmla="*/ 537858 w 598898"/>
              <a:gd name="connsiteY6" fmla="*/ 28307 h 256311"/>
              <a:gd name="connsiteX7" fmla="*/ 522658 w 598898"/>
              <a:gd name="connsiteY7" fmla="*/ 30645 h 256311"/>
              <a:gd name="connsiteX8" fmla="*/ 508627 w 598898"/>
              <a:gd name="connsiteY8" fmla="*/ 15445 h 256311"/>
              <a:gd name="connsiteX9" fmla="*/ 494596 w 598898"/>
              <a:gd name="connsiteY9" fmla="*/ 24799 h 256311"/>
              <a:gd name="connsiteX10" fmla="*/ 477057 w 598898"/>
              <a:gd name="connsiteY10" fmla="*/ 13106 h 256311"/>
              <a:gd name="connsiteX11" fmla="*/ 444318 w 598898"/>
              <a:gd name="connsiteY11" fmla="*/ 245 h 256311"/>
              <a:gd name="connsiteX12" fmla="*/ 424440 w 598898"/>
              <a:gd name="connsiteY12" fmla="*/ 25968 h 256311"/>
              <a:gd name="connsiteX13" fmla="*/ 416256 w 598898"/>
              <a:gd name="connsiteY13" fmla="*/ 28307 h 256311"/>
              <a:gd name="connsiteX14" fmla="*/ 413917 w 598898"/>
              <a:gd name="connsiteY14" fmla="*/ 50523 h 256311"/>
              <a:gd name="connsiteX15" fmla="*/ 396378 w 598898"/>
              <a:gd name="connsiteY15" fmla="*/ 41169 h 256311"/>
              <a:gd name="connsiteX16" fmla="*/ 369485 w 598898"/>
              <a:gd name="connsiteY16" fmla="*/ 48184 h 256311"/>
              <a:gd name="connsiteX17" fmla="*/ 340254 w 598898"/>
              <a:gd name="connsiteY17" fmla="*/ 25968 h 256311"/>
              <a:gd name="connsiteX18" fmla="*/ 326223 w 598898"/>
              <a:gd name="connsiteY18" fmla="*/ 45846 h 256311"/>
              <a:gd name="connsiteX19" fmla="*/ 302838 w 598898"/>
              <a:gd name="connsiteY19" fmla="*/ 48184 h 256311"/>
              <a:gd name="connsiteX20" fmla="*/ 311023 w 598898"/>
              <a:gd name="connsiteY20" fmla="*/ 61046 h 256311"/>
              <a:gd name="connsiteX21" fmla="*/ 311023 w 598898"/>
              <a:gd name="connsiteY21" fmla="*/ 82093 h 256311"/>
              <a:gd name="connsiteX22" fmla="*/ 275945 w 598898"/>
              <a:gd name="connsiteY22" fmla="*/ 78585 h 256311"/>
              <a:gd name="connsiteX23" fmla="*/ 258406 w 598898"/>
              <a:gd name="connsiteY23" fmla="*/ 104308 h 256311"/>
              <a:gd name="connsiteX24" fmla="*/ 273606 w 598898"/>
              <a:gd name="connsiteY24" fmla="*/ 107816 h 256311"/>
              <a:gd name="connsiteX25" fmla="*/ 273606 w 598898"/>
              <a:gd name="connsiteY25" fmla="*/ 124186 h 256311"/>
              <a:gd name="connsiteX26" fmla="*/ 273606 w 598898"/>
              <a:gd name="connsiteY26" fmla="*/ 154587 h 256311"/>
              <a:gd name="connsiteX27" fmla="*/ 253729 w 598898"/>
              <a:gd name="connsiteY27" fmla="*/ 141725 h 256311"/>
              <a:gd name="connsiteX28" fmla="*/ 228005 w 598898"/>
              <a:gd name="connsiteY28" fmla="*/ 132371 h 256311"/>
              <a:gd name="connsiteX29" fmla="*/ 210466 w 598898"/>
              <a:gd name="connsiteY29" fmla="*/ 130032 h 256311"/>
              <a:gd name="connsiteX30" fmla="*/ 189420 w 598898"/>
              <a:gd name="connsiteY30" fmla="*/ 141725 h 256311"/>
              <a:gd name="connsiteX31" fmla="*/ 162527 w 598898"/>
              <a:gd name="connsiteY31" fmla="*/ 144063 h 256311"/>
              <a:gd name="connsiteX32" fmla="*/ 144988 w 598898"/>
              <a:gd name="connsiteY32" fmla="*/ 159264 h 256311"/>
              <a:gd name="connsiteX33" fmla="*/ 121603 w 598898"/>
              <a:gd name="connsiteY33" fmla="*/ 162771 h 256311"/>
              <a:gd name="connsiteX34" fmla="*/ 88864 w 598898"/>
              <a:gd name="connsiteY34" fmla="*/ 141725 h 256311"/>
              <a:gd name="connsiteX35" fmla="*/ 64309 w 598898"/>
              <a:gd name="connsiteY35" fmla="*/ 140555 h 256311"/>
              <a:gd name="connsiteX36" fmla="*/ 64309 w 598898"/>
              <a:gd name="connsiteY36" fmla="*/ 156925 h 256311"/>
              <a:gd name="connsiteX37" fmla="*/ 50278 w 598898"/>
              <a:gd name="connsiteY37" fmla="*/ 168618 h 256311"/>
              <a:gd name="connsiteX38" fmla="*/ 23385 w 598898"/>
              <a:gd name="connsiteY38" fmla="*/ 149910 h 256311"/>
              <a:gd name="connsiteX39" fmla="*/ 0 w 598898"/>
              <a:gd name="connsiteY39" fmla="*/ 155756 h 256311"/>
              <a:gd name="connsiteX40" fmla="*/ 0 w 598898"/>
              <a:gd name="connsiteY40" fmla="*/ 168618 h 256311"/>
              <a:gd name="connsiteX41" fmla="*/ 3508 w 598898"/>
              <a:gd name="connsiteY41" fmla="*/ 180310 h 256311"/>
              <a:gd name="connsiteX42" fmla="*/ 3508 w 598898"/>
              <a:gd name="connsiteY42" fmla="*/ 199018 h 256311"/>
              <a:gd name="connsiteX43" fmla="*/ 21046 w 598898"/>
              <a:gd name="connsiteY43" fmla="*/ 196680 h 256311"/>
              <a:gd name="connsiteX44" fmla="*/ 30401 w 598898"/>
              <a:gd name="connsiteY44" fmla="*/ 218896 h 256311"/>
              <a:gd name="connsiteX45" fmla="*/ 61971 w 598898"/>
              <a:gd name="connsiteY45" fmla="*/ 196680 h 256311"/>
              <a:gd name="connsiteX46" fmla="*/ 79509 w 598898"/>
              <a:gd name="connsiteY46" fmla="*/ 217727 h 256311"/>
              <a:gd name="connsiteX47" fmla="*/ 97048 w 598898"/>
              <a:gd name="connsiteY47" fmla="*/ 217727 h 256311"/>
              <a:gd name="connsiteX48" fmla="*/ 108741 w 598898"/>
              <a:gd name="connsiteY48" fmla="*/ 224742 h 256311"/>
              <a:gd name="connsiteX49" fmla="*/ 128618 w 598898"/>
              <a:gd name="connsiteY49" fmla="*/ 202526 h 256311"/>
              <a:gd name="connsiteX50" fmla="*/ 178896 w 598898"/>
              <a:gd name="connsiteY50" fmla="*/ 206034 h 256311"/>
              <a:gd name="connsiteX51" fmla="*/ 202281 w 598898"/>
              <a:gd name="connsiteY51" fmla="*/ 190833 h 256311"/>
              <a:gd name="connsiteX52" fmla="*/ 222159 w 598898"/>
              <a:gd name="connsiteY52" fmla="*/ 218896 h 256311"/>
              <a:gd name="connsiteX53" fmla="*/ 231513 w 598898"/>
              <a:gd name="connsiteY53" fmla="*/ 218896 h 256311"/>
              <a:gd name="connsiteX54" fmla="*/ 240867 w 598898"/>
              <a:gd name="connsiteY54" fmla="*/ 243450 h 256311"/>
              <a:gd name="connsiteX55" fmla="*/ 264252 w 598898"/>
              <a:gd name="connsiteY55" fmla="*/ 243450 h 256311"/>
              <a:gd name="connsiteX56" fmla="*/ 314530 w 598898"/>
              <a:gd name="connsiteY56" fmla="*/ 245789 h 256311"/>
              <a:gd name="connsiteX57" fmla="*/ 314530 w 598898"/>
              <a:gd name="connsiteY57" fmla="*/ 252804 h 256311"/>
              <a:gd name="connsiteX58" fmla="*/ 332069 w 598898"/>
              <a:gd name="connsiteY58" fmla="*/ 252804 h 256311"/>
              <a:gd name="connsiteX59" fmla="*/ 355454 w 598898"/>
              <a:gd name="connsiteY59" fmla="*/ 245789 h 256311"/>
              <a:gd name="connsiteX60" fmla="*/ 372993 w 598898"/>
              <a:gd name="connsiteY60" fmla="*/ 252804 h 256311"/>
              <a:gd name="connsiteX61" fmla="*/ 402225 w 598898"/>
              <a:gd name="connsiteY61" fmla="*/ 256312 h 256311"/>
              <a:gd name="connsiteX62" fmla="*/ 416256 w 598898"/>
              <a:gd name="connsiteY62" fmla="*/ 239942 h 256311"/>
              <a:gd name="connsiteX63" fmla="*/ 480565 w 598898"/>
              <a:gd name="connsiteY63" fmla="*/ 242281 h 256311"/>
              <a:gd name="connsiteX64" fmla="*/ 494596 w 598898"/>
              <a:gd name="connsiteY64" fmla="*/ 235265 h 256311"/>
              <a:gd name="connsiteX65" fmla="*/ 526166 w 598898"/>
              <a:gd name="connsiteY65" fmla="*/ 244619 h 256311"/>
              <a:gd name="connsiteX66" fmla="*/ 529674 w 598898"/>
              <a:gd name="connsiteY66" fmla="*/ 222404 h 256311"/>
              <a:gd name="connsiteX67" fmla="*/ 539028 w 598898"/>
              <a:gd name="connsiteY67" fmla="*/ 200188 h 256311"/>
              <a:gd name="connsiteX68" fmla="*/ 564751 w 598898"/>
              <a:gd name="connsiteY68" fmla="*/ 196680 h 256311"/>
              <a:gd name="connsiteX69" fmla="*/ 564751 w 598898"/>
              <a:gd name="connsiteY69" fmla="*/ 170956 h 256311"/>
              <a:gd name="connsiteX70" fmla="*/ 579952 w 598898"/>
              <a:gd name="connsiteY70" fmla="*/ 148740 h 256311"/>
              <a:gd name="connsiteX71" fmla="*/ 564751 w 598898"/>
              <a:gd name="connsiteY71" fmla="*/ 146402 h 256311"/>
              <a:gd name="connsiteX72" fmla="*/ 567090 w 598898"/>
              <a:gd name="connsiteY72" fmla="*/ 130032 h 256311"/>
              <a:gd name="connsiteX73" fmla="*/ 596321 w 598898"/>
              <a:gd name="connsiteY73" fmla="*/ 130032 h 25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98898" h="256311">
                <a:moveTo>
                  <a:pt x="596321" y="127694"/>
                </a:moveTo>
                <a:cubicBezTo>
                  <a:pt x="596321" y="127694"/>
                  <a:pt x="599829" y="101970"/>
                  <a:pt x="598660" y="87939"/>
                </a:cubicBezTo>
                <a:cubicBezTo>
                  <a:pt x="596321" y="76246"/>
                  <a:pt x="584629" y="78585"/>
                  <a:pt x="584629" y="78585"/>
                </a:cubicBezTo>
                <a:cubicBezTo>
                  <a:pt x="586967" y="59877"/>
                  <a:pt x="586967" y="59877"/>
                  <a:pt x="586967" y="59877"/>
                </a:cubicBezTo>
                <a:cubicBezTo>
                  <a:pt x="590475" y="34153"/>
                  <a:pt x="590475" y="34153"/>
                  <a:pt x="590475" y="34153"/>
                </a:cubicBezTo>
                <a:cubicBezTo>
                  <a:pt x="590475" y="34153"/>
                  <a:pt x="575275" y="24799"/>
                  <a:pt x="558905" y="18953"/>
                </a:cubicBezTo>
                <a:cubicBezTo>
                  <a:pt x="544874" y="15445"/>
                  <a:pt x="537858" y="28307"/>
                  <a:pt x="537858" y="28307"/>
                </a:cubicBezTo>
                <a:cubicBezTo>
                  <a:pt x="522658" y="30645"/>
                  <a:pt x="522658" y="30645"/>
                  <a:pt x="522658" y="30645"/>
                </a:cubicBezTo>
                <a:cubicBezTo>
                  <a:pt x="508627" y="15445"/>
                  <a:pt x="508627" y="15445"/>
                  <a:pt x="508627" y="15445"/>
                </a:cubicBezTo>
                <a:cubicBezTo>
                  <a:pt x="494596" y="24799"/>
                  <a:pt x="494596" y="24799"/>
                  <a:pt x="494596" y="24799"/>
                </a:cubicBezTo>
                <a:cubicBezTo>
                  <a:pt x="477057" y="13106"/>
                  <a:pt x="477057" y="13106"/>
                  <a:pt x="477057" y="13106"/>
                </a:cubicBezTo>
                <a:cubicBezTo>
                  <a:pt x="477057" y="13106"/>
                  <a:pt x="451333" y="-2094"/>
                  <a:pt x="444318" y="245"/>
                </a:cubicBezTo>
                <a:cubicBezTo>
                  <a:pt x="438472" y="2583"/>
                  <a:pt x="424440" y="25968"/>
                  <a:pt x="424440" y="25968"/>
                </a:cubicBezTo>
                <a:cubicBezTo>
                  <a:pt x="416256" y="28307"/>
                  <a:pt x="416256" y="28307"/>
                  <a:pt x="416256" y="28307"/>
                </a:cubicBezTo>
                <a:cubicBezTo>
                  <a:pt x="413917" y="50523"/>
                  <a:pt x="413917" y="50523"/>
                  <a:pt x="413917" y="50523"/>
                </a:cubicBezTo>
                <a:cubicBezTo>
                  <a:pt x="396378" y="41169"/>
                  <a:pt x="396378" y="41169"/>
                  <a:pt x="396378" y="41169"/>
                </a:cubicBezTo>
                <a:cubicBezTo>
                  <a:pt x="396378" y="41169"/>
                  <a:pt x="384686" y="48184"/>
                  <a:pt x="369485" y="48184"/>
                </a:cubicBezTo>
                <a:cubicBezTo>
                  <a:pt x="355454" y="48184"/>
                  <a:pt x="340254" y="25968"/>
                  <a:pt x="340254" y="25968"/>
                </a:cubicBezTo>
                <a:cubicBezTo>
                  <a:pt x="326223" y="45846"/>
                  <a:pt x="326223" y="45846"/>
                  <a:pt x="326223" y="45846"/>
                </a:cubicBezTo>
                <a:cubicBezTo>
                  <a:pt x="302838" y="48184"/>
                  <a:pt x="302838" y="48184"/>
                  <a:pt x="302838" y="48184"/>
                </a:cubicBezTo>
                <a:cubicBezTo>
                  <a:pt x="311023" y="61046"/>
                  <a:pt x="311023" y="61046"/>
                  <a:pt x="311023" y="61046"/>
                </a:cubicBezTo>
                <a:cubicBezTo>
                  <a:pt x="311023" y="82093"/>
                  <a:pt x="311023" y="82093"/>
                  <a:pt x="311023" y="82093"/>
                </a:cubicBezTo>
                <a:cubicBezTo>
                  <a:pt x="311023" y="82093"/>
                  <a:pt x="285299" y="76246"/>
                  <a:pt x="275945" y="78585"/>
                </a:cubicBezTo>
                <a:cubicBezTo>
                  <a:pt x="267760" y="80923"/>
                  <a:pt x="258406" y="104308"/>
                  <a:pt x="258406" y="104308"/>
                </a:cubicBezTo>
                <a:cubicBezTo>
                  <a:pt x="273606" y="107816"/>
                  <a:pt x="273606" y="107816"/>
                  <a:pt x="273606" y="107816"/>
                </a:cubicBezTo>
                <a:cubicBezTo>
                  <a:pt x="273606" y="124186"/>
                  <a:pt x="273606" y="124186"/>
                  <a:pt x="273606" y="124186"/>
                </a:cubicBezTo>
                <a:cubicBezTo>
                  <a:pt x="273606" y="124186"/>
                  <a:pt x="275945" y="142894"/>
                  <a:pt x="273606" y="154587"/>
                </a:cubicBezTo>
                <a:cubicBezTo>
                  <a:pt x="270099" y="167448"/>
                  <a:pt x="253729" y="141725"/>
                  <a:pt x="253729" y="141725"/>
                </a:cubicBezTo>
                <a:cubicBezTo>
                  <a:pt x="228005" y="132371"/>
                  <a:pt x="228005" y="132371"/>
                  <a:pt x="228005" y="132371"/>
                </a:cubicBezTo>
                <a:cubicBezTo>
                  <a:pt x="210466" y="130032"/>
                  <a:pt x="210466" y="130032"/>
                  <a:pt x="210466" y="130032"/>
                </a:cubicBezTo>
                <a:cubicBezTo>
                  <a:pt x="189420" y="141725"/>
                  <a:pt x="189420" y="141725"/>
                  <a:pt x="189420" y="141725"/>
                </a:cubicBezTo>
                <a:cubicBezTo>
                  <a:pt x="162527" y="144063"/>
                  <a:pt x="162527" y="144063"/>
                  <a:pt x="162527" y="144063"/>
                </a:cubicBezTo>
                <a:cubicBezTo>
                  <a:pt x="144988" y="159264"/>
                  <a:pt x="144988" y="159264"/>
                  <a:pt x="144988" y="159264"/>
                </a:cubicBezTo>
                <a:cubicBezTo>
                  <a:pt x="144988" y="159264"/>
                  <a:pt x="133295" y="162771"/>
                  <a:pt x="121603" y="162771"/>
                </a:cubicBezTo>
                <a:cubicBezTo>
                  <a:pt x="107572" y="162771"/>
                  <a:pt x="88864" y="141725"/>
                  <a:pt x="88864" y="141725"/>
                </a:cubicBezTo>
                <a:cubicBezTo>
                  <a:pt x="64309" y="140555"/>
                  <a:pt x="64309" y="140555"/>
                  <a:pt x="64309" y="140555"/>
                </a:cubicBezTo>
                <a:cubicBezTo>
                  <a:pt x="64309" y="156925"/>
                  <a:pt x="64309" y="156925"/>
                  <a:pt x="64309" y="156925"/>
                </a:cubicBezTo>
                <a:cubicBezTo>
                  <a:pt x="64309" y="156925"/>
                  <a:pt x="58463" y="166279"/>
                  <a:pt x="50278" y="168618"/>
                </a:cubicBezTo>
                <a:cubicBezTo>
                  <a:pt x="42093" y="170956"/>
                  <a:pt x="40924" y="152248"/>
                  <a:pt x="23385" y="149910"/>
                </a:cubicBezTo>
                <a:cubicBezTo>
                  <a:pt x="11693" y="146402"/>
                  <a:pt x="3508" y="152248"/>
                  <a:pt x="0" y="155756"/>
                </a:cubicBezTo>
                <a:cubicBezTo>
                  <a:pt x="2339" y="159264"/>
                  <a:pt x="3508" y="165110"/>
                  <a:pt x="0" y="168618"/>
                </a:cubicBezTo>
                <a:cubicBezTo>
                  <a:pt x="2339" y="172126"/>
                  <a:pt x="3508" y="175633"/>
                  <a:pt x="3508" y="180310"/>
                </a:cubicBezTo>
                <a:cubicBezTo>
                  <a:pt x="3508" y="186156"/>
                  <a:pt x="3508" y="195511"/>
                  <a:pt x="3508" y="199018"/>
                </a:cubicBezTo>
                <a:cubicBezTo>
                  <a:pt x="21046" y="196680"/>
                  <a:pt x="21046" y="196680"/>
                  <a:pt x="21046" y="196680"/>
                </a:cubicBezTo>
                <a:cubicBezTo>
                  <a:pt x="21046" y="196680"/>
                  <a:pt x="15200" y="222404"/>
                  <a:pt x="30401" y="218896"/>
                </a:cubicBezTo>
                <a:cubicBezTo>
                  <a:pt x="44432" y="213050"/>
                  <a:pt x="39755" y="196680"/>
                  <a:pt x="61971" y="196680"/>
                </a:cubicBezTo>
                <a:cubicBezTo>
                  <a:pt x="71325" y="199018"/>
                  <a:pt x="77171" y="209542"/>
                  <a:pt x="79509" y="217727"/>
                </a:cubicBezTo>
                <a:cubicBezTo>
                  <a:pt x="97048" y="217727"/>
                  <a:pt x="97048" y="217727"/>
                  <a:pt x="97048" y="217727"/>
                </a:cubicBezTo>
                <a:cubicBezTo>
                  <a:pt x="108741" y="224742"/>
                  <a:pt x="108741" y="224742"/>
                  <a:pt x="108741" y="224742"/>
                </a:cubicBezTo>
                <a:cubicBezTo>
                  <a:pt x="128618" y="202526"/>
                  <a:pt x="128618" y="202526"/>
                  <a:pt x="128618" y="202526"/>
                </a:cubicBezTo>
                <a:cubicBezTo>
                  <a:pt x="178896" y="206034"/>
                  <a:pt x="178896" y="206034"/>
                  <a:pt x="178896" y="206034"/>
                </a:cubicBezTo>
                <a:cubicBezTo>
                  <a:pt x="178896" y="206034"/>
                  <a:pt x="182404" y="189664"/>
                  <a:pt x="202281" y="190833"/>
                </a:cubicBezTo>
                <a:cubicBezTo>
                  <a:pt x="219820" y="193172"/>
                  <a:pt x="222159" y="218896"/>
                  <a:pt x="222159" y="218896"/>
                </a:cubicBezTo>
                <a:cubicBezTo>
                  <a:pt x="231513" y="218896"/>
                  <a:pt x="231513" y="218896"/>
                  <a:pt x="231513" y="218896"/>
                </a:cubicBezTo>
                <a:cubicBezTo>
                  <a:pt x="240867" y="243450"/>
                  <a:pt x="240867" y="243450"/>
                  <a:pt x="240867" y="243450"/>
                </a:cubicBezTo>
                <a:cubicBezTo>
                  <a:pt x="264252" y="243450"/>
                  <a:pt x="264252" y="243450"/>
                  <a:pt x="264252" y="243450"/>
                </a:cubicBezTo>
                <a:cubicBezTo>
                  <a:pt x="264252" y="243450"/>
                  <a:pt x="308684" y="236435"/>
                  <a:pt x="314530" y="245789"/>
                </a:cubicBezTo>
                <a:cubicBezTo>
                  <a:pt x="314530" y="249296"/>
                  <a:pt x="314530" y="251635"/>
                  <a:pt x="314530" y="252804"/>
                </a:cubicBezTo>
                <a:cubicBezTo>
                  <a:pt x="332069" y="252804"/>
                  <a:pt x="332069" y="252804"/>
                  <a:pt x="332069" y="252804"/>
                </a:cubicBezTo>
                <a:cubicBezTo>
                  <a:pt x="332069" y="252804"/>
                  <a:pt x="349608" y="245789"/>
                  <a:pt x="355454" y="245789"/>
                </a:cubicBezTo>
                <a:cubicBezTo>
                  <a:pt x="361300" y="245789"/>
                  <a:pt x="372993" y="252804"/>
                  <a:pt x="372993" y="252804"/>
                </a:cubicBezTo>
                <a:cubicBezTo>
                  <a:pt x="372993" y="252804"/>
                  <a:pt x="388194" y="256312"/>
                  <a:pt x="402225" y="256312"/>
                </a:cubicBezTo>
                <a:cubicBezTo>
                  <a:pt x="416256" y="256312"/>
                  <a:pt x="416256" y="239942"/>
                  <a:pt x="416256" y="239942"/>
                </a:cubicBezTo>
                <a:cubicBezTo>
                  <a:pt x="480565" y="242281"/>
                  <a:pt x="480565" y="242281"/>
                  <a:pt x="480565" y="242281"/>
                </a:cubicBezTo>
                <a:cubicBezTo>
                  <a:pt x="494596" y="235265"/>
                  <a:pt x="494596" y="235265"/>
                  <a:pt x="494596" y="235265"/>
                </a:cubicBezTo>
                <a:cubicBezTo>
                  <a:pt x="526166" y="244619"/>
                  <a:pt x="526166" y="244619"/>
                  <a:pt x="526166" y="244619"/>
                </a:cubicBezTo>
                <a:cubicBezTo>
                  <a:pt x="529674" y="222404"/>
                  <a:pt x="529674" y="222404"/>
                  <a:pt x="529674" y="222404"/>
                </a:cubicBezTo>
                <a:cubicBezTo>
                  <a:pt x="539028" y="200188"/>
                  <a:pt x="539028" y="200188"/>
                  <a:pt x="539028" y="200188"/>
                </a:cubicBezTo>
                <a:cubicBezTo>
                  <a:pt x="564751" y="196680"/>
                  <a:pt x="564751" y="196680"/>
                  <a:pt x="564751" y="196680"/>
                </a:cubicBezTo>
                <a:cubicBezTo>
                  <a:pt x="564751" y="170956"/>
                  <a:pt x="564751" y="170956"/>
                  <a:pt x="564751" y="170956"/>
                </a:cubicBezTo>
                <a:cubicBezTo>
                  <a:pt x="579952" y="148740"/>
                  <a:pt x="579952" y="148740"/>
                  <a:pt x="579952" y="148740"/>
                </a:cubicBezTo>
                <a:cubicBezTo>
                  <a:pt x="564751" y="146402"/>
                  <a:pt x="564751" y="146402"/>
                  <a:pt x="564751" y="146402"/>
                </a:cubicBezTo>
                <a:cubicBezTo>
                  <a:pt x="567090" y="130032"/>
                  <a:pt x="567090" y="130032"/>
                  <a:pt x="567090" y="130032"/>
                </a:cubicBezTo>
                <a:lnTo>
                  <a:pt x="596321" y="130032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6" name="Полилиния: фигура 954">
            <a:extLst>
              <a:ext uri="{FF2B5EF4-FFF2-40B4-BE49-F238E27FC236}">
                <a16:creationId xmlns:a16="http://schemas.microsoft.com/office/drawing/2014/main" id="{30859D08-88D3-4BFA-81EE-1CAF196B8782}"/>
              </a:ext>
            </a:extLst>
          </p:cNvPr>
          <p:cNvSpPr/>
          <p:nvPr/>
        </p:nvSpPr>
        <p:spPr>
          <a:xfrm>
            <a:off x="5016064" y="5236912"/>
            <a:ext cx="598898" cy="256311"/>
          </a:xfrm>
          <a:custGeom>
            <a:avLst/>
            <a:gdLst>
              <a:gd name="connsiteX0" fmla="*/ 596321 w 598898"/>
              <a:gd name="connsiteY0" fmla="*/ 127694 h 256311"/>
              <a:gd name="connsiteX1" fmla="*/ 598660 w 598898"/>
              <a:gd name="connsiteY1" fmla="*/ 87939 h 256311"/>
              <a:gd name="connsiteX2" fmla="*/ 584629 w 598898"/>
              <a:gd name="connsiteY2" fmla="*/ 78585 h 256311"/>
              <a:gd name="connsiteX3" fmla="*/ 586967 w 598898"/>
              <a:gd name="connsiteY3" fmla="*/ 59877 h 256311"/>
              <a:gd name="connsiteX4" fmla="*/ 590475 w 598898"/>
              <a:gd name="connsiteY4" fmla="*/ 34153 h 256311"/>
              <a:gd name="connsiteX5" fmla="*/ 558905 w 598898"/>
              <a:gd name="connsiteY5" fmla="*/ 18953 h 256311"/>
              <a:gd name="connsiteX6" fmla="*/ 537858 w 598898"/>
              <a:gd name="connsiteY6" fmla="*/ 28307 h 256311"/>
              <a:gd name="connsiteX7" fmla="*/ 522658 w 598898"/>
              <a:gd name="connsiteY7" fmla="*/ 30645 h 256311"/>
              <a:gd name="connsiteX8" fmla="*/ 508627 w 598898"/>
              <a:gd name="connsiteY8" fmla="*/ 15445 h 256311"/>
              <a:gd name="connsiteX9" fmla="*/ 494596 w 598898"/>
              <a:gd name="connsiteY9" fmla="*/ 24799 h 256311"/>
              <a:gd name="connsiteX10" fmla="*/ 477057 w 598898"/>
              <a:gd name="connsiteY10" fmla="*/ 13106 h 256311"/>
              <a:gd name="connsiteX11" fmla="*/ 444318 w 598898"/>
              <a:gd name="connsiteY11" fmla="*/ 245 h 256311"/>
              <a:gd name="connsiteX12" fmla="*/ 424440 w 598898"/>
              <a:gd name="connsiteY12" fmla="*/ 25968 h 256311"/>
              <a:gd name="connsiteX13" fmla="*/ 416256 w 598898"/>
              <a:gd name="connsiteY13" fmla="*/ 28307 h 256311"/>
              <a:gd name="connsiteX14" fmla="*/ 413917 w 598898"/>
              <a:gd name="connsiteY14" fmla="*/ 50523 h 256311"/>
              <a:gd name="connsiteX15" fmla="*/ 396378 w 598898"/>
              <a:gd name="connsiteY15" fmla="*/ 41169 h 256311"/>
              <a:gd name="connsiteX16" fmla="*/ 369485 w 598898"/>
              <a:gd name="connsiteY16" fmla="*/ 48184 h 256311"/>
              <a:gd name="connsiteX17" fmla="*/ 340254 w 598898"/>
              <a:gd name="connsiteY17" fmla="*/ 25968 h 256311"/>
              <a:gd name="connsiteX18" fmla="*/ 326223 w 598898"/>
              <a:gd name="connsiteY18" fmla="*/ 45846 h 256311"/>
              <a:gd name="connsiteX19" fmla="*/ 302838 w 598898"/>
              <a:gd name="connsiteY19" fmla="*/ 48184 h 256311"/>
              <a:gd name="connsiteX20" fmla="*/ 311023 w 598898"/>
              <a:gd name="connsiteY20" fmla="*/ 61046 h 256311"/>
              <a:gd name="connsiteX21" fmla="*/ 311023 w 598898"/>
              <a:gd name="connsiteY21" fmla="*/ 82093 h 256311"/>
              <a:gd name="connsiteX22" fmla="*/ 275945 w 598898"/>
              <a:gd name="connsiteY22" fmla="*/ 78585 h 256311"/>
              <a:gd name="connsiteX23" fmla="*/ 258406 w 598898"/>
              <a:gd name="connsiteY23" fmla="*/ 104308 h 256311"/>
              <a:gd name="connsiteX24" fmla="*/ 273606 w 598898"/>
              <a:gd name="connsiteY24" fmla="*/ 107816 h 256311"/>
              <a:gd name="connsiteX25" fmla="*/ 273606 w 598898"/>
              <a:gd name="connsiteY25" fmla="*/ 124186 h 256311"/>
              <a:gd name="connsiteX26" fmla="*/ 273606 w 598898"/>
              <a:gd name="connsiteY26" fmla="*/ 154587 h 256311"/>
              <a:gd name="connsiteX27" fmla="*/ 253729 w 598898"/>
              <a:gd name="connsiteY27" fmla="*/ 141725 h 256311"/>
              <a:gd name="connsiteX28" fmla="*/ 228005 w 598898"/>
              <a:gd name="connsiteY28" fmla="*/ 132371 h 256311"/>
              <a:gd name="connsiteX29" fmla="*/ 210466 w 598898"/>
              <a:gd name="connsiteY29" fmla="*/ 130032 h 256311"/>
              <a:gd name="connsiteX30" fmla="*/ 189420 w 598898"/>
              <a:gd name="connsiteY30" fmla="*/ 141725 h 256311"/>
              <a:gd name="connsiteX31" fmla="*/ 162527 w 598898"/>
              <a:gd name="connsiteY31" fmla="*/ 144063 h 256311"/>
              <a:gd name="connsiteX32" fmla="*/ 144988 w 598898"/>
              <a:gd name="connsiteY32" fmla="*/ 159264 h 256311"/>
              <a:gd name="connsiteX33" fmla="*/ 121603 w 598898"/>
              <a:gd name="connsiteY33" fmla="*/ 162771 h 256311"/>
              <a:gd name="connsiteX34" fmla="*/ 88864 w 598898"/>
              <a:gd name="connsiteY34" fmla="*/ 141725 h 256311"/>
              <a:gd name="connsiteX35" fmla="*/ 64309 w 598898"/>
              <a:gd name="connsiteY35" fmla="*/ 140555 h 256311"/>
              <a:gd name="connsiteX36" fmla="*/ 64309 w 598898"/>
              <a:gd name="connsiteY36" fmla="*/ 156925 h 256311"/>
              <a:gd name="connsiteX37" fmla="*/ 50278 w 598898"/>
              <a:gd name="connsiteY37" fmla="*/ 168618 h 256311"/>
              <a:gd name="connsiteX38" fmla="*/ 23385 w 598898"/>
              <a:gd name="connsiteY38" fmla="*/ 149910 h 256311"/>
              <a:gd name="connsiteX39" fmla="*/ 0 w 598898"/>
              <a:gd name="connsiteY39" fmla="*/ 155756 h 256311"/>
              <a:gd name="connsiteX40" fmla="*/ 0 w 598898"/>
              <a:gd name="connsiteY40" fmla="*/ 168618 h 256311"/>
              <a:gd name="connsiteX41" fmla="*/ 3508 w 598898"/>
              <a:gd name="connsiteY41" fmla="*/ 180310 h 256311"/>
              <a:gd name="connsiteX42" fmla="*/ 3508 w 598898"/>
              <a:gd name="connsiteY42" fmla="*/ 199018 h 256311"/>
              <a:gd name="connsiteX43" fmla="*/ 21046 w 598898"/>
              <a:gd name="connsiteY43" fmla="*/ 196680 h 256311"/>
              <a:gd name="connsiteX44" fmla="*/ 30401 w 598898"/>
              <a:gd name="connsiteY44" fmla="*/ 218896 h 256311"/>
              <a:gd name="connsiteX45" fmla="*/ 61971 w 598898"/>
              <a:gd name="connsiteY45" fmla="*/ 196680 h 256311"/>
              <a:gd name="connsiteX46" fmla="*/ 79509 w 598898"/>
              <a:gd name="connsiteY46" fmla="*/ 217727 h 256311"/>
              <a:gd name="connsiteX47" fmla="*/ 97048 w 598898"/>
              <a:gd name="connsiteY47" fmla="*/ 217727 h 256311"/>
              <a:gd name="connsiteX48" fmla="*/ 108741 w 598898"/>
              <a:gd name="connsiteY48" fmla="*/ 224742 h 256311"/>
              <a:gd name="connsiteX49" fmla="*/ 128618 w 598898"/>
              <a:gd name="connsiteY49" fmla="*/ 202526 h 256311"/>
              <a:gd name="connsiteX50" fmla="*/ 178896 w 598898"/>
              <a:gd name="connsiteY50" fmla="*/ 206034 h 256311"/>
              <a:gd name="connsiteX51" fmla="*/ 202281 w 598898"/>
              <a:gd name="connsiteY51" fmla="*/ 190833 h 256311"/>
              <a:gd name="connsiteX52" fmla="*/ 222159 w 598898"/>
              <a:gd name="connsiteY52" fmla="*/ 218896 h 256311"/>
              <a:gd name="connsiteX53" fmla="*/ 231513 w 598898"/>
              <a:gd name="connsiteY53" fmla="*/ 218896 h 256311"/>
              <a:gd name="connsiteX54" fmla="*/ 240867 w 598898"/>
              <a:gd name="connsiteY54" fmla="*/ 243450 h 256311"/>
              <a:gd name="connsiteX55" fmla="*/ 264252 w 598898"/>
              <a:gd name="connsiteY55" fmla="*/ 243450 h 256311"/>
              <a:gd name="connsiteX56" fmla="*/ 314530 w 598898"/>
              <a:gd name="connsiteY56" fmla="*/ 245789 h 256311"/>
              <a:gd name="connsiteX57" fmla="*/ 314530 w 598898"/>
              <a:gd name="connsiteY57" fmla="*/ 252804 h 256311"/>
              <a:gd name="connsiteX58" fmla="*/ 332069 w 598898"/>
              <a:gd name="connsiteY58" fmla="*/ 252804 h 256311"/>
              <a:gd name="connsiteX59" fmla="*/ 355454 w 598898"/>
              <a:gd name="connsiteY59" fmla="*/ 245789 h 256311"/>
              <a:gd name="connsiteX60" fmla="*/ 372993 w 598898"/>
              <a:gd name="connsiteY60" fmla="*/ 252804 h 256311"/>
              <a:gd name="connsiteX61" fmla="*/ 402225 w 598898"/>
              <a:gd name="connsiteY61" fmla="*/ 256312 h 256311"/>
              <a:gd name="connsiteX62" fmla="*/ 416256 w 598898"/>
              <a:gd name="connsiteY62" fmla="*/ 239942 h 256311"/>
              <a:gd name="connsiteX63" fmla="*/ 480565 w 598898"/>
              <a:gd name="connsiteY63" fmla="*/ 242281 h 256311"/>
              <a:gd name="connsiteX64" fmla="*/ 494596 w 598898"/>
              <a:gd name="connsiteY64" fmla="*/ 235265 h 256311"/>
              <a:gd name="connsiteX65" fmla="*/ 526166 w 598898"/>
              <a:gd name="connsiteY65" fmla="*/ 244619 h 256311"/>
              <a:gd name="connsiteX66" fmla="*/ 529674 w 598898"/>
              <a:gd name="connsiteY66" fmla="*/ 222404 h 256311"/>
              <a:gd name="connsiteX67" fmla="*/ 539028 w 598898"/>
              <a:gd name="connsiteY67" fmla="*/ 200188 h 256311"/>
              <a:gd name="connsiteX68" fmla="*/ 564751 w 598898"/>
              <a:gd name="connsiteY68" fmla="*/ 196680 h 256311"/>
              <a:gd name="connsiteX69" fmla="*/ 564751 w 598898"/>
              <a:gd name="connsiteY69" fmla="*/ 170956 h 256311"/>
              <a:gd name="connsiteX70" fmla="*/ 579952 w 598898"/>
              <a:gd name="connsiteY70" fmla="*/ 148740 h 256311"/>
              <a:gd name="connsiteX71" fmla="*/ 564751 w 598898"/>
              <a:gd name="connsiteY71" fmla="*/ 146402 h 256311"/>
              <a:gd name="connsiteX72" fmla="*/ 567090 w 598898"/>
              <a:gd name="connsiteY72" fmla="*/ 130032 h 256311"/>
              <a:gd name="connsiteX73" fmla="*/ 596321 w 598898"/>
              <a:gd name="connsiteY73" fmla="*/ 130032 h 25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98898" h="256311">
                <a:moveTo>
                  <a:pt x="596321" y="127694"/>
                </a:moveTo>
                <a:cubicBezTo>
                  <a:pt x="596321" y="127694"/>
                  <a:pt x="599829" y="101970"/>
                  <a:pt x="598660" y="87939"/>
                </a:cubicBezTo>
                <a:cubicBezTo>
                  <a:pt x="596321" y="76246"/>
                  <a:pt x="584629" y="78585"/>
                  <a:pt x="584629" y="78585"/>
                </a:cubicBezTo>
                <a:cubicBezTo>
                  <a:pt x="586967" y="59877"/>
                  <a:pt x="586967" y="59877"/>
                  <a:pt x="586967" y="59877"/>
                </a:cubicBezTo>
                <a:cubicBezTo>
                  <a:pt x="590475" y="34153"/>
                  <a:pt x="590475" y="34153"/>
                  <a:pt x="590475" y="34153"/>
                </a:cubicBezTo>
                <a:cubicBezTo>
                  <a:pt x="590475" y="34153"/>
                  <a:pt x="575275" y="24799"/>
                  <a:pt x="558905" y="18953"/>
                </a:cubicBezTo>
                <a:cubicBezTo>
                  <a:pt x="544874" y="15445"/>
                  <a:pt x="537858" y="28307"/>
                  <a:pt x="537858" y="28307"/>
                </a:cubicBezTo>
                <a:cubicBezTo>
                  <a:pt x="522658" y="30645"/>
                  <a:pt x="522658" y="30645"/>
                  <a:pt x="522658" y="30645"/>
                </a:cubicBezTo>
                <a:cubicBezTo>
                  <a:pt x="508627" y="15445"/>
                  <a:pt x="508627" y="15445"/>
                  <a:pt x="508627" y="15445"/>
                </a:cubicBezTo>
                <a:cubicBezTo>
                  <a:pt x="494596" y="24799"/>
                  <a:pt x="494596" y="24799"/>
                  <a:pt x="494596" y="24799"/>
                </a:cubicBezTo>
                <a:cubicBezTo>
                  <a:pt x="477057" y="13106"/>
                  <a:pt x="477057" y="13106"/>
                  <a:pt x="477057" y="13106"/>
                </a:cubicBezTo>
                <a:cubicBezTo>
                  <a:pt x="477057" y="13106"/>
                  <a:pt x="451333" y="-2094"/>
                  <a:pt x="444318" y="245"/>
                </a:cubicBezTo>
                <a:cubicBezTo>
                  <a:pt x="438472" y="2583"/>
                  <a:pt x="424440" y="25968"/>
                  <a:pt x="424440" y="25968"/>
                </a:cubicBezTo>
                <a:cubicBezTo>
                  <a:pt x="416256" y="28307"/>
                  <a:pt x="416256" y="28307"/>
                  <a:pt x="416256" y="28307"/>
                </a:cubicBezTo>
                <a:cubicBezTo>
                  <a:pt x="413917" y="50523"/>
                  <a:pt x="413917" y="50523"/>
                  <a:pt x="413917" y="50523"/>
                </a:cubicBezTo>
                <a:cubicBezTo>
                  <a:pt x="396378" y="41169"/>
                  <a:pt x="396378" y="41169"/>
                  <a:pt x="396378" y="41169"/>
                </a:cubicBezTo>
                <a:cubicBezTo>
                  <a:pt x="396378" y="41169"/>
                  <a:pt x="384686" y="48184"/>
                  <a:pt x="369485" y="48184"/>
                </a:cubicBezTo>
                <a:cubicBezTo>
                  <a:pt x="355454" y="48184"/>
                  <a:pt x="340254" y="25968"/>
                  <a:pt x="340254" y="25968"/>
                </a:cubicBezTo>
                <a:cubicBezTo>
                  <a:pt x="326223" y="45846"/>
                  <a:pt x="326223" y="45846"/>
                  <a:pt x="326223" y="45846"/>
                </a:cubicBezTo>
                <a:cubicBezTo>
                  <a:pt x="302838" y="48184"/>
                  <a:pt x="302838" y="48184"/>
                  <a:pt x="302838" y="48184"/>
                </a:cubicBezTo>
                <a:cubicBezTo>
                  <a:pt x="311023" y="61046"/>
                  <a:pt x="311023" y="61046"/>
                  <a:pt x="311023" y="61046"/>
                </a:cubicBezTo>
                <a:cubicBezTo>
                  <a:pt x="311023" y="82093"/>
                  <a:pt x="311023" y="82093"/>
                  <a:pt x="311023" y="82093"/>
                </a:cubicBezTo>
                <a:cubicBezTo>
                  <a:pt x="311023" y="82093"/>
                  <a:pt x="285299" y="76246"/>
                  <a:pt x="275945" y="78585"/>
                </a:cubicBezTo>
                <a:cubicBezTo>
                  <a:pt x="267760" y="80923"/>
                  <a:pt x="258406" y="104308"/>
                  <a:pt x="258406" y="104308"/>
                </a:cubicBezTo>
                <a:cubicBezTo>
                  <a:pt x="273606" y="107816"/>
                  <a:pt x="273606" y="107816"/>
                  <a:pt x="273606" y="107816"/>
                </a:cubicBezTo>
                <a:cubicBezTo>
                  <a:pt x="273606" y="124186"/>
                  <a:pt x="273606" y="124186"/>
                  <a:pt x="273606" y="124186"/>
                </a:cubicBezTo>
                <a:cubicBezTo>
                  <a:pt x="273606" y="124186"/>
                  <a:pt x="275945" y="142894"/>
                  <a:pt x="273606" y="154587"/>
                </a:cubicBezTo>
                <a:cubicBezTo>
                  <a:pt x="270099" y="167448"/>
                  <a:pt x="253729" y="141725"/>
                  <a:pt x="253729" y="141725"/>
                </a:cubicBezTo>
                <a:cubicBezTo>
                  <a:pt x="228005" y="132371"/>
                  <a:pt x="228005" y="132371"/>
                  <a:pt x="228005" y="132371"/>
                </a:cubicBezTo>
                <a:cubicBezTo>
                  <a:pt x="210466" y="130032"/>
                  <a:pt x="210466" y="130032"/>
                  <a:pt x="210466" y="130032"/>
                </a:cubicBezTo>
                <a:cubicBezTo>
                  <a:pt x="189420" y="141725"/>
                  <a:pt x="189420" y="141725"/>
                  <a:pt x="189420" y="141725"/>
                </a:cubicBezTo>
                <a:cubicBezTo>
                  <a:pt x="162527" y="144063"/>
                  <a:pt x="162527" y="144063"/>
                  <a:pt x="162527" y="144063"/>
                </a:cubicBezTo>
                <a:cubicBezTo>
                  <a:pt x="144988" y="159264"/>
                  <a:pt x="144988" y="159264"/>
                  <a:pt x="144988" y="159264"/>
                </a:cubicBezTo>
                <a:cubicBezTo>
                  <a:pt x="144988" y="159264"/>
                  <a:pt x="133295" y="162771"/>
                  <a:pt x="121603" y="162771"/>
                </a:cubicBezTo>
                <a:cubicBezTo>
                  <a:pt x="107572" y="162771"/>
                  <a:pt x="88864" y="141725"/>
                  <a:pt x="88864" y="141725"/>
                </a:cubicBezTo>
                <a:cubicBezTo>
                  <a:pt x="64309" y="140555"/>
                  <a:pt x="64309" y="140555"/>
                  <a:pt x="64309" y="140555"/>
                </a:cubicBezTo>
                <a:cubicBezTo>
                  <a:pt x="64309" y="156925"/>
                  <a:pt x="64309" y="156925"/>
                  <a:pt x="64309" y="156925"/>
                </a:cubicBezTo>
                <a:cubicBezTo>
                  <a:pt x="64309" y="156925"/>
                  <a:pt x="58463" y="166279"/>
                  <a:pt x="50278" y="168618"/>
                </a:cubicBezTo>
                <a:cubicBezTo>
                  <a:pt x="42093" y="170956"/>
                  <a:pt x="40924" y="152248"/>
                  <a:pt x="23385" y="149910"/>
                </a:cubicBezTo>
                <a:cubicBezTo>
                  <a:pt x="11693" y="146402"/>
                  <a:pt x="3508" y="152248"/>
                  <a:pt x="0" y="155756"/>
                </a:cubicBezTo>
                <a:cubicBezTo>
                  <a:pt x="2339" y="159264"/>
                  <a:pt x="3508" y="165110"/>
                  <a:pt x="0" y="168618"/>
                </a:cubicBezTo>
                <a:cubicBezTo>
                  <a:pt x="2339" y="172126"/>
                  <a:pt x="3508" y="175633"/>
                  <a:pt x="3508" y="180310"/>
                </a:cubicBezTo>
                <a:cubicBezTo>
                  <a:pt x="3508" y="186156"/>
                  <a:pt x="3508" y="195511"/>
                  <a:pt x="3508" y="199018"/>
                </a:cubicBezTo>
                <a:cubicBezTo>
                  <a:pt x="21046" y="196680"/>
                  <a:pt x="21046" y="196680"/>
                  <a:pt x="21046" y="196680"/>
                </a:cubicBezTo>
                <a:cubicBezTo>
                  <a:pt x="21046" y="196680"/>
                  <a:pt x="15200" y="222404"/>
                  <a:pt x="30401" y="218896"/>
                </a:cubicBezTo>
                <a:cubicBezTo>
                  <a:pt x="44432" y="213050"/>
                  <a:pt x="39755" y="196680"/>
                  <a:pt x="61971" y="196680"/>
                </a:cubicBezTo>
                <a:cubicBezTo>
                  <a:pt x="71325" y="199018"/>
                  <a:pt x="77171" y="209542"/>
                  <a:pt x="79509" y="217727"/>
                </a:cubicBezTo>
                <a:cubicBezTo>
                  <a:pt x="97048" y="217727"/>
                  <a:pt x="97048" y="217727"/>
                  <a:pt x="97048" y="217727"/>
                </a:cubicBezTo>
                <a:cubicBezTo>
                  <a:pt x="108741" y="224742"/>
                  <a:pt x="108741" y="224742"/>
                  <a:pt x="108741" y="224742"/>
                </a:cubicBezTo>
                <a:cubicBezTo>
                  <a:pt x="128618" y="202526"/>
                  <a:pt x="128618" y="202526"/>
                  <a:pt x="128618" y="202526"/>
                </a:cubicBezTo>
                <a:cubicBezTo>
                  <a:pt x="178896" y="206034"/>
                  <a:pt x="178896" y="206034"/>
                  <a:pt x="178896" y="206034"/>
                </a:cubicBezTo>
                <a:cubicBezTo>
                  <a:pt x="178896" y="206034"/>
                  <a:pt x="182404" y="189664"/>
                  <a:pt x="202281" y="190833"/>
                </a:cubicBezTo>
                <a:cubicBezTo>
                  <a:pt x="219820" y="193172"/>
                  <a:pt x="222159" y="218896"/>
                  <a:pt x="222159" y="218896"/>
                </a:cubicBezTo>
                <a:cubicBezTo>
                  <a:pt x="231513" y="218896"/>
                  <a:pt x="231513" y="218896"/>
                  <a:pt x="231513" y="218896"/>
                </a:cubicBezTo>
                <a:cubicBezTo>
                  <a:pt x="240867" y="243450"/>
                  <a:pt x="240867" y="243450"/>
                  <a:pt x="240867" y="243450"/>
                </a:cubicBezTo>
                <a:cubicBezTo>
                  <a:pt x="264252" y="243450"/>
                  <a:pt x="264252" y="243450"/>
                  <a:pt x="264252" y="243450"/>
                </a:cubicBezTo>
                <a:cubicBezTo>
                  <a:pt x="264252" y="243450"/>
                  <a:pt x="308684" y="236435"/>
                  <a:pt x="314530" y="245789"/>
                </a:cubicBezTo>
                <a:cubicBezTo>
                  <a:pt x="314530" y="249296"/>
                  <a:pt x="314530" y="251635"/>
                  <a:pt x="314530" y="252804"/>
                </a:cubicBezTo>
                <a:cubicBezTo>
                  <a:pt x="332069" y="252804"/>
                  <a:pt x="332069" y="252804"/>
                  <a:pt x="332069" y="252804"/>
                </a:cubicBezTo>
                <a:cubicBezTo>
                  <a:pt x="332069" y="252804"/>
                  <a:pt x="349608" y="245789"/>
                  <a:pt x="355454" y="245789"/>
                </a:cubicBezTo>
                <a:cubicBezTo>
                  <a:pt x="361300" y="245789"/>
                  <a:pt x="372993" y="252804"/>
                  <a:pt x="372993" y="252804"/>
                </a:cubicBezTo>
                <a:cubicBezTo>
                  <a:pt x="372993" y="252804"/>
                  <a:pt x="388194" y="256312"/>
                  <a:pt x="402225" y="256312"/>
                </a:cubicBezTo>
                <a:cubicBezTo>
                  <a:pt x="416256" y="256312"/>
                  <a:pt x="416256" y="239942"/>
                  <a:pt x="416256" y="239942"/>
                </a:cubicBezTo>
                <a:cubicBezTo>
                  <a:pt x="480565" y="242281"/>
                  <a:pt x="480565" y="242281"/>
                  <a:pt x="480565" y="242281"/>
                </a:cubicBezTo>
                <a:cubicBezTo>
                  <a:pt x="494596" y="235265"/>
                  <a:pt x="494596" y="235265"/>
                  <a:pt x="494596" y="235265"/>
                </a:cubicBezTo>
                <a:cubicBezTo>
                  <a:pt x="526166" y="244619"/>
                  <a:pt x="526166" y="244619"/>
                  <a:pt x="526166" y="244619"/>
                </a:cubicBezTo>
                <a:cubicBezTo>
                  <a:pt x="529674" y="222404"/>
                  <a:pt x="529674" y="222404"/>
                  <a:pt x="529674" y="222404"/>
                </a:cubicBezTo>
                <a:cubicBezTo>
                  <a:pt x="539028" y="200188"/>
                  <a:pt x="539028" y="200188"/>
                  <a:pt x="539028" y="200188"/>
                </a:cubicBezTo>
                <a:cubicBezTo>
                  <a:pt x="564751" y="196680"/>
                  <a:pt x="564751" y="196680"/>
                  <a:pt x="564751" y="196680"/>
                </a:cubicBezTo>
                <a:cubicBezTo>
                  <a:pt x="564751" y="170956"/>
                  <a:pt x="564751" y="170956"/>
                  <a:pt x="564751" y="170956"/>
                </a:cubicBezTo>
                <a:cubicBezTo>
                  <a:pt x="579952" y="148740"/>
                  <a:pt x="579952" y="148740"/>
                  <a:pt x="579952" y="148740"/>
                </a:cubicBezTo>
                <a:cubicBezTo>
                  <a:pt x="564751" y="146402"/>
                  <a:pt x="564751" y="146402"/>
                  <a:pt x="564751" y="146402"/>
                </a:cubicBezTo>
                <a:cubicBezTo>
                  <a:pt x="567090" y="130032"/>
                  <a:pt x="567090" y="130032"/>
                  <a:pt x="567090" y="130032"/>
                </a:cubicBezTo>
                <a:lnTo>
                  <a:pt x="596321" y="130032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7" name="Полилиния: фигура 955">
            <a:extLst>
              <a:ext uri="{FF2B5EF4-FFF2-40B4-BE49-F238E27FC236}">
                <a16:creationId xmlns:a16="http://schemas.microsoft.com/office/drawing/2014/main" id="{2573D985-37F3-409F-91CF-612955670321}"/>
              </a:ext>
            </a:extLst>
          </p:cNvPr>
          <p:cNvSpPr/>
          <p:nvPr/>
        </p:nvSpPr>
        <p:spPr>
          <a:xfrm>
            <a:off x="4486390" y="4810377"/>
            <a:ext cx="354285" cy="268409"/>
          </a:xfrm>
          <a:custGeom>
            <a:avLst/>
            <a:gdLst>
              <a:gd name="connsiteX0" fmla="*/ 26893 w 354285"/>
              <a:gd name="connsiteY0" fmla="*/ 196435 h 268409"/>
              <a:gd name="connsiteX1" fmla="*/ 0 w 354285"/>
              <a:gd name="connsiteY1" fmla="*/ 218651 h 268409"/>
              <a:gd name="connsiteX2" fmla="*/ 17539 w 354285"/>
              <a:gd name="connsiteY2" fmla="*/ 203451 h 268409"/>
              <a:gd name="connsiteX3" fmla="*/ 19877 w 354285"/>
              <a:gd name="connsiteY3" fmla="*/ 206959 h 268409"/>
              <a:gd name="connsiteX4" fmla="*/ 35078 w 354285"/>
              <a:gd name="connsiteY4" fmla="*/ 203451 h 268409"/>
              <a:gd name="connsiteX5" fmla="*/ 43262 w 354285"/>
              <a:gd name="connsiteY5" fmla="*/ 215143 h 268409"/>
              <a:gd name="connsiteX6" fmla="*/ 66648 w 354285"/>
              <a:gd name="connsiteY6" fmla="*/ 211636 h 268409"/>
              <a:gd name="connsiteX7" fmla="*/ 84187 w 354285"/>
              <a:gd name="connsiteY7" fmla="*/ 220990 h 268409"/>
              <a:gd name="connsiteX8" fmla="*/ 90033 w 354285"/>
              <a:gd name="connsiteY8" fmla="*/ 208128 h 268409"/>
              <a:gd name="connsiteX9" fmla="*/ 109910 w 354285"/>
              <a:gd name="connsiteY9" fmla="*/ 211636 h 268409"/>
              <a:gd name="connsiteX10" fmla="*/ 109910 w 354285"/>
              <a:gd name="connsiteY10" fmla="*/ 199943 h 268409"/>
              <a:gd name="connsiteX11" fmla="*/ 127449 w 354285"/>
              <a:gd name="connsiteY11" fmla="*/ 203451 h 268409"/>
              <a:gd name="connsiteX12" fmla="*/ 139142 w 354285"/>
              <a:gd name="connsiteY12" fmla="*/ 196435 h 268409"/>
              <a:gd name="connsiteX13" fmla="*/ 176558 w 354285"/>
              <a:gd name="connsiteY13" fmla="*/ 196435 h 268409"/>
              <a:gd name="connsiteX14" fmla="*/ 184743 w 354285"/>
              <a:gd name="connsiteY14" fmla="*/ 215143 h 268409"/>
              <a:gd name="connsiteX15" fmla="*/ 211635 w 354285"/>
              <a:gd name="connsiteY15" fmla="*/ 215143 h 268409"/>
              <a:gd name="connsiteX16" fmla="*/ 232682 w 354285"/>
              <a:gd name="connsiteY16" fmla="*/ 228005 h 268409"/>
              <a:gd name="connsiteX17" fmla="*/ 223328 w 354285"/>
              <a:gd name="connsiteY17" fmla="*/ 245544 h 268409"/>
              <a:gd name="connsiteX18" fmla="*/ 219820 w 354285"/>
              <a:gd name="connsiteY18" fmla="*/ 264252 h 268409"/>
              <a:gd name="connsiteX19" fmla="*/ 240867 w 354285"/>
              <a:gd name="connsiteY19" fmla="*/ 264252 h 268409"/>
              <a:gd name="connsiteX20" fmla="*/ 249052 w 354285"/>
              <a:gd name="connsiteY20" fmla="*/ 233852 h 268409"/>
              <a:gd name="connsiteX21" fmla="*/ 240867 w 354285"/>
              <a:gd name="connsiteY21" fmla="*/ 218651 h 268409"/>
              <a:gd name="connsiteX22" fmla="*/ 261914 w 354285"/>
              <a:gd name="connsiteY22" fmla="*/ 199943 h 268409"/>
              <a:gd name="connsiteX23" fmla="*/ 253729 w 354285"/>
              <a:gd name="connsiteY23" fmla="*/ 178896 h 268409"/>
              <a:gd name="connsiteX24" fmla="*/ 242036 w 354285"/>
              <a:gd name="connsiteY24" fmla="*/ 150834 h 268409"/>
              <a:gd name="connsiteX25" fmla="*/ 288807 w 354285"/>
              <a:gd name="connsiteY25" fmla="*/ 160188 h 268409"/>
              <a:gd name="connsiteX26" fmla="*/ 296992 w 354285"/>
              <a:gd name="connsiteY26" fmla="*/ 144988 h 268409"/>
              <a:gd name="connsiteX27" fmla="*/ 308684 w 354285"/>
              <a:gd name="connsiteY27" fmla="*/ 147327 h 268409"/>
              <a:gd name="connsiteX28" fmla="*/ 312192 w 354285"/>
              <a:gd name="connsiteY28" fmla="*/ 126280 h 268409"/>
              <a:gd name="connsiteX29" fmla="*/ 327392 w 354285"/>
              <a:gd name="connsiteY29" fmla="*/ 111079 h 268409"/>
              <a:gd name="connsiteX30" fmla="*/ 298161 w 354285"/>
              <a:gd name="connsiteY30" fmla="*/ 88864 h 268409"/>
              <a:gd name="connsiteX31" fmla="*/ 319207 w 354285"/>
              <a:gd name="connsiteY31" fmla="*/ 76002 h 268409"/>
              <a:gd name="connsiteX32" fmla="*/ 334408 w 354285"/>
              <a:gd name="connsiteY32" fmla="*/ 76002 h 268409"/>
              <a:gd name="connsiteX33" fmla="*/ 330900 w 354285"/>
              <a:gd name="connsiteY33" fmla="*/ 53786 h 268409"/>
              <a:gd name="connsiteX34" fmla="*/ 354285 w 354285"/>
              <a:gd name="connsiteY34" fmla="*/ 38586 h 268409"/>
              <a:gd name="connsiteX35" fmla="*/ 344931 w 354285"/>
              <a:gd name="connsiteY35" fmla="*/ 23385 h 268409"/>
              <a:gd name="connsiteX36" fmla="*/ 350777 w 354285"/>
              <a:gd name="connsiteY36" fmla="*/ 19877 h 268409"/>
              <a:gd name="connsiteX37" fmla="*/ 342592 w 354285"/>
              <a:gd name="connsiteY37" fmla="*/ 14031 h 268409"/>
              <a:gd name="connsiteX38" fmla="*/ 299330 w 354285"/>
              <a:gd name="connsiteY38" fmla="*/ 2338 h 268409"/>
              <a:gd name="connsiteX39" fmla="*/ 243206 w 354285"/>
              <a:gd name="connsiteY39" fmla="*/ 0 h 268409"/>
              <a:gd name="connsiteX40" fmla="*/ 199943 w 354285"/>
              <a:gd name="connsiteY40" fmla="*/ 18708 h 268409"/>
              <a:gd name="connsiteX41" fmla="*/ 208128 w 354285"/>
              <a:gd name="connsiteY41" fmla="*/ 39755 h 268409"/>
              <a:gd name="connsiteX42" fmla="*/ 216313 w 354285"/>
              <a:gd name="connsiteY42" fmla="*/ 64309 h 268409"/>
              <a:gd name="connsiteX43" fmla="*/ 225667 w 354285"/>
              <a:gd name="connsiteY43" fmla="*/ 76002 h 268409"/>
              <a:gd name="connsiteX44" fmla="*/ 237359 w 354285"/>
              <a:gd name="connsiteY44" fmla="*/ 91202 h 268409"/>
              <a:gd name="connsiteX45" fmla="*/ 202282 w 354285"/>
              <a:gd name="connsiteY45" fmla="*/ 113418 h 268409"/>
              <a:gd name="connsiteX46" fmla="*/ 178896 w 354285"/>
              <a:gd name="connsiteY46" fmla="*/ 98218 h 268409"/>
              <a:gd name="connsiteX47" fmla="*/ 194097 w 354285"/>
              <a:gd name="connsiteY47" fmla="*/ 70155 h 268409"/>
              <a:gd name="connsiteX48" fmla="*/ 197605 w 354285"/>
              <a:gd name="connsiteY48" fmla="*/ 45601 h 268409"/>
              <a:gd name="connsiteX49" fmla="*/ 188250 w 354285"/>
              <a:gd name="connsiteY49" fmla="*/ 30401 h 268409"/>
              <a:gd name="connsiteX50" fmla="*/ 156681 w 354285"/>
              <a:gd name="connsiteY50" fmla="*/ 57294 h 268409"/>
              <a:gd name="connsiteX51" fmla="*/ 123941 w 354285"/>
              <a:gd name="connsiteY51" fmla="*/ 93541 h 268409"/>
              <a:gd name="connsiteX52" fmla="*/ 115757 w 354285"/>
              <a:gd name="connsiteY52" fmla="*/ 130957 h 268409"/>
              <a:gd name="connsiteX53" fmla="*/ 80679 w 354285"/>
              <a:gd name="connsiteY53" fmla="*/ 168373 h 268409"/>
              <a:gd name="connsiteX54" fmla="*/ 92371 w 354285"/>
              <a:gd name="connsiteY54" fmla="*/ 183573 h 268409"/>
              <a:gd name="connsiteX55" fmla="*/ 59632 w 354285"/>
              <a:gd name="connsiteY55" fmla="*/ 185912 h 268409"/>
              <a:gd name="connsiteX56" fmla="*/ 26893 w 354285"/>
              <a:gd name="connsiteY56" fmla="*/ 196435 h 26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54285" h="268409">
                <a:moveTo>
                  <a:pt x="26893" y="196435"/>
                </a:moveTo>
                <a:cubicBezTo>
                  <a:pt x="0" y="218651"/>
                  <a:pt x="0" y="218651"/>
                  <a:pt x="0" y="218651"/>
                </a:cubicBezTo>
                <a:cubicBezTo>
                  <a:pt x="17539" y="203451"/>
                  <a:pt x="17539" y="203451"/>
                  <a:pt x="17539" y="203451"/>
                </a:cubicBezTo>
                <a:cubicBezTo>
                  <a:pt x="19877" y="206959"/>
                  <a:pt x="19877" y="206959"/>
                  <a:pt x="19877" y="206959"/>
                </a:cubicBezTo>
                <a:cubicBezTo>
                  <a:pt x="35078" y="203451"/>
                  <a:pt x="35078" y="203451"/>
                  <a:pt x="35078" y="203451"/>
                </a:cubicBezTo>
                <a:cubicBezTo>
                  <a:pt x="43262" y="215143"/>
                  <a:pt x="43262" y="215143"/>
                  <a:pt x="43262" y="215143"/>
                </a:cubicBezTo>
                <a:cubicBezTo>
                  <a:pt x="43262" y="215143"/>
                  <a:pt x="58463" y="212805"/>
                  <a:pt x="66648" y="211636"/>
                </a:cubicBezTo>
                <a:cubicBezTo>
                  <a:pt x="76002" y="211636"/>
                  <a:pt x="84187" y="220990"/>
                  <a:pt x="84187" y="220990"/>
                </a:cubicBezTo>
                <a:cubicBezTo>
                  <a:pt x="90033" y="208128"/>
                  <a:pt x="90033" y="208128"/>
                  <a:pt x="90033" y="208128"/>
                </a:cubicBezTo>
                <a:cubicBezTo>
                  <a:pt x="109910" y="211636"/>
                  <a:pt x="109910" y="211636"/>
                  <a:pt x="109910" y="211636"/>
                </a:cubicBezTo>
                <a:cubicBezTo>
                  <a:pt x="109910" y="199943"/>
                  <a:pt x="109910" y="199943"/>
                  <a:pt x="109910" y="199943"/>
                </a:cubicBezTo>
                <a:cubicBezTo>
                  <a:pt x="127449" y="203451"/>
                  <a:pt x="127449" y="203451"/>
                  <a:pt x="127449" y="203451"/>
                </a:cubicBezTo>
                <a:cubicBezTo>
                  <a:pt x="127449" y="203451"/>
                  <a:pt x="129787" y="197604"/>
                  <a:pt x="139142" y="196435"/>
                </a:cubicBezTo>
                <a:cubicBezTo>
                  <a:pt x="148496" y="192927"/>
                  <a:pt x="176558" y="196435"/>
                  <a:pt x="176558" y="196435"/>
                </a:cubicBezTo>
                <a:cubicBezTo>
                  <a:pt x="176558" y="196435"/>
                  <a:pt x="178896" y="208128"/>
                  <a:pt x="184743" y="215143"/>
                </a:cubicBezTo>
                <a:cubicBezTo>
                  <a:pt x="188250" y="223328"/>
                  <a:pt x="211635" y="215143"/>
                  <a:pt x="211635" y="215143"/>
                </a:cubicBezTo>
                <a:cubicBezTo>
                  <a:pt x="211635" y="215143"/>
                  <a:pt x="231513" y="211636"/>
                  <a:pt x="232682" y="228005"/>
                </a:cubicBezTo>
                <a:cubicBezTo>
                  <a:pt x="235021" y="245544"/>
                  <a:pt x="223328" y="245544"/>
                  <a:pt x="223328" y="245544"/>
                </a:cubicBezTo>
                <a:cubicBezTo>
                  <a:pt x="223328" y="245544"/>
                  <a:pt x="215143" y="252560"/>
                  <a:pt x="219820" y="264252"/>
                </a:cubicBezTo>
                <a:cubicBezTo>
                  <a:pt x="223328" y="273606"/>
                  <a:pt x="240867" y="264252"/>
                  <a:pt x="240867" y="264252"/>
                </a:cubicBezTo>
                <a:cubicBezTo>
                  <a:pt x="240867" y="264252"/>
                  <a:pt x="246713" y="237359"/>
                  <a:pt x="249052" y="233852"/>
                </a:cubicBezTo>
                <a:cubicBezTo>
                  <a:pt x="251391" y="230344"/>
                  <a:pt x="240867" y="218651"/>
                  <a:pt x="240867" y="218651"/>
                </a:cubicBezTo>
                <a:cubicBezTo>
                  <a:pt x="240867" y="218651"/>
                  <a:pt x="261914" y="206959"/>
                  <a:pt x="261914" y="199943"/>
                </a:cubicBezTo>
                <a:cubicBezTo>
                  <a:pt x="264252" y="194097"/>
                  <a:pt x="253729" y="178896"/>
                  <a:pt x="253729" y="178896"/>
                </a:cubicBezTo>
                <a:cubicBezTo>
                  <a:pt x="242036" y="150834"/>
                  <a:pt x="242036" y="150834"/>
                  <a:pt x="242036" y="150834"/>
                </a:cubicBezTo>
                <a:cubicBezTo>
                  <a:pt x="242036" y="150834"/>
                  <a:pt x="285299" y="166035"/>
                  <a:pt x="288807" y="160188"/>
                </a:cubicBezTo>
                <a:cubicBezTo>
                  <a:pt x="292315" y="154342"/>
                  <a:pt x="296992" y="144988"/>
                  <a:pt x="296992" y="144988"/>
                </a:cubicBezTo>
                <a:cubicBezTo>
                  <a:pt x="308684" y="147327"/>
                  <a:pt x="308684" y="147327"/>
                  <a:pt x="308684" y="147327"/>
                </a:cubicBezTo>
                <a:cubicBezTo>
                  <a:pt x="312192" y="126280"/>
                  <a:pt x="312192" y="126280"/>
                  <a:pt x="312192" y="126280"/>
                </a:cubicBezTo>
                <a:cubicBezTo>
                  <a:pt x="312192" y="126280"/>
                  <a:pt x="327392" y="119264"/>
                  <a:pt x="327392" y="111079"/>
                </a:cubicBezTo>
                <a:cubicBezTo>
                  <a:pt x="327392" y="104064"/>
                  <a:pt x="300499" y="94710"/>
                  <a:pt x="298161" y="88864"/>
                </a:cubicBezTo>
                <a:cubicBezTo>
                  <a:pt x="295822" y="83017"/>
                  <a:pt x="319207" y="76002"/>
                  <a:pt x="319207" y="76002"/>
                </a:cubicBezTo>
                <a:cubicBezTo>
                  <a:pt x="334408" y="76002"/>
                  <a:pt x="334408" y="76002"/>
                  <a:pt x="334408" y="76002"/>
                </a:cubicBezTo>
                <a:cubicBezTo>
                  <a:pt x="334408" y="76002"/>
                  <a:pt x="326223" y="60801"/>
                  <a:pt x="330900" y="53786"/>
                </a:cubicBezTo>
                <a:cubicBezTo>
                  <a:pt x="333239" y="46770"/>
                  <a:pt x="354285" y="38586"/>
                  <a:pt x="354285" y="38586"/>
                </a:cubicBezTo>
                <a:cubicBezTo>
                  <a:pt x="344931" y="23385"/>
                  <a:pt x="344931" y="23385"/>
                  <a:pt x="344931" y="23385"/>
                </a:cubicBezTo>
                <a:cubicBezTo>
                  <a:pt x="350777" y="19877"/>
                  <a:pt x="350777" y="19877"/>
                  <a:pt x="350777" y="19877"/>
                </a:cubicBezTo>
                <a:cubicBezTo>
                  <a:pt x="342592" y="14031"/>
                  <a:pt x="342592" y="14031"/>
                  <a:pt x="342592" y="14031"/>
                </a:cubicBezTo>
                <a:cubicBezTo>
                  <a:pt x="342592" y="14031"/>
                  <a:pt x="311022" y="2338"/>
                  <a:pt x="299330" y="2338"/>
                </a:cubicBezTo>
                <a:cubicBezTo>
                  <a:pt x="287637" y="2338"/>
                  <a:pt x="243206" y="0"/>
                  <a:pt x="243206" y="0"/>
                </a:cubicBezTo>
                <a:cubicBezTo>
                  <a:pt x="243206" y="0"/>
                  <a:pt x="216313" y="9354"/>
                  <a:pt x="199943" y="18708"/>
                </a:cubicBezTo>
                <a:cubicBezTo>
                  <a:pt x="202282" y="25724"/>
                  <a:pt x="208128" y="35078"/>
                  <a:pt x="208128" y="39755"/>
                </a:cubicBezTo>
                <a:cubicBezTo>
                  <a:pt x="210467" y="45601"/>
                  <a:pt x="216313" y="64309"/>
                  <a:pt x="216313" y="64309"/>
                </a:cubicBezTo>
                <a:cubicBezTo>
                  <a:pt x="216313" y="64309"/>
                  <a:pt x="222159" y="76002"/>
                  <a:pt x="225667" y="76002"/>
                </a:cubicBezTo>
                <a:cubicBezTo>
                  <a:pt x="231513" y="76002"/>
                  <a:pt x="237359" y="81848"/>
                  <a:pt x="237359" y="91202"/>
                </a:cubicBezTo>
                <a:cubicBezTo>
                  <a:pt x="239698" y="98218"/>
                  <a:pt x="216313" y="112249"/>
                  <a:pt x="202282" y="113418"/>
                </a:cubicBezTo>
                <a:cubicBezTo>
                  <a:pt x="190589" y="113418"/>
                  <a:pt x="184743" y="104064"/>
                  <a:pt x="178896" y="98218"/>
                </a:cubicBezTo>
                <a:cubicBezTo>
                  <a:pt x="170711" y="91202"/>
                  <a:pt x="182404" y="85356"/>
                  <a:pt x="194097" y="70155"/>
                </a:cubicBezTo>
                <a:cubicBezTo>
                  <a:pt x="205789" y="54955"/>
                  <a:pt x="197605" y="45601"/>
                  <a:pt x="197605" y="45601"/>
                </a:cubicBezTo>
                <a:cubicBezTo>
                  <a:pt x="197605" y="45601"/>
                  <a:pt x="191758" y="39755"/>
                  <a:pt x="188250" y="30401"/>
                </a:cubicBezTo>
                <a:cubicBezTo>
                  <a:pt x="178896" y="43262"/>
                  <a:pt x="156681" y="57294"/>
                  <a:pt x="156681" y="57294"/>
                </a:cubicBezTo>
                <a:cubicBezTo>
                  <a:pt x="156681" y="57294"/>
                  <a:pt x="123941" y="79510"/>
                  <a:pt x="123941" y="93541"/>
                </a:cubicBezTo>
                <a:cubicBezTo>
                  <a:pt x="123941" y="106403"/>
                  <a:pt x="115757" y="130957"/>
                  <a:pt x="115757" y="130957"/>
                </a:cubicBezTo>
                <a:cubicBezTo>
                  <a:pt x="80679" y="168373"/>
                  <a:pt x="80679" y="168373"/>
                  <a:pt x="80679" y="168373"/>
                </a:cubicBezTo>
                <a:cubicBezTo>
                  <a:pt x="92371" y="183573"/>
                  <a:pt x="92371" y="183573"/>
                  <a:pt x="92371" y="183573"/>
                </a:cubicBezTo>
                <a:cubicBezTo>
                  <a:pt x="59632" y="185912"/>
                  <a:pt x="59632" y="185912"/>
                  <a:pt x="59632" y="185912"/>
                </a:cubicBezTo>
                <a:lnTo>
                  <a:pt x="26893" y="196435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8" name="Полилиния: фигура 957">
            <a:extLst>
              <a:ext uri="{FF2B5EF4-FFF2-40B4-BE49-F238E27FC236}">
                <a16:creationId xmlns:a16="http://schemas.microsoft.com/office/drawing/2014/main" id="{12430FD9-1299-4BD6-B04A-B1F249B41CA2}"/>
              </a:ext>
            </a:extLst>
          </p:cNvPr>
          <p:cNvSpPr/>
          <p:nvPr/>
        </p:nvSpPr>
        <p:spPr>
          <a:xfrm>
            <a:off x="4471190" y="5002915"/>
            <a:ext cx="285298" cy="187470"/>
          </a:xfrm>
          <a:custGeom>
            <a:avLst/>
            <a:gdLst>
              <a:gd name="connsiteX0" fmla="*/ 0 w 285298"/>
              <a:gd name="connsiteY0" fmla="*/ 54176 h 187470"/>
              <a:gd name="connsiteX1" fmla="*/ 11693 w 285298"/>
              <a:gd name="connsiteY1" fmla="*/ 79899 h 187470"/>
              <a:gd name="connsiteX2" fmla="*/ 42093 w 285298"/>
              <a:gd name="connsiteY2" fmla="*/ 86915 h 187470"/>
              <a:gd name="connsiteX3" fmla="*/ 56125 w 285298"/>
              <a:gd name="connsiteY3" fmla="*/ 99777 h 187470"/>
              <a:gd name="connsiteX4" fmla="*/ 100556 w 285298"/>
              <a:gd name="connsiteY4" fmla="*/ 109131 h 187470"/>
              <a:gd name="connsiteX5" fmla="*/ 109910 w 285298"/>
              <a:gd name="connsiteY5" fmla="*/ 144208 h 187470"/>
              <a:gd name="connsiteX6" fmla="*/ 139142 w 285298"/>
              <a:gd name="connsiteY6" fmla="*/ 144208 h 187470"/>
              <a:gd name="connsiteX7" fmla="*/ 157850 w 285298"/>
              <a:gd name="connsiteY7" fmla="*/ 131347 h 187470"/>
              <a:gd name="connsiteX8" fmla="*/ 157850 w 285298"/>
              <a:gd name="connsiteY8" fmla="*/ 160578 h 187470"/>
              <a:gd name="connsiteX9" fmla="*/ 203451 w 285298"/>
              <a:gd name="connsiteY9" fmla="*/ 173440 h 187470"/>
              <a:gd name="connsiteX10" fmla="*/ 209297 w 285298"/>
              <a:gd name="connsiteY10" fmla="*/ 180455 h 187470"/>
              <a:gd name="connsiteX11" fmla="*/ 236190 w 285298"/>
              <a:gd name="connsiteY11" fmla="*/ 180455 h 187470"/>
              <a:gd name="connsiteX12" fmla="*/ 245544 w 285298"/>
              <a:gd name="connsiteY12" fmla="*/ 187471 h 187470"/>
              <a:gd name="connsiteX13" fmla="*/ 251390 w 285298"/>
              <a:gd name="connsiteY13" fmla="*/ 183963 h 187470"/>
              <a:gd name="connsiteX14" fmla="*/ 230344 w 285298"/>
              <a:gd name="connsiteY14" fmla="*/ 158239 h 187470"/>
              <a:gd name="connsiteX15" fmla="*/ 249052 w 285298"/>
              <a:gd name="connsiteY15" fmla="*/ 132516 h 187470"/>
              <a:gd name="connsiteX16" fmla="*/ 264252 w 285298"/>
              <a:gd name="connsiteY16" fmla="*/ 125500 h 187470"/>
              <a:gd name="connsiteX17" fmla="*/ 267760 w 285298"/>
              <a:gd name="connsiteY17" fmla="*/ 113808 h 187470"/>
              <a:gd name="connsiteX18" fmla="*/ 285299 w 285298"/>
              <a:gd name="connsiteY18" fmla="*/ 111469 h 187470"/>
              <a:gd name="connsiteX19" fmla="*/ 279452 w 285298"/>
              <a:gd name="connsiteY19" fmla="*/ 86915 h 187470"/>
              <a:gd name="connsiteX20" fmla="*/ 260745 w 285298"/>
              <a:gd name="connsiteY20" fmla="*/ 70545 h 187470"/>
              <a:gd name="connsiteX21" fmla="*/ 251390 w 285298"/>
              <a:gd name="connsiteY21" fmla="*/ 68207 h 187470"/>
              <a:gd name="connsiteX22" fmla="*/ 230344 w 285298"/>
              <a:gd name="connsiteY22" fmla="*/ 68207 h 187470"/>
              <a:gd name="connsiteX23" fmla="*/ 233851 w 285298"/>
              <a:gd name="connsiteY23" fmla="*/ 49498 h 187470"/>
              <a:gd name="connsiteX24" fmla="*/ 243206 w 285298"/>
              <a:gd name="connsiteY24" fmla="*/ 33129 h 187470"/>
              <a:gd name="connsiteX25" fmla="*/ 222159 w 285298"/>
              <a:gd name="connsiteY25" fmla="*/ 20267 h 187470"/>
              <a:gd name="connsiteX26" fmla="*/ 195266 w 285298"/>
              <a:gd name="connsiteY26" fmla="*/ 20267 h 187470"/>
              <a:gd name="connsiteX27" fmla="*/ 187081 w 285298"/>
              <a:gd name="connsiteY27" fmla="*/ 1559 h 187470"/>
              <a:gd name="connsiteX28" fmla="*/ 150834 w 285298"/>
              <a:gd name="connsiteY28" fmla="*/ 1559 h 187470"/>
              <a:gd name="connsiteX29" fmla="*/ 139142 w 285298"/>
              <a:gd name="connsiteY29" fmla="*/ 8574 h 187470"/>
              <a:gd name="connsiteX30" fmla="*/ 121603 w 285298"/>
              <a:gd name="connsiteY30" fmla="*/ 5067 h 187470"/>
              <a:gd name="connsiteX31" fmla="*/ 121603 w 285298"/>
              <a:gd name="connsiteY31" fmla="*/ 16759 h 187470"/>
              <a:gd name="connsiteX32" fmla="*/ 102895 w 285298"/>
              <a:gd name="connsiteY32" fmla="*/ 13252 h 187470"/>
              <a:gd name="connsiteX33" fmla="*/ 97049 w 285298"/>
              <a:gd name="connsiteY33" fmla="*/ 26113 h 187470"/>
              <a:gd name="connsiteX34" fmla="*/ 79510 w 285298"/>
              <a:gd name="connsiteY34" fmla="*/ 16759 h 187470"/>
              <a:gd name="connsiteX35" fmla="*/ 56125 w 285298"/>
              <a:gd name="connsiteY35" fmla="*/ 20267 h 187470"/>
              <a:gd name="connsiteX36" fmla="*/ 47940 w 285298"/>
              <a:gd name="connsiteY36" fmla="*/ 8574 h 187470"/>
              <a:gd name="connsiteX37" fmla="*/ 32739 w 285298"/>
              <a:gd name="connsiteY37" fmla="*/ 12082 h 187470"/>
              <a:gd name="connsiteX38" fmla="*/ 30401 w 285298"/>
              <a:gd name="connsiteY38" fmla="*/ 8574 h 187470"/>
              <a:gd name="connsiteX39" fmla="*/ 0 w 285298"/>
              <a:gd name="connsiteY39" fmla="*/ 34298 h 187470"/>
              <a:gd name="connsiteX40" fmla="*/ 0 w 285298"/>
              <a:gd name="connsiteY40" fmla="*/ 54176 h 1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5298" h="187470">
                <a:moveTo>
                  <a:pt x="0" y="54176"/>
                </a:moveTo>
                <a:cubicBezTo>
                  <a:pt x="11693" y="79899"/>
                  <a:pt x="11693" y="79899"/>
                  <a:pt x="11693" y="79899"/>
                </a:cubicBezTo>
                <a:cubicBezTo>
                  <a:pt x="42093" y="86915"/>
                  <a:pt x="42093" y="86915"/>
                  <a:pt x="42093" y="86915"/>
                </a:cubicBezTo>
                <a:cubicBezTo>
                  <a:pt x="56125" y="99777"/>
                  <a:pt x="56125" y="99777"/>
                  <a:pt x="56125" y="99777"/>
                </a:cubicBezTo>
                <a:cubicBezTo>
                  <a:pt x="56125" y="99777"/>
                  <a:pt x="91202" y="103284"/>
                  <a:pt x="100556" y="109131"/>
                </a:cubicBezTo>
                <a:cubicBezTo>
                  <a:pt x="109910" y="114977"/>
                  <a:pt x="109910" y="144208"/>
                  <a:pt x="109910" y="144208"/>
                </a:cubicBezTo>
                <a:cubicBezTo>
                  <a:pt x="139142" y="144208"/>
                  <a:pt x="139142" y="144208"/>
                  <a:pt x="139142" y="144208"/>
                </a:cubicBezTo>
                <a:cubicBezTo>
                  <a:pt x="157850" y="131347"/>
                  <a:pt x="157850" y="131347"/>
                  <a:pt x="157850" y="131347"/>
                </a:cubicBezTo>
                <a:cubicBezTo>
                  <a:pt x="157850" y="160578"/>
                  <a:pt x="157850" y="160578"/>
                  <a:pt x="157850" y="160578"/>
                </a:cubicBezTo>
                <a:cubicBezTo>
                  <a:pt x="157850" y="160578"/>
                  <a:pt x="199943" y="167594"/>
                  <a:pt x="203451" y="173440"/>
                </a:cubicBezTo>
                <a:cubicBezTo>
                  <a:pt x="206959" y="179286"/>
                  <a:pt x="209297" y="180455"/>
                  <a:pt x="209297" y="180455"/>
                </a:cubicBezTo>
                <a:cubicBezTo>
                  <a:pt x="236190" y="180455"/>
                  <a:pt x="236190" y="180455"/>
                  <a:pt x="236190" y="180455"/>
                </a:cubicBezTo>
                <a:cubicBezTo>
                  <a:pt x="245544" y="187471"/>
                  <a:pt x="245544" y="187471"/>
                  <a:pt x="245544" y="187471"/>
                </a:cubicBezTo>
                <a:cubicBezTo>
                  <a:pt x="251390" y="183963"/>
                  <a:pt x="251390" y="183963"/>
                  <a:pt x="251390" y="183963"/>
                </a:cubicBezTo>
                <a:cubicBezTo>
                  <a:pt x="243206" y="174609"/>
                  <a:pt x="232682" y="161747"/>
                  <a:pt x="230344" y="158239"/>
                </a:cubicBezTo>
                <a:cubicBezTo>
                  <a:pt x="226836" y="154732"/>
                  <a:pt x="228005" y="143039"/>
                  <a:pt x="249052" y="132516"/>
                </a:cubicBezTo>
                <a:cubicBezTo>
                  <a:pt x="257237" y="129008"/>
                  <a:pt x="263083" y="126670"/>
                  <a:pt x="264252" y="125500"/>
                </a:cubicBezTo>
                <a:cubicBezTo>
                  <a:pt x="266591" y="119654"/>
                  <a:pt x="267760" y="113808"/>
                  <a:pt x="267760" y="113808"/>
                </a:cubicBezTo>
                <a:cubicBezTo>
                  <a:pt x="285299" y="111469"/>
                  <a:pt x="285299" y="111469"/>
                  <a:pt x="285299" y="111469"/>
                </a:cubicBezTo>
                <a:cubicBezTo>
                  <a:pt x="285299" y="111469"/>
                  <a:pt x="279452" y="98607"/>
                  <a:pt x="279452" y="86915"/>
                </a:cubicBezTo>
                <a:cubicBezTo>
                  <a:pt x="277114" y="75222"/>
                  <a:pt x="260745" y="70545"/>
                  <a:pt x="260745" y="70545"/>
                </a:cubicBezTo>
                <a:cubicBezTo>
                  <a:pt x="251390" y="68207"/>
                  <a:pt x="251390" y="68207"/>
                  <a:pt x="251390" y="68207"/>
                </a:cubicBezTo>
                <a:cubicBezTo>
                  <a:pt x="251390" y="68207"/>
                  <a:pt x="233851" y="77561"/>
                  <a:pt x="230344" y="68207"/>
                </a:cubicBezTo>
                <a:cubicBezTo>
                  <a:pt x="226836" y="56514"/>
                  <a:pt x="233851" y="49498"/>
                  <a:pt x="233851" y="49498"/>
                </a:cubicBezTo>
                <a:cubicBezTo>
                  <a:pt x="233851" y="49498"/>
                  <a:pt x="245544" y="49498"/>
                  <a:pt x="243206" y="33129"/>
                </a:cubicBezTo>
                <a:cubicBezTo>
                  <a:pt x="240867" y="16759"/>
                  <a:pt x="222159" y="20267"/>
                  <a:pt x="222159" y="20267"/>
                </a:cubicBezTo>
                <a:cubicBezTo>
                  <a:pt x="222159" y="20267"/>
                  <a:pt x="198774" y="27283"/>
                  <a:pt x="195266" y="20267"/>
                </a:cubicBezTo>
                <a:cubicBezTo>
                  <a:pt x="189420" y="13252"/>
                  <a:pt x="187081" y="1559"/>
                  <a:pt x="187081" y="1559"/>
                </a:cubicBezTo>
                <a:cubicBezTo>
                  <a:pt x="187081" y="1559"/>
                  <a:pt x="160188" y="-1949"/>
                  <a:pt x="150834" y="1559"/>
                </a:cubicBezTo>
                <a:cubicBezTo>
                  <a:pt x="141480" y="3898"/>
                  <a:pt x="139142" y="8574"/>
                  <a:pt x="139142" y="8574"/>
                </a:cubicBezTo>
                <a:cubicBezTo>
                  <a:pt x="121603" y="5067"/>
                  <a:pt x="121603" y="5067"/>
                  <a:pt x="121603" y="5067"/>
                </a:cubicBezTo>
                <a:cubicBezTo>
                  <a:pt x="121603" y="16759"/>
                  <a:pt x="121603" y="16759"/>
                  <a:pt x="121603" y="16759"/>
                </a:cubicBezTo>
                <a:cubicBezTo>
                  <a:pt x="102895" y="13252"/>
                  <a:pt x="102895" y="13252"/>
                  <a:pt x="102895" y="13252"/>
                </a:cubicBezTo>
                <a:cubicBezTo>
                  <a:pt x="97049" y="26113"/>
                  <a:pt x="97049" y="26113"/>
                  <a:pt x="97049" y="26113"/>
                </a:cubicBezTo>
                <a:cubicBezTo>
                  <a:pt x="97049" y="26113"/>
                  <a:pt x="88864" y="16759"/>
                  <a:pt x="79510" y="16759"/>
                </a:cubicBezTo>
                <a:cubicBezTo>
                  <a:pt x="71325" y="19098"/>
                  <a:pt x="56125" y="20267"/>
                  <a:pt x="56125" y="20267"/>
                </a:cubicBezTo>
                <a:cubicBezTo>
                  <a:pt x="47940" y="8574"/>
                  <a:pt x="47940" y="8574"/>
                  <a:pt x="47940" y="8574"/>
                </a:cubicBezTo>
                <a:cubicBezTo>
                  <a:pt x="32739" y="12082"/>
                  <a:pt x="32739" y="12082"/>
                  <a:pt x="32739" y="12082"/>
                </a:cubicBezTo>
                <a:cubicBezTo>
                  <a:pt x="30401" y="8574"/>
                  <a:pt x="30401" y="8574"/>
                  <a:pt x="30401" y="8574"/>
                </a:cubicBezTo>
                <a:cubicBezTo>
                  <a:pt x="0" y="34298"/>
                  <a:pt x="0" y="34298"/>
                  <a:pt x="0" y="34298"/>
                </a:cubicBezTo>
                <a:lnTo>
                  <a:pt x="0" y="54176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9" name="Полилиния: фигура 958">
            <a:extLst>
              <a:ext uri="{FF2B5EF4-FFF2-40B4-BE49-F238E27FC236}">
                <a16:creationId xmlns:a16="http://schemas.microsoft.com/office/drawing/2014/main" id="{B88E14E9-8EBE-4BF5-9EB5-87D0CF60F37A}"/>
              </a:ext>
            </a:extLst>
          </p:cNvPr>
          <p:cNvSpPr/>
          <p:nvPr/>
        </p:nvSpPr>
        <p:spPr>
          <a:xfrm>
            <a:off x="4471190" y="5002915"/>
            <a:ext cx="285298" cy="187470"/>
          </a:xfrm>
          <a:custGeom>
            <a:avLst/>
            <a:gdLst>
              <a:gd name="connsiteX0" fmla="*/ 0 w 285298"/>
              <a:gd name="connsiteY0" fmla="*/ 54176 h 187470"/>
              <a:gd name="connsiteX1" fmla="*/ 11693 w 285298"/>
              <a:gd name="connsiteY1" fmla="*/ 79899 h 187470"/>
              <a:gd name="connsiteX2" fmla="*/ 42093 w 285298"/>
              <a:gd name="connsiteY2" fmla="*/ 86915 h 187470"/>
              <a:gd name="connsiteX3" fmla="*/ 56125 w 285298"/>
              <a:gd name="connsiteY3" fmla="*/ 99777 h 187470"/>
              <a:gd name="connsiteX4" fmla="*/ 100556 w 285298"/>
              <a:gd name="connsiteY4" fmla="*/ 109131 h 187470"/>
              <a:gd name="connsiteX5" fmla="*/ 109910 w 285298"/>
              <a:gd name="connsiteY5" fmla="*/ 144208 h 187470"/>
              <a:gd name="connsiteX6" fmla="*/ 139142 w 285298"/>
              <a:gd name="connsiteY6" fmla="*/ 144208 h 187470"/>
              <a:gd name="connsiteX7" fmla="*/ 157850 w 285298"/>
              <a:gd name="connsiteY7" fmla="*/ 131347 h 187470"/>
              <a:gd name="connsiteX8" fmla="*/ 157850 w 285298"/>
              <a:gd name="connsiteY8" fmla="*/ 160578 h 187470"/>
              <a:gd name="connsiteX9" fmla="*/ 203451 w 285298"/>
              <a:gd name="connsiteY9" fmla="*/ 173440 h 187470"/>
              <a:gd name="connsiteX10" fmla="*/ 209297 w 285298"/>
              <a:gd name="connsiteY10" fmla="*/ 180455 h 187470"/>
              <a:gd name="connsiteX11" fmla="*/ 236190 w 285298"/>
              <a:gd name="connsiteY11" fmla="*/ 180455 h 187470"/>
              <a:gd name="connsiteX12" fmla="*/ 245544 w 285298"/>
              <a:gd name="connsiteY12" fmla="*/ 187471 h 187470"/>
              <a:gd name="connsiteX13" fmla="*/ 251390 w 285298"/>
              <a:gd name="connsiteY13" fmla="*/ 183963 h 187470"/>
              <a:gd name="connsiteX14" fmla="*/ 230344 w 285298"/>
              <a:gd name="connsiteY14" fmla="*/ 158239 h 187470"/>
              <a:gd name="connsiteX15" fmla="*/ 249052 w 285298"/>
              <a:gd name="connsiteY15" fmla="*/ 132516 h 187470"/>
              <a:gd name="connsiteX16" fmla="*/ 264252 w 285298"/>
              <a:gd name="connsiteY16" fmla="*/ 125500 h 187470"/>
              <a:gd name="connsiteX17" fmla="*/ 267760 w 285298"/>
              <a:gd name="connsiteY17" fmla="*/ 113808 h 187470"/>
              <a:gd name="connsiteX18" fmla="*/ 285299 w 285298"/>
              <a:gd name="connsiteY18" fmla="*/ 111469 h 187470"/>
              <a:gd name="connsiteX19" fmla="*/ 279452 w 285298"/>
              <a:gd name="connsiteY19" fmla="*/ 86915 h 187470"/>
              <a:gd name="connsiteX20" fmla="*/ 260745 w 285298"/>
              <a:gd name="connsiteY20" fmla="*/ 70545 h 187470"/>
              <a:gd name="connsiteX21" fmla="*/ 251390 w 285298"/>
              <a:gd name="connsiteY21" fmla="*/ 68207 h 187470"/>
              <a:gd name="connsiteX22" fmla="*/ 230344 w 285298"/>
              <a:gd name="connsiteY22" fmla="*/ 68207 h 187470"/>
              <a:gd name="connsiteX23" fmla="*/ 233851 w 285298"/>
              <a:gd name="connsiteY23" fmla="*/ 49498 h 187470"/>
              <a:gd name="connsiteX24" fmla="*/ 243206 w 285298"/>
              <a:gd name="connsiteY24" fmla="*/ 33129 h 187470"/>
              <a:gd name="connsiteX25" fmla="*/ 222159 w 285298"/>
              <a:gd name="connsiteY25" fmla="*/ 20267 h 187470"/>
              <a:gd name="connsiteX26" fmla="*/ 195266 w 285298"/>
              <a:gd name="connsiteY26" fmla="*/ 20267 h 187470"/>
              <a:gd name="connsiteX27" fmla="*/ 187081 w 285298"/>
              <a:gd name="connsiteY27" fmla="*/ 1559 h 187470"/>
              <a:gd name="connsiteX28" fmla="*/ 150834 w 285298"/>
              <a:gd name="connsiteY28" fmla="*/ 1559 h 187470"/>
              <a:gd name="connsiteX29" fmla="*/ 139142 w 285298"/>
              <a:gd name="connsiteY29" fmla="*/ 8574 h 187470"/>
              <a:gd name="connsiteX30" fmla="*/ 121603 w 285298"/>
              <a:gd name="connsiteY30" fmla="*/ 5067 h 187470"/>
              <a:gd name="connsiteX31" fmla="*/ 121603 w 285298"/>
              <a:gd name="connsiteY31" fmla="*/ 16759 h 187470"/>
              <a:gd name="connsiteX32" fmla="*/ 102895 w 285298"/>
              <a:gd name="connsiteY32" fmla="*/ 13252 h 187470"/>
              <a:gd name="connsiteX33" fmla="*/ 97049 w 285298"/>
              <a:gd name="connsiteY33" fmla="*/ 26113 h 187470"/>
              <a:gd name="connsiteX34" fmla="*/ 79510 w 285298"/>
              <a:gd name="connsiteY34" fmla="*/ 16759 h 187470"/>
              <a:gd name="connsiteX35" fmla="*/ 56125 w 285298"/>
              <a:gd name="connsiteY35" fmla="*/ 20267 h 187470"/>
              <a:gd name="connsiteX36" fmla="*/ 47940 w 285298"/>
              <a:gd name="connsiteY36" fmla="*/ 8574 h 187470"/>
              <a:gd name="connsiteX37" fmla="*/ 32739 w 285298"/>
              <a:gd name="connsiteY37" fmla="*/ 12082 h 187470"/>
              <a:gd name="connsiteX38" fmla="*/ 30401 w 285298"/>
              <a:gd name="connsiteY38" fmla="*/ 8574 h 187470"/>
              <a:gd name="connsiteX39" fmla="*/ 0 w 285298"/>
              <a:gd name="connsiteY39" fmla="*/ 34298 h 187470"/>
              <a:gd name="connsiteX40" fmla="*/ 0 w 285298"/>
              <a:gd name="connsiteY40" fmla="*/ 54176 h 1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5298" h="187470">
                <a:moveTo>
                  <a:pt x="0" y="54176"/>
                </a:moveTo>
                <a:cubicBezTo>
                  <a:pt x="11693" y="79899"/>
                  <a:pt x="11693" y="79899"/>
                  <a:pt x="11693" y="79899"/>
                </a:cubicBezTo>
                <a:cubicBezTo>
                  <a:pt x="42093" y="86915"/>
                  <a:pt x="42093" y="86915"/>
                  <a:pt x="42093" y="86915"/>
                </a:cubicBezTo>
                <a:cubicBezTo>
                  <a:pt x="56125" y="99777"/>
                  <a:pt x="56125" y="99777"/>
                  <a:pt x="56125" y="99777"/>
                </a:cubicBezTo>
                <a:cubicBezTo>
                  <a:pt x="56125" y="99777"/>
                  <a:pt x="91202" y="103284"/>
                  <a:pt x="100556" y="109131"/>
                </a:cubicBezTo>
                <a:cubicBezTo>
                  <a:pt x="109910" y="114977"/>
                  <a:pt x="109910" y="144208"/>
                  <a:pt x="109910" y="144208"/>
                </a:cubicBezTo>
                <a:cubicBezTo>
                  <a:pt x="139142" y="144208"/>
                  <a:pt x="139142" y="144208"/>
                  <a:pt x="139142" y="144208"/>
                </a:cubicBezTo>
                <a:cubicBezTo>
                  <a:pt x="157850" y="131347"/>
                  <a:pt x="157850" y="131347"/>
                  <a:pt x="157850" y="131347"/>
                </a:cubicBezTo>
                <a:cubicBezTo>
                  <a:pt x="157850" y="160578"/>
                  <a:pt x="157850" y="160578"/>
                  <a:pt x="157850" y="160578"/>
                </a:cubicBezTo>
                <a:cubicBezTo>
                  <a:pt x="157850" y="160578"/>
                  <a:pt x="199943" y="167594"/>
                  <a:pt x="203451" y="173440"/>
                </a:cubicBezTo>
                <a:cubicBezTo>
                  <a:pt x="206959" y="179286"/>
                  <a:pt x="209297" y="180455"/>
                  <a:pt x="209297" y="180455"/>
                </a:cubicBezTo>
                <a:cubicBezTo>
                  <a:pt x="236190" y="180455"/>
                  <a:pt x="236190" y="180455"/>
                  <a:pt x="236190" y="180455"/>
                </a:cubicBezTo>
                <a:cubicBezTo>
                  <a:pt x="245544" y="187471"/>
                  <a:pt x="245544" y="187471"/>
                  <a:pt x="245544" y="187471"/>
                </a:cubicBezTo>
                <a:cubicBezTo>
                  <a:pt x="251390" y="183963"/>
                  <a:pt x="251390" y="183963"/>
                  <a:pt x="251390" y="183963"/>
                </a:cubicBezTo>
                <a:cubicBezTo>
                  <a:pt x="243206" y="174609"/>
                  <a:pt x="232682" y="161747"/>
                  <a:pt x="230344" y="158239"/>
                </a:cubicBezTo>
                <a:cubicBezTo>
                  <a:pt x="226836" y="154732"/>
                  <a:pt x="228005" y="143039"/>
                  <a:pt x="249052" y="132516"/>
                </a:cubicBezTo>
                <a:cubicBezTo>
                  <a:pt x="257237" y="129008"/>
                  <a:pt x="263083" y="126670"/>
                  <a:pt x="264252" y="125500"/>
                </a:cubicBezTo>
                <a:cubicBezTo>
                  <a:pt x="266591" y="119654"/>
                  <a:pt x="267760" y="113808"/>
                  <a:pt x="267760" y="113808"/>
                </a:cubicBezTo>
                <a:cubicBezTo>
                  <a:pt x="285299" y="111469"/>
                  <a:pt x="285299" y="111469"/>
                  <a:pt x="285299" y="111469"/>
                </a:cubicBezTo>
                <a:cubicBezTo>
                  <a:pt x="285299" y="111469"/>
                  <a:pt x="279452" y="98607"/>
                  <a:pt x="279452" y="86915"/>
                </a:cubicBezTo>
                <a:cubicBezTo>
                  <a:pt x="277114" y="75222"/>
                  <a:pt x="260745" y="70545"/>
                  <a:pt x="260745" y="70545"/>
                </a:cubicBezTo>
                <a:cubicBezTo>
                  <a:pt x="251390" y="68207"/>
                  <a:pt x="251390" y="68207"/>
                  <a:pt x="251390" y="68207"/>
                </a:cubicBezTo>
                <a:cubicBezTo>
                  <a:pt x="251390" y="68207"/>
                  <a:pt x="233851" y="77561"/>
                  <a:pt x="230344" y="68207"/>
                </a:cubicBezTo>
                <a:cubicBezTo>
                  <a:pt x="226836" y="56514"/>
                  <a:pt x="233851" y="49498"/>
                  <a:pt x="233851" y="49498"/>
                </a:cubicBezTo>
                <a:cubicBezTo>
                  <a:pt x="233851" y="49498"/>
                  <a:pt x="245544" y="49498"/>
                  <a:pt x="243206" y="33129"/>
                </a:cubicBezTo>
                <a:cubicBezTo>
                  <a:pt x="240867" y="16759"/>
                  <a:pt x="222159" y="20267"/>
                  <a:pt x="222159" y="20267"/>
                </a:cubicBezTo>
                <a:cubicBezTo>
                  <a:pt x="222159" y="20267"/>
                  <a:pt x="198774" y="27283"/>
                  <a:pt x="195266" y="20267"/>
                </a:cubicBezTo>
                <a:cubicBezTo>
                  <a:pt x="189420" y="13252"/>
                  <a:pt x="187081" y="1559"/>
                  <a:pt x="187081" y="1559"/>
                </a:cubicBezTo>
                <a:cubicBezTo>
                  <a:pt x="187081" y="1559"/>
                  <a:pt x="160188" y="-1949"/>
                  <a:pt x="150834" y="1559"/>
                </a:cubicBezTo>
                <a:cubicBezTo>
                  <a:pt x="141480" y="3898"/>
                  <a:pt x="139142" y="8574"/>
                  <a:pt x="139142" y="8574"/>
                </a:cubicBezTo>
                <a:cubicBezTo>
                  <a:pt x="121603" y="5067"/>
                  <a:pt x="121603" y="5067"/>
                  <a:pt x="121603" y="5067"/>
                </a:cubicBezTo>
                <a:cubicBezTo>
                  <a:pt x="121603" y="16759"/>
                  <a:pt x="121603" y="16759"/>
                  <a:pt x="121603" y="16759"/>
                </a:cubicBezTo>
                <a:cubicBezTo>
                  <a:pt x="102895" y="13252"/>
                  <a:pt x="102895" y="13252"/>
                  <a:pt x="102895" y="13252"/>
                </a:cubicBezTo>
                <a:cubicBezTo>
                  <a:pt x="97049" y="26113"/>
                  <a:pt x="97049" y="26113"/>
                  <a:pt x="97049" y="26113"/>
                </a:cubicBezTo>
                <a:cubicBezTo>
                  <a:pt x="97049" y="26113"/>
                  <a:pt x="88864" y="16759"/>
                  <a:pt x="79510" y="16759"/>
                </a:cubicBezTo>
                <a:cubicBezTo>
                  <a:pt x="71325" y="19098"/>
                  <a:pt x="56125" y="20267"/>
                  <a:pt x="56125" y="20267"/>
                </a:cubicBezTo>
                <a:cubicBezTo>
                  <a:pt x="47940" y="8574"/>
                  <a:pt x="47940" y="8574"/>
                  <a:pt x="47940" y="8574"/>
                </a:cubicBezTo>
                <a:cubicBezTo>
                  <a:pt x="32739" y="12082"/>
                  <a:pt x="32739" y="12082"/>
                  <a:pt x="32739" y="12082"/>
                </a:cubicBezTo>
                <a:cubicBezTo>
                  <a:pt x="30401" y="8574"/>
                  <a:pt x="30401" y="8574"/>
                  <a:pt x="30401" y="8574"/>
                </a:cubicBezTo>
                <a:cubicBezTo>
                  <a:pt x="0" y="34298"/>
                  <a:pt x="0" y="34298"/>
                  <a:pt x="0" y="34298"/>
                </a:cubicBezTo>
                <a:lnTo>
                  <a:pt x="0" y="54176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0" name="Полилиния: фигура 959">
            <a:extLst>
              <a:ext uri="{FF2B5EF4-FFF2-40B4-BE49-F238E27FC236}">
                <a16:creationId xmlns:a16="http://schemas.microsoft.com/office/drawing/2014/main" id="{6B2F4A42-4C10-4C8C-94C9-88E6C9E56378}"/>
              </a:ext>
            </a:extLst>
          </p:cNvPr>
          <p:cNvSpPr/>
          <p:nvPr/>
        </p:nvSpPr>
        <p:spPr>
          <a:xfrm>
            <a:off x="4326202" y="5874272"/>
            <a:ext cx="37416" cy="105363"/>
          </a:xfrm>
          <a:custGeom>
            <a:avLst/>
            <a:gdLst>
              <a:gd name="connsiteX0" fmla="*/ 9354 w 37416"/>
              <a:gd name="connsiteY0" fmla="*/ 105363 h 105363"/>
              <a:gd name="connsiteX1" fmla="*/ 33908 w 37416"/>
              <a:gd name="connsiteY1" fmla="*/ 79639 h 105363"/>
              <a:gd name="connsiteX2" fmla="*/ 37416 w 37416"/>
              <a:gd name="connsiteY2" fmla="*/ 79639 h 105363"/>
              <a:gd name="connsiteX3" fmla="*/ 35078 w 37416"/>
              <a:gd name="connsiteY3" fmla="*/ 3638 h 105363"/>
              <a:gd name="connsiteX4" fmla="*/ 9354 w 37416"/>
              <a:gd name="connsiteY4" fmla="*/ 3638 h 105363"/>
              <a:gd name="connsiteX5" fmla="*/ 0 w 37416"/>
              <a:gd name="connsiteY5" fmla="*/ 11823 h 105363"/>
              <a:gd name="connsiteX6" fmla="*/ 9354 w 37416"/>
              <a:gd name="connsiteY6" fmla="*/ 105363 h 10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16" h="105363">
                <a:moveTo>
                  <a:pt x="9354" y="105363"/>
                </a:moveTo>
                <a:cubicBezTo>
                  <a:pt x="9354" y="105363"/>
                  <a:pt x="25724" y="88994"/>
                  <a:pt x="33908" y="79639"/>
                </a:cubicBezTo>
                <a:cubicBezTo>
                  <a:pt x="36247" y="79639"/>
                  <a:pt x="37416" y="79639"/>
                  <a:pt x="37416" y="79639"/>
                </a:cubicBezTo>
                <a:cubicBezTo>
                  <a:pt x="35078" y="3638"/>
                  <a:pt x="35078" y="3638"/>
                  <a:pt x="35078" y="3638"/>
                </a:cubicBezTo>
                <a:cubicBezTo>
                  <a:pt x="35078" y="3638"/>
                  <a:pt x="28062" y="-4547"/>
                  <a:pt x="9354" y="3638"/>
                </a:cubicBezTo>
                <a:cubicBezTo>
                  <a:pt x="5846" y="3638"/>
                  <a:pt x="2338" y="3638"/>
                  <a:pt x="0" y="11823"/>
                </a:cubicBezTo>
                <a:lnTo>
                  <a:pt x="9354" y="105363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1" name="Полилиния: фигура 960">
            <a:extLst>
              <a:ext uri="{FF2B5EF4-FFF2-40B4-BE49-F238E27FC236}">
                <a16:creationId xmlns:a16="http://schemas.microsoft.com/office/drawing/2014/main" id="{4B8FCBAA-1B8D-4830-AC89-6B59A50D7409}"/>
              </a:ext>
            </a:extLst>
          </p:cNvPr>
          <p:cNvSpPr/>
          <p:nvPr/>
        </p:nvSpPr>
        <p:spPr>
          <a:xfrm>
            <a:off x="4326202" y="5874272"/>
            <a:ext cx="37416" cy="105363"/>
          </a:xfrm>
          <a:custGeom>
            <a:avLst/>
            <a:gdLst>
              <a:gd name="connsiteX0" fmla="*/ 9354 w 37416"/>
              <a:gd name="connsiteY0" fmla="*/ 105363 h 105363"/>
              <a:gd name="connsiteX1" fmla="*/ 33908 w 37416"/>
              <a:gd name="connsiteY1" fmla="*/ 79639 h 105363"/>
              <a:gd name="connsiteX2" fmla="*/ 37416 w 37416"/>
              <a:gd name="connsiteY2" fmla="*/ 79639 h 105363"/>
              <a:gd name="connsiteX3" fmla="*/ 35078 w 37416"/>
              <a:gd name="connsiteY3" fmla="*/ 3638 h 105363"/>
              <a:gd name="connsiteX4" fmla="*/ 9354 w 37416"/>
              <a:gd name="connsiteY4" fmla="*/ 3638 h 105363"/>
              <a:gd name="connsiteX5" fmla="*/ 0 w 37416"/>
              <a:gd name="connsiteY5" fmla="*/ 11823 h 105363"/>
              <a:gd name="connsiteX6" fmla="*/ 9354 w 37416"/>
              <a:gd name="connsiteY6" fmla="*/ 105363 h 10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16" h="105363">
                <a:moveTo>
                  <a:pt x="9354" y="105363"/>
                </a:moveTo>
                <a:cubicBezTo>
                  <a:pt x="9354" y="105363"/>
                  <a:pt x="25724" y="88994"/>
                  <a:pt x="33908" y="79639"/>
                </a:cubicBezTo>
                <a:cubicBezTo>
                  <a:pt x="36247" y="79639"/>
                  <a:pt x="37416" y="79639"/>
                  <a:pt x="37416" y="79639"/>
                </a:cubicBezTo>
                <a:cubicBezTo>
                  <a:pt x="35078" y="3638"/>
                  <a:pt x="35078" y="3638"/>
                  <a:pt x="35078" y="3638"/>
                </a:cubicBezTo>
                <a:cubicBezTo>
                  <a:pt x="35078" y="3638"/>
                  <a:pt x="28062" y="-4547"/>
                  <a:pt x="9354" y="3638"/>
                </a:cubicBezTo>
                <a:cubicBezTo>
                  <a:pt x="5846" y="3638"/>
                  <a:pt x="2338" y="3638"/>
                  <a:pt x="0" y="11823"/>
                </a:cubicBezTo>
                <a:lnTo>
                  <a:pt x="9354" y="105363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2" name="Полилиния: фигура 961">
            <a:extLst>
              <a:ext uri="{FF2B5EF4-FFF2-40B4-BE49-F238E27FC236}">
                <a16:creationId xmlns:a16="http://schemas.microsoft.com/office/drawing/2014/main" id="{87397222-5CE3-4EB7-BBE3-BCB6C906E35B}"/>
              </a:ext>
            </a:extLst>
          </p:cNvPr>
          <p:cNvSpPr/>
          <p:nvPr/>
        </p:nvSpPr>
        <p:spPr>
          <a:xfrm>
            <a:off x="6029810" y="4919118"/>
            <a:ext cx="1453382" cy="781064"/>
          </a:xfrm>
          <a:custGeom>
            <a:avLst/>
            <a:gdLst>
              <a:gd name="connsiteX0" fmla="*/ 33908 w 1453382"/>
              <a:gd name="connsiteY0" fmla="*/ 401055 h 781064"/>
              <a:gd name="connsiteX1" fmla="*/ 77171 w 1453382"/>
              <a:gd name="connsiteY1" fmla="*/ 416256 h 781064"/>
              <a:gd name="connsiteX2" fmla="*/ 102895 w 1453382"/>
              <a:gd name="connsiteY2" fmla="*/ 416256 h 781064"/>
              <a:gd name="connsiteX3" fmla="*/ 114587 w 1453382"/>
              <a:gd name="connsiteY3" fmla="*/ 429117 h 781064"/>
              <a:gd name="connsiteX4" fmla="*/ 146157 w 1453382"/>
              <a:gd name="connsiteY4" fmla="*/ 423271 h 781064"/>
              <a:gd name="connsiteX5" fmla="*/ 157850 w 1453382"/>
              <a:gd name="connsiteY5" fmla="*/ 432625 h 781064"/>
              <a:gd name="connsiteX6" fmla="*/ 198774 w 1453382"/>
              <a:gd name="connsiteY6" fmla="*/ 419763 h 781064"/>
              <a:gd name="connsiteX7" fmla="*/ 242036 w 1453382"/>
              <a:gd name="connsiteY7" fmla="*/ 451333 h 781064"/>
              <a:gd name="connsiteX8" fmla="*/ 261914 w 1453382"/>
              <a:gd name="connsiteY8" fmla="*/ 429117 h 781064"/>
              <a:gd name="connsiteX9" fmla="*/ 294653 w 1453382"/>
              <a:gd name="connsiteY9" fmla="*/ 434964 h 781064"/>
              <a:gd name="connsiteX10" fmla="*/ 302838 w 1453382"/>
              <a:gd name="connsiteY10" fmla="*/ 422102 h 781064"/>
              <a:gd name="connsiteX11" fmla="*/ 328561 w 1453382"/>
              <a:gd name="connsiteY11" fmla="*/ 424441 h 781064"/>
              <a:gd name="connsiteX12" fmla="*/ 377670 w 1453382"/>
              <a:gd name="connsiteY12" fmla="*/ 396378 h 781064"/>
              <a:gd name="connsiteX13" fmla="*/ 381178 w 1453382"/>
              <a:gd name="connsiteY13" fmla="*/ 381178 h 781064"/>
              <a:gd name="connsiteX14" fmla="*/ 412748 w 1453382"/>
              <a:gd name="connsiteY14" fmla="*/ 390532 h 781064"/>
              <a:gd name="connsiteX15" fmla="*/ 441979 w 1453382"/>
              <a:gd name="connsiteY15" fmla="*/ 377670 h 781064"/>
              <a:gd name="connsiteX16" fmla="*/ 471211 w 1453382"/>
              <a:gd name="connsiteY16" fmla="*/ 392870 h 781064"/>
              <a:gd name="connsiteX17" fmla="*/ 479396 w 1453382"/>
              <a:gd name="connsiteY17" fmla="*/ 389363 h 781064"/>
              <a:gd name="connsiteX18" fmla="*/ 488749 w 1453382"/>
              <a:gd name="connsiteY18" fmla="*/ 398717 h 781064"/>
              <a:gd name="connsiteX19" fmla="*/ 529674 w 1453382"/>
              <a:gd name="connsiteY19" fmla="*/ 401055 h 781064"/>
              <a:gd name="connsiteX20" fmla="*/ 539027 w 1453382"/>
              <a:gd name="connsiteY20" fmla="*/ 422102 h 781064"/>
              <a:gd name="connsiteX21" fmla="*/ 577613 w 1453382"/>
              <a:gd name="connsiteY21" fmla="*/ 425610 h 781064"/>
              <a:gd name="connsiteX22" fmla="*/ 581121 w 1453382"/>
              <a:gd name="connsiteY22" fmla="*/ 457180 h 781064"/>
              <a:gd name="connsiteX23" fmla="*/ 581121 w 1453382"/>
              <a:gd name="connsiteY23" fmla="*/ 485242 h 781064"/>
              <a:gd name="connsiteX24" fmla="*/ 604506 w 1453382"/>
              <a:gd name="connsiteY24" fmla="*/ 481734 h 781064"/>
              <a:gd name="connsiteX25" fmla="*/ 613860 w 1453382"/>
              <a:gd name="connsiteY25" fmla="*/ 491088 h 781064"/>
              <a:gd name="connsiteX26" fmla="*/ 610352 w 1453382"/>
              <a:gd name="connsiteY26" fmla="*/ 521489 h 781064"/>
              <a:gd name="connsiteX27" fmla="*/ 651276 w 1453382"/>
              <a:gd name="connsiteY27" fmla="*/ 533181 h 781064"/>
              <a:gd name="connsiteX28" fmla="*/ 654784 w 1453382"/>
              <a:gd name="connsiteY28" fmla="*/ 572936 h 781064"/>
              <a:gd name="connsiteX29" fmla="*/ 622045 w 1453382"/>
              <a:gd name="connsiteY29" fmla="*/ 582290 h 781064"/>
              <a:gd name="connsiteX30" fmla="*/ 596321 w 1453382"/>
              <a:gd name="connsiteY30" fmla="*/ 569428 h 781064"/>
              <a:gd name="connsiteX31" fmla="*/ 564751 w 1453382"/>
              <a:gd name="connsiteY31" fmla="*/ 576444 h 781064"/>
              <a:gd name="connsiteX32" fmla="*/ 596321 w 1453382"/>
              <a:gd name="connsiteY32" fmla="*/ 603337 h 781064"/>
              <a:gd name="connsiteX33" fmla="*/ 578782 w 1453382"/>
              <a:gd name="connsiteY33" fmla="*/ 620876 h 781064"/>
              <a:gd name="connsiteX34" fmla="*/ 547212 w 1453382"/>
              <a:gd name="connsiteY34" fmla="*/ 643091 h 781064"/>
              <a:gd name="connsiteX35" fmla="*/ 555397 w 1453382"/>
              <a:gd name="connsiteY35" fmla="*/ 669985 h 781064"/>
              <a:gd name="connsiteX36" fmla="*/ 522658 w 1453382"/>
              <a:gd name="connsiteY36" fmla="*/ 675831 h 781064"/>
              <a:gd name="connsiteX37" fmla="*/ 519150 w 1453382"/>
              <a:gd name="connsiteY37" fmla="*/ 648938 h 781064"/>
              <a:gd name="connsiteX38" fmla="*/ 551889 w 1453382"/>
              <a:gd name="connsiteY38" fmla="*/ 695708 h 781064"/>
              <a:gd name="connsiteX39" fmla="*/ 608014 w 1453382"/>
              <a:gd name="connsiteY39" fmla="*/ 677000 h 781064"/>
              <a:gd name="connsiteX40" fmla="*/ 634907 w 1453382"/>
              <a:gd name="connsiteY40" fmla="*/ 667646 h 781064"/>
              <a:gd name="connsiteX41" fmla="*/ 632568 w 1453382"/>
              <a:gd name="connsiteY41" fmla="*/ 664138 h 781064"/>
              <a:gd name="connsiteX42" fmla="*/ 681677 w 1453382"/>
              <a:gd name="connsiteY42" fmla="*/ 639584 h 781064"/>
              <a:gd name="connsiteX43" fmla="*/ 724940 w 1453382"/>
              <a:gd name="connsiteY43" fmla="*/ 583460 h 781064"/>
              <a:gd name="connsiteX44" fmla="*/ 765864 w 1453382"/>
              <a:gd name="connsiteY44" fmla="*/ 565921 h 781064"/>
              <a:gd name="connsiteX45" fmla="*/ 783403 w 1453382"/>
              <a:gd name="connsiteY45" fmla="*/ 544874 h 781064"/>
              <a:gd name="connsiteX46" fmla="*/ 804449 w 1453382"/>
              <a:gd name="connsiteY46" fmla="*/ 554228 h 781064"/>
              <a:gd name="connsiteX47" fmla="*/ 853558 w 1453382"/>
              <a:gd name="connsiteY47" fmla="*/ 561243 h 781064"/>
              <a:gd name="connsiteX48" fmla="*/ 874604 w 1453382"/>
              <a:gd name="connsiteY48" fmla="*/ 549551 h 781064"/>
              <a:gd name="connsiteX49" fmla="*/ 851219 w 1453382"/>
              <a:gd name="connsiteY49" fmla="*/ 579952 h 781064"/>
              <a:gd name="connsiteX50" fmla="*/ 821988 w 1453382"/>
              <a:gd name="connsiteY50" fmla="*/ 582290 h 781064"/>
              <a:gd name="connsiteX51" fmla="*/ 866420 w 1453382"/>
              <a:gd name="connsiteY51" fmla="*/ 604506 h 781064"/>
              <a:gd name="connsiteX52" fmla="*/ 928390 w 1453382"/>
              <a:gd name="connsiteY52" fmla="*/ 606845 h 781064"/>
              <a:gd name="connsiteX53" fmla="*/ 954114 w 1453382"/>
              <a:gd name="connsiteY53" fmla="*/ 609183 h 781064"/>
              <a:gd name="connsiteX54" fmla="*/ 968145 w 1453382"/>
              <a:gd name="connsiteY54" fmla="*/ 630230 h 781064"/>
              <a:gd name="connsiteX55" fmla="*/ 883958 w 1453382"/>
              <a:gd name="connsiteY55" fmla="*/ 685185 h 781064"/>
              <a:gd name="connsiteX56" fmla="*/ 975161 w 1453382"/>
              <a:gd name="connsiteY56" fmla="*/ 717924 h 781064"/>
              <a:gd name="connsiteX57" fmla="*/ 965806 w 1453382"/>
              <a:gd name="connsiteY57" fmla="*/ 774048 h 781064"/>
              <a:gd name="connsiteX58" fmla="*/ 1018423 w 1453382"/>
              <a:gd name="connsiteY58" fmla="*/ 781064 h 781064"/>
              <a:gd name="connsiteX59" fmla="*/ 1059347 w 1453382"/>
              <a:gd name="connsiteY59" fmla="*/ 744817 h 781064"/>
              <a:gd name="connsiteX60" fmla="*/ 1100271 w 1453382"/>
              <a:gd name="connsiteY60" fmla="*/ 744817 h 781064"/>
              <a:gd name="connsiteX61" fmla="*/ 1129502 w 1453382"/>
              <a:gd name="connsiteY61" fmla="*/ 708570 h 781064"/>
              <a:gd name="connsiteX62" fmla="*/ 1155226 w 1453382"/>
              <a:gd name="connsiteY62" fmla="*/ 723771 h 781064"/>
              <a:gd name="connsiteX63" fmla="*/ 1199658 w 1453382"/>
              <a:gd name="connsiteY63" fmla="*/ 716755 h 781064"/>
              <a:gd name="connsiteX64" fmla="*/ 1203166 w 1453382"/>
              <a:gd name="connsiteY64" fmla="*/ 695708 h 781064"/>
              <a:gd name="connsiteX65" fmla="*/ 1214858 w 1453382"/>
              <a:gd name="connsiteY65" fmla="*/ 678169 h 781064"/>
              <a:gd name="connsiteX66" fmla="*/ 1176273 w 1453382"/>
              <a:gd name="connsiteY66" fmla="*/ 678169 h 781064"/>
              <a:gd name="connsiteX67" fmla="*/ 1117810 w 1453382"/>
              <a:gd name="connsiteY67" fmla="*/ 691031 h 781064"/>
              <a:gd name="connsiteX68" fmla="*/ 1080394 w 1453382"/>
              <a:gd name="connsiteY68" fmla="*/ 660630 h 781064"/>
              <a:gd name="connsiteX69" fmla="*/ 1054670 w 1453382"/>
              <a:gd name="connsiteY69" fmla="*/ 644261 h 781064"/>
              <a:gd name="connsiteX70" fmla="*/ 1031285 w 1453382"/>
              <a:gd name="connsiteY70" fmla="*/ 619706 h 781064"/>
              <a:gd name="connsiteX71" fmla="*/ 982176 w 1453382"/>
              <a:gd name="connsiteY71" fmla="*/ 616199 h 781064"/>
              <a:gd name="connsiteX72" fmla="*/ 968145 w 1453382"/>
              <a:gd name="connsiteY72" fmla="*/ 600998 h 781064"/>
              <a:gd name="connsiteX73" fmla="*/ 999715 w 1453382"/>
              <a:gd name="connsiteY73" fmla="*/ 598660 h 781064"/>
              <a:gd name="connsiteX74" fmla="*/ 1048824 w 1453382"/>
              <a:gd name="connsiteY74" fmla="*/ 604506 h 781064"/>
              <a:gd name="connsiteX75" fmla="*/ 1092086 w 1453382"/>
              <a:gd name="connsiteY75" fmla="*/ 577613 h 781064"/>
              <a:gd name="connsiteX76" fmla="*/ 1103779 w 1453382"/>
              <a:gd name="connsiteY76" fmla="*/ 586967 h 781064"/>
              <a:gd name="connsiteX77" fmla="*/ 1148211 w 1453382"/>
              <a:gd name="connsiteY77" fmla="*/ 556566 h 781064"/>
              <a:gd name="connsiteX78" fmla="*/ 1218366 w 1453382"/>
              <a:gd name="connsiteY78" fmla="*/ 549551 h 781064"/>
              <a:gd name="connsiteX79" fmla="*/ 1273321 w 1453382"/>
              <a:gd name="connsiteY79" fmla="*/ 507458 h 781064"/>
              <a:gd name="connsiteX80" fmla="*/ 1325938 w 1453382"/>
              <a:gd name="connsiteY80" fmla="*/ 510965 h 781064"/>
              <a:gd name="connsiteX81" fmla="*/ 1320092 w 1453382"/>
              <a:gd name="connsiteY81" fmla="*/ 464195 h 781064"/>
              <a:gd name="connsiteX82" fmla="*/ 1351661 w 1453382"/>
              <a:gd name="connsiteY82" fmla="*/ 457180 h 781064"/>
              <a:gd name="connsiteX83" fmla="*/ 1372708 w 1453382"/>
              <a:gd name="connsiteY83" fmla="*/ 432625 h 781064"/>
              <a:gd name="connsiteX84" fmla="*/ 1440525 w 1453382"/>
              <a:gd name="connsiteY84" fmla="*/ 429117 h 781064"/>
              <a:gd name="connsiteX85" fmla="*/ 1446371 w 1453382"/>
              <a:gd name="connsiteY85" fmla="*/ 385855 h 781064"/>
              <a:gd name="connsiteX86" fmla="*/ 1419479 w 1453382"/>
              <a:gd name="connsiteY86" fmla="*/ 354285 h 781064"/>
              <a:gd name="connsiteX87" fmla="*/ 1452218 w 1453382"/>
              <a:gd name="connsiteY87" fmla="*/ 341423 h 781064"/>
              <a:gd name="connsiteX88" fmla="*/ 1420648 w 1453382"/>
              <a:gd name="connsiteY88" fmla="*/ 323884 h 781064"/>
              <a:gd name="connsiteX89" fmla="*/ 1447541 w 1453382"/>
              <a:gd name="connsiteY89" fmla="*/ 311022 h 781064"/>
              <a:gd name="connsiteX90" fmla="*/ 1444033 w 1453382"/>
              <a:gd name="connsiteY90" fmla="*/ 279452 h 781064"/>
              <a:gd name="connsiteX91" fmla="*/ 1408955 w 1453382"/>
              <a:gd name="connsiteY91" fmla="*/ 271268 h 781064"/>
              <a:gd name="connsiteX92" fmla="*/ 1383231 w 1453382"/>
              <a:gd name="connsiteY92" fmla="*/ 254898 h 781064"/>
              <a:gd name="connsiteX93" fmla="*/ 1365693 w 1453382"/>
              <a:gd name="connsiteY93" fmla="*/ 239698 h 781064"/>
              <a:gd name="connsiteX94" fmla="*/ 1324769 w 1453382"/>
              <a:gd name="connsiteY94" fmla="*/ 239698 h 781064"/>
              <a:gd name="connsiteX95" fmla="*/ 1292030 w 1453382"/>
              <a:gd name="connsiteY95" fmla="*/ 223328 h 781064"/>
              <a:gd name="connsiteX96" fmla="*/ 1260459 w 1453382"/>
              <a:gd name="connsiteY96" fmla="*/ 235021 h 781064"/>
              <a:gd name="connsiteX97" fmla="*/ 1242921 w 1453382"/>
              <a:gd name="connsiteY97" fmla="*/ 218651 h 781064"/>
              <a:gd name="connsiteX98" fmla="*/ 1210182 w 1453382"/>
              <a:gd name="connsiteY98" fmla="*/ 188250 h 781064"/>
              <a:gd name="connsiteX99" fmla="*/ 1200827 w 1453382"/>
              <a:gd name="connsiteY99" fmla="*/ 205789 h 781064"/>
              <a:gd name="connsiteX100" fmla="*/ 1162242 w 1453382"/>
              <a:gd name="connsiteY100" fmla="*/ 196435 h 781064"/>
              <a:gd name="connsiteX101" fmla="*/ 1129502 w 1453382"/>
              <a:gd name="connsiteY101" fmla="*/ 199943 h 781064"/>
              <a:gd name="connsiteX102" fmla="*/ 1097933 w 1453382"/>
              <a:gd name="connsiteY102" fmla="*/ 184743 h 781064"/>
              <a:gd name="connsiteX103" fmla="*/ 1062855 w 1453382"/>
              <a:gd name="connsiteY103" fmla="*/ 191758 h 781064"/>
              <a:gd name="connsiteX104" fmla="*/ 1054670 w 1453382"/>
              <a:gd name="connsiteY104" fmla="*/ 185912 h 781064"/>
              <a:gd name="connsiteX105" fmla="*/ 1040639 w 1453382"/>
              <a:gd name="connsiteY105" fmla="*/ 130957 h 781064"/>
              <a:gd name="connsiteX106" fmla="*/ 985684 w 1453382"/>
              <a:gd name="connsiteY106" fmla="*/ 108741 h 781064"/>
              <a:gd name="connsiteX107" fmla="*/ 941252 w 1453382"/>
              <a:gd name="connsiteY107" fmla="*/ 105233 h 781064"/>
              <a:gd name="connsiteX108" fmla="*/ 938914 w 1453382"/>
              <a:gd name="connsiteY108" fmla="*/ 84187 h 781064"/>
              <a:gd name="connsiteX109" fmla="*/ 929560 w 1453382"/>
              <a:gd name="connsiteY109" fmla="*/ 61971 h 781064"/>
              <a:gd name="connsiteX110" fmla="*/ 949437 w 1453382"/>
              <a:gd name="connsiteY110" fmla="*/ 49109 h 781064"/>
              <a:gd name="connsiteX111" fmla="*/ 912021 w 1453382"/>
              <a:gd name="connsiteY111" fmla="*/ 26893 h 781064"/>
              <a:gd name="connsiteX112" fmla="*/ 900328 w 1453382"/>
              <a:gd name="connsiteY112" fmla="*/ 0 h 781064"/>
              <a:gd name="connsiteX113" fmla="*/ 841865 w 1453382"/>
              <a:gd name="connsiteY113" fmla="*/ 2338 h 781064"/>
              <a:gd name="connsiteX114" fmla="*/ 820819 w 1453382"/>
              <a:gd name="connsiteY114" fmla="*/ 11693 h 781064"/>
              <a:gd name="connsiteX115" fmla="*/ 785741 w 1453382"/>
              <a:gd name="connsiteY115" fmla="*/ 5846 h 781064"/>
              <a:gd name="connsiteX116" fmla="*/ 777556 w 1453382"/>
              <a:gd name="connsiteY116" fmla="*/ 30401 h 781064"/>
              <a:gd name="connsiteX117" fmla="*/ 681677 w 1453382"/>
              <a:gd name="connsiteY117" fmla="*/ 22216 h 781064"/>
              <a:gd name="connsiteX118" fmla="*/ 637245 w 1453382"/>
              <a:gd name="connsiteY118" fmla="*/ 68986 h 781064"/>
              <a:gd name="connsiteX119" fmla="*/ 639584 w 1453382"/>
              <a:gd name="connsiteY119" fmla="*/ 99387 h 781064"/>
              <a:gd name="connsiteX120" fmla="*/ 595152 w 1453382"/>
              <a:gd name="connsiteY120" fmla="*/ 87694 h 781064"/>
              <a:gd name="connsiteX121" fmla="*/ 557736 w 1453382"/>
              <a:gd name="connsiteY121" fmla="*/ 95879 h 781064"/>
              <a:gd name="connsiteX122" fmla="*/ 534350 w 1453382"/>
              <a:gd name="connsiteY122" fmla="*/ 73663 h 781064"/>
              <a:gd name="connsiteX123" fmla="*/ 513304 w 1453382"/>
              <a:gd name="connsiteY123" fmla="*/ 91202 h 781064"/>
              <a:gd name="connsiteX124" fmla="*/ 493426 w 1453382"/>
              <a:gd name="connsiteY124" fmla="*/ 76002 h 781064"/>
              <a:gd name="connsiteX125" fmla="*/ 484073 w 1453382"/>
              <a:gd name="connsiteY125" fmla="*/ 87694 h 781064"/>
              <a:gd name="connsiteX126" fmla="*/ 472380 w 1453382"/>
              <a:gd name="connsiteY126" fmla="*/ 78340 h 781064"/>
              <a:gd name="connsiteX127" fmla="*/ 452502 w 1453382"/>
              <a:gd name="connsiteY127" fmla="*/ 81848 h 781064"/>
              <a:gd name="connsiteX128" fmla="*/ 438472 w 1453382"/>
              <a:gd name="connsiteY128" fmla="*/ 72494 h 781064"/>
              <a:gd name="connsiteX129" fmla="*/ 429117 w 1453382"/>
              <a:gd name="connsiteY129" fmla="*/ 85356 h 781064"/>
              <a:gd name="connsiteX130" fmla="*/ 405732 w 1453382"/>
              <a:gd name="connsiteY130" fmla="*/ 70155 h 781064"/>
              <a:gd name="connsiteX131" fmla="*/ 396378 w 1453382"/>
              <a:gd name="connsiteY131" fmla="*/ 76002 h 781064"/>
              <a:gd name="connsiteX132" fmla="*/ 375331 w 1453382"/>
              <a:gd name="connsiteY132" fmla="*/ 59632 h 781064"/>
              <a:gd name="connsiteX133" fmla="*/ 337915 w 1453382"/>
              <a:gd name="connsiteY133" fmla="*/ 53786 h 781064"/>
              <a:gd name="connsiteX134" fmla="*/ 308684 w 1453382"/>
              <a:gd name="connsiteY134" fmla="*/ 53786 h 781064"/>
              <a:gd name="connsiteX135" fmla="*/ 288806 w 1453382"/>
              <a:gd name="connsiteY135" fmla="*/ 38586 h 781064"/>
              <a:gd name="connsiteX136" fmla="*/ 230344 w 1453382"/>
              <a:gd name="connsiteY136" fmla="*/ 38586 h 781064"/>
              <a:gd name="connsiteX137" fmla="*/ 203451 w 1453382"/>
              <a:gd name="connsiteY137" fmla="*/ 51447 h 781064"/>
              <a:gd name="connsiteX138" fmla="*/ 153172 w 1453382"/>
              <a:gd name="connsiteY138" fmla="*/ 51447 h 781064"/>
              <a:gd name="connsiteX139" fmla="*/ 135634 w 1453382"/>
              <a:gd name="connsiteY139" fmla="*/ 79510 h 781064"/>
              <a:gd name="connsiteX140" fmla="*/ 94710 w 1453382"/>
              <a:gd name="connsiteY140" fmla="*/ 76002 h 781064"/>
              <a:gd name="connsiteX141" fmla="*/ 98218 w 1453382"/>
              <a:gd name="connsiteY141" fmla="*/ 100556 h 781064"/>
              <a:gd name="connsiteX142" fmla="*/ 119264 w 1453382"/>
              <a:gd name="connsiteY142" fmla="*/ 121603 h 781064"/>
              <a:gd name="connsiteX143" fmla="*/ 148495 w 1453382"/>
              <a:gd name="connsiteY143" fmla="*/ 143819 h 781064"/>
              <a:gd name="connsiteX144" fmla="*/ 134465 w 1453382"/>
              <a:gd name="connsiteY144" fmla="*/ 159019 h 781064"/>
              <a:gd name="connsiteX145" fmla="*/ 149665 w 1453382"/>
              <a:gd name="connsiteY145" fmla="*/ 183573 h 781064"/>
              <a:gd name="connsiteX146" fmla="*/ 114587 w 1453382"/>
              <a:gd name="connsiteY146" fmla="*/ 195266 h 781064"/>
              <a:gd name="connsiteX147" fmla="*/ 46770 w 1453382"/>
              <a:gd name="connsiteY147" fmla="*/ 261914 h 781064"/>
              <a:gd name="connsiteX148" fmla="*/ 44432 w 1453382"/>
              <a:gd name="connsiteY148" fmla="*/ 299330 h 781064"/>
              <a:gd name="connsiteX149" fmla="*/ 59632 w 1453382"/>
              <a:gd name="connsiteY149" fmla="*/ 329731 h 781064"/>
              <a:gd name="connsiteX150" fmla="*/ 28062 w 1453382"/>
              <a:gd name="connsiteY150" fmla="*/ 327392 h 781064"/>
              <a:gd name="connsiteX151" fmla="*/ 22216 w 1453382"/>
              <a:gd name="connsiteY151" fmla="*/ 351946 h 781064"/>
              <a:gd name="connsiteX152" fmla="*/ 2338 w 1453382"/>
              <a:gd name="connsiteY152" fmla="*/ 367147 h 781064"/>
              <a:gd name="connsiteX153" fmla="*/ 0 w 1453382"/>
              <a:gd name="connsiteY153" fmla="*/ 382347 h 781064"/>
              <a:gd name="connsiteX154" fmla="*/ 33908 w 1453382"/>
              <a:gd name="connsiteY154" fmla="*/ 401055 h 78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453382" h="781064">
                <a:moveTo>
                  <a:pt x="33908" y="401055"/>
                </a:moveTo>
                <a:cubicBezTo>
                  <a:pt x="45601" y="403394"/>
                  <a:pt x="77171" y="416256"/>
                  <a:pt x="77171" y="416256"/>
                </a:cubicBezTo>
                <a:cubicBezTo>
                  <a:pt x="77171" y="416256"/>
                  <a:pt x="94710" y="416256"/>
                  <a:pt x="102895" y="416256"/>
                </a:cubicBezTo>
                <a:cubicBezTo>
                  <a:pt x="111079" y="416256"/>
                  <a:pt x="114587" y="429117"/>
                  <a:pt x="114587" y="429117"/>
                </a:cubicBezTo>
                <a:cubicBezTo>
                  <a:pt x="146157" y="423271"/>
                  <a:pt x="146157" y="423271"/>
                  <a:pt x="146157" y="423271"/>
                </a:cubicBezTo>
                <a:cubicBezTo>
                  <a:pt x="157850" y="432625"/>
                  <a:pt x="157850" y="432625"/>
                  <a:pt x="157850" y="432625"/>
                </a:cubicBezTo>
                <a:cubicBezTo>
                  <a:pt x="157850" y="432625"/>
                  <a:pt x="187081" y="417425"/>
                  <a:pt x="198774" y="419763"/>
                </a:cubicBezTo>
                <a:cubicBezTo>
                  <a:pt x="210466" y="422102"/>
                  <a:pt x="222159" y="457180"/>
                  <a:pt x="242036" y="451333"/>
                </a:cubicBezTo>
                <a:cubicBezTo>
                  <a:pt x="261914" y="445487"/>
                  <a:pt x="261914" y="429117"/>
                  <a:pt x="261914" y="429117"/>
                </a:cubicBezTo>
                <a:cubicBezTo>
                  <a:pt x="294653" y="434964"/>
                  <a:pt x="294653" y="434964"/>
                  <a:pt x="294653" y="434964"/>
                </a:cubicBezTo>
                <a:cubicBezTo>
                  <a:pt x="302838" y="422102"/>
                  <a:pt x="302838" y="422102"/>
                  <a:pt x="302838" y="422102"/>
                </a:cubicBezTo>
                <a:cubicBezTo>
                  <a:pt x="302838" y="422102"/>
                  <a:pt x="308684" y="424441"/>
                  <a:pt x="328561" y="424441"/>
                </a:cubicBezTo>
                <a:cubicBezTo>
                  <a:pt x="348439" y="424441"/>
                  <a:pt x="343762" y="390532"/>
                  <a:pt x="377670" y="396378"/>
                </a:cubicBezTo>
                <a:cubicBezTo>
                  <a:pt x="381178" y="381178"/>
                  <a:pt x="381178" y="381178"/>
                  <a:pt x="381178" y="381178"/>
                </a:cubicBezTo>
                <a:cubicBezTo>
                  <a:pt x="381178" y="381178"/>
                  <a:pt x="401055" y="392870"/>
                  <a:pt x="412748" y="390532"/>
                </a:cubicBezTo>
                <a:cubicBezTo>
                  <a:pt x="424440" y="388193"/>
                  <a:pt x="424440" y="378839"/>
                  <a:pt x="441979" y="377670"/>
                </a:cubicBezTo>
                <a:cubicBezTo>
                  <a:pt x="459518" y="375332"/>
                  <a:pt x="471211" y="392870"/>
                  <a:pt x="471211" y="392870"/>
                </a:cubicBezTo>
                <a:cubicBezTo>
                  <a:pt x="479396" y="389363"/>
                  <a:pt x="479396" y="389363"/>
                  <a:pt x="479396" y="389363"/>
                </a:cubicBezTo>
                <a:cubicBezTo>
                  <a:pt x="479396" y="389363"/>
                  <a:pt x="471211" y="398717"/>
                  <a:pt x="488749" y="398717"/>
                </a:cubicBezTo>
                <a:cubicBezTo>
                  <a:pt x="506288" y="398717"/>
                  <a:pt x="520320" y="392870"/>
                  <a:pt x="529674" y="401055"/>
                </a:cubicBezTo>
                <a:cubicBezTo>
                  <a:pt x="539027" y="408071"/>
                  <a:pt x="539027" y="422102"/>
                  <a:pt x="539027" y="422102"/>
                </a:cubicBezTo>
                <a:cubicBezTo>
                  <a:pt x="539027" y="422102"/>
                  <a:pt x="556566" y="410409"/>
                  <a:pt x="577613" y="425610"/>
                </a:cubicBezTo>
                <a:cubicBezTo>
                  <a:pt x="598660" y="440810"/>
                  <a:pt x="581121" y="457180"/>
                  <a:pt x="581121" y="457180"/>
                </a:cubicBezTo>
                <a:cubicBezTo>
                  <a:pt x="581121" y="457180"/>
                  <a:pt x="575274" y="485242"/>
                  <a:pt x="581121" y="485242"/>
                </a:cubicBezTo>
                <a:cubicBezTo>
                  <a:pt x="586967" y="485242"/>
                  <a:pt x="604506" y="481734"/>
                  <a:pt x="604506" y="481734"/>
                </a:cubicBezTo>
                <a:cubicBezTo>
                  <a:pt x="613860" y="491088"/>
                  <a:pt x="613860" y="491088"/>
                  <a:pt x="613860" y="491088"/>
                </a:cubicBezTo>
                <a:cubicBezTo>
                  <a:pt x="613860" y="491088"/>
                  <a:pt x="596321" y="517981"/>
                  <a:pt x="610352" y="521489"/>
                </a:cubicBezTo>
                <a:cubicBezTo>
                  <a:pt x="624383" y="524997"/>
                  <a:pt x="648938" y="519150"/>
                  <a:pt x="651276" y="533181"/>
                </a:cubicBezTo>
                <a:cubicBezTo>
                  <a:pt x="653615" y="546043"/>
                  <a:pt x="654784" y="572936"/>
                  <a:pt x="654784" y="572936"/>
                </a:cubicBezTo>
                <a:cubicBezTo>
                  <a:pt x="654784" y="572936"/>
                  <a:pt x="634907" y="579952"/>
                  <a:pt x="622045" y="582290"/>
                </a:cubicBezTo>
                <a:cubicBezTo>
                  <a:pt x="608014" y="584629"/>
                  <a:pt x="596321" y="569428"/>
                  <a:pt x="596321" y="569428"/>
                </a:cubicBezTo>
                <a:cubicBezTo>
                  <a:pt x="596321" y="569428"/>
                  <a:pt x="563582" y="569428"/>
                  <a:pt x="564751" y="576444"/>
                </a:cubicBezTo>
                <a:cubicBezTo>
                  <a:pt x="567090" y="583460"/>
                  <a:pt x="596321" y="603337"/>
                  <a:pt x="596321" y="603337"/>
                </a:cubicBezTo>
                <a:cubicBezTo>
                  <a:pt x="578782" y="620876"/>
                  <a:pt x="578782" y="620876"/>
                  <a:pt x="578782" y="620876"/>
                </a:cubicBezTo>
                <a:cubicBezTo>
                  <a:pt x="578782" y="620876"/>
                  <a:pt x="547212" y="636076"/>
                  <a:pt x="547212" y="643091"/>
                </a:cubicBezTo>
                <a:cubicBezTo>
                  <a:pt x="547212" y="650107"/>
                  <a:pt x="555397" y="669985"/>
                  <a:pt x="555397" y="669985"/>
                </a:cubicBezTo>
                <a:cubicBezTo>
                  <a:pt x="522658" y="675831"/>
                  <a:pt x="522658" y="675831"/>
                  <a:pt x="522658" y="675831"/>
                </a:cubicBezTo>
                <a:cubicBezTo>
                  <a:pt x="516812" y="664138"/>
                  <a:pt x="519150" y="654784"/>
                  <a:pt x="519150" y="648938"/>
                </a:cubicBezTo>
                <a:cubicBezTo>
                  <a:pt x="516812" y="658292"/>
                  <a:pt x="516812" y="691031"/>
                  <a:pt x="551889" y="695708"/>
                </a:cubicBezTo>
                <a:cubicBezTo>
                  <a:pt x="592813" y="701554"/>
                  <a:pt x="584629" y="674662"/>
                  <a:pt x="608014" y="677000"/>
                </a:cubicBezTo>
                <a:cubicBezTo>
                  <a:pt x="625553" y="679339"/>
                  <a:pt x="633737" y="671154"/>
                  <a:pt x="634907" y="667646"/>
                </a:cubicBezTo>
                <a:cubicBezTo>
                  <a:pt x="634907" y="664138"/>
                  <a:pt x="632568" y="664138"/>
                  <a:pt x="632568" y="664138"/>
                </a:cubicBezTo>
                <a:cubicBezTo>
                  <a:pt x="632568" y="664138"/>
                  <a:pt x="665307" y="651276"/>
                  <a:pt x="681677" y="639584"/>
                </a:cubicBezTo>
                <a:cubicBezTo>
                  <a:pt x="699216" y="627891"/>
                  <a:pt x="724940" y="583460"/>
                  <a:pt x="724940" y="583460"/>
                </a:cubicBezTo>
                <a:cubicBezTo>
                  <a:pt x="765864" y="565921"/>
                  <a:pt x="765864" y="565921"/>
                  <a:pt x="765864" y="565921"/>
                </a:cubicBezTo>
                <a:cubicBezTo>
                  <a:pt x="783403" y="544874"/>
                  <a:pt x="783403" y="544874"/>
                  <a:pt x="783403" y="544874"/>
                </a:cubicBezTo>
                <a:cubicBezTo>
                  <a:pt x="804449" y="554228"/>
                  <a:pt x="804449" y="554228"/>
                  <a:pt x="804449" y="554228"/>
                </a:cubicBezTo>
                <a:cubicBezTo>
                  <a:pt x="804449" y="554228"/>
                  <a:pt x="847712" y="561243"/>
                  <a:pt x="853558" y="561243"/>
                </a:cubicBezTo>
                <a:cubicBezTo>
                  <a:pt x="859404" y="561243"/>
                  <a:pt x="874604" y="549551"/>
                  <a:pt x="874604" y="549551"/>
                </a:cubicBezTo>
                <a:cubicBezTo>
                  <a:pt x="851219" y="579952"/>
                  <a:pt x="851219" y="579952"/>
                  <a:pt x="851219" y="579952"/>
                </a:cubicBezTo>
                <a:cubicBezTo>
                  <a:pt x="851219" y="579952"/>
                  <a:pt x="816142" y="568259"/>
                  <a:pt x="821988" y="582290"/>
                </a:cubicBezTo>
                <a:cubicBezTo>
                  <a:pt x="827834" y="595152"/>
                  <a:pt x="866420" y="604506"/>
                  <a:pt x="866420" y="604506"/>
                </a:cubicBezTo>
                <a:cubicBezTo>
                  <a:pt x="928390" y="606845"/>
                  <a:pt x="928390" y="606845"/>
                  <a:pt x="928390" y="606845"/>
                </a:cubicBezTo>
                <a:cubicBezTo>
                  <a:pt x="954114" y="609183"/>
                  <a:pt x="954114" y="609183"/>
                  <a:pt x="954114" y="609183"/>
                </a:cubicBezTo>
                <a:cubicBezTo>
                  <a:pt x="968145" y="630230"/>
                  <a:pt x="968145" y="630230"/>
                  <a:pt x="968145" y="630230"/>
                </a:cubicBezTo>
                <a:cubicBezTo>
                  <a:pt x="968145" y="630230"/>
                  <a:pt x="878112" y="679339"/>
                  <a:pt x="883958" y="685185"/>
                </a:cubicBezTo>
                <a:cubicBezTo>
                  <a:pt x="889805" y="691031"/>
                  <a:pt x="971653" y="693370"/>
                  <a:pt x="975161" y="717924"/>
                </a:cubicBezTo>
                <a:cubicBezTo>
                  <a:pt x="978668" y="744817"/>
                  <a:pt x="955283" y="770541"/>
                  <a:pt x="965806" y="774048"/>
                </a:cubicBezTo>
                <a:cubicBezTo>
                  <a:pt x="977499" y="777556"/>
                  <a:pt x="1018423" y="781064"/>
                  <a:pt x="1018423" y="781064"/>
                </a:cubicBezTo>
                <a:cubicBezTo>
                  <a:pt x="1018423" y="781064"/>
                  <a:pt x="1045316" y="744817"/>
                  <a:pt x="1059347" y="744817"/>
                </a:cubicBezTo>
                <a:cubicBezTo>
                  <a:pt x="1074548" y="744817"/>
                  <a:pt x="1080394" y="756510"/>
                  <a:pt x="1100271" y="744817"/>
                </a:cubicBezTo>
                <a:cubicBezTo>
                  <a:pt x="1120149" y="733124"/>
                  <a:pt x="1115472" y="710909"/>
                  <a:pt x="1129502" y="708570"/>
                </a:cubicBezTo>
                <a:cubicBezTo>
                  <a:pt x="1143534" y="706232"/>
                  <a:pt x="1155226" y="723771"/>
                  <a:pt x="1155226" y="723771"/>
                </a:cubicBezTo>
                <a:cubicBezTo>
                  <a:pt x="1199658" y="716755"/>
                  <a:pt x="1199658" y="716755"/>
                  <a:pt x="1199658" y="716755"/>
                </a:cubicBezTo>
                <a:cubicBezTo>
                  <a:pt x="1203166" y="695708"/>
                  <a:pt x="1203166" y="695708"/>
                  <a:pt x="1203166" y="695708"/>
                </a:cubicBezTo>
                <a:cubicBezTo>
                  <a:pt x="1214858" y="678169"/>
                  <a:pt x="1214858" y="678169"/>
                  <a:pt x="1214858" y="678169"/>
                </a:cubicBezTo>
                <a:cubicBezTo>
                  <a:pt x="1214858" y="678169"/>
                  <a:pt x="1187965" y="666477"/>
                  <a:pt x="1176273" y="678169"/>
                </a:cubicBezTo>
                <a:cubicBezTo>
                  <a:pt x="1164580" y="689862"/>
                  <a:pt x="1117810" y="691031"/>
                  <a:pt x="1117810" y="691031"/>
                </a:cubicBezTo>
                <a:cubicBezTo>
                  <a:pt x="1117810" y="691031"/>
                  <a:pt x="1082732" y="679339"/>
                  <a:pt x="1080394" y="660630"/>
                </a:cubicBezTo>
                <a:cubicBezTo>
                  <a:pt x="1078055" y="641922"/>
                  <a:pt x="1054670" y="644261"/>
                  <a:pt x="1054670" y="644261"/>
                </a:cubicBezTo>
                <a:cubicBezTo>
                  <a:pt x="1031285" y="619706"/>
                  <a:pt x="1031285" y="619706"/>
                  <a:pt x="1031285" y="619706"/>
                </a:cubicBezTo>
                <a:cubicBezTo>
                  <a:pt x="982176" y="616199"/>
                  <a:pt x="982176" y="616199"/>
                  <a:pt x="982176" y="616199"/>
                </a:cubicBezTo>
                <a:cubicBezTo>
                  <a:pt x="968145" y="600998"/>
                  <a:pt x="968145" y="600998"/>
                  <a:pt x="968145" y="600998"/>
                </a:cubicBezTo>
                <a:cubicBezTo>
                  <a:pt x="999715" y="598660"/>
                  <a:pt x="999715" y="598660"/>
                  <a:pt x="999715" y="598660"/>
                </a:cubicBezTo>
                <a:cubicBezTo>
                  <a:pt x="999715" y="598660"/>
                  <a:pt x="1037131" y="606845"/>
                  <a:pt x="1048824" y="604506"/>
                </a:cubicBezTo>
                <a:cubicBezTo>
                  <a:pt x="1062855" y="600998"/>
                  <a:pt x="1092086" y="577613"/>
                  <a:pt x="1092086" y="577613"/>
                </a:cubicBezTo>
                <a:cubicBezTo>
                  <a:pt x="1103779" y="586967"/>
                  <a:pt x="1103779" y="586967"/>
                  <a:pt x="1103779" y="586967"/>
                </a:cubicBezTo>
                <a:cubicBezTo>
                  <a:pt x="1103779" y="586967"/>
                  <a:pt x="1130672" y="562413"/>
                  <a:pt x="1148211" y="556566"/>
                </a:cubicBezTo>
                <a:cubicBezTo>
                  <a:pt x="1168088" y="550720"/>
                  <a:pt x="1218366" y="549551"/>
                  <a:pt x="1218366" y="549551"/>
                </a:cubicBezTo>
                <a:cubicBezTo>
                  <a:pt x="1273321" y="507458"/>
                  <a:pt x="1273321" y="507458"/>
                  <a:pt x="1273321" y="507458"/>
                </a:cubicBezTo>
                <a:cubicBezTo>
                  <a:pt x="1273321" y="507458"/>
                  <a:pt x="1302553" y="520319"/>
                  <a:pt x="1325938" y="510965"/>
                </a:cubicBezTo>
                <a:cubicBezTo>
                  <a:pt x="1320092" y="464195"/>
                  <a:pt x="1320092" y="464195"/>
                  <a:pt x="1320092" y="464195"/>
                </a:cubicBezTo>
                <a:cubicBezTo>
                  <a:pt x="1320092" y="464195"/>
                  <a:pt x="1345815" y="464195"/>
                  <a:pt x="1351661" y="457180"/>
                </a:cubicBezTo>
                <a:cubicBezTo>
                  <a:pt x="1357508" y="450164"/>
                  <a:pt x="1372708" y="432625"/>
                  <a:pt x="1372708" y="432625"/>
                </a:cubicBezTo>
                <a:cubicBezTo>
                  <a:pt x="1372708" y="432625"/>
                  <a:pt x="1417140" y="436133"/>
                  <a:pt x="1440525" y="429117"/>
                </a:cubicBezTo>
                <a:cubicBezTo>
                  <a:pt x="1463910" y="422102"/>
                  <a:pt x="1448710" y="397548"/>
                  <a:pt x="1446371" y="385855"/>
                </a:cubicBezTo>
                <a:cubicBezTo>
                  <a:pt x="1444033" y="374162"/>
                  <a:pt x="1420648" y="358962"/>
                  <a:pt x="1419479" y="354285"/>
                </a:cubicBezTo>
                <a:cubicBezTo>
                  <a:pt x="1417140" y="348439"/>
                  <a:pt x="1451048" y="351946"/>
                  <a:pt x="1452218" y="341423"/>
                </a:cubicBezTo>
                <a:cubicBezTo>
                  <a:pt x="1454556" y="329731"/>
                  <a:pt x="1420648" y="323884"/>
                  <a:pt x="1420648" y="323884"/>
                </a:cubicBezTo>
                <a:cubicBezTo>
                  <a:pt x="1447541" y="311022"/>
                  <a:pt x="1447541" y="311022"/>
                  <a:pt x="1447541" y="311022"/>
                </a:cubicBezTo>
                <a:cubicBezTo>
                  <a:pt x="1447541" y="311022"/>
                  <a:pt x="1445202" y="298161"/>
                  <a:pt x="1444033" y="279452"/>
                </a:cubicBezTo>
                <a:cubicBezTo>
                  <a:pt x="1441694" y="260744"/>
                  <a:pt x="1408955" y="271268"/>
                  <a:pt x="1408955" y="271268"/>
                </a:cubicBezTo>
                <a:cubicBezTo>
                  <a:pt x="1383231" y="254898"/>
                  <a:pt x="1383231" y="254898"/>
                  <a:pt x="1383231" y="254898"/>
                </a:cubicBezTo>
                <a:cubicBezTo>
                  <a:pt x="1383231" y="254898"/>
                  <a:pt x="1379724" y="243206"/>
                  <a:pt x="1365693" y="239698"/>
                </a:cubicBezTo>
                <a:cubicBezTo>
                  <a:pt x="1351661" y="236190"/>
                  <a:pt x="1324769" y="239698"/>
                  <a:pt x="1324769" y="239698"/>
                </a:cubicBezTo>
                <a:cubicBezTo>
                  <a:pt x="1324769" y="239698"/>
                  <a:pt x="1299045" y="223328"/>
                  <a:pt x="1292030" y="223328"/>
                </a:cubicBezTo>
                <a:cubicBezTo>
                  <a:pt x="1283845" y="223328"/>
                  <a:pt x="1260459" y="235021"/>
                  <a:pt x="1260459" y="235021"/>
                </a:cubicBezTo>
                <a:cubicBezTo>
                  <a:pt x="1260459" y="235021"/>
                  <a:pt x="1254613" y="225667"/>
                  <a:pt x="1242921" y="218651"/>
                </a:cubicBezTo>
                <a:cubicBezTo>
                  <a:pt x="1231228" y="210466"/>
                  <a:pt x="1227720" y="190589"/>
                  <a:pt x="1210182" y="188250"/>
                </a:cubicBezTo>
                <a:cubicBezTo>
                  <a:pt x="1192643" y="185912"/>
                  <a:pt x="1200827" y="205789"/>
                  <a:pt x="1200827" y="205789"/>
                </a:cubicBezTo>
                <a:cubicBezTo>
                  <a:pt x="1200827" y="205789"/>
                  <a:pt x="1183288" y="194097"/>
                  <a:pt x="1162242" y="196435"/>
                </a:cubicBezTo>
                <a:cubicBezTo>
                  <a:pt x="1141195" y="198774"/>
                  <a:pt x="1144703" y="208128"/>
                  <a:pt x="1129502" y="199943"/>
                </a:cubicBezTo>
                <a:cubicBezTo>
                  <a:pt x="1114302" y="191758"/>
                  <a:pt x="1097933" y="184743"/>
                  <a:pt x="1097933" y="184743"/>
                </a:cubicBezTo>
                <a:cubicBezTo>
                  <a:pt x="1062855" y="191758"/>
                  <a:pt x="1062855" y="191758"/>
                  <a:pt x="1062855" y="191758"/>
                </a:cubicBezTo>
                <a:cubicBezTo>
                  <a:pt x="1054670" y="185912"/>
                  <a:pt x="1054670" y="185912"/>
                  <a:pt x="1054670" y="185912"/>
                </a:cubicBezTo>
                <a:cubicBezTo>
                  <a:pt x="1040639" y="130957"/>
                  <a:pt x="1040639" y="130957"/>
                  <a:pt x="1040639" y="130957"/>
                </a:cubicBezTo>
                <a:cubicBezTo>
                  <a:pt x="985684" y="108741"/>
                  <a:pt x="985684" y="108741"/>
                  <a:pt x="985684" y="108741"/>
                </a:cubicBezTo>
                <a:cubicBezTo>
                  <a:pt x="941252" y="105233"/>
                  <a:pt x="941252" y="105233"/>
                  <a:pt x="941252" y="105233"/>
                </a:cubicBezTo>
                <a:cubicBezTo>
                  <a:pt x="938914" y="84187"/>
                  <a:pt x="938914" y="84187"/>
                  <a:pt x="938914" y="84187"/>
                </a:cubicBezTo>
                <a:cubicBezTo>
                  <a:pt x="929560" y="61971"/>
                  <a:pt x="929560" y="61971"/>
                  <a:pt x="929560" y="61971"/>
                </a:cubicBezTo>
                <a:cubicBezTo>
                  <a:pt x="929560" y="61971"/>
                  <a:pt x="944760" y="59632"/>
                  <a:pt x="949437" y="49109"/>
                </a:cubicBezTo>
                <a:cubicBezTo>
                  <a:pt x="952945" y="37416"/>
                  <a:pt x="912021" y="26893"/>
                  <a:pt x="912021" y="26893"/>
                </a:cubicBezTo>
                <a:cubicBezTo>
                  <a:pt x="900328" y="0"/>
                  <a:pt x="900328" y="0"/>
                  <a:pt x="900328" y="0"/>
                </a:cubicBezTo>
                <a:cubicBezTo>
                  <a:pt x="841865" y="2338"/>
                  <a:pt x="841865" y="2338"/>
                  <a:pt x="841865" y="2338"/>
                </a:cubicBezTo>
                <a:cubicBezTo>
                  <a:pt x="820819" y="11693"/>
                  <a:pt x="820819" y="11693"/>
                  <a:pt x="820819" y="11693"/>
                </a:cubicBezTo>
                <a:cubicBezTo>
                  <a:pt x="785741" y="5846"/>
                  <a:pt x="785741" y="5846"/>
                  <a:pt x="785741" y="5846"/>
                </a:cubicBezTo>
                <a:cubicBezTo>
                  <a:pt x="785741" y="5846"/>
                  <a:pt x="793926" y="22216"/>
                  <a:pt x="777556" y="30401"/>
                </a:cubicBezTo>
                <a:cubicBezTo>
                  <a:pt x="762356" y="37416"/>
                  <a:pt x="695708" y="22216"/>
                  <a:pt x="681677" y="22216"/>
                </a:cubicBezTo>
                <a:cubicBezTo>
                  <a:pt x="667646" y="22216"/>
                  <a:pt x="637245" y="68986"/>
                  <a:pt x="637245" y="68986"/>
                </a:cubicBezTo>
                <a:cubicBezTo>
                  <a:pt x="637245" y="68986"/>
                  <a:pt x="657122" y="93541"/>
                  <a:pt x="639584" y="99387"/>
                </a:cubicBezTo>
                <a:cubicBezTo>
                  <a:pt x="622045" y="105233"/>
                  <a:pt x="595152" y="87694"/>
                  <a:pt x="595152" y="87694"/>
                </a:cubicBezTo>
                <a:cubicBezTo>
                  <a:pt x="595152" y="87694"/>
                  <a:pt x="574105" y="93541"/>
                  <a:pt x="557736" y="95879"/>
                </a:cubicBezTo>
                <a:cubicBezTo>
                  <a:pt x="542535" y="98218"/>
                  <a:pt x="557736" y="74832"/>
                  <a:pt x="534350" y="73663"/>
                </a:cubicBezTo>
                <a:cubicBezTo>
                  <a:pt x="510965" y="71325"/>
                  <a:pt x="513304" y="91202"/>
                  <a:pt x="513304" y="91202"/>
                </a:cubicBezTo>
                <a:cubicBezTo>
                  <a:pt x="493426" y="76002"/>
                  <a:pt x="493426" y="76002"/>
                  <a:pt x="493426" y="76002"/>
                </a:cubicBezTo>
                <a:cubicBezTo>
                  <a:pt x="484073" y="87694"/>
                  <a:pt x="484073" y="87694"/>
                  <a:pt x="484073" y="87694"/>
                </a:cubicBezTo>
                <a:cubicBezTo>
                  <a:pt x="472380" y="78340"/>
                  <a:pt x="472380" y="78340"/>
                  <a:pt x="472380" y="78340"/>
                </a:cubicBezTo>
                <a:cubicBezTo>
                  <a:pt x="452502" y="81848"/>
                  <a:pt x="452502" y="81848"/>
                  <a:pt x="452502" y="81848"/>
                </a:cubicBezTo>
                <a:cubicBezTo>
                  <a:pt x="438472" y="72494"/>
                  <a:pt x="438472" y="72494"/>
                  <a:pt x="438472" y="72494"/>
                </a:cubicBezTo>
                <a:cubicBezTo>
                  <a:pt x="429117" y="85356"/>
                  <a:pt x="429117" y="85356"/>
                  <a:pt x="429117" y="85356"/>
                </a:cubicBezTo>
                <a:cubicBezTo>
                  <a:pt x="405732" y="70155"/>
                  <a:pt x="405732" y="70155"/>
                  <a:pt x="405732" y="70155"/>
                </a:cubicBezTo>
                <a:cubicBezTo>
                  <a:pt x="396378" y="76002"/>
                  <a:pt x="396378" y="76002"/>
                  <a:pt x="396378" y="76002"/>
                </a:cubicBezTo>
                <a:cubicBezTo>
                  <a:pt x="375331" y="59632"/>
                  <a:pt x="375331" y="59632"/>
                  <a:pt x="375331" y="59632"/>
                </a:cubicBezTo>
                <a:cubicBezTo>
                  <a:pt x="337915" y="53786"/>
                  <a:pt x="337915" y="53786"/>
                  <a:pt x="337915" y="53786"/>
                </a:cubicBezTo>
                <a:cubicBezTo>
                  <a:pt x="337915" y="53786"/>
                  <a:pt x="328561" y="53786"/>
                  <a:pt x="308684" y="53786"/>
                </a:cubicBezTo>
                <a:cubicBezTo>
                  <a:pt x="288806" y="53786"/>
                  <a:pt x="288806" y="38586"/>
                  <a:pt x="288806" y="38586"/>
                </a:cubicBezTo>
                <a:cubicBezTo>
                  <a:pt x="288806" y="38586"/>
                  <a:pt x="236190" y="36247"/>
                  <a:pt x="230344" y="38586"/>
                </a:cubicBezTo>
                <a:cubicBezTo>
                  <a:pt x="224497" y="40924"/>
                  <a:pt x="203451" y="51447"/>
                  <a:pt x="203451" y="51447"/>
                </a:cubicBezTo>
                <a:cubicBezTo>
                  <a:pt x="153172" y="51447"/>
                  <a:pt x="153172" y="51447"/>
                  <a:pt x="153172" y="51447"/>
                </a:cubicBezTo>
                <a:cubicBezTo>
                  <a:pt x="153172" y="51447"/>
                  <a:pt x="150834" y="70155"/>
                  <a:pt x="135634" y="79510"/>
                </a:cubicBezTo>
                <a:cubicBezTo>
                  <a:pt x="120433" y="88863"/>
                  <a:pt x="94710" y="76002"/>
                  <a:pt x="94710" y="76002"/>
                </a:cubicBezTo>
                <a:cubicBezTo>
                  <a:pt x="98218" y="100556"/>
                  <a:pt x="98218" y="100556"/>
                  <a:pt x="98218" y="100556"/>
                </a:cubicBezTo>
                <a:cubicBezTo>
                  <a:pt x="98218" y="100556"/>
                  <a:pt x="113418" y="104064"/>
                  <a:pt x="119264" y="121603"/>
                </a:cubicBezTo>
                <a:cubicBezTo>
                  <a:pt x="125110" y="137972"/>
                  <a:pt x="148495" y="143819"/>
                  <a:pt x="148495" y="143819"/>
                </a:cubicBezTo>
                <a:cubicBezTo>
                  <a:pt x="134465" y="159019"/>
                  <a:pt x="134465" y="159019"/>
                  <a:pt x="134465" y="159019"/>
                </a:cubicBezTo>
                <a:cubicBezTo>
                  <a:pt x="134465" y="159019"/>
                  <a:pt x="146157" y="174219"/>
                  <a:pt x="149665" y="183573"/>
                </a:cubicBezTo>
                <a:cubicBezTo>
                  <a:pt x="153172" y="192927"/>
                  <a:pt x="114587" y="195266"/>
                  <a:pt x="114587" y="195266"/>
                </a:cubicBezTo>
                <a:cubicBezTo>
                  <a:pt x="46770" y="261914"/>
                  <a:pt x="46770" y="261914"/>
                  <a:pt x="46770" y="261914"/>
                </a:cubicBezTo>
                <a:cubicBezTo>
                  <a:pt x="46770" y="261914"/>
                  <a:pt x="46770" y="280622"/>
                  <a:pt x="44432" y="299330"/>
                </a:cubicBezTo>
                <a:cubicBezTo>
                  <a:pt x="42093" y="318038"/>
                  <a:pt x="59632" y="329731"/>
                  <a:pt x="59632" y="329731"/>
                </a:cubicBezTo>
                <a:cubicBezTo>
                  <a:pt x="28062" y="327392"/>
                  <a:pt x="28062" y="327392"/>
                  <a:pt x="28062" y="327392"/>
                </a:cubicBezTo>
                <a:cubicBezTo>
                  <a:pt x="28062" y="327392"/>
                  <a:pt x="25723" y="340254"/>
                  <a:pt x="22216" y="351946"/>
                </a:cubicBezTo>
                <a:cubicBezTo>
                  <a:pt x="18708" y="363639"/>
                  <a:pt x="2338" y="367147"/>
                  <a:pt x="2338" y="367147"/>
                </a:cubicBezTo>
                <a:cubicBezTo>
                  <a:pt x="0" y="382347"/>
                  <a:pt x="0" y="382347"/>
                  <a:pt x="0" y="382347"/>
                </a:cubicBezTo>
                <a:cubicBezTo>
                  <a:pt x="18708" y="380009"/>
                  <a:pt x="22216" y="399886"/>
                  <a:pt x="33908" y="401055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3" name="Полилиния: фигура 962">
            <a:extLst>
              <a:ext uri="{FF2B5EF4-FFF2-40B4-BE49-F238E27FC236}">
                <a16:creationId xmlns:a16="http://schemas.microsoft.com/office/drawing/2014/main" id="{A95F19AA-C54A-49C8-81F1-33EC07BF9594}"/>
              </a:ext>
            </a:extLst>
          </p:cNvPr>
          <p:cNvSpPr/>
          <p:nvPr/>
        </p:nvSpPr>
        <p:spPr>
          <a:xfrm>
            <a:off x="6029810" y="4919118"/>
            <a:ext cx="1453382" cy="781064"/>
          </a:xfrm>
          <a:custGeom>
            <a:avLst/>
            <a:gdLst>
              <a:gd name="connsiteX0" fmla="*/ 33908 w 1453382"/>
              <a:gd name="connsiteY0" fmla="*/ 401055 h 781064"/>
              <a:gd name="connsiteX1" fmla="*/ 77171 w 1453382"/>
              <a:gd name="connsiteY1" fmla="*/ 416256 h 781064"/>
              <a:gd name="connsiteX2" fmla="*/ 102895 w 1453382"/>
              <a:gd name="connsiteY2" fmla="*/ 416256 h 781064"/>
              <a:gd name="connsiteX3" fmla="*/ 114587 w 1453382"/>
              <a:gd name="connsiteY3" fmla="*/ 429117 h 781064"/>
              <a:gd name="connsiteX4" fmla="*/ 146157 w 1453382"/>
              <a:gd name="connsiteY4" fmla="*/ 423271 h 781064"/>
              <a:gd name="connsiteX5" fmla="*/ 157850 w 1453382"/>
              <a:gd name="connsiteY5" fmla="*/ 432625 h 781064"/>
              <a:gd name="connsiteX6" fmla="*/ 198774 w 1453382"/>
              <a:gd name="connsiteY6" fmla="*/ 419763 h 781064"/>
              <a:gd name="connsiteX7" fmla="*/ 242036 w 1453382"/>
              <a:gd name="connsiteY7" fmla="*/ 451333 h 781064"/>
              <a:gd name="connsiteX8" fmla="*/ 261914 w 1453382"/>
              <a:gd name="connsiteY8" fmla="*/ 429117 h 781064"/>
              <a:gd name="connsiteX9" fmla="*/ 294653 w 1453382"/>
              <a:gd name="connsiteY9" fmla="*/ 434964 h 781064"/>
              <a:gd name="connsiteX10" fmla="*/ 302838 w 1453382"/>
              <a:gd name="connsiteY10" fmla="*/ 422102 h 781064"/>
              <a:gd name="connsiteX11" fmla="*/ 328561 w 1453382"/>
              <a:gd name="connsiteY11" fmla="*/ 424441 h 781064"/>
              <a:gd name="connsiteX12" fmla="*/ 377670 w 1453382"/>
              <a:gd name="connsiteY12" fmla="*/ 396378 h 781064"/>
              <a:gd name="connsiteX13" fmla="*/ 381178 w 1453382"/>
              <a:gd name="connsiteY13" fmla="*/ 381178 h 781064"/>
              <a:gd name="connsiteX14" fmla="*/ 412748 w 1453382"/>
              <a:gd name="connsiteY14" fmla="*/ 390532 h 781064"/>
              <a:gd name="connsiteX15" fmla="*/ 441979 w 1453382"/>
              <a:gd name="connsiteY15" fmla="*/ 377670 h 781064"/>
              <a:gd name="connsiteX16" fmla="*/ 471211 w 1453382"/>
              <a:gd name="connsiteY16" fmla="*/ 392870 h 781064"/>
              <a:gd name="connsiteX17" fmla="*/ 479396 w 1453382"/>
              <a:gd name="connsiteY17" fmla="*/ 389363 h 781064"/>
              <a:gd name="connsiteX18" fmla="*/ 488749 w 1453382"/>
              <a:gd name="connsiteY18" fmla="*/ 398717 h 781064"/>
              <a:gd name="connsiteX19" fmla="*/ 529674 w 1453382"/>
              <a:gd name="connsiteY19" fmla="*/ 401055 h 781064"/>
              <a:gd name="connsiteX20" fmla="*/ 539027 w 1453382"/>
              <a:gd name="connsiteY20" fmla="*/ 422102 h 781064"/>
              <a:gd name="connsiteX21" fmla="*/ 577613 w 1453382"/>
              <a:gd name="connsiteY21" fmla="*/ 425610 h 781064"/>
              <a:gd name="connsiteX22" fmla="*/ 581121 w 1453382"/>
              <a:gd name="connsiteY22" fmla="*/ 457180 h 781064"/>
              <a:gd name="connsiteX23" fmla="*/ 581121 w 1453382"/>
              <a:gd name="connsiteY23" fmla="*/ 485242 h 781064"/>
              <a:gd name="connsiteX24" fmla="*/ 604506 w 1453382"/>
              <a:gd name="connsiteY24" fmla="*/ 481734 h 781064"/>
              <a:gd name="connsiteX25" fmla="*/ 613860 w 1453382"/>
              <a:gd name="connsiteY25" fmla="*/ 491088 h 781064"/>
              <a:gd name="connsiteX26" fmla="*/ 610352 w 1453382"/>
              <a:gd name="connsiteY26" fmla="*/ 521489 h 781064"/>
              <a:gd name="connsiteX27" fmla="*/ 651276 w 1453382"/>
              <a:gd name="connsiteY27" fmla="*/ 533181 h 781064"/>
              <a:gd name="connsiteX28" fmla="*/ 654784 w 1453382"/>
              <a:gd name="connsiteY28" fmla="*/ 572936 h 781064"/>
              <a:gd name="connsiteX29" fmla="*/ 622045 w 1453382"/>
              <a:gd name="connsiteY29" fmla="*/ 582290 h 781064"/>
              <a:gd name="connsiteX30" fmla="*/ 596321 w 1453382"/>
              <a:gd name="connsiteY30" fmla="*/ 569428 h 781064"/>
              <a:gd name="connsiteX31" fmla="*/ 564751 w 1453382"/>
              <a:gd name="connsiteY31" fmla="*/ 576444 h 781064"/>
              <a:gd name="connsiteX32" fmla="*/ 596321 w 1453382"/>
              <a:gd name="connsiteY32" fmla="*/ 603337 h 781064"/>
              <a:gd name="connsiteX33" fmla="*/ 578782 w 1453382"/>
              <a:gd name="connsiteY33" fmla="*/ 620876 h 781064"/>
              <a:gd name="connsiteX34" fmla="*/ 547212 w 1453382"/>
              <a:gd name="connsiteY34" fmla="*/ 643091 h 781064"/>
              <a:gd name="connsiteX35" fmla="*/ 555397 w 1453382"/>
              <a:gd name="connsiteY35" fmla="*/ 669985 h 781064"/>
              <a:gd name="connsiteX36" fmla="*/ 522658 w 1453382"/>
              <a:gd name="connsiteY36" fmla="*/ 675831 h 781064"/>
              <a:gd name="connsiteX37" fmla="*/ 519150 w 1453382"/>
              <a:gd name="connsiteY37" fmla="*/ 648938 h 781064"/>
              <a:gd name="connsiteX38" fmla="*/ 551889 w 1453382"/>
              <a:gd name="connsiteY38" fmla="*/ 695708 h 781064"/>
              <a:gd name="connsiteX39" fmla="*/ 608014 w 1453382"/>
              <a:gd name="connsiteY39" fmla="*/ 677000 h 781064"/>
              <a:gd name="connsiteX40" fmla="*/ 634907 w 1453382"/>
              <a:gd name="connsiteY40" fmla="*/ 667646 h 781064"/>
              <a:gd name="connsiteX41" fmla="*/ 632568 w 1453382"/>
              <a:gd name="connsiteY41" fmla="*/ 664138 h 781064"/>
              <a:gd name="connsiteX42" fmla="*/ 681677 w 1453382"/>
              <a:gd name="connsiteY42" fmla="*/ 639584 h 781064"/>
              <a:gd name="connsiteX43" fmla="*/ 724940 w 1453382"/>
              <a:gd name="connsiteY43" fmla="*/ 583460 h 781064"/>
              <a:gd name="connsiteX44" fmla="*/ 765864 w 1453382"/>
              <a:gd name="connsiteY44" fmla="*/ 565921 h 781064"/>
              <a:gd name="connsiteX45" fmla="*/ 783403 w 1453382"/>
              <a:gd name="connsiteY45" fmla="*/ 544874 h 781064"/>
              <a:gd name="connsiteX46" fmla="*/ 804449 w 1453382"/>
              <a:gd name="connsiteY46" fmla="*/ 554228 h 781064"/>
              <a:gd name="connsiteX47" fmla="*/ 853558 w 1453382"/>
              <a:gd name="connsiteY47" fmla="*/ 561243 h 781064"/>
              <a:gd name="connsiteX48" fmla="*/ 874604 w 1453382"/>
              <a:gd name="connsiteY48" fmla="*/ 549551 h 781064"/>
              <a:gd name="connsiteX49" fmla="*/ 851219 w 1453382"/>
              <a:gd name="connsiteY49" fmla="*/ 579952 h 781064"/>
              <a:gd name="connsiteX50" fmla="*/ 821988 w 1453382"/>
              <a:gd name="connsiteY50" fmla="*/ 582290 h 781064"/>
              <a:gd name="connsiteX51" fmla="*/ 866420 w 1453382"/>
              <a:gd name="connsiteY51" fmla="*/ 604506 h 781064"/>
              <a:gd name="connsiteX52" fmla="*/ 928390 w 1453382"/>
              <a:gd name="connsiteY52" fmla="*/ 606845 h 781064"/>
              <a:gd name="connsiteX53" fmla="*/ 954114 w 1453382"/>
              <a:gd name="connsiteY53" fmla="*/ 609183 h 781064"/>
              <a:gd name="connsiteX54" fmla="*/ 968145 w 1453382"/>
              <a:gd name="connsiteY54" fmla="*/ 630230 h 781064"/>
              <a:gd name="connsiteX55" fmla="*/ 883958 w 1453382"/>
              <a:gd name="connsiteY55" fmla="*/ 685185 h 781064"/>
              <a:gd name="connsiteX56" fmla="*/ 975161 w 1453382"/>
              <a:gd name="connsiteY56" fmla="*/ 717924 h 781064"/>
              <a:gd name="connsiteX57" fmla="*/ 965806 w 1453382"/>
              <a:gd name="connsiteY57" fmla="*/ 774048 h 781064"/>
              <a:gd name="connsiteX58" fmla="*/ 1018423 w 1453382"/>
              <a:gd name="connsiteY58" fmla="*/ 781064 h 781064"/>
              <a:gd name="connsiteX59" fmla="*/ 1059347 w 1453382"/>
              <a:gd name="connsiteY59" fmla="*/ 744817 h 781064"/>
              <a:gd name="connsiteX60" fmla="*/ 1100271 w 1453382"/>
              <a:gd name="connsiteY60" fmla="*/ 744817 h 781064"/>
              <a:gd name="connsiteX61" fmla="*/ 1129502 w 1453382"/>
              <a:gd name="connsiteY61" fmla="*/ 708570 h 781064"/>
              <a:gd name="connsiteX62" fmla="*/ 1155226 w 1453382"/>
              <a:gd name="connsiteY62" fmla="*/ 723771 h 781064"/>
              <a:gd name="connsiteX63" fmla="*/ 1199658 w 1453382"/>
              <a:gd name="connsiteY63" fmla="*/ 716755 h 781064"/>
              <a:gd name="connsiteX64" fmla="*/ 1203166 w 1453382"/>
              <a:gd name="connsiteY64" fmla="*/ 695708 h 781064"/>
              <a:gd name="connsiteX65" fmla="*/ 1214858 w 1453382"/>
              <a:gd name="connsiteY65" fmla="*/ 678169 h 781064"/>
              <a:gd name="connsiteX66" fmla="*/ 1176273 w 1453382"/>
              <a:gd name="connsiteY66" fmla="*/ 678169 h 781064"/>
              <a:gd name="connsiteX67" fmla="*/ 1117810 w 1453382"/>
              <a:gd name="connsiteY67" fmla="*/ 691031 h 781064"/>
              <a:gd name="connsiteX68" fmla="*/ 1080394 w 1453382"/>
              <a:gd name="connsiteY68" fmla="*/ 660630 h 781064"/>
              <a:gd name="connsiteX69" fmla="*/ 1054670 w 1453382"/>
              <a:gd name="connsiteY69" fmla="*/ 644261 h 781064"/>
              <a:gd name="connsiteX70" fmla="*/ 1031285 w 1453382"/>
              <a:gd name="connsiteY70" fmla="*/ 619706 h 781064"/>
              <a:gd name="connsiteX71" fmla="*/ 982176 w 1453382"/>
              <a:gd name="connsiteY71" fmla="*/ 616199 h 781064"/>
              <a:gd name="connsiteX72" fmla="*/ 968145 w 1453382"/>
              <a:gd name="connsiteY72" fmla="*/ 600998 h 781064"/>
              <a:gd name="connsiteX73" fmla="*/ 999715 w 1453382"/>
              <a:gd name="connsiteY73" fmla="*/ 598660 h 781064"/>
              <a:gd name="connsiteX74" fmla="*/ 1048824 w 1453382"/>
              <a:gd name="connsiteY74" fmla="*/ 604506 h 781064"/>
              <a:gd name="connsiteX75" fmla="*/ 1092086 w 1453382"/>
              <a:gd name="connsiteY75" fmla="*/ 577613 h 781064"/>
              <a:gd name="connsiteX76" fmla="*/ 1103779 w 1453382"/>
              <a:gd name="connsiteY76" fmla="*/ 586967 h 781064"/>
              <a:gd name="connsiteX77" fmla="*/ 1148211 w 1453382"/>
              <a:gd name="connsiteY77" fmla="*/ 556566 h 781064"/>
              <a:gd name="connsiteX78" fmla="*/ 1218366 w 1453382"/>
              <a:gd name="connsiteY78" fmla="*/ 549551 h 781064"/>
              <a:gd name="connsiteX79" fmla="*/ 1273321 w 1453382"/>
              <a:gd name="connsiteY79" fmla="*/ 507458 h 781064"/>
              <a:gd name="connsiteX80" fmla="*/ 1325938 w 1453382"/>
              <a:gd name="connsiteY80" fmla="*/ 510965 h 781064"/>
              <a:gd name="connsiteX81" fmla="*/ 1320092 w 1453382"/>
              <a:gd name="connsiteY81" fmla="*/ 464195 h 781064"/>
              <a:gd name="connsiteX82" fmla="*/ 1351661 w 1453382"/>
              <a:gd name="connsiteY82" fmla="*/ 457180 h 781064"/>
              <a:gd name="connsiteX83" fmla="*/ 1372708 w 1453382"/>
              <a:gd name="connsiteY83" fmla="*/ 432625 h 781064"/>
              <a:gd name="connsiteX84" fmla="*/ 1440525 w 1453382"/>
              <a:gd name="connsiteY84" fmla="*/ 429117 h 781064"/>
              <a:gd name="connsiteX85" fmla="*/ 1446371 w 1453382"/>
              <a:gd name="connsiteY85" fmla="*/ 385855 h 781064"/>
              <a:gd name="connsiteX86" fmla="*/ 1419479 w 1453382"/>
              <a:gd name="connsiteY86" fmla="*/ 354285 h 781064"/>
              <a:gd name="connsiteX87" fmla="*/ 1452218 w 1453382"/>
              <a:gd name="connsiteY87" fmla="*/ 341423 h 781064"/>
              <a:gd name="connsiteX88" fmla="*/ 1420648 w 1453382"/>
              <a:gd name="connsiteY88" fmla="*/ 323884 h 781064"/>
              <a:gd name="connsiteX89" fmla="*/ 1447541 w 1453382"/>
              <a:gd name="connsiteY89" fmla="*/ 311022 h 781064"/>
              <a:gd name="connsiteX90" fmla="*/ 1444033 w 1453382"/>
              <a:gd name="connsiteY90" fmla="*/ 279452 h 781064"/>
              <a:gd name="connsiteX91" fmla="*/ 1408955 w 1453382"/>
              <a:gd name="connsiteY91" fmla="*/ 271268 h 781064"/>
              <a:gd name="connsiteX92" fmla="*/ 1383231 w 1453382"/>
              <a:gd name="connsiteY92" fmla="*/ 254898 h 781064"/>
              <a:gd name="connsiteX93" fmla="*/ 1365693 w 1453382"/>
              <a:gd name="connsiteY93" fmla="*/ 239698 h 781064"/>
              <a:gd name="connsiteX94" fmla="*/ 1324769 w 1453382"/>
              <a:gd name="connsiteY94" fmla="*/ 239698 h 781064"/>
              <a:gd name="connsiteX95" fmla="*/ 1292030 w 1453382"/>
              <a:gd name="connsiteY95" fmla="*/ 223328 h 781064"/>
              <a:gd name="connsiteX96" fmla="*/ 1260459 w 1453382"/>
              <a:gd name="connsiteY96" fmla="*/ 235021 h 781064"/>
              <a:gd name="connsiteX97" fmla="*/ 1242921 w 1453382"/>
              <a:gd name="connsiteY97" fmla="*/ 218651 h 781064"/>
              <a:gd name="connsiteX98" fmla="*/ 1210182 w 1453382"/>
              <a:gd name="connsiteY98" fmla="*/ 188250 h 781064"/>
              <a:gd name="connsiteX99" fmla="*/ 1200827 w 1453382"/>
              <a:gd name="connsiteY99" fmla="*/ 205789 h 781064"/>
              <a:gd name="connsiteX100" fmla="*/ 1162242 w 1453382"/>
              <a:gd name="connsiteY100" fmla="*/ 196435 h 781064"/>
              <a:gd name="connsiteX101" fmla="*/ 1129502 w 1453382"/>
              <a:gd name="connsiteY101" fmla="*/ 199943 h 781064"/>
              <a:gd name="connsiteX102" fmla="*/ 1097933 w 1453382"/>
              <a:gd name="connsiteY102" fmla="*/ 184743 h 781064"/>
              <a:gd name="connsiteX103" fmla="*/ 1062855 w 1453382"/>
              <a:gd name="connsiteY103" fmla="*/ 191758 h 781064"/>
              <a:gd name="connsiteX104" fmla="*/ 1054670 w 1453382"/>
              <a:gd name="connsiteY104" fmla="*/ 185912 h 781064"/>
              <a:gd name="connsiteX105" fmla="*/ 1040639 w 1453382"/>
              <a:gd name="connsiteY105" fmla="*/ 130957 h 781064"/>
              <a:gd name="connsiteX106" fmla="*/ 985684 w 1453382"/>
              <a:gd name="connsiteY106" fmla="*/ 108741 h 781064"/>
              <a:gd name="connsiteX107" fmla="*/ 941252 w 1453382"/>
              <a:gd name="connsiteY107" fmla="*/ 105233 h 781064"/>
              <a:gd name="connsiteX108" fmla="*/ 938914 w 1453382"/>
              <a:gd name="connsiteY108" fmla="*/ 84187 h 781064"/>
              <a:gd name="connsiteX109" fmla="*/ 929560 w 1453382"/>
              <a:gd name="connsiteY109" fmla="*/ 61971 h 781064"/>
              <a:gd name="connsiteX110" fmla="*/ 949437 w 1453382"/>
              <a:gd name="connsiteY110" fmla="*/ 49109 h 781064"/>
              <a:gd name="connsiteX111" fmla="*/ 912021 w 1453382"/>
              <a:gd name="connsiteY111" fmla="*/ 26893 h 781064"/>
              <a:gd name="connsiteX112" fmla="*/ 900328 w 1453382"/>
              <a:gd name="connsiteY112" fmla="*/ 0 h 781064"/>
              <a:gd name="connsiteX113" fmla="*/ 841865 w 1453382"/>
              <a:gd name="connsiteY113" fmla="*/ 2338 h 781064"/>
              <a:gd name="connsiteX114" fmla="*/ 820819 w 1453382"/>
              <a:gd name="connsiteY114" fmla="*/ 11693 h 781064"/>
              <a:gd name="connsiteX115" fmla="*/ 785741 w 1453382"/>
              <a:gd name="connsiteY115" fmla="*/ 5846 h 781064"/>
              <a:gd name="connsiteX116" fmla="*/ 777556 w 1453382"/>
              <a:gd name="connsiteY116" fmla="*/ 30401 h 781064"/>
              <a:gd name="connsiteX117" fmla="*/ 681677 w 1453382"/>
              <a:gd name="connsiteY117" fmla="*/ 22216 h 781064"/>
              <a:gd name="connsiteX118" fmla="*/ 637245 w 1453382"/>
              <a:gd name="connsiteY118" fmla="*/ 68986 h 781064"/>
              <a:gd name="connsiteX119" fmla="*/ 639584 w 1453382"/>
              <a:gd name="connsiteY119" fmla="*/ 99387 h 781064"/>
              <a:gd name="connsiteX120" fmla="*/ 595152 w 1453382"/>
              <a:gd name="connsiteY120" fmla="*/ 87694 h 781064"/>
              <a:gd name="connsiteX121" fmla="*/ 557736 w 1453382"/>
              <a:gd name="connsiteY121" fmla="*/ 95879 h 781064"/>
              <a:gd name="connsiteX122" fmla="*/ 534350 w 1453382"/>
              <a:gd name="connsiteY122" fmla="*/ 73663 h 781064"/>
              <a:gd name="connsiteX123" fmla="*/ 513304 w 1453382"/>
              <a:gd name="connsiteY123" fmla="*/ 91202 h 781064"/>
              <a:gd name="connsiteX124" fmla="*/ 493426 w 1453382"/>
              <a:gd name="connsiteY124" fmla="*/ 76002 h 781064"/>
              <a:gd name="connsiteX125" fmla="*/ 484073 w 1453382"/>
              <a:gd name="connsiteY125" fmla="*/ 87694 h 781064"/>
              <a:gd name="connsiteX126" fmla="*/ 472380 w 1453382"/>
              <a:gd name="connsiteY126" fmla="*/ 78340 h 781064"/>
              <a:gd name="connsiteX127" fmla="*/ 452502 w 1453382"/>
              <a:gd name="connsiteY127" fmla="*/ 81848 h 781064"/>
              <a:gd name="connsiteX128" fmla="*/ 438472 w 1453382"/>
              <a:gd name="connsiteY128" fmla="*/ 72494 h 781064"/>
              <a:gd name="connsiteX129" fmla="*/ 429117 w 1453382"/>
              <a:gd name="connsiteY129" fmla="*/ 85356 h 781064"/>
              <a:gd name="connsiteX130" fmla="*/ 405732 w 1453382"/>
              <a:gd name="connsiteY130" fmla="*/ 70155 h 781064"/>
              <a:gd name="connsiteX131" fmla="*/ 396378 w 1453382"/>
              <a:gd name="connsiteY131" fmla="*/ 76002 h 781064"/>
              <a:gd name="connsiteX132" fmla="*/ 375331 w 1453382"/>
              <a:gd name="connsiteY132" fmla="*/ 59632 h 781064"/>
              <a:gd name="connsiteX133" fmla="*/ 337915 w 1453382"/>
              <a:gd name="connsiteY133" fmla="*/ 53786 h 781064"/>
              <a:gd name="connsiteX134" fmla="*/ 308684 w 1453382"/>
              <a:gd name="connsiteY134" fmla="*/ 53786 h 781064"/>
              <a:gd name="connsiteX135" fmla="*/ 288806 w 1453382"/>
              <a:gd name="connsiteY135" fmla="*/ 38586 h 781064"/>
              <a:gd name="connsiteX136" fmla="*/ 230344 w 1453382"/>
              <a:gd name="connsiteY136" fmla="*/ 38586 h 781064"/>
              <a:gd name="connsiteX137" fmla="*/ 203451 w 1453382"/>
              <a:gd name="connsiteY137" fmla="*/ 51447 h 781064"/>
              <a:gd name="connsiteX138" fmla="*/ 153172 w 1453382"/>
              <a:gd name="connsiteY138" fmla="*/ 51447 h 781064"/>
              <a:gd name="connsiteX139" fmla="*/ 135634 w 1453382"/>
              <a:gd name="connsiteY139" fmla="*/ 79510 h 781064"/>
              <a:gd name="connsiteX140" fmla="*/ 94710 w 1453382"/>
              <a:gd name="connsiteY140" fmla="*/ 76002 h 781064"/>
              <a:gd name="connsiteX141" fmla="*/ 98218 w 1453382"/>
              <a:gd name="connsiteY141" fmla="*/ 100556 h 781064"/>
              <a:gd name="connsiteX142" fmla="*/ 119264 w 1453382"/>
              <a:gd name="connsiteY142" fmla="*/ 121603 h 781064"/>
              <a:gd name="connsiteX143" fmla="*/ 148495 w 1453382"/>
              <a:gd name="connsiteY143" fmla="*/ 143819 h 781064"/>
              <a:gd name="connsiteX144" fmla="*/ 134465 w 1453382"/>
              <a:gd name="connsiteY144" fmla="*/ 159019 h 781064"/>
              <a:gd name="connsiteX145" fmla="*/ 149665 w 1453382"/>
              <a:gd name="connsiteY145" fmla="*/ 183573 h 781064"/>
              <a:gd name="connsiteX146" fmla="*/ 114587 w 1453382"/>
              <a:gd name="connsiteY146" fmla="*/ 195266 h 781064"/>
              <a:gd name="connsiteX147" fmla="*/ 46770 w 1453382"/>
              <a:gd name="connsiteY147" fmla="*/ 261914 h 781064"/>
              <a:gd name="connsiteX148" fmla="*/ 44432 w 1453382"/>
              <a:gd name="connsiteY148" fmla="*/ 299330 h 781064"/>
              <a:gd name="connsiteX149" fmla="*/ 59632 w 1453382"/>
              <a:gd name="connsiteY149" fmla="*/ 329731 h 781064"/>
              <a:gd name="connsiteX150" fmla="*/ 28062 w 1453382"/>
              <a:gd name="connsiteY150" fmla="*/ 327392 h 781064"/>
              <a:gd name="connsiteX151" fmla="*/ 22216 w 1453382"/>
              <a:gd name="connsiteY151" fmla="*/ 351946 h 781064"/>
              <a:gd name="connsiteX152" fmla="*/ 2338 w 1453382"/>
              <a:gd name="connsiteY152" fmla="*/ 367147 h 781064"/>
              <a:gd name="connsiteX153" fmla="*/ 0 w 1453382"/>
              <a:gd name="connsiteY153" fmla="*/ 382347 h 781064"/>
              <a:gd name="connsiteX154" fmla="*/ 33908 w 1453382"/>
              <a:gd name="connsiteY154" fmla="*/ 401055 h 78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453382" h="781064">
                <a:moveTo>
                  <a:pt x="33908" y="401055"/>
                </a:moveTo>
                <a:cubicBezTo>
                  <a:pt x="45601" y="403394"/>
                  <a:pt x="77171" y="416256"/>
                  <a:pt x="77171" y="416256"/>
                </a:cubicBezTo>
                <a:cubicBezTo>
                  <a:pt x="77171" y="416256"/>
                  <a:pt x="94710" y="416256"/>
                  <a:pt x="102895" y="416256"/>
                </a:cubicBezTo>
                <a:cubicBezTo>
                  <a:pt x="111079" y="416256"/>
                  <a:pt x="114587" y="429117"/>
                  <a:pt x="114587" y="429117"/>
                </a:cubicBezTo>
                <a:cubicBezTo>
                  <a:pt x="146157" y="423271"/>
                  <a:pt x="146157" y="423271"/>
                  <a:pt x="146157" y="423271"/>
                </a:cubicBezTo>
                <a:cubicBezTo>
                  <a:pt x="157850" y="432625"/>
                  <a:pt x="157850" y="432625"/>
                  <a:pt x="157850" y="432625"/>
                </a:cubicBezTo>
                <a:cubicBezTo>
                  <a:pt x="157850" y="432625"/>
                  <a:pt x="187081" y="417425"/>
                  <a:pt x="198774" y="419763"/>
                </a:cubicBezTo>
                <a:cubicBezTo>
                  <a:pt x="210466" y="422102"/>
                  <a:pt x="222159" y="457180"/>
                  <a:pt x="242036" y="451333"/>
                </a:cubicBezTo>
                <a:cubicBezTo>
                  <a:pt x="261914" y="445487"/>
                  <a:pt x="261914" y="429117"/>
                  <a:pt x="261914" y="429117"/>
                </a:cubicBezTo>
                <a:cubicBezTo>
                  <a:pt x="294653" y="434964"/>
                  <a:pt x="294653" y="434964"/>
                  <a:pt x="294653" y="434964"/>
                </a:cubicBezTo>
                <a:cubicBezTo>
                  <a:pt x="302838" y="422102"/>
                  <a:pt x="302838" y="422102"/>
                  <a:pt x="302838" y="422102"/>
                </a:cubicBezTo>
                <a:cubicBezTo>
                  <a:pt x="302838" y="422102"/>
                  <a:pt x="308684" y="424441"/>
                  <a:pt x="328561" y="424441"/>
                </a:cubicBezTo>
                <a:cubicBezTo>
                  <a:pt x="348439" y="424441"/>
                  <a:pt x="343762" y="390532"/>
                  <a:pt x="377670" y="396378"/>
                </a:cubicBezTo>
                <a:cubicBezTo>
                  <a:pt x="381178" y="381178"/>
                  <a:pt x="381178" y="381178"/>
                  <a:pt x="381178" y="381178"/>
                </a:cubicBezTo>
                <a:cubicBezTo>
                  <a:pt x="381178" y="381178"/>
                  <a:pt x="401055" y="392870"/>
                  <a:pt x="412748" y="390532"/>
                </a:cubicBezTo>
                <a:cubicBezTo>
                  <a:pt x="424440" y="388193"/>
                  <a:pt x="424440" y="378839"/>
                  <a:pt x="441979" y="377670"/>
                </a:cubicBezTo>
                <a:cubicBezTo>
                  <a:pt x="459518" y="375332"/>
                  <a:pt x="471211" y="392870"/>
                  <a:pt x="471211" y="392870"/>
                </a:cubicBezTo>
                <a:cubicBezTo>
                  <a:pt x="479396" y="389363"/>
                  <a:pt x="479396" y="389363"/>
                  <a:pt x="479396" y="389363"/>
                </a:cubicBezTo>
                <a:cubicBezTo>
                  <a:pt x="479396" y="389363"/>
                  <a:pt x="471211" y="398717"/>
                  <a:pt x="488749" y="398717"/>
                </a:cubicBezTo>
                <a:cubicBezTo>
                  <a:pt x="506288" y="398717"/>
                  <a:pt x="520320" y="392870"/>
                  <a:pt x="529674" y="401055"/>
                </a:cubicBezTo>
                <a:cubicBezTo>
                  <a:pt x="539027" y="408071"/>
                  <a:pt x="539027" y="422102"/>
                  <a:pt x="539027" y="422102"/>
                </a:cubicBezTo>
                <a:cubicBezTo>
                  <a:pt x="539027" y="422102"/>
                  <a:pt x="556566" y="410409"/>
                  <a:pt x="577613" y="425610"/>
                </a:cubicBezTo>
                <a:cubicBezTo>
                  <a:pt x="598660" y="440810"/>
                  <a:pt x="581121" y="457180"/>
                  <a:pt x="581121" y="457180"/>
                </a:cubicBezTo>
                <a:cubicBezTo>
                  <a:pt x="581121" y="457180"/>
                  <a:pt x="575274" y="485242"/>
                  <a:pt x="581121" y="485242"/>
                </a:cubicBezTo>
                <a:cubicBezTo>
                  <a:pt x="586967" y="485242"/>
                  <a:pt x="604506" y="481734"/>
                  <a:pt x="604506" y="481734"/>
                </a:cubicBezTo>
                <a:cubicBezTo>
                  <a:pt x="613860" y="491088"/>
                  <a:pt x="613860" y="491088"/>
                  <a:pt x="613860" y="491088"/>
                </a:cubicBezTo>
                <a:cubicBezTo>
                  <a:pt x="613860" y="491088"/>
                  <a:pt x="596321" y="517981"/>
                  <a:pt x="610352" y="521489"/>
                </a:cubicBezTo>
                <a:cubicBezTo>
                  <a:pt x="624383" y="524997"/>
                  <a:pt x="648938" y="519150"/>
                  <a:pt x="651276" y="533181"/>
                </a:cubicBezTo>
                <a:cubicBezTo>
                  <a:pt x="653615" y="546043"/>
                  <a:pt x="654784" y="572936"/>
                  <a:pt x="654784" y="572936"/>
                </a:cubicBezTo>
                <a:cubicBezTo>
                  <a:pt x="654784" y="572936"/>
                  <a:pt x="634907" y="579952"/>
                  <a:pt x="622045" y="582290"/>
                </a:cubicBezTo>
                <a:cubicBezTo>
                  <a:pt x="608014" y="584629"/>
                  <a:pt x="596321" y="569428"/>
                  <a:pt x="596321" y="569428"/>
                </a:cubicBezTo>
                <a:cubicBezTo>
                  <a:pt x="596321" y="569428"/>
                  <a:pt x="563582" y="569428"/>
                  <a:pt x="564751" y="576444"/>
                </a:cubicBezTo>
                <a:cubicBezTo>
                  <a:pt x="567090" y="583460"/>
                  <a:pt x="596321" y="603337"/>
                  <a:pt x="596321" y="603337"/>
                </a:cubicBezTo>
                <a:cubicBezTo>
                  <a:pt x="578782" y="620876"/>
                  <a:pt x="578782" y="620876"/>
                  <a:pt x="578782" y="620876"/>
                </a:cubicBezTo>
                <a:cubicBezTo>
                  <a:pt x="578782" y="620876"/>
                  <a:pt x="547212" y="636076"/>
                  <a:pt x="547212" y="643091"/>
                </a:cubicBezTo>
                <a:cubicBezTo>
                  <a:pt x="547212" y="650107"/>
                  <a:pt x="555397" y="669985"/>
                  <a:pt x="555397" y="669985"/>
                </a:cubicBezTo>
                <a:cubicBezTo>
                  <a:pt x="522658" y="675831"/>
                  <a:pt x="522658" y="675831"/>
                  <a:pt x="522658" y="675831"/>
                </a:cubicBezTo>
                <a:cubicBezTo>
                  <a:pt x="516812" y="664138"/>
                  <a:pt x="519150" y="654784"/>
                  <a:pt x="519150" y="648938"/>
                </a:cubicBezTo>
                <a:cubicBezTo>
                  <a:pt x="516812" y="658292"/>
                  <a:pt x="516812" y="691031"/>
                  <a:pt x="551889" y="695708"/>
                </a:cubicBezTo>
                <a:cubicBezTo>
                  <a:pt x="592813" y="701554"/>
                  <a:pt x="584629" y="674662"/>
                  <a:pt x="608014" y="677000"/>
                </a:cubicBezTo>
                <a:cubicBezTo>
                  <a:pt x="625553" y="679339"/>
                  <a:pt x="633737" y="671154"/>
                  <a:pt x="634907" y="667646"/>
                </a:cubicBezTo>
                <a:cubicBezTo>
                  <a:pt x="634907" y="664138"/>
                  <a:pt x="632568" y="664138"/>
                  <a:pt x="632568" y="664138"/>
                </a:cubicBezTo>
                <a:cubicBezTo>
                  <a:pt x="632568" y="664138"/>
                  <a:pt x="665307" y="651276"/>
                  <a:pt x="681677" y="639584"/>
                </a:cubicBezTo>
                <a:cubicBezTo>
                  <a:pt x="699216" y="627891"/>
                  <a:pt x="724940" y="583460"/>
                  <a:pt x="724940" y="583460"/>
                </a:cubicBezTo>
                <a:cubicBezTo>
                  <a:pt x="765864" y="565921"/>
                  <a:pt x="765864" y="565921"/>
                  <a:pt x="765864" y="565921"/>
                </a:cubicBezTo>
                <a:cubicBezTo>
                  <a:pt x="783403" y="544874"/>
                  <a:pt x="783403" y="544874"/>
                  <a:pt x="783403" y="544874"/>
                </a:cubicBezTo>
                <a:cubicBezTo>
                  <a:pt x="804449" y="554228"/>
                  <a:pt x="804449" y="554228"/>
                  <a:pt x="804449" y="554228"/>
                </a:cubicBezTo>
                <a:cubicBezTo>
                  <a:pt x="804449" y="554228"/>
                  <a:pt x="847712" y="561243"/>
                  <a:pt x="853558" y="561243"/>
                </a:cubicBezTo>
                <a:cubicBezTo>
                  <a:pt x="859404" y="561243"/>
                  <a:pt x="874604" y="549551"/>
                  <a:pt x="874604" y="549551"/>
                </a:cubicBezTo>
                <a:cubicBezTo>
                  <a:pt x="851219" y="579952"/>
                  <a:pt x="851219" y="579952"/>
                  <a:pt x="851219" y="579952"/>
                </a:cubicBezTo>
                <a:cubicBezTo>
                  <a:pt x="851219" y="579952"/>
                  <a:pt x="816142" y="568259"/>
                  <a:pt x="821988" y="582290"/>
                </a:cubicBezTo>
                <a:cubicBezTo>
                  <a:pt x="827834" y="595152"/>
                  <a:pt x="866420" y="604506"/>
                  <a:pt x="866420" y="604506"/>
                </a:cubicBezTo>
                <a:cubicBezTo>
                  <a:pt x="928390" y="606845"/>
                  <a:pt x="928390" y="606845"/>
                  <a:pt x="928390" y="606845"/>
                </a:cubicBezTo>
                <a:cubicBezTo>
                  <a:pt x="954114" y="609183"/>
                  <a:pt x="954114" y="609183"/>
                  <a:pt x="954114" y="609183"/>
                </a:cubicBezTo>
                <a:cubicBezTo>
                  <a:pt x="968145" y="630230"/>
                  <a:pt x="968145" y="630230"/>
                  <a:pt x="968145" y="630230"/>
                </a:cubicBezTo>
                <a:cubicBezTo>
                  <a:pt x="968145" y="630230"/>
                  <a:pt x="878112" y="679339"/>
                  <a:pt x="883958" y="685185"/>
                </a:cubicBezTo>
                <a:cubicBezTo>
                  <a:pt x="889805" y="691031"/>
                  <a:pt x="971653" y="693370"/>
                  <a:pt x="975161" y="717924"/>
                </a:cubicBezTo>
                <a:cubicBezTo>
                  <a:pt x="978668" y="744817"/>
                  <a:pt x="955283" y="770541"/>
                  <a:pt x="965806" y="774048"/>
                </a:cubicBezTo>
                <a:cubicBezTo>
                  <a:pt x="977499" y="777556"/>
                  <a:pt x="1018423" y="781064"/>
                  <a:pt x="1018423" y="781064"/>
                </a:cubicBezTo>
                <a:cubicBezTo>
                  <a:pt x="1018423" y="781064"/>
                  <a:pt x="1045316" y="744817"/>
                  <a:pt x="1059347" y="744817"/>
                </a:cubicBezTo>
                <a:cubicBezTo>
                  <a:pt x="1074548" y="744817"/>
                  <a:pt x="1080394" y="756510"/>
                  <a:pt x="1100271" y="744817"/>
                </a:cubicBezTo>
                <a:cubicBezTo>
                  <a:pt x="1120149" y="733124"/>
                  <a:pt x="1115472" y="710909"/>
                  <a:pt x="1129502" y="708570"/>
                </a:cubicBezTo>
                <a:cubicBezTo>
                  <a:pt x="1143534" y="706232"/>
                  <a:pt x="1155226" y="723771"/>
                  <a:pt x="1155226" y="723771"/>
                </a:cubicBezTo>
                <a:cubicBezTo>
                  <a:pt x="1199658" y="716755"/>
                  <a:pt x="1199658" y="716755"/>
                  <a:pt x="1199658" y="716755"/>
                </a:cubicBezTo>
                <a:cubicBezTo>
                  <a:pt x="1203166" y="695708"/>
                  <a:pt x="1203166" y="695708"/>
                  <a:pt x="1203166" y="695708"/>
                </a:cubicBezTo>
                <a:cubicBezTo>
                  <a:pt x="1214858" y="678169"/>
                  <a:pt x="1214858" y="678169"/>
                  <a:pt x="1214858" y="678169"/>
                </a:cubicBezTo>
                <a:cubicBezTo>
                  <a:pt x="1214858" y="678169"/>
                  <a:pt x="1187965" y="666477"/>
                  <a:pt x="1176273" y="678169"/>
                </a:cubicBezTo>
                <a:cubicBezTo>
                  <a:pt x="1164580" y="689862"/>
                  <a:pt x="1117810" y="691031"/>
                  <a:pt x="1117810" y="691031"/>
                </a:cubicBezTo>
                <a:cubicBezTo>
                  <a:pt x="1117810" y="691031"/>
                  <a:pt x="1082732" y="679339"/>
                  <a:pt x="1080394" y="660630"/>
                </a:cubicBezTo>
                <a:cubicBezTo>
                  <a:pt x="1078055" y="641922"/>
                  <a:pt x="1054670" y="644261"/>
                  <a:pt x="1054670" y="644261"/>
                </a:cubicBezTo>
                <a:cubicBezTo>
                  <a:pt x="1031285" y="619706"/>
                  <a:pt x="1031285" y="619706"/>
                  <a:pt x="1031285" y="619706"/>
                </a:cubicBezTo>
                <a:cubicBezTo>
                  <a:pt x="982176" y="616199"/>
                  <a:pt x="982176" y="616199"/>
                  <a:pt x="982176" y="616199"/>
                </a:cubicBezTo>
                <a:cubicBezTo>
                  <a:pt x="968145" y="600998"/>
                  <a:pt x="968145" y="600998"/>
                  <a:pt x="968145" y="600998"/>
                </a:cubicBezTo>
                <a:cubicBezTo>
                  <a:pt x="999715" y="598660"/>
                  <a:pt x="999715" y="598660"/>
                  <a:pt x="999715" y="598660"/>
                </a:cubicBezTo>
                <a:cubicBezTo>
                  <a:pt x="999715" y="598660"/>
                  <a:pt x="1037131" y="606845"/>
                  <a:pt x="1048824" y="604506"/>
                </a:cubicBezTo>
                <a:cubicBezTo>
                  <a:pt x="1062855" y="600998"/>
                  <a:pt x="1092086" y="577613"/>
                  <a:pt x="1092086" y="577613"/>
                </a:cubicBezTo>
                <a:cubicBezTo>
                  <a:pt x="1103779" y="586967"/>
                  <a:pt x="1103779" y="586967"/>
                  <a:pt x="1103779" y="586967"/>
                </a:cubicBezTo>
                <a:cubicBezTo>
                  <a:pt x="1103779" y="586967"/>
                  <a:pt x="1130672" y="562413"/>
                  <a:pt x="1148211" y="556566"/>
                </a:cubicBezTo>
                <a:cubicBezTo>
                  <a:pt x="1168088" y="550720"/>
                  <a:pt x="1218366" y="549551"/>
                  <a:pt x="1218366" y="549551"/>
                </a:cubicBezTo>
                <a:cubicBezTo>
                  <a:pt x="1273321" y="507458"/>
                  <a:pt x="1273321" y="507458"/>
                  <a:pt x="1273321" y="507458"/>
                </a:cubicBezTo>
                <a:cubicBezTo>
                  <a:pt x="1273321" y="507458"/>
                  <a:pt x="1302553" y="520319"/>
                  <a:pt x="1325938" y="510965"/>
                </a:cubicBezTo>
                <a:cubicBezTo>
                  <a:pt x="1320092" y="464195"/>
                  <a:pt x="1320092" y="464195"/>
                  <a:pt x="1320092" y="464195"/>
                </a:cubicBezTo>
                <a:cubicBezTo>
                  <a:pt x="1320092" y="464195"/>
                  <a:pt x="1345815" y="464195"/>
                  <a:pt x="1351661" y="457180"/>
                </a:cubicBezTo>
                <a:cubicBezTo>
                  <a:pt x="1357508" y="450164"/>
                  <a:pt x="1372708" y="432625"/>
                  <a:pt x="1372708" y="432625"/>
                </a:cubicBezTo>
                <a:cubicBezTo>
                  <a:pt x="1372708" y="432625"/>
                  <a:pt x="1417140" y="436133"/>
                  <a:pt x="1440525" y="429117"/>
                </a:cubicBezTo>
                <a:cubicBezTo>
                  <a:pt x="1463910" y="422102"/>
                  <a:pt x="1448710" y="397548"/>
                  <a:pt x="1446371" y="385855"/>
                </a:cubicBezTo>
                <a:cubicBezTo>
                  <a:pt x="1444033" y="374162"/>
                  <a:pt x="1420648" y="358962"/>
                  <a:pt x="1419479" y="354285"/>
                </a:cubicBezTo>
                <a:cubicBezTo>
                  <a:pt x="1417140" y="348439"/>
                  <a:pt x="1451048" y="351946"/>
                  <a:pt x="1452218" y="341423"/>
                </a:cubicBezTo>
                <a:cubicBezTo>
                  <a:pt x="1454556" y="329731"/>
                  <a:pt x="1420648" y="323884"/>
                  <a:pt x="1420648" y="323884"/>
                </a:cubicBezTo>
                <a:cubicBezTo>
                  <a:pt x="1447541" y="311022"/>
                  <a:pt x="1447541" y="311022"/>
                  <a:pt x="1447541" y="311022"/>
                </a:cubicBezTo>
                <a:cubicBezTo>
                  <a:pt x="1447541" y="311022"/>
                  <a:pt x="1445202" y="298161"/>
                  <a:pt x="1444033" y="279452"/>
                </a:cubicBezTo>
                <a:cubicBezTo>
                  <a:pt x="1441694" y="260744"/>
                  <a:pt x="1408955" y="271268"/>
                  <a:pt x="1408955" y="271268"/>
                </a:cubicBezTo>
                <a:cubicBezTo>
                  <a:pt x="1383231" y="254898"/>
                  <a:pt x="1383231" y="254898"/>
                  <a:pt x="1383231" y="254898"/>
                </a:cubicBezTo>
                <a:cubicBezTo>
                  <a:pt x="1383231" y="254898"/>
                  <a:pt x="1379724" y="243206"/>
                  <a:pt x="1365693" y="239698"/>
                </a:cubicBezTo>
                <a:cubicBezTo>
                  <a:pt x="1351661" y="236190"/>
                  <a:pt x="1324769" y="239698"/>
                  <a:pt x="1324769" y="239698"/>
                </a:cubicBezTo>
                <a:cubicBezTo>
                  <a:pt x="1324769" y="239698"/>
                  <a:pt x="1299045" y="223328"/>
                  <a:pt x="1292030" y="223328"/>
                </a:cubicBezTo>
                <a:cubicBezTo>
                  <a:pt x="1283845" y="223328"/>
                  <a:pt x="1260459" y="235021"/>
                  <a:pt x="1260459" y="235021"/>
                </a:cubicBezTo>
                <a:cubicBezTo>
                  <a:pt x="1260459" y="235021"/>
                  <a:pt x="1254613" y="225667"/>
                  <a:pt x="1242921" y="218651"/>
                </a:cubicBezTo>
                <a:cubicBezTo>
                  <a:pt x="1231228" y="210466"/>
                  <a:pt x="1227720" y="190589"/>
                  <a:pt x="1210182" y="188250"/>
                </a:cubicBezTo>
                <a:cubicBezTo>
                  <a:pt x="1192643" y="185912"/>
                  <a:pt x="1200827" y="205789"/>
                  <a:pt x="1200827" y="205789"/>
                </a:cubicBezTo>
                <a:cubicBezTo>
                  <a:pt x="1200827" y="205789"/>
                  <a:pt x="1183288" y="194097"/>
                  <a:pt x="1162242" y="196435"/>
                </a:cubicBezTo>
                <a:cubicBezTo>
                  <a:pt x="1141195" y="198774"/>
                  <a:pt x="1144703" y="208128"/>
                  <a:pt x="1129502" y="199943"/>
                </a:cubicBezTo>
                <a:cubicBezTo>
                  <a:pt x="1114302" y="191758"/>
                  <a:pt x="1097933" y="184743"/>
                  <a:pt x="1097933" y="184743"/>
                </a:cubicBezTo>
                <a:cubicBezTo>
                  <a:pt x="1062855" y="191758"/>
                  <a:pt x="1062855" y="191758"/>
                  <a:pt x="1062855" y="191758"/>
                </a:cubicBezTo>
                <a:cubicBezTo>
                  <a:pt x="1054670" y="185912"/>
                  <a:pt x="1054670" y="185912"/>
                  <a:pt x="1054670" y="185912"/>
                </a:cubicBezTo>
                <a:cubicBezTo>
                  <a:pt x="1040639" y="130957"/>
                  <a:pt x="1040639" y="130957"/>
                  <a:pt x="1040639" y="130957"/>
                </a:cubicBezTo>
                <a:cubicBezTo>
                  <a:pt x="985684" y="108741"/>
                  <a:pt x="985684" y="108741"/>
                  <a:pt x="985684" y="108741"/>
                </a:cubicBezTo>
                <a:cubicBezTo>
                  <a:pt x="941252" y="105233"/>
                  <a:pt x="941252" y="105233"/>
                  <a:pt x="941252" y="105233"/>
                </a:cubicBezTo>
                <a:cubicBezTo>
                  <a:pt x="938914" y="84187"/>
                  <a:pt x="938914" y="84187"/>
                  <a:pt x="938914" y="84187"/>
                </a:cubicBezTo>
                <a:cubicBezTo>
                  <a:pt x="929560" y="61971"/>
                  <a:pt x="929560" y="61971"/>
                  <a:pt x="929560" y="61971"/>
                </a:cubicBezTo>
                <a:cubicBezTo>
                  <a:pt x="929560" y="61971"/>
                  <a:pt x="944760" y="59632"/>
                  <a:pt x="949437" y="49109"/>
                </a:cubicBezTo>
                <a:cubicBezTo>
                  <a:pt x="952945" y="37416"/>
                  <a:pt x="912021" y="26893"/>
                  <a:pt x="912021" y="26893"/>
                </a:cubicBezTo>
                <a:cubicBezTo>
                  <a:pt x="900328" y="0"/>
                  <a:pt x="900328" y="0"/>
                  <a:pt x="900328" y="0"/>
                </a:cubicBezTo>
                <a:cubicBezTo>
                  <a:pt x="841865" y="2338"/>
                  <a:pt x="841865" y="2338"/>
                  <a:pt x="841865" y="2338"/>
                </a:cubicBezTo>
                <a:cubicBezTo>
                  <a:pt x="820819" y="11693"/>
                  <a:pt x="820819" y="11693"/>
                  <a:pt x="820819" y="11693"/>
                </a:cubicBezTo>
                <a:cubicBezTo>
                  <a:pt x="785741" y="5846"/>
                  <a:pt x="785741" y="5846"/>
                  <a:pt x="785741" y="5846"/>
                </a:cubicBezTo>
                <a:cubicBezTo>
                  <a:pt x="785741" y="5846"/>
                  <a:pt x="793926" y="22216"/>
                  <a:pt x="777556" y="30401"/>
                </a:cubicBezTo>
                <a:cubicBezTo>
                  <a:pt x="762356" y="37416"/>
                  <a:pt x="695708" y="22216"/>
                  <a:pt x="681677" y="22216"/>
                </a:cubicBezTo>
                <a:cubicBezTo>
                  <a:pt x="667646" y="22216"/>
                  <a:pt x="637245" y="68986"/>
                  <a:pt x="637245" y="68986"/>
                </a:cubicBezTo>
                <a:cubicBezTo>
                  <a:pt x="637245" y="68986"/>
                  <a:pt x="657122" y="93541"/>
                  <a:pt x="639584" y="99387"/>
                </a:cubicBezTo>
                <a:cubicBezTo>
                  <a:pt x="622045" y="105233"/>
                  <a:pt x="595152" y="87694"/>
                  <a:pt x="595152" y="87694"/>
                </a:cubicBezTo>
                <a:cubicBezTo>
                  <a:pt x="595152" y="87694"/>
                  <a:pt x="574105" y="93541"/>
                  <a:pt x="557736" y="95879"/>
                </a:cubicBezTo>
                <a:cubicBezTo>
                  <a:pt x="542535" y="98218"/>
                  <a:pt x="557736" y="74832"/>
                  <a:pt x="534350" y="73663"/>
                </a:cubicBezTo>
                <a:cubicBezTo>
                  <a:pt x="510965" y="71325"/>
                  <a:pt x="513304" y="91202"/>
                  <a:pt x="513304" y="91202"/>
                </a:cubicBezTo>
                <a:cubicBezTo>
                  <a:pt x="493426" y="76002"/>
                  <a:pt x="493426" y="76002"/>
                  <a:pt x="493426" y="76002"/>
                </a:cubicBezTo>
                <a:cubicBezTo>
                  <a:pt x="484073" y="87694"/>
                  <a:pt x="484073" y="87694"/>
                  <a:pt x="484073" y="87694"/>
                </a:cubicBezTo>
                <a:cubicBezTo>
                  <a:pt x="472380" y="78340"/>
                  <a:pt x="472380" y="78340"/>
                  <a:pt x="472380" y="78340"/>
                </a:cubicBezTo>
                <a:cubicBezTo>
                  <a:pt x="452502" y="81848"/>
                  <a:pt x="452502" y="81848"/>
                  <a:pt x="452502" y="81848"/>
                </a:cubicBezTo>
                <a:cubicBezTo>
                  <a:pt x="438472" y="72494"/>
                  <a:pt x="438472" y="72494"/>
                  <a:pt x="438472" y="72494"/>
                </a:cubicBezTo>
                <a:cubicBezTo>
                  <a:pt x="429117" y="85356"/>
                  <a:pt x="429117" y="85356"/>
                  <a:pt x="429117" y="85356"/>
                </a:cubicBezTo>
                <a:cubicBezTo>
                  <a:pt x="405732" y="70155"/>
                  <a:pt x="405732" y="70155"/>
                  <a:pt x="405732" y="70155"/>
                </a:cubicBezTo>
                <a:cubicBezTo>
                  <a:pt x="396378" y="76002"/>
                  <a:pt x="396378" y="76002"/>
                  <a:pt x="396378" y="76002"/>
                </a:cubicBezTo>
                <a:cubicBezTo>
                  <a:pt x="375331" y="59632"/>
                  <a:pt x="375331" y="59632"/>
                  <a:pt x="375331" y="59632"/>
                </a:cubicBezTo>
                <a:cubicBezTo>
                  <a:pt x="337915" y="53786"/>
                  <a:pt x="337915" y="53786"/>
                  <a:pt x="337915" y="53786"/>
                </a:cubicBezTo>
                <a:cubicBezTo>
                  <a:pt x="337915" y="53786"/>
                  <a:pt x="328561" y="53786"/>
                  <a:pt x="308684" y="53786"/>
                </a:cubicBezTo>
                <a:cubicBezTo>
                  <a:pt x="288806" y="53786"/>
                  <a:pt x="288806" y="38586"/>
                  <a:pt x="288806" y="38586"/>
                </a:cubicBezTo>
                <a:cubicBezTo>
                  <a:pt x="288806" y="38586"/>
                  <a:pt x="236190" y="36247"/>
                  <a:pt x="230344" y="38586"/>
                </a:cubicBezTo>
                <a:cubicBezTo>
                  <a:pt x="224497" y="40924"/>
                  <a:pt x="203451" y="51447"/>
                  <a:pt x="203451" y="51447"/>
                </a:cubicBezTo>
                <a:cubicBezTo>
                  <a:pt x="153172" y="51447"/>
                  <a:pt x="153172" y="51447"/>
                  <a:pt x="153172" y="51447"/>
                </a:cubicBezTo>
                <a:cubicBezTo>
                  <a:pt x="153172" y="51447"/>
                  <a:pt x="150834" y="70155"/>
                  <a:pt x="135634" y="79510"/>
                </a:cubicBezTo>
                <a:cubicBezTo>
                  <a:pt x="120433" y="88863"/>
                  <a:pt x="94710" y="76002"/>
                  <a:pt x="94710" y="76002"/>
                </a:cubicBezTo>
                <a:cubicBezTo>
                  <a:pt x="98218" y="100556"/>
                  <a:pt x="98218" y="100556"/>
                  <a:pt x="98218" y="100556"/>
                </a:cubicBezTo>
                <a:cubicBezTo>
                  <a:pt x="98218" y="100556"/>
                  <a:pt x="113418" y="104064"/>
                  <a:pt x="119264" y="121603"/>
                </a:cubicBezTo>
                <a:cubicBezTo>
                  <a:pt x="125110" y="137972"/>
                  <a:pt x="148495" y="143819"/>
                  <a:pt x="148495" y="143819"/>
                </a:cubicBezTo>
                <a:cubicBezTo>
                  <a:pt x="134465" y="159019"/>
                  <a:pt x="134465" y="159019"/>
                  <a:pt x="134465" y="159019"/>
                </a:cubicBezTo>
                <a:cubicBezTo>
                  <a:pt x="134465" y="159019"/>
                  <a:pt x="146157" y="174219"/>
                  <a:pt x="149665" y="183573"/>
                </a:cubicBezTo>
                <a:cubicBezTo>
                  <a:pt x="153172" y="192927"/>
                  <a:pt x="114587" y="195266"/>
                  <a:pt x="114587" y="195266"/>
                </a:cubicBezTo>
                <a:cubicBezTo>
                  <a:pt x="46770" y="261914"/>
                  <a:pt x="46770" y="261914"/>
                  <a:pt x="46770" y="261914"/>
                </a:cubicBezTo>
                <a:cubicBezTo>
                  <a:pt x="46770" y="261914"/>
                  <a:pt x="46770" y="280622"/>
                  <a:pt x="44432" y="299330"/>
                </a:cubicBezTo>
                <a:cubicBezTo>
                  <a:pt x="42093" y="318038"/>
                  <a:pt x="59632" y="329731"/>
                  <a:pt x="59632" y="329731"/>
                </a:cubicBezTo>
                <a:cubicBezTo>
                  <a:pt x="28062" y="327392"/>
                  <a:pt x="28062" y="327392"/>
                  <a:pt x="28062" y="327392"/>
                </a:cubicBezTo>
                <a:cubicBezTo>
                  <a:pt x="28062" y="327392"/>
                  <a:pt x="25723" y="340254"/>
                  <a:pt x="22216" y="351946"/>
                </a:cubicBezTo>
                <a:cubicBezTo>
                  <a:pt x="18708" y="363639"/>
                  <a:pt x="2338" y="367147"/>
                  <a:pt x="2338" y="367147"/>
                </a:cubicBezTo>
                <a:cubicBezTo>
                  <a:pt x="0" y="382347"/>
                  <a:pt x="0" y="382347"/>
                  <a:pt x="0" y="382347"/>
                </a:cubicBezTo>
                <a:cubicBezTo>
                  <a:pt x="18708" y="380009"/>
                  <a:pt x="22216" y="399886"/>
                  <a:pt x="33908" y="401055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4" name="Полилиния: фигура 963">
            <a:extLst>
              <a:ext uri="{FF2B5EF4-FFF2-40B4-BE49-F238E27FC236}">
                <a16:creationId xmlns:a16="http://schemas.microsoft.com/office/drawing/2014/main" id="{AB51801A-A736-4F61-BB82-39044C4487CC}"/>
              </a:ext>
            </a:extLst>
          </p:cNvPr>
          <p:cNvSpPr/>
          <p:nvPr/>
        </p:nvSpPr>
        <p:spPr>
          <a:xfrm>
            <a:off x="6083136" y="4555479"/>
            <a:ext cx="741769" cy="461527"/>
          </a:xfrm>
          <a:custGeom>
            <a:avLst/>
            <a:gdLst>
              <a:gd name="connsiteX0" fmla="*/ 39045 w 741769"/>
              <a:gd name="connsiteY0" fmla="*/ 384686 h 461527"/>
              <a:gd name="connsiteX1" fmla="*/ 36707 w 741769"/>
              <a:gd name="connsiteY1" fmla="*/ 418594 h 461527"/>
              <a:gd name="connsiteX2" fmla="*/ 42553 w 741769"/>
              <a:gd name="connsiteY2" fmla="*/ 434964 h 461527"/>
              <a:gd name="connsiteX3" fmla="*/ 81139 w 741769"/>
              <a:gd name="connsiteY3" fmla="*/ 438472 h 461527"/>
              <a:gd name="connsiteX4" fmla="*/ 98677 w 741769"/>
              <a:gd name="connsiteY4" fmla="*/ 410409 h 461527"/>
              <a:gd name="connsiteX5" fmla="*/ 148955 w 741769"/>
              <a:gd name="connsiteY5" fmla="*/ 410409 h 461527"/>
              <a:gd name="connsiteX6" fmla="*/ 175848 w 741769"/>
              <a:gd name="connsiteY6" fmla="*/ 397548 h 461527"/>
              <a:gd name="connsiteX7" fmla="*/ 234311 w 741769"/>
              <a:gd name="connsiteY7" fmla="*/ 397548 h 461527"/>
              <a:gd name="connsiteX8" fmla="*/ 254189 w 741769"/>
              <a:gd name="connsiteY8" fmla="*/ 412748 h 461527"/>
              <a:gd name="connsiteX9" fmla="*/ 283420 w 741769"/>
              <a:gd name="connsiteY9" fmla="*/ 412748 h 461527"/>
              <a:gd name="connsiteX10" fmla="*/ 320836 w 741769"/>
              <a:gd name="connsiteY10" fmla="*/ 418594 h 461527"/>
              <a:gd name="connsiteX11" fmla="*/ 341883 w 741769"/>
              <a:gd name="connsiteY11" fmla="*/ 434964 h 461527"/>
              <a:gd name="connsiteX12" fmla="*/ 351237 w 741769"/>
              <a:gd name="connsiteY12" fmla="*/ 429117 h 461527"/>
              <a:gd name="connsiteX13" fmla="*/ 374622 w 741769"/>
              <a:gd name="connsiteY13" fmla="*/ 444318 h 461527"/>
              <a:gd name="connsiteX14" fmla="*/ 383976 w 741769"/>
              <a:gd name="connsiteY14" fmla="*/ 431456 h 461527"/>
              <a:gd name="connsiteX15" fmla="*/ 398007 w 741769"/>
              <a:gd name="connsiteY15" fmla="*/ 440810 h 461527"/>
              <a:gd name="connsiteX16" fmla="*/ 417885 w 741769"/>
              <a:gd name="connsiteY16" fmla="*/ 437302 h 461527"/>
              <a:gd name="connsiteX17" fmla="*/ 429577 w 741769"/>
              <a:gd name="connsiteY17" fmla="*/ 446656 h 461527"/>
              <a:gd name="connsiteX18" fmla="*/ 438931 w 741769"/>
              <a:gd name="connsiteY18" fmla="*/ 434964 h 461527"/>
              <a:gd name="connsiteX19" fmla="*/ 458809 w 741769"/>
              <a:gd name="connsiteY19" fmla="*/ 450164 h 461527"/>
              <a:gd name="connsiteX20" fmla="*/ 479855 w 741769"/>
              <a:gd name="connsiteY20" fmla="*/ 433795 h 461527"/>
              <a:gd name="connsiteX21" fmla="*/ 503240 w 741769"/>
              <a:gd name="connsiteY21" fmla="*/ 456010 h 461527"/>
              <a:gd name="connsiteX22" fmla="*/ 540657 w 741769"/>
              <a:gd name="connsiteY22" fmla="*/ 448995 h 461527"/>
              <a:gd name="connsiteX23" fmla="*/ 585088 w 741769"/>
              <a:gd name="connsiteY23" fmla="*/ 460688 h 461527"/>
              <a:gd name="connsiteX24" fmla="*/ 582750 w 741769"/>
              <a:gd name="connsiteY24" fmla="*/ 430287 h 461527"/>
              <a:gd name="connsiteX25" fmla="*/ 627182 w 741769"/>
              <a:gd name="connsiteY25" fmla="*/ 383517 h 461527"/>
              <a:gd name="connsiteX26" fmla="*/ 673952 w 741769"/>
              <a:gd name="connsiteY26" fmla="*/ 389363 h 461527"/>
              <a:gd name="connsiteX27" fmla="*/ 668106 w 741769"/>
              <a:gd name="connsiteY27" fmla="*/ 355454 h 461527"/>
              <a:gd name="connsiteX28" fmla="*/ 662259 w 741769"/>
              <a:gd name="connsiteY28" fmla="*/ 327392 h 461527"/>
              <a:gd name="connsiteX29" fmla="*/ 636536 w 741769"/>
              <a:gd name="connsiteY29" fmla="*/ 280622 h 461527"/>
              <a:gd name="connsiteX30" fmla="*/ 668106 w 741769"/>
              <a:gd name="connsiteY30" fmla="*/ 286468 h 461527"/>
              <a:gd name="connsiteX31" fmla="*/ 709030 w 741769"/>
              <a:gd name="connsiteY31" fmla="*/ 288807 h 461527"/>
              <a:gd name="connsiteX32" fmla="*/ 741769 w 741769"/>
              <a:gd name="connsiteY32" fmla="*/ 259575 h 461527"/>
              <a:gd name="connsiteX33" fmla="*/ 714876 w 741769"/>
              <a:gd name="connsiteY33" fmla="*/ 244375 h 461527"/>
              <a:gd name="connsiteX34" fmla="*/ 705522 w 741769"/>
              <a:gd name="connsiteY34" fmla="*/ 222159 h 461527"/>
              <a:gd name="connsiteX35" fmla="*/ 661090 w 741769"/>
              <a:gd name="connsiteY35" fmla="*/ 219820 h 461527"/>
              <a:gd name="connsiteX36" fmla="*/ 657582 w 741769"/>
              <a:gd name="connsiteY36" fmla="*/ 191758 h 461527"/>
              <a:gd name="connsiteX37" fmla="*/ 618997 w 741769"/>
              <a:gd name="connsiteY37" fmla="*/ 178896 h 461527"/>
              <a:gd name="connsiteX38" fmla="*/ 597950 w 741769"/>
              <a:gd name="connsiteY38" fmla="*/ 135634 h 461527"/>
              <a:gd name="connsiteX39" fmla="*/ 572227 w 741769"/>
              <a:gd name="connsiteY39" fmla="*/ 122772 h 461527"/>
              <a:gd name="connsiteX40" fmla="*/ 580411 w 741769"/>
              <a:gd name="connsiteY40" fmla="*/ 100556 h 461527"/>
              <a:gd name="connsiteX41" fmla="*/ 565211 w 741769"/>
              <a:gd name="connsiteY41" fmla="*/ 81848 h 461527"/>
              <a:gd name="connsiteX42" fmla="*/ 571057 w 741769"/>
              <a:gd name="connsiteY42" fmla="*/ 46770 h 461527"/>
              <a:gd name="connsiteX43" fmla="*/ 506748 w 741769"/>
              <a:gd name="connsiteY43" fmla="*/ 17539 h 461527"/>
              <a:gd name="connsiteX44" fmla="*/ 463486 w 741769"/>
              <a:gd name="connsiteY44" fmla="*/ 39755 h 461527"/>
              <a:gd name="connsiteX45" fmla="*/ 459978 w 741769"/>
              <a:gd name="connsiteY45" fmla="*/ 21047 h 461527"/>
              <a:gd name="connsiteX46" fmla="*/ 409700 w 741769"/>
              <a:gd name="connsiteY46" fmla="*/ 9354 h 461527"/>
              <a:gd name="connsiteX47" fmla="*/ 398007 w 741769"/>
              <a:gd name="connsiteY47" fmla="*/ 21047 h 461527"/>
              <a:gd name="connsiteX48" fmla="*/ 380468 w 741769"/>
              <a:gd name="connsiteY48" fmla="*/ 5846 h 461527"/>
              <a:gd name="connsiteX49" fmla="*/ 343052 w 741769"/>
              <a:gd name="connsiteY49" fmla="*/ 0 h 461527"/>
              <a:gd name="connsiteX50" fmla="*/ 316159 w 741769"/>
              <a:gd name="connsiteY50" fmla="*/ 24554 h 461527"/>
              <a:gd name="connsiteX51" fmla="*/ 306805 w 741769"/>
              <a:gd name="connsiteY51" fmla="*/ 36247 h 461527"/>
              <a:gd name="connsiteX52" fmla="*/ 275235 w 741769"/>
              <a:gd name="connsiteY52" fmla="*/ 24554 h 461527"/>
              <a:gd name="connsiteX53" fmla="*/ 231973 w 741769"/>
              <a:gd name="connsiteY53" fmla="*/ 58463 h 461527"/>
              <a:gd name="connsiteX54" fmla="*/ 258865 w 741769"/>
              <a:gd name="connsiteY54" fmla="*/ 86525 h 461527"/>
              <a:gd name="connsiteX55" fmla="*/ 233142 w 741769"/>
              <a:gd name="connsiteY55" fmla="*/ 98218 h 461527"/>
              <a:gd name="connsiteX56" fmla="*/ 207418 w 741769"/>
              <a:gd name="connsiteY56" fmla="*/ 88864 h 461527"/>
              <a:gd name="connsiteX57" fmla="*/ 215603 w 741769"/>
              <a:gd name="connsiteY57" fmla="*/ 113418 h 461527"/>
              <a:gd name="connsiteX58" fmla="*/ 186372 w 741769"/>
              <a:gd name="connsiteY58" fmla="*/ 116926 h 461527"/>
              <a:gd name="connsiteX59" fmla="*/ 189879 w 741769"/>
              <a:gd name="connsiteY59" fmla="*/ 144988 h 461527"/>
              <a:gd name="connsiteX60" fmla="*/ 175848 w 741769"/>
              <a:gd name="connsiteY60" fmla="*/ 157850 h 461527"/>
              <a:gd name="connsiteX61" fmla="*/ 185202 w 741769"/>
              <a:gd name="connsiteY61" fmla="*/ 195266 h 461527"/>
              <a:gd name="connsiteX62" fmla="*/ 173510 w 741769"/>
              <a:gd name="connsiteY62" fmla="*/ 180066 h 461527"/>
              <a:gd name="connsiteX63" fmla="*/ 138432 w 741769"/>
              <a:gd name="connsiteY63" fmla="*/ 192927 h 461527"/>
              <a:gd name="connsiteX64" fmla="*/ 130247 w 741769"/>
              <a:gd name="connsiteY64" fmla="*/ 208128 h 461527"/>
              <a:gd name="connsiteX65" fmla="*/ 115047 w 741769"/>
              <a:gd name="connsiteY65" fmla="*/ 192927 h 461527"/>
              <a:gd name="connsiteX66" fmla="*/ 111539 w 741769"/>
              <a:gd name="connsiteY66" fmla="*/ 211636 h 461527"/>
              <a:gd name="connsiteX67" fmla="*/ 76461 w 741769"/>
              <a:gd name="connsiteY67" fmla="*/ 211636 h 461527"/>
              <a:gd name="connsiteX68" fmla="*/ 56584 w 741769"/>
              <a:gd name="connsiteY68" fmla="*/ 202282 h 461527"/>
              <a:gd name="connsiteX69" fmla="*/ 9814 w 741769"/>
              <a:gd name="connsiteY69" fmla="*/ 211636 h 461527"/>
              <a:gd name="connsiteX70" fmla="*/ 25014 w 741769"/>
              <a:gd name="connsiteY70" fmla="*/ 245544 h 461527"/>
              <a:gd name="connsiteX71" fmla="*/ 46061 w 741769"/>
              <a:gd name="connsiteY71" fmla="*/ 271268 h 461527"/>
              <a:gd name="connsiteX72" fmla="*/ 57753 w 741769"/>
              <a:gd name="connsiteY72" fmla="*/ 300499 h 461527"/>
              <a:gd name="connsiteX73" fmla="*/ 49568 w 741769"/>
              <a:gd name="connsiteY73" fmla="*/ 322715 h 461527"/>
              <a:gd name="connsiteX74" fmla="*/ 22676 w 741769"/>
              <a:gd name="connsiteY74" fmla="*/ 332069 h 461527"/>
              <a:gd name="connsiteX75" fmla="*/ 20337 w 741769"/>
              <a:gd name="connsiteY75" fmla="*/ 354285 h 461527"/>
              <a:gd name="connsiteX76" fmla="*/ 460 w 741769"/>
              <a:gd name="connsiteY76" fmla="*/ 361301 h 461527"/>
              <a:gd name="connsiteX77" fmla="*/ 39045 w 741769"/>
              <a:gd name="connsiteY77" fmla="*/ 384686 h 46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41769" h="461527">
                <a:moveTo>
                  <a:pt x="39045" y="384686"/>
                </a:moveTo>
                <a:cubicBezTo>
                  <a:pt x="42553" y="391701"/>
                  <a:pt x="36707" y="418594"/>
                  <a:pt x="36707" y="418594"/>
                </a:cubicBezTo>
                <a:cubicBezTo>
                  <a:pt x="42553" y="434964"/>
                  <a:pt x="42553" y="434964"/>
                  <a:pt x="42553" y="434964"/>
                </a:cubicBezTo>
                <a:cubicBezTo>
                  <a:pt x="50738" y="438472"/>
                  <a:pt x="68277" y="446656"/>
                  <a:pt x="81139" y="438472"/>
                </a:cubicBezTo>
                <a:cubicBezTo>
                  <a:pt x="96339" y="429117"/>
                  <a:pt x="98677" y="410409"/>
                  <a:pt x="98677" y="410409"/>
                </a:cubicBezTo>
                <a:cubicBezTo>
                  <a:pt x="148955" y="410409"/>
                  <a:pt x="148955" y="410409"/>
                  <a:pt x="148955" y="410409"/>
                </a:cubicBezTo>
                <a:cubicBezTo>
                  <a:pt x="148955" y="410409"/>
                  <a:pt x="170002" y="398717"/>
                  <a:pt x="175848" y="397548"/>
                </a:cubicBezTo>
                <a:cubicBezTo>
                  <a:pt x="181694" y="395209"/>
                  <a:pt x="234311" y="397548"/>
                  <a:pt x="234311" y="397548"/>
                </a:cubicBezTo>
                <a:cubicBezTo>
                  <a:pt x="234311" y="397548"/>
                  <a:pt x="234311" y="412748"/>
                  <a:pt x="254189" y="412748"/>
                </a:cubicBezTo>
                <a:cubicBezTo>
                  <a:pt x="274066" y="412748"/>
                  <a:pt x="283420" y="412748"/>
                  <a:pt x="283420" y="412748"/>
                </a:cubicBezTo>
                <a:cubicBezTo>
                  <a:pt x="320836" y="418594"/>
                  <a:pt x="320836" y="418594"/>
                  <a:pt x="320836" y="418594"/>
                </a:cubicBezTo>
                <a:cubicBezTo>
                  <a:pt x="341883" y="434964"/>
                  <a:pt x="341883" y="434964"/>
                  <a:pt x="341883" y="434964"/>
                </a:cubicBezTo>
                <a:cubicBezTo>
                  <a:pt x="351237" y="429117"/>
                  <a:pt x="351237" y="429117"/>
                  <a:pt x="351237" y="429117"/>
                </a:cubicBezTo>
                <a:cubicBezTo>
                  <a:pt x="374622" y="444318"/>
                  <a:pt x="374622" y="444318"/>
                  <a:pt x="374622" y="444318"/>
                </a:cubicBezTo>
                <a:cubicBezTo>
                  <a:pt x="383976" y="431456"/>
                  <a:pt x="383976" y="431456"/>
                  <a:pt x="383976" y="431456"/>
                </a:cubicBezTo>
                <a:cubicBezTo>
                  <a:pt x="398007" y="440810"/>
                  <a:pt x="398007" y="440810"/>
                  <a:pt x="398007" y="440810"/>
                </a:cubicBezTo>
                <a:cubicBezTo>
                  <a:pt x="417885" y="437302"/>
                  <a:pt x="417885" y="437302"/>
                  <a:pt x="417885" y="437302"/>
                </a:cubicBezTo>
                <a:cubicBezTo>
                  <a:pt x="429577" y="446656"/>
                  <a:pt x="429577" y="446656"/>
                  <a:pt x="429577" y="446656"/>
                </a:cubicBezTo>
                <a:cubicBezTo>
                  <a:pt x="438931" y="434964"/>
                  <a:pt x="438931" y="434964"/>
                  <a:pt x="438931" y="434964"/>
                </a:cubicBezTo>
                <a:cubicBezTo>
                  <a:pt x="458809" y="450164"/>
                  <a:pt x="458809" y="450164"/>
                  <a:pt x="458809" y="450164"/>
                </a:cubicBezTo>
                <a:cubicBezTo>
                  <a:pt x="458809" y="450164"/>
                  <a:pt x="456470" y="431456"/>
                  <a:pt x="479855" y="433795"/>
                </a:cubicBezTo>
                <a:cubicBezTo>
                  <a:pt x="503240" y="436133"/>
                  <a:pt x="488040" y="458349"/>
                  <a:pt x="503240" y="456010"/>
                </a:cubicBezTo>
                <a:cubicBezTo>
                  <a:pt x="518441" y="453672"/>
                  <a:pt x="540657" y="448995"/>
                  <a:pt x="540657" y="448995"/>
                </a:cubicBezTo>
                <a:cubicBezTo>
                  <a:pt x="540657" y="448995"/>
                  <a:pt x="567549" y="465365"/>
                  <a:pt x="585088" y="460688"/>
                </a:cubicBezTo>
                <a:cubicBezTo>
                  <a:pt x="602627" y="454841"/>
                  <a:pt x="582750" y="430287"/>
                  <a:pt x="582750" y="430287"/>
                </a:cubicBezTo>
                <a:cubicBezTo>
                  <a:pt x="582750" y="430287"/>
                  <a:pt x="614320" y="383517"/>
                  <a:pt x="627182" y="383517"/>
                </a:cubicBezTo>
                <a:cubicBezTo>
                  <a:pt x="633028" y="383517"/>
                  <a:pt x="652905" y="387024"/>
                  <a:pt x="673952" y="389363"/>
                </a:cubicBezTo>
                <a:cubicBezTo>
                  <a:pt x="671614" y="374162"/>
                  <a:pt x="671614" y="355454"/>
                  <a:pt x="668106" y="355454"/>
                </a:cubicBezTo>
                <a:cubicBezTo>
                  <a:pt x="662259" y="353116"/>
                  <a:pt x="662259" y="327392"/>
                  <a:pt x="662259" y="327392"/>
                </a:cubicBezTo>
                <a:cubicBezTo>
                  <a:pt x="662259" y="327392"/>
                  <a:pt x="609643" y="286468"/>
                  <a:pt x="636536" y="280622"/>
                </a:cubicBezTo>
                <a:cubicBezTo>
                  <a:pt x="663429" y="274776"/>
                  <a:pt x="668106" y="286468"/>
                  <a:pt x="668106" y="286468"/>
                </a:cubicBezTo>
                <a:cubicBezTo>
                  <a:pt x="668106" y="286468"/>
                  <a:pt x="693829" y="301668"/>
                  <a:pt x="709030" y="288807"/>
                </a:cubicBezTo>
                <a:cubicBezTo>
                  <a:pt x="724230" y="275945"/>
                  <a:pt x="741769" y="259575"/>
                  <a:pt x="741769" y="259575"/>
                </a:cubicBezTo>
                <a:cubicBezTo>
                  <a:pt x="714876" y="244375"/>
                  <a:pt x="714876" y="244375"/>
                  <a:pt x="714876" y="244375"/>
                </a:cubicBezTo>
                <a:cubicBezTo>
                  <a:pt x="714876" y="244375"/>
                  <a:pt x="730076" y="228005"/>
                  <a:pt x="705522" y="222159"/>
                </a:cubicBezTo>
                <a:cubicBezTo>
                  <a:pt x="679798" y="216313"/>
                  <a:pt x="661090" y="219820"/>
                  <a:pt x="661090" y="219820"/>
                </a:cubicBezTo>
                <a:cubicBezTo>
                  <a:pt x="657582" y="191758"/>
                  <a:pt x="657582" y="191758"/>
                  <a:pt x="657582" y="191758"/>
                </a:cubicBezTo>
                <a:cubicBezTo>
                  <a:pt x="618997" y="178896"/>
                  <a:pt x="618997" y="178896"/>
                  <a:pt x="618997" y="178896"/>
                </a:cubicBezTo>
                <a:cubicBezTo>
                  <a:pt x="618997" y="178896"/>
                  <a:pt x="613151" y="140311"/>
                  <a:pt x="597950" y="135634"/>
                </a:cubicBezTo>
                <a:cubicBezTo>
                  <a:pt x="582750" y="132126"/>
                  <a:pt x="572227" y="122772"/>
                  <a:pt x="572227" y="122772"/>
                </a:cubicBezTo>
                <a:cubicBezTo>
                  <a:pt x="580411" y="100556"/>
                  <a:pt x="580411" y="100556"/>
                  <a:pt x="580411" y="100556"/>
                </a:cubicBezTo>
                <a:cubicBezTo>
                  <a:pt x="565211" y="81848"/>
                  <a:pt x="565211" y="81848"/>
                  <a:pt x="565211" y="81848"/>
                </a:cubicBezTo>
                <a:cubicBezTo>
                  <a:pt x="565211" y="81848"/>
                  <a:pt x="592104" y="56124"/>
                  <a:pt x="571057" y="46770"/>
                </a:cubicBezTo>
                <a:cubicBezTo>
                  <a:pt x="550011" y="37416"/>
                  <a:pt x="506748" y="17539"/>
                  <a:pt x="506748" y="17539"/>
                </a:cubicBezTo>
                <a:cubicBezTo>
                  <a:pt x="463486" y="39755"/>
                  <a:pt x="463486" y="39755"/>
                  <a:pt x="463486" y="39755"/>
                </a:cubicBezTo>
                <a:cubicBezTo>
                  <a:pt x="459978" y="21047"/>
                  <a:pt x="459978" y="21047"/>
                  <a:pt x="459978" y="21047"/>
                </a:cubicBezTo>
                <a:cubicBezTo>
                  <a:pt x="409700" y="9354"/>
                  <a:pt x="409700" y="9354"/>
                  <a:pt x="409700" y="9354"/>
                </a:cubicBezTo>
                <a:cubicBezTo>
                  <a:pt x="398007" y="21047"/>
                  <a:pt x="398007" y="21047"/>
                  <a:pt x="398007" y="21047"/>
                </a:cubicBezTo>
                <a:cubicBezTo>
                  <a:pt x="398007" y="21047"/>
                  <a:pt x="395669" y="8185"/>
                  <a:pt x="380468" y="5846"/>
                </a:cubicBezTo>
                <a:cubicBezTo>
                  <a:pt x="365268" y="3508"/>
                  <a:pt x="343052" y="0"/>
                  <a:pt x="343052" y="0"/>
                </a:cubicBezTo>
                <a:cubicBezTo>
                  <a:pt x="343052" y="0"/>
                  <a:pt x="316159" y="29231"/>
                  <a:pt x="316159" y="24554"/>
                </a:cubicBezTo>
                <a:cubicBezTo>
                  <a:pt x="316159" y="18708"/>
                  <a:pt x="306805" y="36247"/>
                  <a:pt x="306805" y="36247"/>
                </a:cubicBezTo>
                <a:cubicBezTo>
                  <a:pt x="306805" y="36247"/>
                  <a:pt x="285759" y="24554"/>
                  <a:pt x="275235" y="24554"/>
                </a:cubicBezTo>
                <a:cubicBezTo>
                  <a:pt x="265881" y="24554"/>
                  <a:pt x="236650" y="49109"/>
                  <a:pt x="231973" y="58463"/>
                </a:cubicBezTo>
                <a:cubicBezTo>
                  <a:pt x="228465" y="67817"/>
                  <a:pt x="258865" y="86525"/>
                  <a:pt x="258865" y="86525"/>
                </a:cubicBezTo>
                <a:cubicBezTo>
                  <a:pt x="258865" y="86525"/>
                  <a:pt x="244835" y="98218"/>
                  <a:pt x="233142" y="98218"/>
                </a:cubicBezTo>
                <a:cubicBezTo>
                  <a:pt x="221449" y="98218"/>
                  <a:pt x="207418" y="88864"/>
                  <a:pt x="207418" y="88864"/>
                </a:cubicBezTo>
                <a:cubicBezTo>
                  <a:pt x="215603" y="113418"/>
                  <a:pt x="215603" y="113418"/>
                  <a:pt x="215603" y="113418"/>
                </a:cubicBezTo>
                <a:cubicBezTo>
                  <a:pt x="215603" y="113418"/>
                  <a:pt x="189879" y="104064"/>
                  <a:pt x="186372" y="116926"/>
                </a:cubicBezTo>
                <a:cubicBezTo>
                  <a:pt x="182864" y="129788"/>
                  <a:pt x="189879" y="144988"/>
                  <a:pt x="189879" y="144988"/>
                </a:cubicBezTo>
                <a:cubicBezTo>
                  <a:pt x="189879" y="144988"/>
                  <a:pt x="166494" y="142649"/>
                  <a:pt x="175848" y="157850"/>
                </a:cubicBezTo>
                <a:cubicBezTo>
                  <a:pt x="185202" y="173050"/>
                  <a:pt x="199233" y="192927"/>
                  <a:pt x="185202" y="195266"/>
                </a:cubicBezTo>
                <a:cubicBezTo>
                  <a:pt x="171171" y="197605"/>
                  <a:pt x="193387" y="180066"/>
                  <a:pt x="173510" y="180066"/>
                </a:cubicBezTo>
                <a:cubicBezTo>
                  <a:pt x="153632" y="180066"/>
                  <a:pt x="138432" y="192927"/>
                  <a:pt x="138432" y="192927"/>
                </a:cubicBezTo>
                <a:cubicBezTo>
                  <a:pt x="130247" y="208128"/>
                  <a:pt x="130247" y="208128"/>
                  <a:pt x="130247" y="208128"/>
                </a:cubicBezTo>
                <a:cubicBezTo>
                  <a:pt x="115047" y="192927"/>
                  <a:pt x="115047" y="192927"/>
                  <a:pt x="115047" y="192927"/>
                </a:cubicBezTo>
                <a:cubicBezTo>
                  <a:pt x="111539" y="211636"/>
                  <a:pt x="111539" y="211636"/>
                  <a:pt x="111539" y="211636"/>
                </a:cubicBezTo>
                <a:cubicBezTo>
                  <a:pt x="76461" y="211636"/>
                  <a:pt x="76461" y="211636"/>
                  <a:pt x="76461" y="211636"/>
                </a:cubicBezTo>
                <a:cubicBezTo>
                  <a:pt x="76461" y="211636"/>
                  <a:pt x="72954" y="199943"/>
                  <a:pt x="56584" y="202282"/>
                </a:cubicBezTo>
                <a:cubicBezTo>
                  <a:pt x="41384" y="204620"/>
                  <a:pt x="9814" y="211636"/>
                  <a:pt x="9814" y="211636"/>
                </a:cubicBezTo>
                <a:cubicBezTo>
                  <a:pt x="9814" y="211636"/>
                  <a:pt x="25014" y="236190"/>
                  <a:pt x="25014" y="245544"/>
                </a:cubicBezTo>
                <a:cubicBezTo>
                  <a:pt x="25014" y="254898"/>
                  <a:pt x="46061" y="271268"/>
                  <a:pt x="46061" y="271268"/>
                </a:cubicBezTo>
                <a:cubicBezTo>
                  <a:pt x="46061" y="271268"/>
                  <a:pt x="61261" y="293484"/>
                  <a:pt x="57753" y="300499"/>
                </a:cubicBezTo>
                <a:cubicBezTo>
                  <a:pt x="54245" y="307515"/>
                  <a:pt x="49568" y="322715"/>
                  <a:pt x="49568" y="322715"/>
                </a:cubicBezTo>
                <a:cubicBezTo>
                  <a:pt x="22676" y="332069"/>
                  <a:pt x="22676" y="332069"/>
                  <a:pt x="22676" y="332069"/>
                </a:cubicBezTo>
                <a:cubicBezTo>
                  <a:pt x="22676" y="332069"/>
                  <a:pt x="26183" y="354285"/>
                  <a:pt x="20337" y="354285"/>
                </a:cubicBezTo>
                <a:cubicBezTo>
                  <a:pt x="14491" y="354285"/>
                  <a:pt x="-3048" y="350777"/>
                  <a:pt x="460" y="361301"/>
                </a:cubicBezTo>
                <a:cubicBezTo>
                  <a:pt x="8644" y="370655"/>
                  <a:pt x="35537" y="376501"/>
                  <a:pt x="39045" y="384686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5" name="Полилиния: фигура 964">
            <a:extLst>
              <a:ext uri="{FF2B5EF4-FFF2-40B4-BE49-F238E27FC236}">
                <a16:creationId xmlns:a16="http://schemas.microsoft.com/office/drawing/2014/main" id="{079F8414-469E-4101-B6AB-676F9FD791A1}"/>
              </a:ext>
            </a:extLst>
          </p:cNvPr>
          <p:cNvSpPr/>
          <p:nvPr/>
        </p:nvSpPr>
        <p:spPr>
          <a:xfrm>
            <a:off x="6083136" y="4555479"/>
            <a:ext cx="741769" cy="461527"/>
          </a:xfrm>
          <a:custGeom>
            <a:avLst/>
            <a:gdLst>
              <a:gd name="connsiteX0" fmla="*/ 39045 w 741769"/>
              <a:gd name="connsiteY0" fmla="*/ 384686 h 461527"/>
              <a:gd name="connsiteX1" fmla="*/ 36707 w 741769"/>
              <a:gd name="connsiteY1" fmla="*/ 418594 h 461527"/>
              <a:gd name="connsiteX2" fmla="*/ 42553 w 741769"/>
              <a:gd name="connsiteY2" fmla="*/ 434964 h 461527"/>
              <a:gd name="connsiteX3" fmla="*/ 81139 w 741769"/>
              <a:gd name="connsiteY3" fmla="*/ 438472 h 461527"/>
              <a:gd name="connsiteX4" fmla="*/ 98677 w 741769"/>
              <a:gd name="connsiteY4" fmla="*/ 410409 h 461527"/>
              <a:gd name="connsiteX5" fmla="*/ 148955 w 741769"/>
              <a:gd name="connsiteY5" fmla="*/ 410409 h 461527"/>
              <a:gd name="connsiteX6" fmla="*/ 175848 w 741769"/>
              <a:gd name="connsiteY6" fmla="*/ 397548 h 461527"/>
              <a:gd name="connsiteX7" fmla="*/ 234311 w 741769"/>
              <a:gd name="connsiteY7" fmla="*/ 397548 h 461527"/>
              <a:gd name="connsiteX8" fmla="*/ 254189 w 741769"/>
              <a:gd name="connsiteY8" fmla="*/ 412748 h 461527"/>
              <a:gd name="connsiteX9" fmla="*/ 283420 w 741769"/>
              <a:gd name="connsiteY9" fmla="*/ 412748 h 461527"/>
              <a:gd name="connsiteX10" fmla="*/ 320836 w 741769"/>
              <a:gd name="connsiteY10" fmla="*/ 418594 h 461527"/>
              <a:gd name="connsiteX11" fmla="*/ 341883 w 741769"/>
              <a:gd name="connsiteY11" fmla="*/ 434964 h 461527"/>
              <a:gd name="connsiteX12" fmla="*/ 351237 w 741769"/>
              <a:gd name="connsiteY12" fmla="*/ 429117 h 461527"/>
              <a:gd name="connsiteX13" fmla="*/ 374622 w 741769"/>
              <a:gd name="connsiteY13" fmla="*/ 444318 h 461527"/>
              <a:gd name="connsiteX14" fmla="*/ 383976 w 741769"/>
              <a:gd name="connsiteY14" fmla="*/ 431456 h 461527"/>
              <a:gd name="connsiteX15" fmla="*/ 398007 w 741769"/>
              <a:gd name="connsiteY15" fmla="*/ 440810 h 461527"/>
              <a:gd name="connsiteX16" fmla="*/ 417885 w 741769"/>
              <a:gd name="connsiteY16" fmla="*/ 437302 h 461527"/>
              <a:gd name="connsiteX17" fmla="*/ 429577 w 741769"/>
              <a:gd name="connsiteY17" fmla="*/ 446656 h 461527"/>
              <a:gd name="connsiteX18" fmla="*/ 438931 w 741769"/>
              <a:gd name="connsiteY18" fmla="*/ 434964 h 461527"/>
              <a:gd name="connsiteX19" fmla="*/ 458809 w 741769"/>
              <a:gd name="connsiteY19" fmla="*/ 450164 h 461527"/>
              <a:gd name="connsiteX20" fmla="*/ 479855 w 741769"/>
              <a:gd name="connsiteY20" fmla="*/ 433795 h 461527"/>
              <a:gd name="connsiteX21" fmla="*/ 503240 w 741769"/>
              <a:gd name="connsiteY21" fmla="*/ 456010 h 461527"/>
              <a:gd name="connsiteX22" fmla="*/ 540657 w 741769"/>
              <a:gd name="connsiteY22" fmla="*/ 448995 h 461527"/>
              <a:gd name="connsiteX23" fmla="*/ 585088 w 741769"/>
              <a:gd name="connsiteY23" fmla="*/ 460688 h 461527"/>
              <a:gd name="connsiteX24" fmla="*/ 582750 w 741769"/>
              <a:gd name="connsiteY24" fmla="*/ 430287 h 461527"/>
              <a:gd name="connsiteX25" fmla="*/ 627182 w 741769"/>
              <a:gd name="connsiteY25" fmla="*/ 383517 h 461527"/>
              <a:gd name="connsiteX26" fmla="*/ 673952 w 741769"/>
              <a:gd name="connsiteY26" fmla="*/ 389363 h 461527"/>
              <a:gd name="connsiteX27" fmla="*/ 668106 w 741769"/>
              <a:gd name="connsiteY27" fmla="*/ 355454 h 461527"/>
              <a:gd name="connsiteX28" fmla="*/ 662259 w 741769"/>
              <a:gd name="connsiteY28" fmla="*/ 327392 h 461527"/>
              <a:gd name="connsiteX29" fmla="*/ 636536 w 741769"/>
              <a:gd name="connsiteY29" fmla="*/ 280622 h 461527"/>
              <a:gd name="connsiteX30" fmla="*/ 668106 w 741769"/>
              <a:gd name="connsiteY30" fmla="*/ 286468 h 461527"/>
              <a:gd name="connsiteX31" fmla="*/ 709030 w 741769"/>
              <a:gd name="connsiteY31" fmla="*/ 288807 h 461527"/>
              <a:gd name="connsiteX32" fmla="*/ 741769 w 741769"/>
              <a:gd name="connsiteY32" fmla="*/ 259575 h 461527"/>
              <a:gd name="connsiteX33" fmla="*/ 714876 w 741769"/>
              <a:gd name="connsiteY33" fmla="*/ 244375 h 461527"/>
              <a:gd name="connsiteX34" fmla="*/ 705522 w 741769"/>
              <a:gd name="connsiteY34" fmla="*/ 222159 h 461527"/>
              <a:gd name="connsiteX35" fmla="*/ 661090 w 741769"/>
              <a:gd name="connsiteY35" fmla="*/ 219820 h 461527"/>
              <a:gd name="connsiteX36" fmla="*/ 657582 w 741769"/>
              <a:gd name="connsiteY36" fmla="*/ 191758 h 461527"/>
              <a:gd name="connsiteX37" fmla="*/ 618997 w 741769"/>
              <a:gd name="connsiteY37" fmla="*/ 178896 h 461527"/>
              <a:gd name="connsiteX38" fmla="*/ 597950 w 741769"/>
              <a:gd name="connsiteY38" fmla="*/ 135634 h 461527"/>
              <a:gd name="connsiteX39" fmla="*/ 572227 w 741769"/>
              <a:gd name="connsiteY39" fmla="*/ 122772 h 461527"/>
              <a:gd name="connsiteX40" fmla="*/ 580411 w 741769"/>
              <a:gd name="connsiteY40" fmla="*/ 100556 h 461527"/>
              <a:gd name="connsiteX41" fmla="*/ 565211 w 741769"/>
              <a:gd name="connsiteY41" fmla="*/ 81848 h 461527"/>
              <a:gd name="connsiteX42" fmla="*/ 571057 w 741769"/>
              <a:gd name="connsiteY42" fmla="*/ 46770 h 461527"/>
              <a:gd name="connsiteX43" fmla="*/ 506748 w 741769"/>
              <a:gd name="connsiteY43" fmla="*/ 17539 h 461527"/>
              <a:gd name="connsiteX44" fmla="*/ 463486 w 741769"/>
              <a:gd name="connsiteY44" fmla="*/ 39755 h 461527"/>
              <a:gd name="connsiteX45" fmla="*/ 459978 w 741769"/>
              <a:gd name="connsiteY45" fmla="*/ 21047 h 461527"/>
              <a:gd name="connsiteX46" fmla="*/ 409700 w 741769"/>
              <a:gd name="connsiteY46" fmla="*/ 9354 h 461527"/>
              <a:gd name="connsiteX47" fmla="*/ 398007 w 741769"/>
              <a:gd name="connsiteY47" fmla="*/ 21047 h 461527"/>
              <a:gd name="connsiteX48" fmla="*/ 380468 w 741769"/>
              <a:gd name="connsiteY48" fmla="*/ 5846 h 461527"/>
              <a:gd name="connsiteX49" fmla="*/ 343052 w 741769"/>
              <a:gd name="connsiteY49" fmla="*/ 0 h 461527"/>
              <a:gd name="connsiteX50" fmla="*/ 316159 w 741769"/>
              <a:gd name="connsiteY50" fmla="*/ 24554 h 461527"/>
              <a:gd name="connsiteX51" fmla="*/ 306805 w 741769"/>
              <a:gd name="connsiteY51" fmla="*/ 36247 h 461527"/>
              <a:gd name="connsiteX52" fmla="*/ 275235 w 741769"/>
              <a:gd name="connsiteY52" fmla="*/ 24554 h 461527"/>
              <a:gd name="connsiteX53" fmla="*/ 231973 w 741769"/>
              <a:gd name="connsiteY53" fmla="*/ 58463 h 461527"/>
              <a:gd name="connsiteX54" fmla="*/ 258865 w 741769"/>
              <a:gd name="connsiteY54" fmla="*/ 86525 h 461527"/>
              <a:gd name="connsiteX55" fmla="*/ 233142 w 741769"/>
              <a:gd name="connsiteY55" fmla="*/ 98218 h 461527"/>
              <a:gd name="connsiteX56" fmla="*/ 207418 w 741769"/>
              <a:gd name="connsiteY56" fmla="*/ 88864 h 461527"/>
              <a:gd name="connsiteX57" fmla="*/ 215603 w 741769"/>
              <a:gd name="connsiteY57" fmla="*/ 113418 h 461527"/>
              <a:gd name="connsiteX58" fmla="*/ 186372 w 741769"/>
              <a:gd name="connsiteY58" fmla="*/ 116926 h 461527"/>
              <a:gd name="connsiteX59" fmla="*/ 189879 w 741769"/>
              <a:gd name="connsiteY59" fmla="*/ 144988 h 461527"/>
              <a:gd name="connsiteX60" fmla="*/ 175848 w 741769"/>
              <a:gd name="connsiteY60" fmla="*/ 157850 h 461527"/>
              <a:gd name="connsiteX61" fmla="*/ 185202 w 741769"/>
              <a:gd name="connsiteY61" fmla="*/ 195266 h 461527"/>
              <a:gd name="connsiteX62" fmla="*/ 173510 w 741769"/>
              <a:gd name="connsiteY62" fmla="*/ 180066 h 461527"/>
              <a:gd name="connsiteX63" fmla="*/ 138432 w 741769"/>
              <a:gd name="connsiteY63" fmla="*/ 192927 h 461527"/>
              <a:gd name="connsiteX64" fmla="*/ 130247 w 741769"/>
              <a:gd name="connsiteY64" fmla="*/ 208128 h 461527"/>
              <a:gd name="connsiteX65" fmla="*/ 115047 w 741769"/>
              <a:gd name="connsiteY65" fmla="*/ 192927 h 461527"/>
              <a:gd name="connsiteX66" fmla="*/ 111539 w 741769"/>
              <a:gd name="connsiteY66" fmla="*/ 211636 h 461527"/>
              <a:gd name="connsiteX67" fmla="*/ 76461 w 741769"/>
              <a:gd name="connsiteY67" fmla="*/ 211636 h 461527"/>
              <a:gd name="connsiteX68" fmla="*/ 56584 w 741769"/>
              <a:gd name="connsiteY68" fmla="*/ 202282 h 461527"/>
              <a:gd name="connsiteX69" fmla="*/ 9814 w 741769"/>
              <a:gd name="connsiteY69" fmla="*/ 211636 h 461527"/>
              <a:gd name="connsiteX70" fmla="*/ 25014 w 741769"/>
              <a:gd name="connsiteY70" fmla="*/ 245544 h 461527"/>
              <a:gd name="connsiteX71" fmla="*/ 46061 w 741769"/>
              <a:gd name="connsiteY71" fmla="*/ 271268 h 461527"/>
              <a:gd name="connsiteX72" fmla="*/ 57753 w 741769"/>
              <a:gd name="connsiteY72" fmla="*/ 300499 h 461527"/>
              <a:gd name="connsiteX73" fmla="*/ 49568 w 741769"/>
              <a:gd name="connsiteY73" fmla="*/ 322715 h 461527"/>
              <a:gd name="connsiteX74" fmla="*/ 22676 w 741769"/>
              <a:gd name="connsiteY74" fmla="*/ 332069 h 461527"/>
              <a:gd name="connsiteX75" fmla="*/ 20337 w 741769"/>
              <a:gd name="connsiteY75" fmla="*/ 354285 h 461527"/>
              <a:gd name="connsiteX76" fmla="*/ 460 w 741769"/>
              <a:gd name="connsiteY76" fmla="*/ 361301 h 461527"/>
              <a:gd name="connsiteX77" fmla="*/ 39045 w 741769"/>
              <a:gd name="connsiteY77" fmla="*/ 384686 h 46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41769" h="461527">
                <a:moveTo>
                  <a:pt x="39045" y="384686"/>
                </a:moveTo>
                <a:cubicBezTo>
                  <a:pt x="42553" y="391701"/>
                  <a:pt x="36707" y="418594"/>
                  <a:pt x="36707" y="418594"/>
                </a:cubicBezTo>
                <a:cubicBezTo>
                  <a:pt x="42553" y="434964"/>
                  <a:pt x="42553" y="434964"/>
                  <a:pt x="42553" y="434964"/>
                </a:cubicBezTo>
                <a:cubicBezTo>
                  <a:pt x="50738" y="438472"/>
                  <a:pt x="68277" y="446656"/>
                  <a:pt x="81139" y="438472"/>
                </a:cubicBezTo>
                <a:cubicBezTo>
                  <a:pt x="96339" y="429117"/>
                  <a:pt x="98677" y="410409"/>
                  <a:pt x="98677" y="410409"/>
                </a:cubicBezTo>
                <a:cubicBezTo>
                  <a:pt x="148955" y="410409"/>
                  <a:pt x="148955" y="410409"/>
                  <a:pt x="148955" y="410409"/>
                </a:cubicBezTo>
                <a:cubicBezTo>
                  <a:pt x="148955" y="410409"/>
                  <a:pt x="170002" y="398717"/>
                  <a:pt x="175848" y="397548"/>
                </a:cubicBezTo>
                <a:cubicBezTo>
                  <a:pt x="181694" y="395209"/>
                  <a:pt x="234311" y="397548"/>
                  <a:pt x="234311" y="397548"/>
                </a:cubicBezTo>
                <a:cubicBezTo>
                  <a:pt x="234311" y="397548"/>
                  <a:pt x="234311" y="412748"/>
                  <a:pt x="254189" y="412748"/>
                </a:cubicBezTo>
                <a:cubicBezTo>
                  <a:pt x="274066" y="412748"/>
                  <a:pt x="283420" y="412748"/>
                  <a:pt x="283420" y="412748"/>
                </a:cubicBezTo>
                <a:cubicBezTo>
                  <a:pt x="320836" y="418594"/>
                  <a:pt x="320836" y="418594"/>
                  <a:pt x="320836" y="418594"/>
                </a:cubicBezTo>
                <a:cubicBezTo>
                  <a:pt x="341883" y="434964"/>
                  <a:pt x="341883" y="434964"/>
                  <a:pt x="341883" y="434964"/>
                </a:cubicBezTo>
                <a:cubicBezTo>
                  <a:pt x="351237" y="429117"/>
                  <a:pt x="351237" y="429117"/>
                  <a:pt x="351237" y="429117"/>
                </a:cubicBezTo>
                <a:cubicBezTo>
                  <a:pt x="374622" y="444318"/>
                  <a:pt x="374622" y="444318"/>
                  <a:pt x="374622" y="444318"/>
                </a:cubicBezTo>
                <a:cubicBezTo>
                  <a:pt x="383976" y="431456"/>
                  <a:pt x="383976" y="431456"/>
                  <a:pt x="383976" y="431456"/>
                </a:cubicBezTo>
                <a:cubicBezTo>
                  <a:pt x="398007" y="440810"/>
                  <a:pt x="398007" y="440810"/>
                  <a:pt x="398007" y="440810"/>
                </a:cubicBezTo>
                <a:cubicBezTo>
                  <a:pt x="417885" y="437302"/>
                  <a:pt x="417885" y="437302"/>
                  <a:pt x="417885" y="437302"/>
                </a:cubicBezTo>
                <a:cubicBezTo>
                  <a:pt x="429577" y="446656"/>
                  <a:pt x="429577" y="446656"/>
                  <a:pt x="429577" y="446656"/>
                </a:cubicBezTo>
                <a:cubicBezTo>
                  <a:pt x="438931" y="434964"/>
                  <a:pt x="438931" y="434964"/>
                  <a:pt x="438931" y="434964"/>
                </a:cubicBezTo>
                <a:cubicBezTo>
                  <a:pt x="458809" y="450164"/>
                  <a:pt x="458809" y="450164"/>
                  <a:pt x="458809" y="450164"/>
                </a:cubicBezTo>
                <a:cubicBezTo>
                  <a:pt x="458809" y="450164"/>
                  <a:pt x="456470" y="431456"/>
                  <a:pt x="479855" y="433795"/>
                </a:cubicBezTo>
                <a:cubicBezTo>
                  <a:pt x="503240" y="436133"/>
                  <a:pt x="488040" y="458349"/>
                  <a:pt x="503240" y="456010"/>
                </a:cubicBezTo>
                <a:cubicBezTo>
                  <a:pt x="518441" y="453672"/>
                  <a:pt x="540657" y="448995"/>
                  <a:pt x="540657" y="448995"/>
                </a:cubicBezTo>
                <a:cubicBezTo>
                  <a:pt x="540657" y="448995"/>
                  <a:pt x="567549" y="465365"/>
                  <a:pt x="585088" y="460688"/>
                </a:cubicBezTo>
                <a:cubicBezTo>
                  <a:pt x="602627" y="454841"/>
                  <a:pt x="582750" y="430287"/>
                  <a:pt x="582750" y="430287"/>
                </a:cubicBezTo>
                <a:cubicBezTo>
                  <a:pt x="582750" y="430287"/>
                  <a:pt x="614320" y="383517"/>
                  <a:pt x="627182" y="383517"/>
                </a:cubicBezTo>
                <a:cubicBezTo>
                  <a:pt x="633028" y="383517"/>
                  <a:pt x="652905" y="387024"/>
                  <a:pt x="673952" y="389363"/>
                </a:cubicBezTo>
                <a:cubicBezTo>
                  <a:pt x="671614" y="374162"/>
                  <a:pt x="671614" y="355454"/>
                  <a:pt x="668106" y="355454"/>
                </a:cubicBezTo>
                <a:cubicBezTo>
                  <a:pt x="662259" y="353116"/>
                  <a:pt x="662259" y="327392"/>
                  <a:pt x="662259" y="327392"/>
                </a:cubicBezTo>
                <a:cubicBezTo>
                  <a:pt x="662259" y="327392"/>
                  <a:pt x="609643" y="286468"/>
                  <a:pt x="636536" y="280622"/>
                </a:cubicBezTo>
                <a:cubicBezTo>
                  <a:pt x="663429" y="274776"/>
                  <a:pt x="668106" y="286468"/>
                  <a:pt x="668106" y="286468"/>
                </a:cubicBezTo>
                <a:cubicBezTo>
                  <a:pt x="668106" y="286468"/>
                  <a:pt x="693829" y="301668"/>
                  <a:pt x="709030" y="288807"/>
                </a:cubicBezTo>
                <a:cubicBezTo>
                  <a:pt x="724230" y="275945"/>
                  <a:pt x="741769" y="259575"/>
                  <a:pt x="741769" y="259575"/>
                </a:cubicBezTo>
                <a:cubicBezTo>
                  <a:pt x="714876" y="244375"/>
                  <a:pt x="714876" y="244375"/>
                  <a:pt x="714876" y="244375"/>
                </a:cubicBezTo>
                <a:cubicBezTo>
                  <a:pt x="714876" y="244375"/>
                  <a:pt x="730076" y="228005"/>
                  <a:pt x="705522" y="222159"/>
                </a:cubicBezTo>
                <a:cubicBezTo>
                  <a:pt x="679798" y="216313"/>
                  <a:pt x="661090" y="219820"/>
                  <a:pt x="661090" y="219820"/>
                </a:cubicBezTo>
                <a:cubicBezTo>
                  <a:pt x="657582" y="191758"/>
                  <a:pt x="657582" y="191758"/>
                  <a:pt x="657582" y="191758"/>
                </a:cubicBezTo>
                <a:cubicBezTo>
                  <a:pt x="618997" y="178896"/>
                  <a:pt x="618997" y="178896"/>
                  <a:pt x="618997" y="178896"/>
                </a:cubicBezTo>
                <a:cubicBezTo>
                  <a:pt x="618997" y="178896"/>
                  <a:pt x="613151" y="140311"/>
                  <a:pt x="597950" y="135634"/>
                </a:cubicBezTo>
                <a:cubicBezTo>
                  <a:pt x="582750" y="132126"/>
                  <a:pt x="572227" y="122772"/>
                  <a:pt x="572227" y="122772"/>
                </a:cubicBezTo>
                <a:cubicBezTo>
                  <a:pt x="580411" y="100556"/>
                  <a:pt x="580411" y="100556"/>
                  <a:pt x="580411" y="100556"/>
                </a:cubicBezTo>
                <a:cubicBezTo>
                  <a:pt x="565211" y="81848"/>
                  <a:pt x="565211" y="81848"/>
                  <a:pt x="565211" y="81848"/>
                </a:cubicBezTo>
                <a:cubicBezTo>
                  <a:pt x="565211" y="81848"/>
                  <a:pt x="592104" y="56124"/>
                  <a:pt x="571057" y="46770"/>
                </a:cubicBezTo>
                <a:cubicBezTo>
                  <a:pt x="550011" y="37416"/>
                  <a:pt x="506748" y="17539"/>
                  <a:pt x="506748" y="17539"/>
                </a:cubicBezTo>
                <a:cubicBezTo>
                  <a:pt x="463486" y="39755"/>
                  <a:pt x="463486" y="39755"/>
                  <a:pt x="463486" y="39755"/>
                </a:cubicBezTo>
                <a:cubicBezTo>
                  <a:pt x="459978" y="21047"/>
                  <a:pt x="459978" y="21047"/>
                  <a:pt x="459978" y="21047"/>
                </a:cubicBezTo>
                <a:cubicBezTo>
                  <a:pt x="409700" y="9354"/>
                  <a:pt x="409700" y="9354"/>
                  <a:pt x="409700" y="9354"/>
                </a:cubicBezTo>
                <a:cubicBezTo>
                  <a:pt x="398007" y="21047"/>
                  <a:pt x="398007" y="21047"/>
                  <a:pt x="398007" y="21047"/>
                </a:cubicBezTo>
                <a:cubicBezTo>
                  <a:pt x="398007" y="21047"/>
                  <a:pt x="395669" y="8185"/>
                  <a:pt x="380468" y="5846"/>
                </a:cubicBezTo>
                <a:cubicBezTo>
                  <a:pt x="365268" y="3508"/>
                  <a:pt x="343052" y="0"/>
                  <a:pt x="343052" y="0"/>
                </a:cubicBezTo>
                <a:cubicBezTo>
                  <a:pt x="343052" y="0"/>
                  <a:pt x="316159" y="29231"/>
                  <a:pt x="316159" y="24554"/>
                </a:cubicBezTo>
                <a:cubicBezTo>
                  <a:pt x="316159" y="18708"/>
                  <a:pt x="306805" y="36247"/>
                  <a:pt x="306805" y="36247"/>
                </a:cubicBezTo>
                <a:cubicBezTo>
                  <a:pt x="306805" y="36247"/>
                  <a:pt x="285759" y="24554"/>
                  <a:pt x="275235" y="24554"/>
                </a:cubicBezTo>
                <a:cubicBezTo>
                  <a:pt x="265881" y="24554"/>
                  <a:pt x="236650" y="49109"/>
                  <a:pt x="231973" y="58463"/>
                </a:cubicBezTo>
                <a:cubicBezTo>
                  <a:pt x="228465" y="67817"/>
                  <a:pt x="258865" y="86525"/>
                  <a:pt x="258865" y="86525"/>
                </a:cubicBezTo>
                <a:cubicBezTo>
                  <a:pt x="258865" y="86525"/>
                  <a:pt x="244835" y="98218"/>
                  <a:pt x="233142" y="98218"/>
                </a:cubicBezTo>
                <a:cubicBezTo>
                  <a:pt x="221449" y="98218"/>
                  <a:pt x="207418" y="88864"/>
                  <a:pt x="207418" y="88864"/>
                </a:cubicBezTo>
                <a:cubicBezTo>
                  <a:pt x="215603" y="113418"/>
                  <a:pt x="215603" y="113418"/>
                  <a:pt x="215603" y="113418"/>
                </a:cubicBezTo>
                <a:cubicBezTo>
                  <a:pt x="215603" y="113418"/>
                  <a:pt x="189879" y="104064"/>
                  <a:pt x="186372" y="116926"/>
                </a:cubicBezTo>
                <a:cubicBezTo>
                  <a:pt x="182864" y="129788"/>
                  <a:pt x="189879" y="144988"/>
                  <a:pt x="189879" y="144988"/>
                </a:cubicBezTo>
                <a:cubicBezTo>
                  <a:pt x="189879" y="144988"/>
                  <a:pt x="166494" y="142649"/>
                  <a:pt x="175848" y="157850"/>
                </a:cubicBezTo>
                <a:cubicBezTo>
                  <a:pt x="185202" y="173050"/>
                  <a:pt x="199233" y="192927"/>
                  <a:pt x="185202" y="195266"/>
                </a:cubicBezTo>
                <a:cubicBezTo>
                  <a:pt x="171171" y="197605"/>
                  <a:pt x="193387" y="180066"/>
                  <a:pt x="173510" y="180066"/>
                </a:cubicBezTo>
                <a:cubicBezTo>
                  <a:pt x="153632" y="180066"/>
                  <a:pt x="138432" y="192927"/>
                  <a:pt x="138432" y="192927"/>
                </a:cubicBezTo>
                <a:cubicBezTo>
                  <a:pt x="130247" y="208128"/>
                  <a:pt x="130247" y="208128"/>
                  <a:pt x="130247" y="208128"/>
                </a:cubicBezTo>
                <a:cubicBezTo>
                  <a:pt x="115047" y="192927"/>
                  <a:pt x="115047" y="192927"/>
                  <a:pt x="115047" y="192927"/>
                </a:cubicBezTo>
                <a:cubicBezTo>
                  <a:pt x="111539" y="211636"/>
                  <a:pt x="111539" y="211636"/>
                  <a:pt x="111539" y="211636"/>
                </a:cubicBezTo>
                <a:cubicBezTo>
                  <a:pt x="76461" y="211636"/>
                  <a:pt x="76461" y="211636"/>
                  <a:pt x="76461" y="211636"/>
                </a:cubicBezTo>
                <a:cubicBezTo>
                  <a:pt x="76461" y="211636"/>
                  <a:pt x="72954" y="199943"/>
                  <a:pt x="56584" y="202282"/>
                </a:cubicBezTo>
                <a:cubicBezTo>
                  <a:pt x="41384" y="204620"/>
                  <a:pt x="9814" y="211636"/>
                  <a:pt x="9814" y="211636"/>
                </a:cubicBezTo>
                <a:cubicBezTo>
                  <a:pt x="9814" y="211636"/>
                  <a:pt x="25014" y="236190"/>
                  <a:pt x="25014" y="245544"/>
                </a:cubicBezTo>
                <a:cubicBezTo>
                  <a:pt x="25014" y="254898"/>
                  <a:pt x="46061" y="271268"/>
                  <a:pt x="46061" y="271268"/>
                </a:cubicBezTo>
                <a:cubicBezTo>
                  <a:pt x="46061" y="271268"/>
                  <a:pt x="61261" y="293484"/>
                  <a:pt x="57753" y="300499"/>
                </a:cubicBezTo>
                <a:cubicBezTo>
                  <a:pt x="54245" y="307515"/>
                  <a:pt x="49568" y="322715"/>
                  <a:pt x="49568" y="322715"/>
                </a:cubicBezTo>
                <a:cubicBezTo>
                  <a:pt x="22676" y="332069"/>
                  <a:pt x="22676" y="332069"/>
                  <a:pt x="22676" y="332069"/>
                </a:cubicBezTo>
                <a:cubicBezTo>
                  <a:pt x="22676" y="332069"/>
                  <a:pt x="26183" y="354285"/>
                  <a:pt x="20337" y="354285"/>
                </a:cubicBezTo>
                <a:cubicBezTo>
                  <a:pt x="14491" y="354285"/>
                  <a:pt x="-3048" y="350777"/>
                  <a:pt x="460" y="361301"/>
                </a:cubicBezTo>
                <a:cubicBezTo>
                  <a:pt x="8644" y="370655"/>
                  <a:pt x="35537" y="376501"/>
                  <a:pt x="39045" y="384686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6" name="Полилиния: фигура 965">
            <a:extLst>
              <a:ext uri="{FF2B5EF4-FFF2-40B4-BE49-F238E27FC236}">
                <a16:creationId xmlns:a16="http://schemas.microsoft.com/office/drawing/2014/main" id="{B4E58399-5C4C-49AB-B377-0511CD277A9C}"/>
              </a:ext>
            </a:extLst>
          </p:cNvPr>
          <p:cNvSpPr/>
          <p:nvPr/>
        </p:nvSpPr>
        <p:spPr>
          <a:xfrm>
            <a:off x="5889499" y="4370970"/>
            <a:ext cx="553058" cy="223094"/>
          </a:xfrm>
          <a:custGeom>
            <a:avLst/>
            <a:gdLst>
              <a:gd name="connsiteX0" fmla="*/ 8185 w 553058"/>
              <a:gd name="connsiteY0" fmla="*/ 175155 h 223094"/>
              <a:gd name="connsiteX1" fmla="*/ 33908 w 553058"/>
              <a:gd name="connsiteY1" fmla="*/ 165801 h 223094"/>
              <a:gd name="connsiteX2" fmla="*/ 98218 w 553058"/>
              <a:gd name="connsiteY2" fmla="*/ 154109 h 223094"/>
              <a:gd name="connsiteX3" fmla="*/ 125110 w 553058"/>
              <a:gd name="connsiteY3" fmla="*/ 148263 h 223094"/>
              <a:gd name="connsiteX4" fmla="*/ 149665 w 553058"/>
              <a:gd name="connsiteY4" fmla="*/ 161124 h 223094"/>
              <a:gd name="connsiteX5" fmla="*/ 164865 w 553058"/>
              <a:gd name="connsiteY5" fmla="*/ 157616 h 223094"/>
              <a:gd name="connsiteX6" fmla="*/ 209297 w 553058"/>
              <a:gd name="connsiteY6" fmla="*/ 169309 h 223094"/>
              <a:gd name="connsiteX7" fmla="*/ 226836 w 553058"/>
              <a:gd name="connsiteY7" fmla="*/ 159955 h 223094"/>
              <a:gd name="connsiteX8" fmla="*/ 256067 w 553058"/>
              <a:gd name="connsiteY8" fmla="*/ 166971 h 223094"/>
              <a:gd name="connsiteX9" fmla="*/ 288806 w 553058"/>
              <a:gd name="connsiteY9" fmla="*/ 151770 h 223094"/>
              <a:gd name="connsiteX10" fmla="*/ 312192 w 553058"/>
              <a:gd name="connsiteY10" fmla="*/ 176325 h 223094"/>
              <a:gd name="connsiteX11" fmla="*/ 364808 w 553058"/>
              <a:gd name="connsiteY11" fmla="*/ 182171 h 223094"/>
              <a:gd name="connsiteX12" fmla="*/ 385855 w 553058"/>
              <a:gd name="connsiteY12" fmla="*/ 200879 h 223094"/>
              <a:gd name="connsiteX13" fmla="*/ 415086 w 553058"/>
              <a:gd name="connsiteY13" fmla="*/ 216079 h 223094"/>
              <a:gd name="connsiteX14" fmla="*/ 438472 w 553058"/>
              <a:gd name="connsiteY14" fmla="*/ 223095 h 223094"/>
              <a:gd name="connsiteX15" fmla="*/ 470041 w 553058"/>
              <a:gd name="connsiteY15" fmla="*/ 204387 h 223094"/>
              <a:gd name="connsiteX16" fmla="*/ 501611 w 553058"/>
              <a:gd name="connsiteY16" fmla="*/ 216079 h 223094"/>
              <a:gd name="connsiteX17" fmla="*/ 510965 w 553058"/>
              <a:gd name="connsiteY17" fmla="*/ 204387 h 223094"/>
              <a:gd name="connsiteX18" fmla="*/ 537858 w 553058"/>
              <a:gd name="connsiteY18" fmla="*/ 179832 h 223094"/>
              <a:gd name="connsiteX19" fmla="*/ 553059 w 553058"/>
              <a:gd name="connsiteY19" fmla="*/ 182171 h 223094"/>
              <a:gd name="connsiteX20" fmla="*/ 541366 w 553058"/>
              <a:gd name="connsiteY20" fmla="*/ 147093 h 223094"/>
              <a:gd name="connsiteX21" fmla="*/ 517981 w 553058"/>
              <a:gd name="connsiteY21" fmla="*/ 115523 h 223094"/>
              <a:gd name="connsiteX22" fmla="*/ 493426 w 553058"/>
              <a:gd name="connsiteY22" fmla="*/ 108508 h 223094"/>
              <a:gd name="connsiteX23" fmla="*/ 495765 w 553058"/>
              <a:gd name="connsiteY23" fmla="*/ 92138 h 223094"/>
              <a:gd name="connsiteX24" fmla="*/ 519150 w 553058"/>
              <a:gd name="connsiteY24" fmla="*/ 79276 h 223094"/>
              <a:gd name="connsiteX25" fmla="*/ 477057 w 553058"/>
              <a:gd name="connsiteY25" fmla="*/ 51214 h 223094"/>
              <a:gd name="connsiteX26" fmla="*/ 461857 w 553058"/>
              <a:gd name="connsiteY26" fmla="*/ 53553 h 223094"/>
              <a:gd name="connsiteX27" fmla="*/ 436133 w 553058"/>
              <a:gd name="connsiteY27" fmla="*/ 44198 h 223094"/>
              <a:gd name="connsiteX28" fmla="*/ 415086 w 553058"/>
              <a:gd name="connsiteY28" fmla="*/ 55891 h 223094"/>
              <a:gd name="connsiteX29" fmla="*/ 376501 w 553058"/>
              <a:gd name="connsiteY29" fmla="*/ 33675 h 223094"/>
              <a:gd name="connsiteX30" fmla="*/ 322715 w 553058"/>
              <a:gd name="connsiteY30" fmla="*/ 2105 h 223094"/>
              <a:gd name="connsiteX31" fmla="*/ 281791 w 553058"/>
              <a:gd name="connsiteY31" fmla="*/ 4444 h 223094"/>
              <a:gd name="connsiteX32" fmla="*/ 240867 w 553058"/>
              <a:gd name="connsiteY32" fmla="*/ 16136 h 223094"/>
              <a:gd name="connsiteX33" fmla="*/ 232682 w 553058"/>
              <a:gd name="connsiteY33" fmla="*/ 16136 h 223094"/>
              <a:gd name="connsiteX34" fmla="*/ 230344 w 553058"/>
              <a:gd name="connsiteY34" fmla="*/ 19644 h 223094"/>
              <a:gd name="connsiteX35" fmla="*/ 238528 w 553058"/>
              <a:gd name="connsiteY35" fmla="*/ 99154 h 223094"/>
              <a:gd name="connsiteX36" fmla="*/ 167204 w 553058"/>
              <a:gd name="connsiteY36" fmla="*/ 93307 h 223094"/>
              <a:gd name="connsiteX37" fmla="*/ 153172 w 553058"/>
              <a:gd name="connsiteY37" fmla="*/ 65245 h 223094"/>
              <a:gd name="connsiteX38" fmla="*/ 108741 w 553058"/>
              <a:gd name="connsiteY38" fmla="*/ 30167 h 223094"/>
              <a:gd name="connsiteX39" fmla="*/ 40924 w 553058"/>
              <a:gd name="connsiteY39" fmla="*/ 52383 h 223094"/>
              <a:gd name="connsiteX40" fmla="*/ 31570 w 553058"/>
              <a:gd name="connsiteY40" fmla="*/ 81615 h 223094"/>
              <a:gd name="connsiteX41" fmla="*/ 0 w 553058"/>
              <a:gd name="connsiteY41" fmla="*/ 124877 h 223094"/>
              <a:gd name="connsiteX42" fmla="*/ 11693 w 553058"/>
              <a:gd name="connsiteY42" fmla="*/ 190356 h 223094"/>
              <a:gd name="connsiteX43" fmla="*/ 8185 w 553058"/>
              <a:gd name="connsiteY43" fmla="*/ 175155 h 22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3058" h="223094">
                <a:moveTo>
                  <a:pt x="8185" y="175155"/>
                </a:moveTo>
                <a:cubicBezTo>
                  <a:pt x="14031" y="171648"/>
                  <a:pt x="22216" y="168140"/>
                  <a:pt x="33908" y="165801"/>
                </a:cubicBezTo>
                <a:cubicBezTo>
                  <a:pt x="72494" y="159955"/>
                  <a:pt x="86525" y="159955"/>
                  <a:pt x="98218" y="154109"/>
                </a:cubicBezTo>
                <a:cubicBezTo>
                  <a:pt x="109910" y="148263"/>
                  <a:pt x="113418" y="144755"/>
                  <a:pt x="125110" y="148263"/>
                </a:cubicBezTo>
                <a:cubicBezTo>
                  <a:pt x="136803" y="151770"/>
                  <a:pt x="149665" y="161124"/>
                  <a:pt x="149665" y="161124"/>
                </a:cubicBezTo>
                <a:cubicBezTo>
                  <a:pt x="149665" y="161124"/>
                  <a:pt x="159019" y="158786"/>
                  <a:pt x="164865" y="157616"/>
                </a:cubicBezTo>
                <a:cubicBezTo>
                  <a:pt x="170711" y="155278"/>
                  <a:pt x="209297" y="169309"/>
                  <a:pt x="209297" y="169309"/>
                </a:cubicBezTo>
                <a:cubicBezTo>
                  <a:pt x="209297" y="169309"/>
                  <a:pt x="217482" y="159955"/>
                  <a:pt x="226836" y="159955"/>
                </a:cubicBezTo>
                <a:cubicBezTo>
                  <a:pt x="236190" y="159955"/>
                  <a:pt x="240867" y="166971"/>
                  <a:pt x="256067" y="166971"/>
                </a:cubicBezTo>
                <a:cubicBezTo>
                  <a:pt x="271268" y="166971"/>
                  <a:pt x="277114" y="151770"/>
                  <a:pt x="288806" y="151770"/>
                </a:cubicBezTo>
                <a:cubicBezTo>
                  <a:pt x="300499" y="151770"/>
                  <a:pt x="312192" y="176325"/>
                  <a:pt x="312192" y="176325"/>
                </a:cubicBezTo>
                <a:cubicBezTo>
                  <a:pt x="312192" y="176325"/>
                  <a:pt x="353116" y="178663"/>
                  <a:pt x="364808" y="182171"/>
                </a:cubicBezTo>
                <a:cubicBezTo>
                  <a:pt x="376501" y="185679"/>
                  <a:pt x="385855" y="200879"/>
                  <a:pt x="385855" y="200879"/>
                </a:cubicBezTo>
                <a:cubicBezTo>
                  <a:pt x="415086" y="216079"/>
                  <a:pt x="415086" y="216079"/>
                  <a:pt x="415086" y="216079"/>
                </a:cubicBezTo>
                <a:cubicBezTo>
                  <a:pt x="438472" y="223095"/>
                  <a:pt x="438472" y="223095"/>
                  <a:pt x="438472" y="223095"/>
                </a:cubicBezTo>
                <a:cubicBezTo>
                  <a:pt x="450164" y="213741"/>
                  <a:pt x="464195" y="204387"/>
                  <a:pt x="470041" y="204387"/>
                </a:cubicBezTo>
                <a:cubicBezTo>
                  <a:pt x="479396" y="204387"/>
                  <a:pt x="501611" y="216079"/>
                  <a:pt x="501611" y="216079"/>
                </a:cubicBezTo>
                <a:cubicBezTo>
                  <a:pt x="501611" y="216079"/>
                  <a:pt x="510965" y="199710"/>
                  <a:pt x="510965" y="204387"/>
                </a:cubicBezTo>
                <a:cubicBezTo>
                  <a:pt x="510965" y="210233"/>
                  <a:pt x="537858" y="179832"/>
                  <a:pt x="537858" y="179832"/>
                </a:cubicBezTo>
                <a:cubicBezTo>
                  <a:pt x="537858" y="179832"/>
                  <a:pt x="546043" y="182171"/>
                  <a:pt x="553059" y="182171"/>
                </a:cubicBezTo>
                <a:cubicBezTo>
                  <a:pt x="553059" y="175155"/>
                  <a:pt x="553059" y="156447"/>
                  <a:pt x="541366" y="147093"/>
                </a:cubicBezTo>
                <a:cubicBezTo>
                  <a:pt x="527335" y="135401"/>
                  <a:pt x="517981" y="115523"/>
                  <a:pt x="517981" y="115523"/>
                </a:cubicBezTo>
                <a:cubicBezTo>
                  <a:pt x="493426" y="108508"/>
                  <a:pt x="493426" y="108508"/>
                  <a:pt x="493426" y="108508"/>
                </a:cubicBezTo>
                <a:cubicBezTo>
                  <a:pt x="495765" y="92138"/>
                  <a:pt x="495765" y="92138"/>
                  <a:pt x="495765" y="92138"/>
                </a:cubicBezTo>
                <a:cubicBezTo>
                  <a:pt x="495765" y="92138"/>
                  <a:pt x="520320" y="88630"/>
                  <a:pt x="519150" y="79276"/>
                </a:cubicBezTo>
                <a:cubicBezTo>
                  <a:pt x="516812" y="69922"/>
                  <a:pt x="477057" y="51214"/>
                  <a:pt x="477057" y="51214"/>
                </a:cubicBezTo>
                <a:cubicBezTo>
                  <a:pt x="461857" y="53553"/>
                  <a:pt x="461857" y="53553"/>
                  <a:pt x="461857" y="53553"/>
                </a:cubicBezTo>
                <a:cubicBezTo>
                  <a:pt x="461857" y="53553"/>
                  <a:pt x="441979" y="46537"/>
                  <a:pt x="436133" y="44198"/>
                </a:cubicBezTo>
                <a:cubicBezTo>
                  <a:pt x="430287" y="41860"/>
                  <a:pt x="426779" y="55891"/>
                  <a:pt x="415086" y="55891"/>
                </a:cubicBezTo>
                <a:cubicBezTo>
                  <a:pt x="403394" y="55891"/>
                  <a:pt x="397548" y="50045"/>
                  <a:pt x="376501" y="33675"/>
                </a:cubicBezTo>
                <a:cubicBezTo>
                  <a:pt x="355454" y="17306"/>
                  <a:pt x="350777" y="7952"/>
                  <a:pt x="322715" y="2105"/>
                </a:cubicBezTo>
                <a:cubicBezTo>
                  <a:pt x="293483" y="-3741"/>
                  <a:pt x="281791" y="4444"/>
                  <a:pt x="281791" y="4444"/>
                </a:cubicBezTo>
                <a:cubicBezTo>
                  <a:pt x="240867" y="16136"/>
                  <a:pt x="240867" y="16136"/>
                  <a:pt x="240867" y="16136"/>
                </a:cubicBezTo>
                <a:cubicBezTo>
                  <a:pt x="232682" y="16136"/>
                  <a:pt x="232682" y="16136"/>
                  <a:pt x="232682" y="16136"/>
                </a:cubicBezTo>
                <a:cubicBezTo>
                  <a:pt x="230344" y="19644"/>
                  <a:pt x="230344" y="19644"/>
                  <a:pt x="230344" y="19644"/>
                </a:cubicBezTo>
                <a:cubicBezTo>
                  <a:pt x="230344" y="19644"/>
                  <a:pt x="263083" y="99154"/>
                  <a:pt x="238528" y="99154"/>
                </a:cubicBezTo>
                <a:cubicBezTo>
                  <a:pt x="213974" y="99154"/>
                  <a:pt x="167204" y="93307"/>
                  <a:pt x="167204" y="93307"/>
                </a:cubicBezTo>
                <a:cubicBezTo>
                  <a:pt x="153172" y="65245"/>
                  <a:pt x="153172" y="65245"/>
                  <a:pt x="153172" y="65245"/>
                </a:cubicBezTo>
                <a:cubicBezTo>
                  <a:pt x="108741" y="30167"/>
                  <a:pt x="108741" y="30167"/>
                  <a:pt x="108741" y="30167"/>
                </a:cubicBezTo>
                <a:cubicBezTo>
                  <a:pt x="108741" y="30167"/>
                  <a:pt x="46770" y="39522"/>
                  <a:pt x="40924" y="52383"/>
                </a:cubicBezTo>
                <a:cubicBezTo>
                  <a:pt x="35078" y="65245"/>
                  <a:pt x="31570" y="81615"/>
                  <a:pt x="31570" y="81615"/>
                </a:cubicBezTo>
                <a:cubicBezTo>
                  <a:pt x="31570" y="81615"/>
                  <a:pt x="0" y="115523"/>
                  <a:pt x="0" y="124877"/>
                </a:cubicBezTo>
                <a:cubicBezTo>
                  <a:pt x="0" y="134231"/>
                  <a:pt x="11693" y="190356"/>
                  <a:pt x="11693" y="190356"/>
                </a:cubicBezTo>
                <a:cubicBezTo>
                  <a:pt x="11693" y="190356"/>
                  <a:pt x="8185" y="182171"/>
                  <a:pt x="8185" y="175155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7" name="Полилиния: фигура 966">
            <a:extLst>
              <a:ext uri="{FF2B5EF4-FFF2-40B4-BE49-F238E27FC236}">
                <a16:creationId xmlns:a16="http://schemas.microsoft.com/office/drawing/2014/main" id="{E81CFDB0-93E2-4E28-81CC-89EAEE00CF08}"/>
              </a:ext>
            </a:extLst>
          </p:cNvPr>
          <p:cNvSpPr/>
          <p:nvPr/>
        </p:nvSpPr>
        <p:spPr>
          <a:xfrm>
            <a:off x="5889499" y="4370970"/>
            <a:ext cx="553058" cy="223094"/>
          </a:xfrm>
          <a:custGeom>
            <a:avLst/>
            <a:gdLst>
              <a:gd name="connsiteX0" fmla="*/ 8185 w 553058"/>
              <a:gd name="connsiteY0" fmla="*/ 175155 h 223094"/>
              <a:gd name="connsiteX1" fmla="*/ 33908 w 553058"/>
              <a:gd name="connsiteY1" fmla="*/ 165801 h 223094"/>
              <a:gd name="connsiteX2" fmla="*/ 98218 w 553058"/>
              <a:gd name="connsiteY2" fmla="*/ 154109 h 223094"/>
              <a:gd name="connsiteX3" fmla="*/ 125110 w 553058"/>
              <a:gd name="connsiteY3" fmla="*/ 148263 h 223094"/>
              <a:gd name="connsiteX4" fmla="*/ 149665 w 553058"/>
              <a:gd name="connsiteY4" fmla="*/ 161124 h 223094"/>
              <a:gd name="connsiteX5" fmla="*/ 164865 w 553058"/>
              <a:gd name="connsiteY5" fmla="*/ 157616 h 223094"/>
              <a:gd name="connsiteX6" fmla="*/ 209297 w 553058"/>
              <a:gd name="connsiteY6" fmla="*/ 169309 h 223094"/>
              <a:gd name="connsiteX7" fmla="*/ 226836 w 553058"/>
              <a:gd name="connsiteY7" fmla="*/ 159955 h 223094"/>
              <a:gd name="connsiteX8" fmla="*/ 256067 w 553058"/>
              <a:gd name="connsiteY8" fmla="*/ 166971 h 223094"/>
              <a:gd name="connsiteX9" fmla="*/ 288806 w 553058"/>
              <a:gd name="connsiteY9" fmla="*/ 151770 h 223094"/>
              <a:gd name="connsiteX10" fmla="*/ 312192 w 553058"/>
              <a:gd name="connsiteY10" fmla="*/ 176325 h 223094"/>
              <a:gd name="connsiteX11" fmla="*/ 364808 w 553058"/>
              <a:gd name="connsiteY11" fmla="*/ 182171 h 223094"/>
              <a:gd name="connsiteX12" fmla="*/ 385855 w 553058"/>
              <a:gd name="connsiteY12" fmla="*/ 200879 h 223094"/>
              <a:gd name="connsiteX13" fmla="*/ 415086 w 553058"/>
              <a:gd name="connsiteY13" fmla="*/ 216079 h 223094"/>
              <a:gd name="connsiteX14" fmla="*/ 438472 w 553058"/>
              <a:gd name="connsiteY14" fmla="*/ 223095 h 223094"/>
              <a:gd name="connsiteX15" fmla="*/ 470041 w 553058"/>
              <a:gd name="connsiteY15" fmla="*/ 204387 h 223094"/>
              <a:gd name="connsiteX16" fmla="*/ 501611 w 553058"/>
              <a:gd name="connsiteY16" fmla="*/ 216079 h 223094"/>
              <a:gd name="connsiteX17" fmla="*/ 510965 w 553058"/>
              <a:gd name="connsiteY17" fmla="*/ 204387 h 223094"/>
              <a:gd name="connsiteX18" fmla="*/ 537858 w 553058"/>
              <a:gd name="connsiteY18" fmla="*/ 179832 h 223094"/>
              <a:gd name="connsiteX19" fmla="*/ 553059 w 553058"/>
              <a:gd name="connsiteY19" fmla="*/ 182171 h 223094"/>
              <a:gd name="connsiteX20" fmla="*/ 541366 w 553058"/>
              <a:gd name="connsiteY20" fmla="*/ 147093 h 223094"/>
              <a:gd name="connsiteX21" fmla="*/ 517981 w 553058"/>
              <a:gd name="connsiteY21" fmla="*/ 115523 h 223094"/>
              <a:gd name="connsiteX22" fmla="*/ 493426 w 553058"/>
              <a:gd name="connsiteY22" fmla="*/ 108508 h 223094"/>
              <a:gd name="connsiteX23" fmla="*/ 495765 w 553058"/>
              <a:gd name="connsiteY23" fmla="*/ 92138 h 223094"/>
              <a:gd name="connsiteX24" fmla="*/ 519150 w 553058"/>
              <a:gd name="connsiteY24" fmla="*/ 79276 h 223094"/>
              <a:gd name="connsiteX25" fmla="*/ 477057 w 553058"/>
              <a:gd name="connsiteY25" fmla="*/ 51214 h 223094"/>
              <a:gd name="connsiteX26" fmla="*/ 461857 w 553058"/>
              <a:gd name="connsiteY26" fmla="*/ 53553 h 223094"/>
              <a:gd name="connsiteX27" fmla="*/ 436133 w 553058"/>
              <a:gd name="connsiteY27" fmla="*/ 44198 h 223094"/>
              <a:gd name="connsiteX28" fmla="*/ 415086 w 553058"/>
              <a:gd name="connsiteY28" fmla="*/ 55891 h 223094"/>
              <a:gd name="connsiteX29" fmla="*/ 376501 w 553058"/>
              <a:gd name="connsiteY29" fmla="*/ 33675 h 223094"/>
              <a:gd name="connsiteX30" fmla="*/ 322715 w 553058"/>
              <a:gd name="connsiteY30" fmla="*/ 2105 h 223094"/>
              <a:gd name="connsiteX31" fmla="*/ 281791 w 553058"/>
              <a:gd name="connsiteY31" fmla="*/ 4444 h 223094"/>
              <a:gd name="connsiteX32" fmla="*/ 240867 w 553058"/>
              <a:gd name="connsiteY32" fmla="*/ 16136 h 223094"/>
              <a:gd name="connsiteX33" fmla="*/ 232682 w 553058"/>
              <a:gd name="connsiteY33" fmla="*/ 16136 h 223094"/>
              <a:gd name="connsiteX34" fmla="*/ 230344 w 553058"/>
              <a:gd name="connsiteY34" fmla="*/ 19644 h 223094"/>
              <a:gd name="connsiteX35" fmla="*/ 238528 w 553058"/>
              <a:gd name="connsiteY35" fmla="*/ 99154 h 223094"/>
              <a:gd name="connsiteX36" fmla="*/ 167204 w 553058"/>
              <a:gd name="connsiteY36" fmla="*/ 93307 h 223094"/>
              <a:gd name="connsiteX37" fmla="*/ 153172 w 553058"/>
              <a:gd name="connsiteY37" fmla="*/ 65245 h 223094"/>
              <a:gd name="connsiteX38" fmla="*/ 108741 w 553058"/>
              <a:gd name="connsiteY38" fmla="*/ 30167 h 223094"/>
              <a:gd name="connsiteX39" fmla="*/ 40924 w 553058"/>
              <a:gd name="connsiteY39" fmla="*/ 52383 h 223094"/>
              <a:gd name="connsiteX40" fmla="*/ 31570 w 553058"/>
              <a:gd name="connsiteY40" fmla="*/ 81615 h 223094"/>
              <a:gd name="connsiteX41" fmla="*/ 0 w 553058"/>
              <a:gd name="connsiteY41" fmla="*/ 124877 h 223094"/>
              <a:gd name="connsiteX42" fmla="*/ 11693 w 553058"/>
              <a:gd name="connsiteY42" fmla="*/ 190356 h 223094"/>
              <a:gd name="connsiteX43" fmla="*/ 8185 w 553058"/>
              <a:gd name="connsiteY43" fmla="*/ 175155 h 22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3058" h="223094">
                <a:moveTo>
                  <a:pt x="8185" y="175155"/>
                </a:moveTo>
                <a:cubicBezTo>
                  <a:pt x="14031" y="171648"/>
                  <a:pt x="22216" y="168140"/>
                  <a:pt x="33908" y="165801"/>
                </a:cubicBezTo>
                <a:cubicBezTo>
                  <a:pt x="72494" y="159955"/>
                  <a:pt x="86525" y="159955"/>
                  <a:pt x="98218" y="154109"/>
                </a:cubicBezTo>
                <a:cubicBezTo>
                  <a:pt x="109910" y="148263"/>
                  <a:pt x="113418" y="144755"/>
                  <a:pt x="125110" y="148263"/>
                </a:cubicBezTo>
                <a:cubicBezTo>
                  <a:pt x="136803" y="151770"/>
                  <a:pt x="149665" y="161124"/>
                  <a:pt x="149665" y="161124"/>
                </a:cubicBezTo>
                <a:cubicBezTo>
                  <a:pt x="149665" y="161124"/>
                  <a:pt x="159019" y="158786"/>
                  <a:pt x="164865" y="157616"/>
                </a:cubicBezTo>
                <a:cubicBezTo>
                  <a:pt x="170711" y="155278"/>
                  <a:pt x="209297" y="169309"/>
                  <a:pt x="209297" y="169309"/>
                </a:cubicBezTo>
                <a:cubicBezTo>
                  <a:pt x="209297" y="169309"/>
                  <a:pt x="217482" y="159955"/>
                  <a:pt x="226836" y="159955"/>
                </a:cubicBezTo>
                <a:cubicBezTo>
                  <a:pt x="236190" y="159955"/>
                  <a:pt x="240867" y="166971"/>
                  <a:pt x="256067" y="166971"/>
                </a:cubicBezTo>
                <a:cubicBezTo>
                  <a:pt x="271268" y="166971"/>
                  <a:pt x="277114" y="151770"/>
                  <a:pt x="288806" y="151770"/>
                </a:cubicBezTo>
                <a:cubicBezTo>
                  <a:pt x="300499" y="151770"/>
                  <a:pt x="312192" y="176325"/>
                  <a:pt x="312192" y="176325"/>
                </a:cubicBezTo>
                <a:cubicBezTo>
                  <a:pt x="312192" y="176325"/>
                  <a:pt x="353116" y="178663"/>
                  <a:pt x="364808" y="182171"/>
                </a:cubicBezTo>
                <a:cubicBezTo>
                  <a:pt x="376501" y="185679"/>
                  <a:pt x="385855" y="200879"/>
                  <a:pt x="385855" y="200879"/>
                </a:cubicBezTo>
                <a:cubicBezTo>
                  <a:pt x="415086" y="216079"/>
                  <a:pt x="415086" y="216079"/>
                  <a:pt x="415086" y="216079"/>
                </a:cubicBezTo>
                <a:cubicBezTo>
                  <a:pt x="438472" y="223095"/>
                  <a:pt x="438472" y="223095"/>
                  <a:pt x="438472" y="223095"/>
                </a:cubicBezTo>
                <a:cubicBezTo>
                  <a:pt x="450164" y="213741"/>
                  <a:pt x="464195" y="204387"/>
                  <a:pt x="470041" y="204387"/>
                </a:cubicBezTo>
                <a:cubicBezTo>
                  <a:pt x="479396" y="204387"/>
                  <a:pt x="501611" y="216079"/>
                  <a:pt x="501611" y="216079"/>
                </a:cubicBezTo>
                <a:cubicBezTo>
                  <a:pt x="501611" y="216079"/>
                  <a:pt x="510965" y="199710"/>
                  <a:pt x="510965" y="204387"/>
                </a:cubicBezTo>
                <a:cubicBezTo>
                  <a:pt x="510965" y="210233"/>
                  <a:pt x="537858" y="179832"/>
                  <a:pt x="537858" y="179832"/>
                </a:cubicBezTo>
                <a:cubicBezTo>
                  <a:pt x="537858" y="179832"/>
                  <a:pt x="546043" y="182171"/>
                  <a:pt x="553059" y="182171"/>
                </a:cubicBezTo>
                <a:cubicBezTo>
                  <a:pt x="553059" y="175155"/>
                  <a:pt x="553059" y="156447"/>
                  <a:pt x="541366" y="147093"/>
                </a:cubicBezTo>
                <a:cubicBezTo>
                  <a:pt x="527335" y="135401"/>
                  <a:pt x="517981" y="115523"/>
                  <a:pt x="517981" y="115523"/>
                </a:cubicBezTo>
                <a:cubicBezTo>
                  <a:pt x="493426" y="108508"/>
                  <a:pt x="493426" y="108508"/>
                  <a:pt x="493426" y="108508"/>
                </a:cubicBezTo>
                <a:cubicBezTo>
                  <a:pt x="495765" y="92138"/>
                  <a:pt x="495765" y="92138"/>
                  <a:pt x="495765" y="92138"/>
                </a:cubicBezTo>
                <a:cubicBezTo>
                  <a:pt x="495765" y="92138"/>
                  <a:pt x="520320" y="88630"/>
                  <a:pt x="519150" y="79276"/>
                </a:cubicBezTo>
                <a:cubicBezTo>
                  <a:pt x="516812" y="69922"/>
                  <a:pt x="477057" y="51214"/>
                  <a:pt x="477057" y="51214"/>
                </a:cubicBezTo>
                <a:cubicBezTo>
                  <a:pt x="461857" y="53553"/>
                  <a:pt x="461857" y="53553"/>
                  <a:pt x="461857" y="53553"/>
                </a:cubicBezTo>
                <a:cubicBezTo>
                  <a:pt x="461857" y="53553"/>
                  <a:pt x="441979" y="46537"/>
                  <a:pt x="436133" y="44198"/>
                </a:cubicBezTo>
                <a:cubicBezTo>
                  <a:pt x="430287" y="41860"/>
                  <a:pt x="426779" y="55891"/>
                  <a:pt x="415086" y="55891"/>
                </a:cubicBezTo>
                <a:cubicBezTo>
                  <a:pt x="403394" y="55891"/>
                  <a:pt x="397548" y="50045"/>
                  <a:pt x="376501" y="33675"/>
                </a:cubicBezTo>
                <a:cubicBezTo>
                  <a:pt x="355454" y="17306"/>
                  <a:pt x="350777" y="7952"/>
                  <a:pt x="322715" y="2105"/>
                </a:cubicBezTo>
                <a:cubicBezTo>
                  <a:pt x="293483" y="-3741"/>
                  <a:pt x="281791" y="4444"/>
                  <a:pt x="281791" y="4444"/>
                </a:cubicBezTo>
                <a:cubicBezTo>
                  <a:pt x="240867" y="16136"/>
                  <a:pt x="240867" y="16136"/>
                  <a:pt x="240867" y="16136"/>
                </a:cubicBezTo>
                <a:cubicBezTo>
                  <a:pt x="232682" y="16136"/>
                  <a:pt x="232682" y="16136"/>
                  <a:pt x="232682" y="16136"/>
                </a:cubicBezTo>
                <a:cubicBezTo>
                  <a:pt x="230344" y="19644"/>
                  <a:pt x="230344" y="19644"/>
                  <a:pt x="230344" y="19644"/>
                </a:cubicBezTo>
                <a:cubicBezTo>
                  <a:pt x="230344" y="19644"/>
                  <a:pt x="263083" y="99154"/>
                  <a:pt x="238528" y="99154"/>
                </a:cubicBezTo>
                <a:cubicBezTo>
                  <a:pt x="213974" y="99154"/>
                  <a:pt x="167204" y="93307"/>
                  <a:pt x="167204" y="93307"/>
                </a:cubicBezTo>
                <a:cubicBezTo>
                  <a:pt x="153172" y="65245"/>
                  <a:pt x="153172" y="65245"/>
                  <a:pt x="153172" y="65245"/>
                </a:cubicBezTo>
                <a:cubicBezTo>
                  <a:pt x="108741" y="30167"/>
                  <a:pt x="108741" y="30167"/>
                  <a:pt x="108741" y="30167"/>
                </a:cubicBezTo>
                <a:cubicBezTo>
                  <a:pt x="108741" y="30167"/>
                  <a:pt x="46770" y="39522"/>
                  <a:pt x="40924" y="52383"/>
                </a:cubicBezTo>
                <a:cubicBezTo>
                  <a:pt x="35078" y="65245"/>
                  <a:pt x="31570" y="81615"/>
                  <a:pt x="31570" y="81615"/>
                </a:cubicBezTo>
                <a:cubicBezTo>
                  <a:pt x="31570" y="81615"/>
                  <a:pt x="0" y="115523"/>
                  <a:pt x="0" y="124877"/>
                </a:cubicBezTo>
                <a:cubicBezTo>
                  <a:pt x="0" y="134231"/>
                  <a:pt x="11693" y="190356"/>
                  <a:pt x="11693" y="190356"/>
                </a:cubicBezTo>
                <a:cubicBezTo>
                  <a:pt x="11693" y="190356"/>
                  <a:pt x="8185" y="182171"/>
                  <a:pt x="8185" y="175155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8" name="Полилиния: фигура 967">
            <a:extLst>
              <a:ext uri="{FF2B5EF4-FFF2-40B4-BE49-F238E27FC236}">
                <a16:creationId xmlns:a16="http://schemas.microsoft.com/office/drawing/2014/main" id="{E499E0E7-4193-401F-95EE-29BB435BB5D1}"/>
              </a:ext>
            </a:extLst>
          </p:cNvPr>
          <p:cNvSpPr/>
          <p:nvPr/>
        </p:nvSpPr>
        <p:spPr>
          <a:xfrm>
            <a:off x="5774912" y="3308788"/>
            <a:ext cx="819736" cy="894362"/>
          </a:xfrm>
          <a:custGeom>
            <a:avLst/>
            <a:gdLst>
              <a:gd name="connsiteX0" fmla="*/ 208128 w 819736"/>
              <a:gd name="connsiteY0" fmla="*/ 105496 h 894362"/>
              <a:gd name="connsiteX1" fmla="*/ 170712 w 819736"/>
              <a:gd name="connsiteY1" fmla="*/ 114850 h 894362"/>
              <a:gd name="connsiteX2" fmla="*/ 150834 w 819736"/>
              <a:gd name="connsiteY2" fmla="*/ 109004 h 894362"/>
              <a:gd name="connsiteX3" fmla="*/ 123941 w 819736"/>
              <a:gd name="connsiteY3" fmla="*/ 105496 h 894362"/>
              <a:gd name="connsiteX4" fmla="*/ 94710 w 819736"/>
              <a:gd name="connsiteY4" fmla="*/ 84449 h 894362"/>
              <a:gd name="connsiteX5" fmla="*/ 77171 w 819736"/>
              <a:gd name="connsiteY5" fmla="*/ 82111 h 894362"/>
              <a:gd name="connsiteX6" fmla="*/ 51447 w 819736"/>
              <a:gd name="connsiteY6" fmla="*/ 55218 h 894362"/>
              <a:gd name="connsiteX7" fmla="*/ 30401 w 819736"/>
              <a:gd name="connsiteY7" fmla="*/ 61064 h 894362"/>
              <a:gd name="connsiteX8" fmla="*/ 26893 w 819736"/>
              <a:gd name="connsiteY8" fmla="*/ 77434 h 894362"/>
              <a:gd name="connsiteX9" fmla="*/ 3508 w 819736"/>
              <a:gd name="connsiteY9" fmla="*/ 68080 h 894362"/>
              <a:gd name="connsiteX10" fmla="*/ 0 w 819736"/>
              <a:gd name="connsiteY10" fmla="*/ 77434 h 894362"/>
              <a:gd name="connsiteX11" fmla="*/ 32739 w 819736"/>
              <a:gd name="connsiteY11" fmla="*/ 98481 h 894362"/>
              <a:gd name="connsiteX12" fmla="*/ 77171 w 819736"/>
              <a:gd name="connsiteY12" fmla="*/ 113681 h 894362"/>
              <a:gd name="connsiteX13" fmla="*/ 92371 w 819736"/>
              <a:gd name="connsiteY13" fmla="*/ 128881 h 894362"/>
              <a:gd name="connsiteX14" fmla="*/ 135634 w 819736"/>
              <a:gd name="connsiteY14" fmla="*/ 131220 h 894362"/>
              <a:gd name="connsiteX15" fmla="*/ 178897 w 819736"/>
              <a:gd name="connsiteY15" fmla="*/ 153436 h 894362"/>
              <a:gd name="connsiteX16" fmla="*/ 211636 w 819736"/>
              <a:gd name="connsiteY16" fmla="*/ 172144 h 894362"/>
              <a:gd name="connsiteX17" fmla="*/ 199943 w 819736"/>
              <a:gd name="connsiteY17" fmla="*/ 208391 h 894362"/>
              <a:gd name="connsiteX18" fmla="*/ 215143 w 819736"/>
              <a:gd name="connsiteY18" fmla="*/ 217745 h 894362"/>
              <a:gd name="connsiteX19" fmla="*/ 206959 w 819736"/>
              <a:gd name="connsiteY19" fmla="*/ 242299 h 894362"/>
              <a:gd name="connsiteX20" fmla="*/ 239698 w 819736"/>
              <a:gd name="connsiteY20" fmla="*/ 261007 h 894362"/>
              <a:gd name="connsiteX21" fmla="*/ 218651 w 819736"/>
              <a:gd name="connsiteY21" fmla="*/ 304270 h 894362"/>
              <a:gd name="connsiteX22" fmla="*/ 251390 w 819736"/>
              <a:gd name="connsiteY22" fmla="*/ 338178 h 894362"/>
              <a:gd name="connsiteX23" fmla="*/ 266591 w 819736"/>
              <a:gd name="connsiteY23" fmla="*/ 377933 h 894362"/>
              <a:gd name="connsiteX24" fmla="*/ 286468 w 819736"/>
              <a:gd name="connsiteY24" fmla="*/ 366241 h 894362"/>
              <a:gd name="connsiteX25" fmla="*/ 347270 w 819736"/>
              <a:gd name="connsiteY25" fmla="*/ 402488 h 894362"/>
              <a:gd name="connsiteX26" fmla="*/ 353116 w 819736"/>
              <a:gd name="connsiteY26" fmla="*/ 443412 h 894362"/>
              <a:gd name="connsiteX27" fmla="*/ 323884 w 819736"/>
              <a:gd name="connsiteY27" fmla="*/ 434057 h 894362"/>
              <a:gd name="connsiteX28" fmla="*/ 274776 w 819736"/>
              <a:gd name="connsiteY28" fmla="*/ 483166 h 894362"/>
              <a:gd name="connsiteX29" fmla="*/ 230344 w 819736"/>
              <a:gd name="connsiteY29" fmla="*/ 526429 h 894362"/>
              <a:gd name="connsiteX30" fmla="*/ 185912 w 819736"/>
              <a:gd name="connsiteY30" fmla="*/ 535783 h 894362"/>
              <a:gd name="connsiteX31" fmla="*/ 156680 w 819736"/>
              <a:gd name="connsiteY31" fmla="*/ 575538 h 894362"/>
              <a:gd name="connsiteX32" fmla="*/ 118095 w 819736"/>
              <a:gd name="connsiteY32" fmla="*/ 591907 h 894362"/>
              <a:gd name="connsiteX33" fmla="*/ 86525 w 819736"/>
              <a:gd name="connsiteY33" fmla="*/ 625816 h 894362"/>
              <a:gd name="connsiteX34" fmla="*/ 83017 w 819736"/>
              <a:gd name="connsiteY34" fmla="*/ 656216 h 894362"/>
              <a:gd name="connsiteX35" fmla="*/ 94710 w 819736"/>
              <a:gd name="connsiteY35" fmla="*/ 678432 h 894362"/>
              <a:gd name="connsiteX36" fmla="*/ 91202 w 819736"/>
              <a:gd name="connsiteY36" fmla="*/ 708833 h 894362"/>
              <a:gd name="connsiteX37" fmla="*/ 120434 w 819736"/>
              <a:gd name="connsiteY37" fmla="*/ 733387 h 894362"/>
              <a:gd name="connsiteX38" fmla="*/ 108741 w 819736"/>
              <a:gd name="connsiteY38" fmla="*/ 810558 h 894362"/>
              <a:gd name="connsiteX39" fmla="*/ 137973 w 819736"/>
              <a:gd name="connsiteY39" fmla="*/ 844467 h 894362"/>
              <a:gd name="connsiteX40" fmla="*/ 167204 w 819736"/>
              <a:gd name="connsiteY40" fmla="*/ 865514 h 894362"/>
              <a:gd name="connsiteX41" fmla="*/ 222159 w 819736"/>
              <a:gd name="connsiteY41" fmla="*/ 859667 h 894362"/>
              <a:gd name="connsiteX42" fmla="*/ 243206 w 819736"/>
              <a:gd name="connsiteY42" fmla="*/ 893576 h 894362"/>
              <a:gd name="connsiteX43" fmla="*/ 350777 w 819736"/>
              <a:gd name="connsiteY43" fmla="*/ 887729 h 894362"/>
              <a:gd name="connsiteX44" fmla="*/ 388194 w 819736"/>
              <a:gd name="connsiteY44" fmla="*/ 869021 h 894362"/>
              <a:gd name="connsiteX45" fmla="*/ 432625 w 819736"/>
              <a:gd name="connsiteY45" fmla="*/ 869021 h 894362"/>
              <a:gd name="connsiteX46" fmla="*/ 496934 w 819736"/>
              <a:gd name="connsiteY46" fmla="*/ 837451 h 894362"/>
              <a:gd name="connsiteX47" fmla="*/ 592814 w 819736"/>
              <a:gd name="connsiteY47" fmla="*/ 843298 h 894362"/>
              <a:gd name="connsiteX48" fmla="*/ 602168 w 819736"/>
              <a:gd name="connsiteY48" fmla="*/ 837451 h 894362"/>
              <a:gd name="connsiteX49" fmla="*/ 593983 w 819736"/>
              <a:gd name="connsiteY49" fmla="*/ 824590 h 894362"/>
              <a:gd name="connsiteX50" fmla="*/ 681677 w 819736"/>
              <a:gd name="connsiteY50" fmla="*/ 769634 h 894362"/>
              <a:gd name="connsiteX51" fmla="*/ 743648 w 819736"/>
              <a:gd name="connsiteY51" fmla="*/ 711171 h 894362"/>
              <a:gd name="connsiteX52" fmla="*/ 792757 w 819736"/>
              <a:gd name="connsiteY52" fmla="*/ 674925 h 894362"/>
              <a:gd name="connsiteX53" fmla="*/ 819650 w 819736"/>
              <a:gd name="connsiteY53" fmla="*/ 634001 h 894362"/>
              <a:gd name="connsiteX54" fmla="*/ 776387 w 819736"/>
              <a:gd name="connsiteY54" fmla="*/ 583722 h 894362"/>
              <a:gd name="connsiteX55" fmla="*/ 700385 w 819736"/>
              <a:gd name="connsiteY55" fmla="*/ 549814 h 894362"/>
              <a:gd name="connsiteX56" fmla="*/ 738971 w 819736"/>
              <a:gd name="connsiteY56" fmla="*/ 515905 h 894362"/>
              <a:gd name="connsiteX57" fmla="*/ 715586 w 819736"/>
              <a:gd name="connsiteY57" fmla="*/ 493690 h 894362"/>
              <a:gd name="connsiteX58" fmla="*/ 686354 w 819736"/>
              <a:gd name="connsiteY58" fmla="*/ 487843 h 894362"/>
              <a:gd name="connsiteX59" fmla="*/ 698047 w 819736"/>
              <a:gd name="connsiteY59" fmla="*/ 459781 h 894362"/>
              <a:gd name="connsiteX60" fmla="*/ 659461 w 819736"/>
              <a:gd name="connsiteY60" fmla="*/ 443412 h 894362"/>
              <a:gd name="connsiteX61" fmla="*/ 659461 w 819736"/>
              <a:gd name="connsiteY61" fmla="*/ 424703 h 894362"/>
              <a:gd name="connsiteX62" fmla="*/ 645430 w 819736"/>
              <a:gd name="connsiteY62" fmla="*/ 413011 h 894362"/>
              <a:gd name="connsiteX63" fmla="*/ 654784 w 819736"/>
              <a:gd name="connsiteY63" fmla="*/ 375595 h 894362"/>
              <a:gd name="connsiteX64" fmla="*/ 698047 w 819736"/>
              <a:gd name="connsiteY64" fmla="*/ 368579 h 894362"/>
              <a:gd name="connsiteX65" fmla="*/ 606845 w 819736"/>
              <a:gd name="connsiteY65" fmla="*/ 289070 h 894362"/>
              <a:gd name="connsiteX66" fmla="*/ 581121 w 819736"/>
              <a:gd name="connsiteY66" fmla="*/ 268023 h 894362"/>
              <a:gd name="connsiteX67" fmla="*/ 613860 w 819736"/>
              <a:gd name="connsiteY67" fmla="*/ 245807 h 894362"/>
              <a:gd name="connsiteX68" fmla="*/ 643092 w 819736"/>
              <a:gd name="connsiteY68" fmla="*/ 214237 h 894362"/>
              <a:gd name="connsiteX69" fmla="*/ 605676 w 819736"/>
              <a:gd name="connsiteY69" fmla="*/ 180329 h 894362"/>
              <a:gd name="connsiteX70" fmla="*/ 576444 w 819736"/>
              <a:gd name="connsiteY70" fmla="*/ 158113 h 894362"/>
              <a:gd name="connsiteX71" fmla="*/ 533181 w 819736"/>
              <a:gd name="connsiteY71" fmla="*/ 151097 h 894362"/>
              <a:gd name="connsiteX72" fmla="*/ 523828 w 819736"/>
              <a:gd name="connsiteY72" fmla="*/ 123035 h 894362"/>
              <a:gd name="connsiteX73" fmla="*/ 547213 w 819736"/>
              <a:gd name="connsiteY73" fmla="*/ 113681 h 894362"/>
              <a:gd name="connsiteX74" fmla="*/ 537858 w 819736"/>
              <a:gd name="connsiteY74" fmla="*/ 97311 h 894362"/>
              <a:gd name="connsiteX75" fmla="*/ 543705 w 819736"/>
              <a:gd name="connsiteY75" fmla="*/ 65741 h 894362"/>
              <a:gd name="connsiteX76" fmla="*/ 561244 w 819736"/>
              <a:gd name="connsiteY76" fmla="*/ 56387 h 894362"/>
              <a:gd name="connsiteX77" fmla="*/ 526166 w 819736"/>
              <a:gd name="connsiteY77" fmla="*/ 22479 h 894362"/>
              <a:gd name="connsiteX78" fmla="*/ 481734 w 819736"/>
              <a:gd name="connsiteY78" fmla="*/ 13125 h 894362"/>
              <a:gd name="connsiteX79" fmla="*/ 466534 w 819736"/>
              <a:gd name="connsiteY79" fmla="*/ 263 h 894362"/>
              <a:gd name="connsiteX80" fmla="*/ 416256 w 819736"/>
              <a:gd name="connsiteY80" fmla="*/ 11955 h 894362"/>
              <a:gd name="connsiteX81" fmla="*/ 384686 w 819736"/>
              <a:gd name="connsiteY81" fmla="*/ 8448 h 894362"/>
              <a:gd name="connsiteX82" fmla="*/ 341423 w 819736"/>
              <a:gd name="connsiteY82" fmla="*/ 23648 h 894362"/>
              <a:gd name="connsiteX83" fmla="*/ 335577 w 819736"/>
              <a:gd name="connsiteY83" fmla="*/ 55218 h 894362"/>
              <a:gd name="connsiteX84" fmla="*/ 335577 w 819736"/>
              <a:gd name="connsiteY84" fmla="*/ 92634 h 894362"/>
              <a:gd name="connsiteX85" fmla="*/ 304007 w 819736"/>
              <a:gd name="connsiteY85" fmla="*/ 92634 h 894362"/>
              <a:gd name="connsiteX86" fmla="*/ 286468 w 819736"/>
              <a:gd name="connsiteY86" fmla="*/ 120696 h 894362"/>
              <a:gd name="connsiteX87" fmla="*/ 237359 w 819736"/>
              <a:gd name="connsiteY87" fmla="*/ 104327 h 894362"/>
              <a:gd name="connsiteX88" fmla="*/ 208128 w 819736"/>
              <a:gd name="connsiteY88" fmla="*/ 105496 h 89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19736" h="894362">
                <a:moveTo>
                  <a:pt x="208128" y="105496"/>
                </a:moveTo>
                <a:cubicBezTo>
                  <a:pt x="208128" y="105496"/>
                  <a:pt x="190589" y="120696"/>
                  <a:pt x="170712" y="114850"/>
                </a:cubicBezTo>
                <a:cubicBezTo>
                  <a:pt x="150834" y="109004"/>
                  <a:pt x="150834" y="109004"/>
                  <a:pt x="150834" y="109004"/>
                </a:cubicBezTo>
                <a:cubicBezTo>
                  <a:pt x="150834" y="109004"/>
                  <a:pt x="150834" y="106665"/>
                  <a:pt x="123941" y="105496"/>
                </a:cubicBezTo>
                <a:cubicBezTo>
                  <a:pt x="97049" y="103158"/>
                  <a:pt x="94710" y="84449"/>
                  <a:pt x="94710" y="84449"/>
                </a:cubicBezTo>
                <a:cubicBezTo>
                  <a:pt x="77171" y="82111"/>
                  <a:pt x="77171" y="82111"/>
                  <a:pt x="77171" y="82111"/>
                </a:cubicBezTo>
                <a:cubicBezTo>
                  <a:pt x="77171" y="82111"/>
                  <a:pt x="59632" y="55218"/>
                  <a:pt x="51447" y="55218"/>
                </a:cubicBezTo>
                <a:cubicBezTo>
                  <a:pt x="43263" y="55218"/>
                  <a:pt x="30401" y="61064"/>
                  <a:pt x="30401" y="61064"/>
                </a:cubicBezTo>
                <a:cubicBezTo>
                  <a:pt x="26893" y="77434"/>
                  <a:pt x="26893" y="77434"/>
                  <a:pt x="26893" y="77434"/>
                </a:cubicBezTo>
                <a:cubicBezTo>
                  <a:pt x="3508" y="68080"/>
                  <a:pt x="3508" y="68080"/>
                  <a:pt x="3508" y="68080"/>
                </a:cubicBezTo>
                <a:cubicBezTo>
                  <a:pt x="0" y="77434"/>
                  <a:pt x="0" y="77434"/>
                  <a:pt x="0" y="77434"/>
                </a:cubicBezTo>
                <a:cubicBezTo>
                  <a:pt x="0" y="77434"/>
                  <a:pt x="14031" y="90296"/>
                  <a:pt x="32739" y="98481"/>
                </a:cubicBezTo>
                <a:cubicBezTo>
                  <a:pt x="52617" y="105496"/>
                  <a:pt x="77171" y="113681"/>
                  <a:pt x="77171" y="113681"/>
                </a:cubicBezTo>
                <a:cubicBezTo>
                  <a:pt x="92371" y="128881"/>
                  <a:pt x="92371" y="128881"/>
                  <a:pt x="92371" y="128881"/>
                </a:cubicBezTo>
                <a:cubicBezTo>
                  <a:pt x="135634" y="131220"/>
                  <a:pt x="135634" y="131220"/>
                  <a:pt x="135634" y="131220"/>
                </a:cubicBezTo>
                <a:cubicBezTo>
                  <a:pt x="178897" y="153436"/>
                  <a:pt x="178897" y="153436"/>
                  <a:pt x="178897" y="153436"/>
                </a:cubicBezTo>
                <a:cubicBezTo>
                  <a:pt x="178897" y="153436"/>
                  <a:pt x="213974" y="162790"/>
                  <a:pt x="211636" y="172144"/>
                </a:cubicBezTo>
                <a:cubicBezTo>
                  <a:pt x="209297" y="181498"/>
                  <a:pt x="199943" y="208391"/>
                  <a:pt x="199943" y="208391"/>
                </a:cubicBezTo>
                <a:cubicBezTo>
                  <a:pt x="215143" y="217745"/>
                  <a:pt x="215143" y="217745"/>
                  <a:pt x="215143" y="217745"/>
                </a:cubicBezTo>
                <a:cubicBezTo>
                  <a:pt x="206959" y="242299"/>
                  <a:pt x="206959" y="242299"/>
                  <a:pt x="206959" y="242299"/>
                </a:cubicBezTo>
                <a:cubicBezTo>
                  <a:pt x="239698" y="261007"/>
                  <a:pt x="239698" y="261007"/>
                  <a:pt x="239698" y="261007"/>
                </a:cubicBezTo>
                <a:cubicBezTo>
                  <a:pt x="239698" y="261007"/>
                  <a:pt x="213974" y="289070"/>
                  <a:pt x="218651" y="304270"/>
                </a:cubicBezTo>
                <a:cubicBezTo>
                  <a:pt x="222159" y="319470"/>
                  <a:pt x="251390" y="338178"/>
                  <a:pt x="251390" y="338178"/>
                </a:cubicBezTo>
                <a:cubicBezTo>
                  <a:pt x="266591" y="377933"/>
                  <a:pt x="266591" y="377933"/>
                  <a:pt x="266591" y="377933"/>
                </a:cubicBezTo>
                <a:cubicBezTo>
                  <a:pt x="286468" y="366241"/>
                  <a:pt x="286468" y="366241"/>
                  <a:pt x="286468" y="366241"/>
                </a:cubicBezTo>
                <a:cubicBezTo>
                  <a:pt x="286468" y="366241"/>
                  <a:pt x="342593" y="379102"/>
                  <a:pt x="347270" y="402488"/>
                </a:cubicBezTo>
                <a:cubicBezTo>
                  <a:pt x="350777" y="424703"/>
                  <a:pt x="353116" y="443412"/>
                  <a:pt x="353116" y="443412"/>
                </a:cubicBezTo>
                <a:cubicBezTo>
                  <a:pt x="353116" y="443412"/>
                  <a:pt x="329731" y="431719"/>
                  <a:pt x="323884" y="434057"/>
                </a:cubicBezTo>
                <a:cubicBezTo>
                  <a:pt x="318038" y="436396"/>
                  <a:pt x="274776" y="483166"/>
                  <a:pt x="274776" y="483166"/>
                </a:cubicBezTo>
                <a:cubicBezTo>
                  <a:pt x="230344" y="526429"/>
                  <a:pt x="230344" y="526429"/>
                  <a:pt x="230344" y="526429"/>
                </a:cubicBezTo>
                <a:cubicBezTo>
                  <a:pt x="185912" y="535783"/>
                  <a:pt x="185912" y="535783"/>
                  <a:pt x="185912" y="535783"/>
                </a:cubicBezTo>
                <a:cubicBezTo>
                  <a:pt x="185912" y="535783"/>
                  <a:pt x="156680" y="557999"/>
                  <a:pt x="156680" y="575538"/>
                </a:cubicBezTo>
                <a:cubicBezTo>
                  <a:pt x="156680" y="593077"/>
                  <a:pt x="118095" y="591907"/>
                  <a:pt x="118095" y="591907"/>
                </a:cubicBezTo>
                <a:cubicBezTo>
                  <a:pt x="86525" y="625816"/>
                  <a:pt x="86525" y="625816"/>
                  <a:pt x="86525" y="625816"/>
                </a:cubicBezTo>
                <a:cubicBezTo>
                  <a:pt x="86525" y="625816"/>
                  <a:pt x="78340" y="648032"/>
                  <a:pt x="83017" y="656216"/>
                </a:cubicBezTo>
                <a:cubicBezTo>
                  <a:pt x="86525" y="663232"/>
                  <a:pt x="94710" y="678432"/>
                  <a:pt x="94710" y="678432"/>
                </a:cubicBezTo>
                <a:cubicBezTo>
                  <a:pt x="91202" y="708833"/>
                  <a:pt x="91202" y="708833"/>
                  <a:pt x="91202" y="708833"/>
                </a:cubicBezTo>
                <a:cubicBezTo>
                  <a:pt x="120434" y="733387"/>
                  <a:pt x="120434" y="733387"/>
                  <a:pt x="120434" y="733387"/>
                </a:cubicBezTo>
                <a:cubicBezTo>
                  <a:pt x="120434" y="733387"/>
                  <a:pt x="100556" y="794189"/>
                  <a:pt x="108741" y="810558"/>
                </a:cubicBezTo>
                <a:cubicBezTo>
                  <a:pt x="116926" y="826928"/>
                  <a:pt x="137973" y="844467"/>
                  <a:pt x="137973" y="844467"/>
                </a:cubicBezTo>
                <a:cubicBezTo>
                  <a:pt x="167204" y="865514"/>
                  <a:pt x="167204" y="865514"/>
                  <a:pt x="167204" y="865514"/>
                </a:cubicBezTo>
                <a:cubicBezTo>
                  <a:pt x="222159" y="859667"/>
                  <a:pt x="222159" y="859667"/>
                  <a:pt x="222159" y="859667"/>
                </a:cubicBezTo>
                <a:cubicBezTo>
                  <a:pt x="222159" y="859667"/>
                  <a:pt x="204620" y="890068"/>
                  <a:pt x="243206" y="893576"/>
                </a:cubicBezTo>
                <a:cubicBezTo>
                  <a:pt x="281791" y="897083"/>
                  <a:pt x="350777" y="887729"/>
                  <a:pt x="350777" y="887729"/>
                </a:cubicBezTo>
                <a:cubicBezTo>
                  <a:pt x="388194" y="869021"/>
                  <a:pt x="388194" y="869021"/>
                  <a:pt x="388194" y="869021"/>
                </a:cubicBezTo>
                <a:cubicBezTo>
                  <a:pt x="432625" y="869021"/>
                  <a:pt x="432625" y="869021"/>
                  <a:pt x="432625" y="869021"/>
                </a:cubicBezTo>
                <a:cubicBezTo>
                  <a:pt x="496934" y="837451"/>
                  <a:pt x="496934" y="837451"/>
                  <a:pt x="496934" y="837451"/>
                </a:cubicBezTo>
                <a:cubicBezTo>
                  <a:pt x="592814" y="843298"/>
                  <a:pt x="592814" y="843298"/>
                  <a:pt x="592814" y="843298"/>
                </a:cubicBezTo>
                <a:cubicBezTo>
                  <a:pt x="602168" y="837451"/>
                  <a:pt x="602168" y="837451"/>
                  <a:pt x="602168" y="837451"/>
                </a:cubicBezTo>
                <a:cubicBezTo>
                  <a:pt x="593983" y="824590"/>
                  <a:pt x="593983" y="824590"/>
                  <a:pt x="593983" y="824590"/>
                </a:cubicBezTo>
                <a:cubicBezTo>
                  <a:pt x="593983" y="824590"/>
                  <a:pt x="673492" y="778988"/>
                  <a:pt x="681677" y="769634"/>
                </a:cubicBezTo>
                <a:cubicBezTo>
                  <a:pt x="689862" y="760280"/>
                  <a:pt x="743648" y="711171"/>
                  <a:pt x="743648" y="711171"/>
                </a:cubicBezTo>
                <a:cubicBezTo>
                  <a:pt x="743648" y="711171"/>
                  <a:pt x="784572" y="688956"/>
                  <a:pt x="792757" y="674925"/>
                </a:cubicBezTo>
                <a:cubicBezTo>
                  <a:pt x="800941" y="660893"/>
                  <a:pt x="818480" y="648032"/>
                  <a:pt x="819650" y="634001"/>
                </a:cubicBezTo>
                <a:cubicBezTo>
                  <a:pt x="821988" y="618800"/>
                  <a:pt x="776387" y="583722"/>
                  <a:pt x="776387" y="583722"/>
                </a:cubicBezTo>
                <a:cubicBezTo>
                  <a:pt x="700385" y="549814"/>
                  <a:pt x="700385" y="549814"/>
                  <a:pt x="700385" y="549814"/>
                </a:cubicBezTo>
                <a:cubicBezTo>
                  <a:pt x="700385" y="549814"/>
                  <a:pt x="741309" y="524090"/>
                  <a:pt x="738971" y="515905"/>
                </a:cubicBezTo>
                <a:cubicBezTo>
                  <a:pt x="736632" y="508890"/>
                  <a:pt x="715586" y="493690"/>
                  <a:pt x="715586" y="493690"/>
                </a:cubicBezTo>
                <a:cubicBezTo>
                  <a:pt x="686354" y="487843"/>
                  <a:pt x="686354" y="487843"/>
                  <a:pt x="686354" y="487843"/>
                </a:cubicBezTo>
                <a:cubicBezTo>
                  <a:pt x="686354" y="487843"/>
                  <a:pt x="700385" y="466797"/>
                  <a:pt x="698047" y="459781"/>
                </a:cubicBezTo>
                <a:cubicBezTo>
                  <a:pt x="695708" y="452766"/>
                  <a:pt x="659461" y="443412"/>
                  <a:pt x="659461" y="443412"/>
                </a:cubicBezTo>
                <a:cubicBezTo>
                  <a:pt x="659461" y="424703"/>
                  <a:pt x="659461" y="424703"/>
                  <a:pt x="659461" y="424703"/>
                </a:cubicBezTo>
                <a:cubicBezTo>
                  <a:pt x="645430" y="413011"/>
                  <a:pt x="645430" y="413011"/>
                  <a:pt x="645430" y="413011"/>
                </a:cubicBezTo>
                <a:cubicBezTo>
                  <a:pt x="654784" y="375595"/>
                  <a:pt x="654784" y="375595"/>
                  <a:pt x="654784" y="375595"/>
                </a:cubicBezTo>
                <a:cubicBezTo>
                  <a:pt x="654784" y="375595"/>
                  <a:pt x="709739" y="387287"/>
                  <a:pt x="698047" y="368579"/>
                </a:cubicBezTo>
                <a:cubicBezTo>
                  <a:pt x="686354" y="349871"/>
                  <a:pt x="606845" y="289070"/>
                  <a:pt x="606845" y="289070"/>
                </a:cubicBezTo>
                <a:cubicBezTo>
                  <a:pt x="581121" y="268023"/>
                  <a:pt x="581121" y="268023"/>
                  <a:pt x="581121" y="268023"/>
                </a:cubicBezTo>
                <a:cubicBezTo>
                  <a:pt x="581121" y="268023"/>
                  <a:pt x="613860" y="255161"/>
                  <a:pt x="613860" y="245807"/>
                </a:cubicBezTo>
                <a:cubicBezTo>
                  <a:pt x="613860" y="236453"/>
                  <a:pt x="660630" y="232945"/>
                  <a:pt x="643092" y="214237"/>
                </a:cubicBezTo>
                <a:cubicBezTo>
                  <a:pt x="625553" y="195529"/>
                  <a:pt x="613860" y="189683"/>
                  <a:pt x="605676" y="180329"/>
                </a:cubicBezTo>
                <a:cubicBezTo>
                  <a:pt x="597491" y="170974"/>
                  <a:pt x="588137" y="158113"/>
                  <a:pt x="576444" y="158113"/>
                </a:cubicBezTo>
                <a:cubicBezTo>
                  <a:pt x="564752" y="158113"/>
                  <a:pt x="537858" y="173313"/>
                  <a:pt x="533181" y="151097"/>
                </a:cubicBezTo>
                <a:cubicBezTo>
                  <a:pt x="529674" y="128881"/>
                  <a:pt x="523828" y="123035"/>
                  <a:pt x="523828" y="123035"/>
                </a:cubicBezTo>
                <a:cubicBezTo>
                  <a:pt x="523828" y="123035"/>
                  <a:pt x="549551" y="119527"/>
                  <a:pt x="547213" y="113681"/>
                </a:cubicBezTo>
                <a:cubicBezTo>
                  <a:pt x="544874" y="107835"/>
                  <a:pt x="537858" y="97311"/>
                  <a:pt x="537858" y="97311"/>
                </a:cubicBezTo>
                <a:cubicBezTo>
                  <a:pt x="543705" y="65741"/>
                  <a:pt x="543705" y="65741"/>
                  <a:pt x="543705" y="65741"/>
                </a:cubicBezTo>
                <a:cubicBezTo>
                  <a:pt x="543705" y="65741"/>
                  <a:pt x="569429" y="87957"/>
                  <a:pt x="561244" y="56387"/>
                </a:cubicBezTo>
                <a:cubicBezTo>
                  <a:pt x="553059" y="24817"/>
                  <a:pt x="526166" y="22479"/>
                  <a:pt x="526166" y="22479"/>
                </a:cubicBezTo>
                <a:cubicBezTo>
                  <a:pt x="481734" y="13125"/>
                  <a:pt x="481734" y="13125"/>
                  <a:pt x="481734" y="13125"/>
                </a:cubicBezTo>
                <a:cubicBezTo>
                  <a:pt x="481734" y="13125"/>
                  <a:pt x="495765" y="1432"/>
                  <a:pt x="466534" y="263"/>
                </a:cubicBezTo>
                <a:cubicBezTo>
                  <a:pt x="437302" y="-2076"/>
                  <a:pt x="416256" y="11955"/>
                  <a:pt x="416256" y="11955"/>
                </a:cubicBezTo>
                <a:cubicBezTo>
                  <a:pt x="416256" y="11955"/>
                  <a:pt x="395209" y="9617"/>
                  <a:pt x="384686" y="8448"/>
                </a:cubicBezTo>
                <a:cubicBezTo>
                  <a:pt x="375332" y="6109"/>
                  <a:pt x="341423" y="23648"/>
                  <a:pt x="341423" y="23648"/>
                </a:cubicBezTo>
                <a:cubicBezTo>
                  <a:pt x="341423" y="23648"/>
                  <a:pt x="333238" y="48202"/>
                  <a:pt x="335577" y="55218"/>
                </a:cubicBezTo>
                <a:cubicBezTo>
                  <a:pt x="337915" y="63403"/>
                  <a:pt x="335577" y="92634"/>
                  <a:pt x="335577" y="92634"/>
                </a:cubicBezTo>
                <a:cubicBezTo>
                  <a:pt x="335577" y="92634"/>
                  <a:pt x="318038" y="83280"/>
                  <a:pt x="304007" y="92634"/>
                </a:cubicBezTo>
                <a:cubicBezTo>
                  <a:pt x="289976" y="101988"/>
                  <a:pt x="301669" y="120696"/>
                  <a:pt x="286468" y="120696"/>
                </a:cubicBezTo>
                <a:cubicBezTo>
                  <a:pt x="271268" y="120696"/>
                  <a:pt x="247883" y="105496"/>
                  <a:pt x="237359" y="104327"/>
                </a:cubicBezTo>
                <a:cubicBezTo>
                  <a:pt x="230344" y="97311"/>
                  <a:pt x="208128" y="105496"/>
                  <a:pt x="208128" y="105496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9" name="Полилиния: фигура 968">
            <a:extLst>
              <a:ext uri="{FF2B5EF4-FFF2-40B4-BE49-F238E27FC236}">
                <a16:creationId xmlns:a16="http://schemas.microsoft.com/office/drawing/2014/main" id="{BF2FEDDD-7482-4A75-9396-53529FAA28E2}"/>
              </a:ext>
            </a:extLst>
          </p:cNvPr>
          <p:cNvSpPr/>
          <p:nvPr/>
        </p:nvSpPr>
        <p:spPr>
          <a:xfrm>
            <a:off x="5774912" y="3308788"/>
            <a:ext cx="819736" cy="894362"/>
          </a:xfrm>
          <a:custGeom>
            <a:avLst/>
            <a:gdLst>
              <a:gd name="connsiteX0" fmla="*/ 208128 w 819736"/>
              <a:gd name="connsiteY0" fmla="*/ 105496 h 894362"/>
              <a:gd name="connsiteX1" fmla="*/ 170712 w 819736"/>
              <a:gd name="connsiteY1" fmla="*/ 114850 h 894362"/>
              <a:gd name="connsiteX2" fmla="*/ 150834 w 819736"/>
              <a:gd name="connsiteY2" fmla="*/ 109004 h 894362"/>
              <a:gd name="connsiteX3" fmla="*/ 123941 w 819736"/>
              <a:gd name="connsiteY3" fmla="*/ 105496 h 894362"/>
              <a:gd name="connsiteX4" fmla="*/ 94710 w 819736"/>
              <a:gd name="connsiteY4" fmla="*/ 84449 h 894362"/>
              <a:gd name="connsiteX5" fmla="*/ 77171 w 819736"/>
              <a:gd name="connsiteY5" fmla="*/ 82111 h 894362"/>
              <a:gd name="connsiteX6" fmla="*/ 51447 w 819736"/>
              <a:gd name="connsiteY6" fmla="*/ 55218 h 894362"/>
              <a:gd name="connsiteX7" fmla="*/ 30401 w 819736"/>
              <a:gd name="connsiteY7" fmla="*/ 61064 h 894362"/>
              <a:gd name="connsiteX8" fmla="*/ 26893 w 819736"/>
              <a:gd name="connsiteY8" fmla="*/ 77434 h 894362"/>
              <a:gd name="connsiteX9" fmla="*/ 3508 w 819736"/>
              <a:gd name="connsiteY9" fmla="*/ 68080 h 894362"/>
              <a:gd name="connsiteX10" fmla="*/ 0 w 819736"/>
              <a:gd name="connsiteY10" fmla="*/ 77434 h 894362"/>
              <a:gd name="connsiteX11" fmla="*/ 32739 w 819736"/>
              <a:gd name="connsiteY11" fmla="*/ 98481 h 894362"/>
              <a:gd name="connsiteX12" fmla="*/ 77171 w 819736"/>
              <a:gd name="connsiteY12" fmla="*/ 113681 h 894362"/>
              <a:gd name="connsiteX13" fmla="*/ 92371 w 819736"/>
              <a:gd name="connsiteY13" fmla="*/ 128881 h 894362"/>
              <a:gd name="connsiteX14" fmla="*/ 135634 w 819736"/>
              <a:gd name="connsiteY14" fmla="*/ 131220 h 894362"/>
              <a:gd name="connsiteX15" fmla="*/ 178897 w 819736"/>
              <a:gd name="connsiteY15" fmla="*/ 153436 h 894362"/>
              <a:gd name="connsiteX16" fmla="*/ 211636 w 819736"/>
              <a:gd name="connsiteY16" fmla="*/ 172144 h 894362"/>
              <a:gd name="connsiteX17" fmla="*/ 199943 w 819736"/>
              <a:gd name="connsiteY17" fmla="*/ 208391 h 894362"/>
              <a:gd name="connsiteX18" fmla="*/ 215143 w 819736"/>
              <a:gd name="connsiteY18" fmla="*/ 217745 h 894362"/>
              <a:gd name="connsiteX19" fmla="*/ 206959 w 819736"/>
              <a:gd name="connsiteY19" fmla="*/ 242299 h 894362"/>
              <a:gd name="connsiteX20" fmla="*/ 239698 w 819736"/>
              <a:gd name="connsiteY20" fmla="*/ 261007 h 894362"/>
              <a:gd name="connsiteX21" fmla="*/ 218651 w 819736"/>
              <a:gd name="connsiteY21" fmla="*/ 304270 h 894362"/>
              <a:gd name="connsiteX22" fmla="*/ 251390 w 819736"/>
              <a:gd name="connsiteY22" fmla="*/ 338178 h 894362"/>
              <a:gd name="connsiteX23" fmla="*/ 266591 w 819736"/>
              <a:gd name="connsiteY23" fmla="*/ 377933 h 894362"/>
              <a:gd name="connsiteX24" fmla="*/ 286468 w 819736"/>
              <a:gd name="connsiteY24" fmla="*/ 366241 h 894362"/>
              <a:gd name="connsiteX25" fmla="*/ 347270 w 819736"/>
              <a:gd name="connsiteY25" fmla="*/ 402488 h 894362"/>
              <a:gd name="connsiteX26" fmla="*/ 353116 w 819736"/>
              <a:gd name="connsiteY26" fmla="*/ 443412 h 894362"/>
              <a:gd name="connsiteX27" fmla="*/ 323884 w 819736"/>
              <a:gd name="connsiteY27" fmla="*/ 434057 h 894362"/>
              <a:gd name="connsiteX28" fmla="*/ 274776 w 819736"/>
              <a:gd name="connsiteY28" fmla="*/ 483166 h 894362"/>
              <a:gd name="connsiteX29" fmla="*/ 230344 w 819736"/>
              <a:gd name="connsiteY29" fmla="*/ 526429 h 894362"/>
              <a:gd name="connsiteX30" fmla="*/ 185912 w 819736"/>
              <a:gd name="connsiteY30" fmla="*/ 535783 h 894362"/>
              <a:gd name="connsiteX31" fmla="*/ 156680 w 819736"/>
              <a:gd name="connsiteY31" fmla="*/ 575538 h 894362"/>
              <a:gd name="connsiteX32" fmla="*/ 118095 w 819736"/>
              <a:gd name="connsiteY32" fmla="*/ 591907 h 894362"/>
              <a:gd name="connsiteX33" fmla="*/ 86525 w 819736"/>
              <a:gd name="connsiteY33" fmla="*/ 625816 h 894362"/>
              <a:gd name="connsiteX34" fmla="*/ 83017 w 819736"/>
              <a:gd name="connsiteY34" fmla="*/ 656216 h 894362"/>
              <a:gd name="connsiteX35" fmla="*/ 94710 w 819736"/>
              <a:gd name="connsiteY35" fmla="*/ 678432 h 894362"/>
              <a:gd name="connsiteX36" fmla="*/ 91202 w 819736"/>
              <a:gd name="connsiteY36" fmla="*/ 708833 h 894362"/>
              <a:gd name="connsiteX37" fmla="*/ 120434 w 819736"/>
              <a:gd name="connsiteY37" fmla="*/ 733387 h 894362"/>
              <a:gd name="connsiteX38" fmla="*/ 108741 w 819736"/>
              <a:gd name="connsiteY38" fmla="*/ 810558 h 894362"/>
              <a:gd name="connsiteX39" fmla="*/ 137973 w 819736"/>
              <a:gd name="connsiteY39" fmla="*/ 844467 h 894362"/>
              <a:gd name="connsiteX40" fmla="*/ 167204 w 819736"/>
              <a:gd name="connsiteY40" fmla="*/ 865514 h 894362"/>
              <a:gd name="connsiteX41" fmla="*/ 222159 w 819736"/>
              <a:gd name="connsiteY41" fmla="*/ 859667 h 894362"/>
              <a:gd name="connsiteX42" fmla="*/ 243206 w 819736"/>
              <a:gd name="connsiteY42" fmla="*/ 893576 h 894362"/>
              <a:gd name="connsiteX43" fmla="*/ 350777 w 819736"/>
              <a:gd name="connsiteY43" fmla="*/ 887729 h 894362"/>
              <a:gd name="connsiteX44" fmla="*/ 388194 w 819736"/>
              <a:gd name="connsiteY44" fmla="*/ 869021 h 894362"/>
              <a:gd name="connsiteX45" fmla="*/ 432625 w 819736"/>
              <a:gd name="connsiteY45" fmla="*/ 869021 h 894362"/>
              <a:gd name="connsiteX46" fmla="*/ 496934 w 819736"/>
              <a:gd name="connsiteY46" fmla="*/ 837451 h 894362"/>
              <a:gd name="connsiteX47" fmla="*/ 592814 w 819736"/>
              <a:gd name="connsiteY47" fmla="*/ 843298 h 894362"/>
              <a:gd name="connsiteX48" fmla="*/ 602168 w 819736"/>
              <a:gd name="connsiteY48" fmla="*/ 837451 h 894362"/>
              <a:gd name="connsiteX49" fmla="*/ 593983 w 819736"/>
              <a:gd name="connsiteY49" fmla="*/ 824590 h 894362"/>
              <a:gd name="connsiteX50" fmla="*/ 681677 w 819736"/>
              <a:gd name="connsiteY50" fmla="*/ 769634 h 894362"/>
              <a:gd name="connsiteX51" fmla="*/ 743648 w 819736"/>
              <a:gd name="connsiteY51" fmla="*/ 711171 h 894362"/>
              <a:gd name="connsiteX52" fmla="*/ 792757 w 819736"/>
              <a:gd name="connsiteY52" fmla="*/ 674925 h 894362"/>
              <a:gd name="connsiteX53" fmla="*/ 819650 w 819736"/>
              <a:gd name="connsiteY53" fmla="*/ 634001 h 894362"/>
              <a:gd name="connsiteX54" fmla="*/ 776387 w 819736"/>
              <a:gd name="connsiteY54" fmla="*/ 583722 h 894362"/>
              <a:gd name="connsiteX55" fmla="*/ 700385 w 819736"/>
              <a:gd name="connsiteY55" fmla="*/ 549814 h 894362"/>
              <a:gd name="connsiteX56" fmla="*/ 738971 w 819736"/>
              <a:gd name="connsiteY56" fmla="*/ 515905 h 894362"/>
              <a:gd name="connsiteX57" fmla="*/ 715586 w 819736"/>
              <a:gd name="connsiteY57" fmla="*/ 493690 h 894362"/>
              <a:gd name="connsiteX58" fmla="*/ 686354 w 819736"/>
              <a:gd name="connsiteY58" fmla="*/ 487843 h 894362"/>
              <a:gd name="connsiteX59" fmla="*/ 698047 w 819736"/>
              <a:gd name="connsiteY59" fmla="*/ 459781 h 894362"/>
              <a:gd name="connsiteX60" fmla="*/ 659461 w 819736"/>
              <a:gd name="connsiteY60" fmla="*/ 443412 h 894362"/>
              <a:gd name="connsiteX61" fmla="*/ 659461 w 819736"/>
              <a:gd name="connsiteY61" fmla="*/ 424703 h 894362"/>
              <a:gd name="connsiteX62" fmla="*/ 645430 w 819736"/>
              <a:gd name="connsiteY62" fmla="*/ 413011 h 894362"/>
              <a:gd name="connsiteX63" fmla="*/ 654784 w 819736"/>
              <a:gd name="connsiteY63" fmla="*/ 375595 h 894362"/>
              <a:gd name="connsiteX64" fmla="*/ 698047 w 819736"/>
              <a:gd name="connsiteY64" fmla="*/ 368579 h 894362"/>
              <a:gd name="connsiteX65" fmla="*/ 606845 w 819736"/>
              <a:gd name="connsiteY65" fmla="*/ 289070 h 894362"/>
              <a:gd name="connsiteX66" fmla="*/ 581121 w 819736"/>
              <a:gd name="connsiteY66" fmla="*/ 268023 h 894362"/>
              <a:gd name="connsiteX67" fmla="*/ 613860 w 819736"/>
              <a:gd name="connsiteY67" fmla="*/ 245807 h 894362"/>
              <a:gd name="connsiteX68" fmla="*/ 643092 w 819736"/>
              <a:gd name="connsiteY68" fmla="*/ 214237 h 894362"/>
              <a:gd name="connsiteX69" fmla="*/ 605676 w 819736"/>
              <a:gd name="connsiteY69" fmla="*/ 180329 h 894362"/>
              <a:gd name="connsiteX70" fmla="*/ 576444 w 819736"/>
              <a:gd name="connsiteY70" fmla="*/ 158113 h 894362"/>
              <a:gd name="connsiteX71" fmla="*/ 533181 w 819736"/>
              <a:gd name="connsiteY71" fmla="*/ 151097 h 894362"/>
              <a:gd name="connsiteX72" fmla="*/ 523828 w 819736"/>
              <a:gd name="connsiteY72" fmla="*/ 123035 h 894362"/>
              <a:gd name="connsiteX73" fmla="*/ 547213 w 819736"/>
              <a:gd name="connsiteY73" fmla="*/ 113681 h 894362"/>
              <a:gd name="connsiteX74" fmla="*/ 537858 w 819736"/>
              <a:gd name="connsiteY74" fmla="*/ 97311 h 894362"/>
              <a:gd name="connsiteX75" fmla="*/ 543705 w 819736"/>
              <a:gd name="connsiteY75" fmla="*/ 65741 h 894362"/>
              <a:gd name="connsiteX76" fmla="*/ 561244 w 819736"/>
              <a:gd name="connsiteY76" fmla="*/ 56387 h 894362"/>
              <a:gd name="connsiteX77" fmla="*/ 526166 w 819736"/>
              <a:gd name="connsiteY77" fmla="*/ 22479 h 894362"/>
              <a:gd name="connsiteX78" fmla="*/ 481734 w 819736"/>
              <a:gd name="connsiteY78" fmla="*/ 13125 h 894362"/>
              <a:gd name="connsiteX79" fmla="*/ 466534 w 819736"/>
              <a:gd name="connsiteY79" fmla="*/ 263 h 894362"/>
              <a:gd name="connsiteX80" fmla="*/ 416256 w 819736"/>
              <a:gd name="connsiteY80" fmla="*/ 11955 h 894362"/>
              <a:gd name="connsiteX81" fmla="*/ 384686 w 819736"/>
              <a:gd name="connsiteY81" fmla="*/ 8448 h 894362"/>
              <a:gd name="connsiteX82" fmla="*/ 341423 w 819736"/>
              <a:gd name="connsiteY82" fmla="*/ 23648 h 894362"/>
              <a:gd name="connsiteX83" fmla="*/ 335577 w 819736"/>
              <a:gd name="connsiteY83" fmla="*/ 55218 h 894362"/>
              <a:gd name="connsiteX84" fmla="*/ 335577 w 819736"/>
              <a:gd name="connsiteY84" fmla="*/ 92634 h 894362"/>
              <a:gd name="connsiteX85" fmla="*/ 304007 w 819736"/>
              <a:gd name="connsiteY85" fmla="*/ 92634 h 894362"/>
              <a:gd name="connsiteX86" fmla="*/ 286468 w 819736"/>
              <a:gd name="connsiteY86" fmla="*/ 120696 h 894362"/>
              <a:gd name="connsiteX87" fmla="*/ 237359 w 819736"/>
              <a:gd name="connsiteY87" fmla="*/ 104327 h 894362"/>
              <a:gd name="connsiteX88" fmla="*/ 208128 w 819736"/>
              <a:gd name="connsiteY88" fmla="*/ 105496 h 89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19736" h="894362">
                <a:moveTo>
                  <a:pt x="208128" y="105496"/>
                </a:moveTo>
                <a:cubicBezTo>
                  <a:pt x="208128" y="105496"/>
                  <a:pt x="190589" y="120696"/>
                  <a:pt x="170712" y="114850"/>
                </a:cubicBezTo>
                <a:cubicBezTo>
                  <a:pt x="150834" y="109004"/>
                  <a:pt x="150834" y="109004"/>
                  <a:pt x="150834" y="109004"/>
                </a:cubicBezTo>
                <a:cubicBezTo>
                  <a:pt x="150834" y="109004"/>
                  <a:pt x="150834" y="106665"/>
                  <a:pt x="123941" y="105496"/>
                </a:cubicBezTo>
                <a:cubicBezTo>
                  <a:pt x="97049" y="103158"/>
                  <a:pt x="94710" y="84449"/>
                  <a:pt x="94710" y="84449"/>
                </a:cubicBezTo>
                <a:cubicBezTo>
                  <a:pt x="77171" y="82111"/>
                  <a:pt x="77171" y="82111"/>
                  <a:pt x="77171" y="82111"/>
                </a:cubicBezTo>
                <a:cubicBezTo>
                  <a:pt x="77171" y="82111"/>
                  <a:pt x="59632" y="55218"/>
                  <a:pt x="51447" y="55218"/>
                </a:cubicBezTo>
                <a:cubicBezTo>
                  <a:pt x="43263" y="55218"/>
                  <a:pt x="30401" y="61064"/>
                  <a:pt x="30401" y="61064"/>
                </a:cubicBezTo>
                <a:cubicBezTo>
                  <a:pt x="26893" y="77434"/>
                  <a:pt x="26893" y="77434"/>
                  <a:pt x="26893" y="77434"/>
                </a:cubicBezTo>
                <a:cubicBezTo>
                  <a:pt x="3508" y="68080"/>
                  <a:pt x="3508" y="68080"/>
                  <a:pt x="3508" y="68080"/>
                </a:cubicBezTo>
                <a:cubicBezTo>
                  <a:pt x="0" y="77434"/>
                  <a:pt x="0" y="77434"/>
                  <a:pt x="0" y="77434"/>
                </a:cubicBezTo>
                <a:cubicBezTo>
                  <a:pt x="0" y="77434"/>
                  <a:pt x="14031" y="90296"/>
                  <a:pt x="32739" y="98481"/>
                </a:cubicBezTo>
                <a:cubicBezTo>
                  <a:pt x="52617" y="105496"/>
                  <a:pt x="77171" y="113681"/>
                  <a:pt x="77171" y="113681"/>
                </a:cubicBezTo>
                <a:cubicBezTo>
                  <a:pt x="92371" y="128881"/>
                  <a:pt x="92371" y="128881"/>
                  <a:pt x="92371" y="128881"/>
                </a:cubicBezTo>
                <a:cubicBezTo>
                  <a:pt x="135634" y="131220"/>
                  <a:pt x="135634" y="131220"/>
                  <a:pt x="135634" y="131220"/>
                </a:cubicBezTo>
                <a:cubicBezTo>
                  <a:pt x="178897" y="153436"/>
                  <a:pt x="178897" y="153436"/>
                  <a:pt x="178897" y="153436"/>
                </a:cubicBezTo>
                <a:cubicBezTo>
                  <a:pt x="178897" y="153436"/>
                  <a:pt x="213974" y="162790"/>
                  <a:pt x="211636" y="172144"/>
                </a:cubicBezTo>
                <a:cubicBezTo>
                  <a:pt x="209297" y="181498"/>
                  <a:pt x="199943" y="208391"/>
                  <a:pt x="199943" y="208391"/>
                </a:cubicBezTo>
                <a:cubicBezTo>
                  <a:pt x="215143" y="217745"/>
                  <a:pt x="215143" y="217745"/>
                  <a:pt x="215143" y="217745"/>
                </a:cubicBezTo>
                <a:cubicBezTo>
                  <a:pt x="206959" y="242299"/>
                  <a:pt x="206959" y="242299"/>
                  <a:pt x="206959" y="242299"/>
                </a:cubicBezTo>
                <a:cubicBezTo>
                  <a:pt x="239698" y="261007"/>
                  <a:pt x="239698" y="261007"/>
                  <a:pt x="239698" y="261007"/>
                </a:cubicBezTo>
                <a:cubicBezTo>
                  <a:pt x="239698" y="261007"/>
                  <a:pt x="213974" y="289070"/>
                  <a:pt x="218651" y="304270"/>
                </a:cubicBezTo>
                <a:cubicBezTo>
                  <a:pt x="222159" y="319470"/>
                  <a:pt x="251390" y="338178"/>
                  <a:pt x="251390" y="338178"/>
                </a:cubicBezTo>
                <a:cubicBezTo>
                  <a:pt x="266591" y="377933"/>
                  <a:pt x="266591" y="377933"/>
                  <a:pt x="266591" y="377933"/>
                </a:cubicBezTo>
                <a:cubicBezTo>
                  <a:pt x="286468" y="366241"/>
                  <a:pt x="286468" y="366241"/>
                  <a:pt x="286468" y="366241"/>
                </a:cubicBezTo>
                <a:cubicBezTo>
                  <a:pt x="286468" y="366241"/>
                  <a:pt x="342593" y="379102"/>
                  <a:pt x="347270" y="402488"/>
                </a:cubicBezTo>
                <a:cubicBezTo>
                  <a:pt x="350777" y="424703"/>
                  <a:pt x="353116" y="443412"/>
                  <a:pt x="353116" y="443412"/>
                </a:cubicBezTo>
                <a:cubicBezTo>
                  <a:pt x="353116" y="443412"/>
                  <a:pt x="329731" y="431719"/>
                  <a:pt x="323884" y="434057"/>
                </a:cubicBezTo>
                <a:cubicBezTo>
                  <a:pt x="318038" y="436396"/>
                  <a:pt x="274776" y="483166"/>
                  <a:pt x="274776" y="483166"/>
                </a:cubicBezTo>
                <a:cubicBezTo>
                  <a:pt x="230344" y="526429"/>
                  <a:pt x="230344" y="526429"/>
                  <a:pt x="230344" y="526429"/>
                </a:cubicBezTo>
                <a:cubicBezTo>
                  <a:pt x="185912" y="535783"/>
                  <a:pt x="185912" y="535783"/>
                  <a:pt x="185912" y="535783"/>
                </a:cubicBezTo>
                <a:cubicBezTo>
                  <a:pt x="185912" y="535783"/>
                  <a:pt x="156680" y="557999"/>
                  <a:pt x="156680" y="575538"/>
                </a:cubicBezTo>
                <a:cubicBezTo>
                  <a:pt x="156680" y="593077"/>
                  <a:pt x="118095" y="591907"/>
                  <a:pt x="118095" y="591907"/>
                </a:cubicBezTo>
                <a:cubicBezTo>
                  <a:pt x="86525" y="625816"/>
                  <a:pt x="86525" y="625816"/>
                  <a:pt x="86525" y="625816"/>
                </a:cubicBezTo>
                <a:cubicBezTo>
                  <a:pt x="86525" y="625816"/>
                  <a:pt x="78340" y="648032"/>
                  <a:pt x="83017" y="656216"/>
                </a:cubicBezTo>
                <a:cubicBezTo>
                  <a:pt x="86525" y="663232"/>
                  <a:pt x="94710" y="678432"/>
                  <a:pt x="94710" y="678432"/>
                </a:cubicBezTo>
                <a:cubicBezTo>
                  <a:pt x="91202" y="708833"/>
                  <a:pt x="91202" y="708833"/>
                  <a:pt x="91202" y="708833"/>
                </a:cubicBezTo>
                <a:cubicBezTo>
                  <a:pt x="120434" y="733387"/>
                  <a:pt x="120434" y="733387"/>
                  <a:pt x="120434" y="733387"/>
                </a:cubicBezTo>
                <a:cubicBezTo>
                  <a:pt x="120434" y="733387"/>
                  <a:pt x="100556" y="794189"/>
                  <a:pt x="108741" y="810558"/>
                </a:cubicBezTo>
                <a:cubicBezTo>
                  <a:pt x="116926" y="826928"/>
                  <a:pt x="137973" y="844467"/>
                  <a:pt x="137973" y="844467"/>
                </a:cubicBezTo>
                <a:cubicBezTo>
                  <a:pt x="167204" y="865514"/>
                  <a:pt x="167204" y="865514"/>
                  <a:pt x="167204" y="865514"/>
                </a:cubicBezTo>
                <a:cubicBezTo>
                  <a:pt x="222159" y="859667"/>
                  <a:pt x="222159" y="859667"/>
                  <a:pt x="222159" y="859667"/>
                </a:cubicBezTo>
                <a:cubicBezTo>
                  <a:pt x="222159" y="859667"/>
                  <a:pt x="204620" y="890068"/>
                  <a:pt x="243206" y="893576"/>
                </a:cubicBezTo>
                <a:cubicBezTo>
                  <a:pt x="281791" y="897083"/>
                  <a:pt x="350777" y="887729"/>
                  <a:pt x="350777" y="887729"/>
                </a:cubicBezTo>
                <a:cubicBezTo>
                  <a:pt x="388194" y="869021"/>
                  <a:pt x="388194" y="869021"/>
                  <a:pt x="388194" y="869021"/>
                </a:cubicBezTo>
                <a:cubicBezTo>
                  <a:pt x="432625" y="869021"/>
                  <a:pt x="432625" y="869021"/>
                  <a:pt x="432625" y="869021"/>
                </a:cubicBezTo>
                <a:cubicBezTo>
                  <a:pt x="496934" y="837451"/>
                  <a:pt x="496934" y="837451"/>
                  <a:pt x="496934" y="837451"/>
                </a:cubicBezTo>
                <a:cubicBezTo>
                  <a:pt x="592814" y="843298"/>
                  <a:pt x="592814" y="843298"/>
                  <a:pt x="592814" y="843298"/>
                </a:cubicBezTo>
                <a:cubicBezTo>
                  <a:pt x="602168" y="837451"/>
                  <a:pt x="602168" y="837451"/>
                  <a:pt x="602168" y="837451"/>
                </a:cubicBezTo>
                <a:cubicBezTo>
                  <a:pt x="593983" y="824590"/>
                  <a:pt x="593983" y="824590"/>
                  <a:pt x="593983" y="824590"/>
                </a:cubicBezTo>
                <a:cubicBezTo>
                  <a:pt x="593983" y="824590"/>
                  <a:pt x="673492" y="778988"/>
                  <a:pt x="681677" y="769634"/>
                </a:cubicBezTo>
                <a:cubicBezTo>
                  <a:pt x="689862" y="760280"/>
                  <a:pt x="743648" y="711171"/>
                  <a:pt x="743648" y="711171"/>
                </a:cubicBezTo>
                <a:cubicBezTo>
                  <a:pt x="743648" y="711171"/>
                  <a:pt x="784572" y="688956"/>
                  <a:pt x="792757" y="674925"/>
                </a:cubicBezTo>
                <a:cubicBezTo>
                  <a:pt x="800941" y="660893"/>
                  <a:pt x="818480" y="648032"/>
                  <a:pt x="819650" y="634001"/>
                </a:cubicBezTo>
                <a:cubicBezTo>
                  <a:pt x="821988" y="618800"/>
                  <a:pt x="776387" y="583722"/>
                  <a:pt x="776387" y="583722"/>
                </a:cubicBezTo>
                <a:cubicBezTo>
                  <a:pt x="700385" y="549814"/>
                  <a:pt x="700385" y="549814"/>
                  <a:pt x="700385" y="549814"/>
                </a:cubicBezTo>
                <a:cubicBezTo>
                  <a:pt x="700385" y="549814"/>
                  <a:pt x="741309" y="524090"/>
                  <a:pt x="738971" y="515905"/>
                </a:cubicBezTo>
                <a:cubicBezTo>
                  <a:pt x="736632" y="508890"/>
                  <a:pt x="715586" y="493690"/>
                  <a:pt x="715586" y="493690"/>
                </a:cubicBezTo>
                <a:cubicBezTo>
                  <a:pt x="686354" y="487843"/>
                  <a:pt x="686354" y="487843"/>
                  <a:pt x="686354" y="487843"/>
                </a:cubicBezTo>
                <a:cubicBezTo>
                  <a:pt x="686354" y="487843"/>
                  <a:pt x="700385" y="466797"/>
                  <a:pt x="698047" y="459781"/>
                </a:cubicBezTo>
                <a:cubicBezTo>
                  <a:pt x="695708" y="452766"/>
                  <a:pt x="659461" y="443412"/>
                  <a:pt x="659461" y="443412"/>
                </a:cubicBezTo>
                <a:cubicBezTo>
                  <a:pt x="659461" y="424703"/>
                  <a:pt x="659461" y="424703"/>
                  <a:pt x="659461" y="424703"/>
                </a:cubicBezTo>
                <a:cubicBezTo>
                  <a:pt x="645430" y="413011"/>
                  <a:pt x="645430" y="413011"/>
                  <a:pt x="645430" y="413011"/>
                </a:cubicBezTo>
                <a:cubicBezTo>
                  <a:pt x="654784" y="375595"/>
                  <a:pt x="654784" y="375595"/>
                  <a:pt x="654784" y="375595"/>
                </a:cubicBezTo>
                <a:cubicBezTo>
                  <a:pt x="654784" y="375595"/>
                  <a:pt x="709739" y="387287"/>
                  <a:pt x="698047" y="368579"/>
                </a:cubicBezTo>
                <a:cubicBezTo>
                  <a:pt x="686354" y="349871"/>
                  <a:pt x="606845" y="289070"/>
                  <a:pt x="606845" y="289070"/>
                </a:cubicBezTo>
                <a:cubicBezTo>
                  <a:pt x="581121" y="268023"/>
                  <a:pt x="581121" y="268023"/>
                  <a:pt x="581121" y="268023"/>
                </a:cubicBezTo>
                <a:cubicBezTo>
                  <a:pt x="581121" y="268023"/>
                  <a:pt x="613860" y="255161"/>
                  <a:pt x="613860" y="245807"/>
                </a:cubicBezTo>
                <a:cubicBezTo>
                  <a:pt x="613860" y="236453"/>
                  <a:pt x="660630" y="232945"/>
                  <a:pt x="643092" y="214237"/>
                </a:cubicBezTo>
                <a:cubicBezTo>
                  <a:pt x="625553" y="195529"/>
                  <a:pt x="613860" y="189683"/>
                  <a:pt x="605676" y="180329"/>
                </a:cubicBezTo>
                <a:cubicBezTo>
                  <a:pt x="597491" y="170974"/>
                  <a:pt x="588137" y="158113"/>
                  <a:pt x="576444" y="158113"/>
                </a:cubicBezTo>
                <a:cubicBezTo>
                  <a:pt x="564752" y="158113"/>
                  <a:pt x="537858" y="173313"/>
                  <a:pt x="533181" y="151097"/>
                </a:cubicBezTo>
                <a:cubicBezTo>
                  <a:pt x="529674" y="128881"/>
                  <a:pt x="523828" y="123035"/>
                  <a:pt x="523828" y="123035"/>
                </a:cubicBezTo>
                <a:cubicBezTo>
                  <a:pt x="523828" y="123035"/>
                  <a:pt x="549551" y="119527"/>
                  <a:pt x="547213" y="113681"/>
                </a:cubicBezTo>
                <a:cubicBezTo>
                  <a:pt x="544874" y="107835"/>
                  <a:pt x="537858" y="97311"/>
                  <a:pt x="537858" y="97311"/>
                </a:cubicBezTo>
                <a:cubicBezTo>
                  <a:pt x="543705" y="65741"/>
                  <a:pt x="543705" y="65741"/>
                  <a:pt x="543705" y="65741"/>
                </a:cubicBezTo>
                <a:cubicBezTo>
                  <a:pt x="543705" y="65741"/>
                  <a:pt x="569429" y="87957"/>
                  <a:pt x="561244" y="56387"/>
                </a:cubicBezTo>
                <a:cubicBezTo>
                  <a:pt x="553059" y="24817"/>
                  <a:pt x="526166" y="22479"/>
                  <a:pt x="526166" y="22479"/>
                </a:cubicBezTo>
                <a:cubicBezTo>
                  <a:pt x="481734" y="13125"/>
                  <a:pt x="481734" y="13125"/>
                  <a:pt x="481734" y="13125"/>
                </a:cubicBezTo>
                <a:cubicBezTo>
                  <a:pt x="481734" y="13125"/>
                  <a:pt x="495765" y="1432"/>
                  <a:pt x="466534" y="263"/>
                </a:cubicBezTo>
                <a:cubicBezTo>
                  <a:pt x="437302" y="-2076"/>
                  <a:pt x="416256" y="11955"/>
                  <a:pt x="416256" y="11955"/>
                </a:cubicBezTo>
                <a:cubicBezTo>
                  <a:pt x="416256" y="11955"/>
                  <a:pt x="395209" y="9617"/>
                  <a:pt x="384686" y="8448"/>
                </a:cubicBezTo>
                <a:cubicBezTo>
                  <a:pt x="375332" y="6109"/>
                  <a:pt x="341423" y="23648"/>
                  <a:pt x="341423" y="23648"/>
                </a:cubicBezTo>
                <a:cubicBezTo>
                  <a:pt x="341423" y="23648"/>
                  <a:pt x="333238" y="48202"/>
                  <a:pt x="335577" y="55218"/>
                </a:cubicBezTo>
                <a:cubicBezTo>
                  <a:pt x="337915" y="63403"/>
                  <a:pt x="335577" y="92634"/>
                  <a:pt x="335577" y="92634"/>
                </a:cubicBezTo>
                <a:cubicBezTo>
                  <a:pt x="335577" y="92634"/>
                  <a:pt x="318038" y="83280"/>
                  <a:pt x="304007" y="92634"/>
                </a:cubicBezTo>
                <a:cubicBezTo>
                  <a:pt x="289976" y="101988"/>
                  <a:pt x="301669" y="120696"/>
                  <a:pt x="286468" y="120696"/>
                </a:cubicBezTo>
                <a:cubicBezTo>
                  <a:pt x="271268" y="120696"/>
                  <a:pt x="247883" y="105496"/>
                  <a:pt x="237359" y="104327"/>
                </a:cubicBezTo>
                <a:cubicBezTo>
                  <a:pt x="230344" y="97311"/>
                  <a:pt x="208128" y="105496"/>
                  <a:pt x="208128" y="105496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0" name="Полилиния: фигура 969">
            <a:extLst>
              <a:ext uri="{FF2B5EF4-FFF2-40B4-BE49-F238E27FC236}">
                <a16:creationId xmlns:a16="http://schemas.microsoft.com/office/drawing/2014/main" id="{85DBF853-73AB-4A9F-9A1C-A3F8EC140648}"/>
              </a:ext>
            </a:extLst>
          </p:cNvPr>
          <p:cNvSpPr/>
          <p:nvPr/>
        </p:nvSpPr>
        <p:spPr>
          <a:xfrm>
            <a:off x="16353184" y="4266672"/>
            <a:ext cx="391701" cy="1493141"/>
          </a:xfrm>
          <a:custGeom>
            <a:avLst/>
            <a:gdLst>
              <a:gd name="connsiteX0" fmla="*/ 161358 w 391701"/>
              <a:gd name="connsiteY0" fmla="*/ 26893 h 1493141"/>
              <a:gd name="connsiteX1" fmla="*/ 184743 w 391701"/>
              <a:gd name="connsiteY1" fmla="*/ 71325 h 1493141"/>
              <a:gd name="connsiteX2" fmla="*/ 224498 w 391701"/>
              <a:gd name="connsiteY2" fmla="*/ 26893 h 1493141"/>
              <a:gd name="connsiteX3" fmla="*/ 209297 w 391701"/>
              <a:gd name="connsiteY3" fmla="*/ 0 h 1493141"/>
              <a:gd name="connsiteX4" fmla="*/ 161358 w 391701"/>
              <a:gd name="connsiteY4" fmla="*/ 26893 h 1493141"/>
              <a:gd name="connsiteX5" fmla="*/ 332069 w 391701"/>
              <a:gd name="connsiteY5" fmla="*/ 1078055 h 1493141"/>
              <a:gd name="connsiteX6" fmla="*/ 355455 w 391701"/>
              <a:gd name="connsiteY6" fmla="*/ 1074548 h 1493141"/>
              <a:gd name="connsiteX7" fmla="*/ 332069 w 391701"/>
              <a:gd name="connsiteY7" fmla="*/ 1052332 h 1493141"/>
              <a:gd name="connsiteX8" fmla="*/ 332069 w 391701"/>
              <a:gd name="connsiteY8" fmla="*/ 1078055 h 1493141"/>
              <a:gd name="connsiteX9" fmla="*/ 334407 w 391701"/>
              <a:gd name="connsiteY9" fmla="*/ 1196150 h 1493141"/>
              <a:gd name="connsiteX10" fmla="*/ 336747 w 391701"/>
              <a:gd name="connsiteY10" fmla="*/ 1156396 h 1493141"/>
              <a:gd name="connsiteX11" fmla="*/ 319208 w 391701"/>
              <a:gd name="connsiteY11" fmla="*/ 1187966 h 1493141"/>
              <a:gd name="connsiteX12" fmla="*/ 334407 w 391701"/>
              <a:gd name="connsiteY12" fmla="*/ 1196150 h 1493141"/>
              <a:gd name="connsiteX13" fmla="*/ 362470 w 391701"/>
              <a:gd name="connsiteY13" fmla="*/ 964637 h 1493141"/>
              <a:gd name="connsiteX14" fmla="*/ 383517 w 391701"/>
              <a:gd name="connsiteY14" fmla="*/ 937744 h 1493141"/>
              <a:gd name="connsiteX15" fmla="*/ 349608 w 391701"/>
              <a:gd name="connsiteY15" fmla="*/ 910852 h 1493141"/>
              <a:gd name="connsiteX16" fmla="*/ 362470 w 391701"/>
              <a:gd name="connsiteY16" fmla="*/ 964637 h 1493141"/>
              <a:gd name="connsiteX17" fmla="*/ 371824 w 391701"/>
              <a:gd name="connsiteY17" fmla="*/ 796264 h 1493141"/>
              <a:gd name="connsiteX18" fmla="*/ 348439 w 391701"/>
              <a:gd name="connsiteY18" fmla="*/ 817311 h 1493141"/>
              <a:gd name="connsiteX19" fmla="*/ 363639 w 391701"/>
              <a:gd name="connsiteY19" fmla="*/ 845373 h 1493141"/>
              <a:gd name="connsiteX20" fmla="*/ 340254 w 391701"/>
              <a:gd name="connsiteY20" fmla="*/ 845373 h 1493141"/>
              <a:gd name="connsiteX21" fmla="*/ 340254 w 391701"/>
              <a:gd name="connsiteY21" fmla="*/ 882789 h 1493141"/>
              <a:gd name="connsiteX22" fmla="*/ 371824 w 391701"/>
              <a:gd name="connsiteY22" fmla="*/ 879282 h 1493141"/>
              <a:gd name="connsiteX23" fmla="*/ 389363 w 391701"/>
              <a:gd name="connsiteY23" fmla="*/ 858235 h 1493141"/>
              <a:gd name="connsiteX24" fmla="*/ 371824 w 391701"/>
              <a:gd name="connsiteY24" fmla="*/ 821988 h 1493141"/>
              <a:gd name="connsiteX25" fmla="*/ 391701 w 391701"/>
              <a:gd name="connsiteY25" fmla="*/ 818480 h 1493141"/>
              <a:gd name="connsiteX26" fmla="*/ 371824 w 391701"/>
              <a:gd name="connsiteY26" fmla="*/ 796264 h 1493141"/>
              <a:gd name="connsiteX27" fmla="*/ 251390 w 391701"/>
              <a:gd name="connsiteY27" fmla="*/ 1263967 h 1493141"/>
              <a:gd name="connsiteX28" fmla="*/ 230345 w 391701"/>
              <a:gd name="connsiteY28" fmla="*/ 1310738 h 1493141"/>
              <a:gd name="connsiteX29" fmla="*/ 251390 w 391701"/>
              <a:gd name="connsiteY29" fmla="*/ 1263967 h 1493141"/>
              <a:gd name="connsiteX30" fmla="*/ 149666 w 391701"/>
              <a:gd name="connsiteY30" fmla="*/ 1338800 h 1493141"/>
              <a:gd name="connsiteX31" fmla="*/ 97049 w 391701"/>
              <a:gd name="connsiteY31" fmla="*/ 1331784 h 1493141"/>
              <a:gd name="connsiteX32" fmla="*/ 71324 w 391701"/>
              <a:gd name="connsiteY32" fmla="*/ 1420648 h 1493141"/>
              <a:gd name="connsiteX33" fmla="*/ 85356 w 391701"/>
              <a:gd name="connsiteY33" fmla="*/ 1424156 h 1493141"/>
              <a:gd name="connsiteX34" fmla="*/ 108742 w 391701"/>
              <a:gd name="connsiteY34" fmla="*/ 1378555 h 1493141"/>
              <a:gd name="connsiteX35" fmla="*/ 173051 w 391701"/>
              <a:gd name="connsiteY35" fmla="*/ 1344646 h 1493141"/>
              <a:gd name="connsiteX36" fmla="*/ 155512 w 391701"/>
              <a:gd name="connsiteY36" fmla="*/ 1314245 h 1493141"/>
              <a:gd name="connsiteX37" fmla="*/ 149666 w 391701"/>
              <a:gd name="connsiteY37" fmla="*/ 1338800 h 1493141"/>
              <a:gd name="connsiteX38" fmla="*/ 0 w 391701"/>
              <a:gd name="connsiteY38" fmla="*/ 1493142 h 1493141"/>
              <a:gd name="connsiteX39" fmla="*/ 17539 w 391701"/>
              <a:gd name="connsiteY39" fmla="*/ 1487296 h 1493141"/>
              <a:gd name="connsiteX40" fmla="*/ 49110 w 391701"/>
              <a:gd name="connsiteY40" fmla="*/ 1437017 h 1493141"/>
              <a:gd name="connsiteX41" fmla="*/ 23385 w 391701"/>
              <a:gd name="connsiteY41" fmla="*/ 1420648 h 1493141"/>
              <a:gd name="connsiteX42" fmla="*/ 0 w 391701"/>
              <a:gd name="connsiteY42" fmla="*/ 1493142 h 149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91701" h="1493141">
                <a:moveTo>
                  <a:pt x="161358" y="26893"/>
                </a:moveTo>
                <a:cubicBezTo>
                  <a:pt x="184743" y="71325"/>
                  <a:pt x="184743" y="71325"/>
                  <a:pt x="184743" y="71325"/>
                </a:cubicBezTo>
                <a:cubicBezTo>
                  <a:pt x="224498" y="26893"/>
                  <a:pt x="224498" y="26893"/>
                  <a:pt x="224498" y="26893"/>
                </a:cubicBezTo>
                <a:cubicBezTo>
                  <a:pt x="209297" y="0"/>
                  <a:pt x="209297" y="0"/>
                  <a:pt x="209297" y="0"/>
                </a:cubicBezTo>
                <a:lnTo>
                  <a:pt x="161358" y="26893"/>
                </a:lnTo>
                <a:close/>
                <a:moveTo>
                  <a:pt x="332069" y="1078055"/>
                </a:moveTo>
                <a:cubicBezTo>
                  <a:pt x="355455" y="1074548"/>
                  <a:pt x="355455" y="1074548"/>
                  <a:pt x="355455" y="1074548"/>
                </a:cubicBezTo>
                <a:cubicBezTo>
                  <a:pt x="332069" y="1052332"/>
                  <a:pt x="332069" y="1052332"/>
                  <a:pt x="332069" y="1052332"/>
                </a:cubicBezTo>
                <a:lnTo>
                  <a:pt x="332069" y="1078055"/>
                </a:lnTo>
                <a:close/>
                <a:moveTo>
                  <a:pt x="334407" y="1196150"/>
                </a:moveTo>
                <a:cubicBezTo>
                  <a:pt x="336747" y="1156396"/>
                  <a:pt x="336747" y="1156396"/>
                  <a:pt x="336747" y="1156396"/>
                </a:cubicBezTo>
                <a:cubicBezTo>
                  <a:pt x="319208" y="1187966"/>
                  <a:pt x="319208" y="1187966"/>
                  <a:pt x="319208" y="1187966"/>
                </a:cubicBezTo>
                <a:lnTo>
                  <a:pt x="334407" y="1196150"/>
                </a:lnTo>
                <a:close/>
                <a:moveTo>
                  <a:pt x="362470" y="964637"/>
                </a:moveTo>
                <a:cubicBezTo>
                  <a:pt x="383517" y="937744"/>
                  <a:pt x="383517" y="937744"/>
                  <a:pt x="383517" y="937744"/>
                </a:cubicBezTo>
                <a:cubicBezTo>
                  <a:pt x="349608" y="910852"/>
                  <a:pt x="349608" y="910852"/>
                  <a:pt x="349608" y="910852"/>
                </a:cubicBezTo>
                <a:lnTo>
                  <a:pt x="362470" y="964637"/>
                </a:lnTo>
                <a:close/>
                <a:moveTo>
                  <a:pt x="371824" y="796264"/>
                </a:moveTo>
                <a:cubicBezTo>
                  <a:pt x="348439" y="817311"/>
                  <a:pt x="348439" y="817311"/>
                  <a:pt x="348439" y="817311"/>
                </a:cubicBezTo>
                <a:cubicBezTo>
                  <a:pt x="363639" y="845373"/>
                  <a:pt x="363639" y="845373"/>
                  <a:pt x="363639" y="845373"/>
                </a:cubicBezTo>
                <a:cubicBezTo>
                  <a:pt x="340254" y="845373"/>
                  <a:pt x="340254" y="845373"/>
                  <a:pt x="340254" y="845373"/>
                </a:cubicBezTo>
                <a:cubicBezTo>
                  <a:pt x="340254" y="882789"/>
                  <a:pt x="340254" y="882789"/>
                  <a:pt x="340254" y="882789"/>
                </a:cubicBezTo>
                <a:cubicBezTo>
                  <a:pt x="371824" y="879282"/>
                  <a:pt x="371824" y="879282"/>
                  <a:pt x="371824" y="879282"/>
                </a:cubicBezTo>
                <a:cubicBezTo>
                  <a:pt x="389363" y="858235"/>
                  <a:pt x="389363" y="858235"/>
                  <a:pt x="389363" y="858235"/>
                </a:cubicBezTo>
                <a:cubicBezTo>
                  <a:pt x="371824" y="821988"/>
                  <a:pt x="371824" y="821988"/>
                  <a:pt x="371824" y="821988"/>
                </a:cubicBezTo>
                <a:cubicBezTo>
                  <a:pt x="391701" y="818480"/>
                  <a:pt x="391701" y="818480"/>
                  <a:pt x="391701" y="818480"/>
                </a:cubicBezTo>
                <a:lnTo>
                  <a:pt x="371824" y="796264"/>
                </a:lnTo>
                <a:close/>
                <a:moveTo>
                  <a:pt x="251390" y="1263967"/>
                </a:moveTo>
                <a:cubicBezTo>
                  <a:pt x="233851" y="1260459"/>
                  <a:pt x="213975" y="1304891"/>
                  <a:pt x="230345" y="1310738"/>
                </a:cubicBezTo>
                <a:cubicBezTo>
                  <a:pt x="251390" y="1318922"/>
                  <a:pt x="271269" y="1269814"/>
                  <a:pt x="251390" y="1263967"/>
                </a:cubicBezTo>
                <a:close/>
                <a:moveTo>
                  <a:pt x="149666" y="1338800"/>
                </a:moveTo>
                <a:cubicBezTo>
                  <a:pt x="97049" y="1331784"/>
                  <a:pt x="97049" y="1331784"/>
                  <a:pt x="97049" y="1331784"/>
                </a:cubicBezTo>
                <a:cubicBezTo>
                  <a:pt x="71324" y="1420648"/>
                  <a:pt x="71324" y="1420648"/>
                  <a:pt x="71324" y="1420648"/>
                </a:cubicBezTo>
                <a:cubicBezTo>
                  <a:pt x="85356" y="1424156"/>
                  <a:pt x="85356" y="1424156"/>
                  <a:pt x="85356" y="1424156"/>
                </a:cubicBezTo>
                <a:cubicBezTo>
                  <a:pt x="108742" y="1378555"/>
                  <a:pt x="108742" y="1378555"/>
                  <a:pt x="108742" y="1378555"/>
                </a:cubicBezTo>
                <a:cubicBezTo>
                  <a:pt x="173051" y="1344646"/>
                  <a:pt x="173051" y="1344646"/>
                  <a:pt x="173051" y="1344646"/>
                </a:cubicBezTo>
                <a:cubicBezTo>
                  <a:pt x="155512" y="1314245"/>
                  <a:pt x="155512" y="1314245"/>
                  <a:pt x="155512" y="1314245"/>
                </a:cubicBezTo>
                <a:lnTo>
                  <a:pt x="149666" y="1338800"/>
                </a:lnTo>
                <a:close/>
                <a:moveTo>
                  <a:pt x="0" y="1493142"/>
                </a:moveTo>
                <a:cubicBezTo>
                  <a:pt x="17539" y="1487296"/>
                  <a:pt x="17539" y="1487296"/>
                  <a:pt x="17539" y="1487296"/>
                </a:cubicBezTo>
                <a:cubicBezTo>
                  <a:pt x="49110" y="1437017"/>
                  <a:pt x="49110" y="1437017"/>
                  <a:pt x="49110" y="1437017"/>
                </a:cubicBezTo>
                <a:cubicBezTo>
                  <a:pt x="23385" y="1420648"/>
                  <a:pt x="23385" y="1420648"/>
                  <a:pt x="23385" y="1420648"/>
                </a:cubicBezTo>
                <a:lnTo>
                  <a:pt x="0" y="1493142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1" name="Полилиния: фигура 970">
            <a:extLst>
              <a:ext uri="{FF2B5EF4-FFF2-40B4-BE49-F238E27FC236}">
                <a16:creationId xmlns:a16="http://schemas.microsoft.com/office/drawing/2014/main" id="{582DCC96-3B3E-4289-80DE-324C91954C75}"/>
              </a:ext>
            </a:extLst>
          </p:cNvPr>
          <p:cNvSpPr/>
          <p:nvPr/>
        </p:nvSpPr>
        <p:spPr>
          <a:xfrm>
            <a:off x="16353184" y="4266672"/>
            <a:ext cx="391701" cy="1493141"/>
          </a:xfrm>
          <a:custGeom>
            <a:avLst/>
            <a:gdLst>
              <a:gd name="connsiteX0" fmla="*/ 161358 w 391701"/>
              <a:gd name="connsiteY0" fmla="*/ 26893 h 1493141"/>
              <a:gd name="connsiteX1" fmla="*/ 184743 w 391701"/>
              <a:gd name="connsiteY1" fmla="*/ 71325 h 1493141"/>
              <a:gd name="connsiteX2" fmla="*/ 224498 w 391701"/>
              <a:gd name="connsiteY2" fmla="*/ 26893 h 1493141"/>
              <a:gd name="connsiteX3" fmla="*/ 209297 w 391701"/>
              <a:gd name="connsiteY3" fmla="*/ 0 h 1493141"/>
              <a:gd name="connsiteX4" fmla="*/ 161358 w 391701"/>
              <a:gd name="connsiteY4" fmla="*/ 26893 h 1493141"/>
              <a:gd name="connsiteX5" fmla="*/ 332069 w 391701"/>
              <a:gd name="connsiteY5" fmla="*/ 1078055 h 1493141"/>
              <a:gd name="connsiteX6" fmla="*/ 355455 w 391701"/>
              <a:gd name="connsiteY6" fmla="*/ 1074548 h 1493141"/>
              <a:gd name="connsiteX7" fmla="*/ 332069 w 391701"/>
              <a:gd name="connsiteY7" fmla="*/ 1052332 h 1493141"/>
              <a:gd name="connsiteX8" fmla="*/ 332069 w 391701"/>
              <a:gd name="connsiteY8" fmla="*/ 1078055 h 1493141"/>
              <a:gd name="connsiteX9" fmla="*/ 334407 w 391701"/>
              <a:gd name="connsiteY9" fmla="*/ 1196150 h 1493141"/>
              <a:gd name="connsiteX10" fmla="*/ 336747 w 391701"/>
              <a:gd name="connsiteY10" fmla="*/ 1156396 h 1493141"/>
              <a:gd name="connsiteX11" fmla="*/ 319208 w 391701"/>
              <a:gd name="connsiteY11" fmla="*/ 1187966 h 1493141"/>
              <a:gd name="connsiteX12" fmla="*/ 334407 w 391701"/>
              <a:gd name="connsiteY12" fmla="*/ 1196150 h 1493141"/>
              <a:gd name="connsiteX13" fmla="*/ 362470 w 391701"/>
              <a:gd name="connsiteY13" fmla="*/ 964637 h 1493141"/>
              <a:gd name="connsiteX14" fmla="*/ 383517 w 391701"/>
              <a:gd name="connsiteY14" fmla="*/ 937744 h 1493141"/>
              <a:gd name="connsiteX15" fmla="*/ 349608 w 391701"/>
              <a:gd name="connsiteY15" fmla="*/ 910852 h 1493141"/>
              <a:gd name="connsiteX16" fmla="*/ 362470 w 391701"/>
              <a:gd name="connsiteY16" fmla="*/ 964637 h 1493141"/>
              <a:gd name="connsiteX17" fmla="*/ 371824 w 391701"/>
              <a:gd name="connsiteY17" fmla="*/ 796264 h 1493141"/>
              <a:gd name="connsiteX18" fmla="*/ 348439 w 391701"/>
              <a:gd name="connsiteY18" fmla="*/ 817311 h 1493141"/>
              <a:gd name="connsiteX19" fmla="*/ 363639 w 391701"/>
              <a:gd name="connsiteY19" fmla="*/ 845373 h 1493141"/>
              <a:gd name="connsiteX20" fmla="*/ 340254 w 391701"/>
              <a:gd name="connsiteY20" fmla="*/ 845373 h 1493141"/>
              <a:gd name="connsiteX21" fmla="*/ 340254 w 391701"/>
              <a:gd name="connsiteY21" fmla="*/ 882789 h 1493141"/>
              <a:gd name="connsiteX22" fmla="*/ 371824 w 391701"/>
              <a:gd name="connsiteY22" fmla="*/ 879282 h 1493141"/>
              <a:gd name="connsiteX23" fmla="*/ 389363 w 391701"/>
              <a:gd name="connsiteY23" fmla="*/ 858235 h 1493141"/>
              <a:gd name="connsiteX24" fmla="*/ 371824 w 391701"/>
              <a:gd name="connsiteY24" fmla="*/ 821988 h 1493141"/>
              <a:gd name="connsiteX25" fmla="*/ 391701 w 391701"/>
              <a:gd name="connsiteY25" fmla="*/ 818480 h 1493141"/>
              <a:gd name="connsiteX26" fmla="*/ 371824 w 391701"/>
              <a:gd name="connsiteY26" fmla="*/ 796264 h 1493141"/>
              <a:gd name="connsiteX27" fmla="*/ 251390 w 391701"/>
              <a:gd name="connsiteY27" fmla="*/ 1263967 h 1493141"/>
              <a:gd name="connsiteX28" fmla="*/ 230345 w 391701"/>
              <a:gd name="connsiteY28" fmla="*/ 1310738 h 1493141"/>
              <a:gd name="connsiteX29" fmla="*/ 251390 w 391701"/>
              <a:gd name="connsiteY29" fmla="*/ 1263967 h 1493141"/>
              <a:gd name="connsiteX30" fmla="*/ 149666 w 391701"/>
              <a:gd name="connsiteY30" fmla="*/ 1338800 h 1493141"/>
              <a:gd name="connsiteX31" fmla="*/ 97049 w 391701"/>
              <a:gd name="connsiteY31" fmla="*/ 1331784 h 1493141"/>
              <a:gd name="connsiteX32" fmla="*/ 71324 w 391701"/>
              <a:gd name="connsiteY32" fmla="*/ 1420648 h 1493141"/>
              <a:gd name="connsiteX33" fmla="*/ 85356 w 391701"/>
              <a:gd name="connsiteY33" fmla="*/ 1424156 h 1493141"/>
              <a:gd name="connsiteX34" fmla="*/ 108742 w 391701"/>
              <a:gd name="connsiteY34" fmla="*/ 1378555 h 1493141"/>
              <a:gd name="connsiteX35" fmla="*/ 173051 w 391701"/>
              <a:gd name="connsiteY35" fmla="*/ 1344646 h 1493141"/>
              <a:gd name="connsiteX36" fmla="*/ 155512 w 391701"/>
              <a:gd name="connsiteY36" fmla="*/ 1314245 h 1493141"/>
              <a:gd name="connsiteX37" fmla="*/ 149666 w 391701"/>
              <a:gd name="connsiteY37" fmla="*/ 1338800 h 1493141"/>
              <a:gd name="connsiteX38" fmla="*/ 0 w 391701"/>
              <a:gd name="connsiteY38" fmla="*/ 1493142 h 1493141"/>
              <a:gd name="connsiteX39" fmla="*/ 17539 w 391701"/>
              <a:gd name="connsiteY39" fmla="*/ 1487296 h 1493141"/>
              <a:gd name="connsiteX40" fmla="*/ 49110 w 391701"/>
              <a:gd name="connsiteY40" fmla="*/ 1437017 h 1493141"/>
              <a:gd name="connsiteX41" fmla="*/ 23385 w 391701"/>
              <a:gd name="connsiteY41" fmla="*/ 1420648 h 1493141"/>
              <a:gd name="connsiteX42" fmla="*/ 0 w 391701"/>
              <a:gd name="connsiteY42" fmla="*/ 1493142 h 149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91701" h="1493141">
                <a:moveTo>
                  <a:pt x="161358" y="26893"/>
                </a:moveTo>
                <a:cubicBezTo>
                  <a:pt x="184743" y="71325"/>
                  <a:pt x="184743" y="71325"/>
                  <a:pt x="184743" y="71325"/>
                </a:cubicBezTo>
                <a:cubicBezTo>
                  <a:pt x="224498" y="26893"/>
                  <a:pt x="224498" y="26893"/>
                  <a:pt x="224498" y="26893"/>
                </a:cubicBezTo>
                <a:cubicBezTo>
                  <a:pt x="209297" y="0"/>
                  <a:pt x="209297" y="0"/>
                  <a:pt x="209297" y="0"/>
                </a:cubicBezTo>
                <a:lnTo>
                  <a:pt x="161358" y="26893"/>
                </a:lnTo>
                <a:close/>
                <a:moveTo>
                  <a:pt x="332069" y="1078055"/>
                </a:moveTo>
                <a:cubicBezTo>
                  <a:pt x="355455" y="1074548"/>
                  <a:pt x="355455" y="1074548"/>
                  <a:pt x="355455" y="1074548"/>
                </a:cubicBezTo>
                <a:cubicBezTo>
                  <a:pt x="332069" y="1052332"/>
                  <a:pt x="332069" y="1052332"/>
                  <a:pt x="332069" y="1052332"/>
                </a:cubicBezTo>
                <a:lnTo>
                  <a:pt x="332069" y="1078055"/>
                </a:lnTo>
                <a:close/>
                <a:moveTo>
                  <a:pt x="334407" y="1196150"/>
                </a:moveTo>
                <a:cubicBezTo>
                  <a:pt x="336747" y="1156396"/>
                  <a:pt x="336747" y="1156396"/>
                  <a:pt x="336747" y="1156396"/>
                </a:cubicBezTo>
                <a:cubicBezTo>
                  <a:pt x="319208" y="1187966"/>
                  <a:pt x="319208" y="1187966"/>
                  <a:pt x="319208" y="1187966"/>
                </a:cubicBezTo>
                <a:lnTo>
                  <a:pt x="334407" y="1196150"/>
                </a:lnTo>
                <a:close/>
                <a:moveTo>
                  <a:pt x="362470" y="964637"/>
                </a:moveTo>
                <a:cubicBezTo>
                  <a:pt x="383517" y="937744"/>
                  <a:pt x="383517" y="937744"/>
                  <a:pt x="383517" y="937744"/>
                </a:cubicBezTo>
                <a:cubicBezTo>
                  <a:pt x="349608" y="910852"/>
                  <a:pt x="349608" y="910852"/>
                  <a:pt x="349608" y="910852"/>
                </a:cubicBezTo>
                <a:lnTo>
                  <a:pt x="362470" y="964637"/>
                </a:lnTo>
                <a:close/>
                <a:moveTo>
                  <a:pt x="371824" y="796264"/>
                </a:moveTo>
                <a:cubicBezTo>
                  <a:pt x="348439" y="817311"/>
                  <a:pt x="348439" y="817311"/>
                  <a:pt x="348439" y="817311"/>
                </a:cubicBezTo>
                <a:cubicBezTo>
                  <a:pt x="363639" y="845373"/>
                  <a:pt x="363639" y="845373"/>
                  <a:pt x="363639" y="845373"/>
                </a:cubicBezTo>
                <a:cubicBezTo>
                  <a:pt x="340254" y="845373"/>
                  <a:pt x="340254" y="845373"/>
                  <a:pt x="340254" y="845373"/>
                </a:cubicBezTo>
                <a:cubicBezTo>
                  <a:pt x="340254" y="882789"/>
                  <a:pt x="340254" y="882789"/>
                  <a:pt x="340254" y="882789"/>
                </a:cubicBezTo>
                <a:cubicBezTo>
                  <a:pt x="371824" y="879282"/>
                  <a:pt x="371824" y="879282"/>
                  <a:pt x="371824" y="879282"/>
                </a:cubicBezTo>
                <a:cubicBezTo>
                  <a:pt x="389363" y="858235"/>
                  <a:pt x="389363" y="858235"/>
                  <a:pt x="389363" y="858235"/>
                </a:cubicBezTo>
                <a:cubicBezTo>
                  <a:pt x="371824" y="821988"/>
                  <a:pt x="371824" y="821988"/>
                  <a:pt x="371824" y="821988"/>
                </a:cubicBezTo>
                <a:cubicBezTo>
                  <a:pt x="391701" y="818480"/>
                  <a:pt x="391701" y="818480"/>
                  <a:pt x="391701" y="818480"/>
                </a:cubicBezTo>
                <a:lnTo>
                  <a:pt x="371824" y="796264"/>
                </a:lnTo>
                <a:close/>
                <a:moveTo>
                  <a:pt x="251390" y="1263967"/>
                </a:moveTo>
                <a:cubicBezTo>
                  <a:pt x="233851" y="1260459"/>
                  <a:pt x="213975" y="1304891"/>
                  <a:pt x="230345" y="1310738"/>
                </a:cubicBezTo>
                <a:cubicBezTo>
                  <a:pt x="251390" y="1318922"/>
                  <a:pt x="271269" y="1269814"/>
                  <a:pt x="251390" y="1263967"/>
                </a:cubicBezTo>
                <a:close/>
                <a:moveTo>
                  <a:pt x="149666" y="1338800"/>
                </a:moveTo>
                <a:cubicBezTo>
                  <a:pt x="97049" y="1331784"/>
                  <a:pt x="97049" y="1331784"/>
                  <a:pt x="97049" y="1331784"/>
                </a:cubicBezTo>
                <a:cubicBezTo>
                  <a:pt x="71324" y="1420648"/>
                  <a:pt x="71324" y="1420648"/>
                  <a:pt x="71324" y="1420648"/>
                </a:cubicBezTo>
                <a:cubicBezTo>
                  <a:pt x="85356" y="1424156"/>
                  <a:pt x="85356" y="1424156"/>
                  <a:pt x="85356" y="1424156"/>
                </a:cubicBezTo>
                <a:cubicBezTo>
                  <a:pt x="108742" y="1378555"/>
                  <a:pt x="108742" y="1378555"/>
                  <a:pt x="108742" y="1378555"/>
                </a:cubicBezTo>
                <a:cubicBezTo>
                  <a:pt x="173051" y="1344646"/>
                  <a:pt x="173051" y="1344646"/>
                  <a:pt x="173051" y="1344646"/>
                </a:cubicBezTo>
                <a:cubicBezTo>
                  <a:pt x="155512" y="1314245"/>
                  <a:pt x="155512" y="1314245"/>
                  <a:pt x="155512" y="1314245"/>
                </a:cubicBezTo>
                <a:lnTo>
                  <a:pt x="149666" y="1338800"/>
                </a:lnTo>
                <a:close/>
                <a:moveTo>
                  <a:pt x="0" y="1493142"/>
                </a:moveTo>
                <a:cubicBezTo>
                  <a:pt x="17539" y="1487296"/>
                  <a:pt x="17539" y="1487296"/>
                  <a:pt x="17539" y="1487296"/>
                </a:cubicBezTo>
                <a:cubicBezTo>
                  <a:pt x="49110" y="1437017"/>
                  <a:pt x="49110" y="1437017"/>
                  <a:pt x="49110" y="1437017"/>
                </a:cubicBezTo>
                <a:cubicBezTo>
                  <a:pt x="23385" y="1420648"/>
                  <a:pt x="23385" y="1420648"/>
                  <a:pt x="23385" y="1420648"/>
                </a:cubicBezTo>
                <a:lnTo>
                  <a:pt x="0" y="1493142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2" name="Полилиния: фигура 971">
            <a:extLst>
              <a:ext uri="{FF2B5EF4-FFF2-40B4-BE49-F238E27FC236}">
                <a16:creationId xmlns:a16="http://schemas.microsoft.com/office/drawing/2014/main" id="{DF0665E0-0B41-4292-A515-FB8D767D1AF6}"/>
              </a:ext>
            </a:extLst>
          </p:cNvPr>
          <p:cNvSpPr/>
          <p:nvPr/>
        </p:nvSpPr>
        <p:spPr>
          <a:xfrm>
            <a:off x="15286640" y="5578228"/>
            <a:ext cx="1137867" cy="2151334"/>
          </a:xfrm>
          <a:custGeom>
            <a:avLst/>
            <a:gdLst>
              <a:gd name="connsiteX0" fmla="*/ 346281 w 1137867"/>
              <a:gd name="connsiteY0" fmla="*/ 1882856 h 2151334"/>
              <a:gd name="connsiteX1" fmla="*/ 308865 w 1137867"/>
              <a:gd name="connsiteY1" fmla="*/ 1962365 h 2151334"/>
              <a:gd name="connsiteX2" fmla="*/ 334589 w 1137867"/>
              <a:gd name="connsiteY2" fmla="*/ 1968211 h 2151334"/>
              <a:gd name="connsiteX3" fmla="*/ 349789 w 1137867"/>
              <a:gd name="connsiteY3" fmla="*/ 1928457 h 2151334"/>
              <a:gd name="connsiteX4" fmla="*/ 373175 w 1137867"/>
              <a:gd name="connsiteY4" fmla="*/ 1894548 h 2151334"/>
              <a:gd name="connsiteX5" fmla="*/ 346281 w 1137867"/>
              <a:gd name="connsiteY5" fmla="*/ 1882856 h 2151334"/>
              <a:gd name="connsiteX6" fmla="*/ 217663 w 1137867"/>
              <a:gd name="connsiteY6" fmla="*/ 1930795 h 2151334"/>
              <a:gd name="connsiteX7" fmla="*/ 238710 w 1137867"/>
              <a:gd name="connsiteY7" fmla="*/ 1945995 h 2151334"/>
              <a:gd name="connsiteX8" fmla="*/ 217663 w 1137867"/>
              <a:gd name="connsiteY8" fmla="*/ 1930795 h 2151334"/>
              <a:gd name="connsiteX9" fmla="*/ 18889 w 1137867"/>
              <a:gd name="connsiteY9" fmla="*/ 2120215 h 2151334"/>
              <a:gd name="connsiteX10" fmla="*/ 4858 w 1137867"/>
              <a:gd name="connsiteY10" fmla="*/ 2150616 h 2151334"/>
              <a:gd name="connsiteX11" fmla="*/ 18889 w 1137867"/>
              <a:gd name="connsiteY11" fmla="*/ 2120215 h 2151334"/>
              <a:gd name="connsiteX12" fmla="*/ 145169 w 1137867"/>
              <a:gd name="connsiteY12" fmla="*/ 2088645 h 2151334"/>
              <a:gd name="connsiteX13" fmla="*/ 127631 w 1137867"/>
              <a:gd name="connsiteY13" fmla="*/ 2057075 h 2151334"/>
              <a:gd name="connsiteX14" fmla="*/ 127631 w 1137867"/>
              <a:gd name="connsiteY14" fmla="*/ 2075783 h 2151334"/>
              <a:gd name="connsiteX15" fmla="*/ 162708 w 1137867"/>
              <a:gd name="connsiteY15" fmla="*/ 2103845 h 2151334"/>
              <a:gd name="connsiteX16" fmla="*/ 145169 w 1137867"/>
              <a:gd name="connsiteY16" fmla="*/ 2088645 h 2151334"/>
              <a:gd name="connsiteX17" fmla="*/ 50458 w 1137867"/>
              <a:gd name="connsiteY17" fmla="*/ 2140092 h 2151334"/>
              <a:gd name="connsiteX18" fmla="*/ 93722 w 1137867"/>
              <a:gd name="connsiteY18" fmla="*/ 2128400 h 2151334"/>
              <a:gd name="connsiteX19" fmla="*/ 58644 w 1137867"/>
              <a:gd name="connsiteY19" fmla="*/ 2112030 h 2151334"/>
              <a:gd name="connsiteX20" fmla="*/ 50458 w 1137867"/>
              <a:gd name="connsiteY20" fmla="*/ 2140092 h 2151334"/>
              <a:gd name="connsiteX21" fmla="*/ 478408 w 1137867"/>
              <a:gd name="connsiteY21" fmla="*/ 1475954 h 2151334"/>
              <a:gd name="connsiteX22" fmla="*/ 470222 w 1137867"/>
              <a:gd name="connsiteY22" fmla="*/ 1500508 h 2151334"/>
              <a:gd name="connsiteX23" fmla="*/ 487761 w 1137867"/>
              <a:gd name="connsiteY23" fmla="*/ 1537925 h 2151334"/>
              <a:gd name="connsiteX24" fmla="*/ 490100 w 1137867"/>
              <a:gd name="connsiteY24" fmla="*/ 1516878 h 2151334"/>
              <a:gd name="connsiteX25" fmla="*/ 478408 w 1137867"/>
              <a:gd name="connsiteY25" fmla="*/ 1475954 h 2151334"/>
              <a:gd name="connsiteX26" fmla="*/ 436313 w 1137867"/>
              <a:gd name="connsiteY26" fmla="*/ 1509862 h 2151334"/>
              <a:gd name="connsiteX27" fmla="*/ 410590 w 1137867"/>
              <a:gd name="connsiteY27" fmla="*/ 1528570 h 2151334"/>
              <a:gd name="connsiteX28" fmla="*/ 443330 w 1137867"/>
              <a:gd name="connsiteY28" fmla="*/ 1544940 h 2151334"/>
              <a:gd name="connsiteX29" fmla="*/ 436313 w 1137867"/>
              <a:gd name="connsiteY29" fmla="*/ 1509862 h 2151334"/>
              <a:gd name="connsiteX30" fmla="*/ 404744 w 1137867"/>
              <a:gd name="connsiteY30" fmla="*/ 1785807 h 2151334"/>
              <a:gd name="connsiteX31" fmla="*/ 387205 w 1137867"/>
              <a:gd name="connsiteY31" fmla="*/ 1795161 h 2151334"/>
              <a:gd name="connsiteX32" fmla="*/ 404744 w 1137867"/>
              <a:gd name="connsiteY32" fmla="*/ 1785807 h 2151334"/>
              <a:gd name="connsiteX33" fmla="*/ 393051 w 1137867"/>
              <a:gd name="connsiteY33" fmla="*/ 1741375 h 2151334"/>
              <a:gd name="connsiteX34" fmla="*/ 404744 w 1137867"/>
              <a:gd name="connsiteY34" fmla="*/ 1758914 h 2151334"/>
              <a:gd name="connsiteX35" fmla="*/ 425791 w 1137867"/>
              <a:gd name="connsiteY35" fmla="*/ 1743714 h 2151334"/>
              <a:gd name="connsiteX36" fmla="*/ 440991 w 1137867"/>
              <a:gd name="connsiteY36" fmla="*/ 1721498 h 2151334"/>
              <a:gd name="connsiteX37" fmla="*/ 393051 w 1137867"/>
              <a:gd name="connsiteY37" fmla="*/ 1741375 h 2151334"/>
              <a:gd name="connsiteX38" fmla="*/ 366158 w 1137867"/>
              <a:gd name="connsiteY38" fmla="*/ 1838424 h 2151334"/>
              <a:gd name="connsiteX39" fmla="*/ 395389 w 1137867"/>
              <a:gd name="connsiteY39" fmla="*/ 1838424 h 2151334"/>
              <a:gd name="connsiteX40" fmla="*/ 362651 w 1137867"/>
              <a:gd name="connsiteY40" fmla="*/ 1816208 h 2151334"/>
              <a:gd name="connsiteX41" fmla="*/ 366158 w 1137867"/>
              <a:gd name="connsiteY41" fmla="*/ 1838424 h 2151334"/>
              <a:gd name="connsiteX42" fmla="*/ 712259 w 1137867"/>
              <a:gd name="connsiteY42" fmla="*/ 90384 h 2151334"/>
              <a:gd name="connsiteX43" fmla="*/ 715766 w 1137867"/>
              <a:gd name="connsiteY43" fmla="*/ 118446 h 2151334"/>
              <a:gd name="connsiteX44" fmla="*/ 748506 w 1137867"/>
              <a:gd name="connsiteY44" fmla="*/ 152355 h 2151334"/>
              <a:gd name="connsiteX45" fmla="*/ 734474 w 1137867"/>
              <a:gd name="connsiteY45" fmla="*/ 189771 h 2151334"/>
              <a:gd name="connsiteX46" fmla="*/ 760199 w 1137867"/>
              <a:gd name="connsiteY46" fmla="*/ 233033 h 2151334"/>
              <a:gd name="connsiteX47" fmla="*/ 676011 w 1137867"/>
              <a:gd name="connsiteY47" fmla="*/ 214325 h 2151334"/>
              <a:gd name="connsiteX48" fmla="*/ 705243 w 1137867"/>
              <a:gd name="connsiteY48" fmla="*/ 251741 h 2151334"/>
              <a:gd name="connsiteX49" fmla="*/ 672504 w 1137867"/>
              <a:gd name="connsiteY49" fmla="*/ 285650 h 2151334"/>
              <a:gd name="connsiteX50" fmla="*/ 690043 w 1137867"/>
              <a:gd name="connsiteY50" fmla="*/ 319558 h 2151334"/>
              <a:gd name="connsiteX51" fmla="*/ 746167 w 1137867"/>
              <a:gd name="connsiteY51" fmla="*/ 355805 h 2151334"/>
              <a:gd name="connsiteX52" fmla="*/ 773060 w 1137867"/>
              <a:gd name="connsiteY52" fmla="*/ 416606 h 2151334"/>
              <a:gd name="connsiteX53" fmla="*/ 784753 w 1137867"/>
              <a:gd name="connsiteY53" fmla="*/ 380360 h 2151334"/>
              <a:gd name="connsiteX54" fmla="*/ 829185 w 1137867"/>
              <a:gd name="connsiteY54" fmla="*/ 380360 h 2151334"/>
              <a:gd name="connsiteX55" fmla="*/ 837369 w 1137867"/>
              <a:gd name="connsiteY55" fmla="*/ 368667 h 2151334"/>
              <a:gd name="connsiteX56" fmla="*/ 788261 w 1137867"/>
              <a:gd name="connsiteY56" fmla="*/ 338266 h 2151334"/>
              <a:gd name="connsiteX57" fmla="*/ 762536 w 1137867"/>
              <a:gd name="connsiteY57" fmla="*/ 338266 h 2151334"/>
              <a:gd name="connsiteX58" fmla="*/ 727459 w 1137867"/>
              <a:gd name="connsiteY58" fmla="*/ 300850 h 2151334"/>
              <a:gd name="connsiteX59" fmla="*/ 782415 w 1137867"/>
              <a:gd name="connsiteY59" fmla="*/ 319558 h 2151334"/>
              <a:gd name="connsiteX60" fmla="*/ 829185 w 1137867"/>
              <a:gd name="connsiteY60" fmla="*/ 295004 h 2151334"/>
              <a:gd name="connsiteX61" fmla="*/ 996388 w 1137867"/>
              <a:gd name="connsiteY61" fmla="*/ 355805 h 2151334"/>
              <a:gd name="connsiteX62" fmla="*/ 1004574 w 1137867"/>
              <a:gd name="connsiteY62" fmla="*/ 261095 h 2151334"/>
              <a:gd name="connsiteX63" fmla="*/ 1071221 w 1137867"/>
              <a:gd name="connsiteY63" fmla="*/ 258757 h 2151334"/>
              <a:gd name="connsiteX64" fmla="*/ 1112145 w 1137867"/>
              <a:gd name="connsiteY64" fmla="*/ 227187 h 2151334"/>
              <a:gd name="connsiteX65" fmla="*/ 1041989 w 1137867"/>
              <a:gd name="connsiteY65" fmla="*/ 183924 h 2151334"/>
              <a:gd name="connsiteX66" fmla="*/ 1027959 w 1137867"/>
              <a:gd name="connsiteY66" fmla="*/ 128969 h 2151334"/>
              <a:gd name="connsiteX67" fmla="*/ 1004574 w 1137867"/>
              <a:gd name="connsiteY67" fmla="*/ 162878 h 2151334"/>
              <a:gd name="connsiteX68" fmla="*/ 843216 w 1137867"/>
              <a:gd name="connsiteY68" fmla="*/ 111431 h 2151334"/>
              <a:gd name="connsiteX69" fmla="*/ 649119 w 1137867"/>
              <a:gd name="connsiteY69" fmla="*/ 2689 h 2151334"/>
              <a:gd name="connsiteX70" fmla="*/ 712259 w 1137867"/>
              <a:gd name="connsiteY70" fmla="*/ 90384 h 2151334"/>
              <a:gd name="connsiteX71" fmla="*/ 812815 w 1137867"/>
              <a:gd name="connsiteY71" fmla="*/ 782584 h 2151334"/>
              <a:gd name="connsiteX72" fmla="*/ 828015 w 1137867"/>
              <a:gd name="connsiteY72" fmla="*/ 780246 h 2151334"/>
              <a:gd name="connsiteX73" fmla="*/ 825677 w 1137867"/>
              <a:gd name="connsiteY73" fmla="*/ 749845 h 2151334"/>
              <a:gd name="connsiteX74" fmla="*/ 813984 w 1137867"/>
              <a:gd name="connsiteY74" fmla="*/ 746337 h 2151334"/>
              <a:gd name="connsiteX75" fmla="*/ 794107 w 1137867"/>
              <a:gd name="connsiteY75" fmla="*/ 721783 h 2151334"/>
              <a:gd name="connsiteX76" fmla="*/ 785922 w 1137867"/>
              <a:gd name="connsiteY76" fmla="*/ 736983 h 2151334"/>
              <a:gd name="connsiteX77" fmla="*/ 801123 w 1137867"/>
              <a:gd name="connsiteY77" fmla="*/ 753353 h 2151334"/>
              <a:gd name="connsiteX78" fmla="*/ 812815 w 1137867"/>
              <a:gd name="connsiteY78" fmla="*/ 782584 h 2151334"/>
              <a:gd name="connsiteX79" fmla="*/ 343943 w 1137867"/>
              <a:gd name="connsiteY79" fmla="*/ 1288873 h 2151334"/>
              <a:gd name="connsiteX80" fmla="*/ 322896 w 1137867"/>
              <a:gd name="connsiteY80" fmla="*/ 1335643 h 2151334"/>
              <a:gd name="connsiteX81" fmla="*/ 346281 w 1137867"/>
              <a:gd name="connsiteY81" fmla="*/ 1329797 h 2151334"/>
              <a:gd name="connsiteX82" fmla="*/ 343943 w 1137867"/>
              <a:gd name="connsiteY82" fmla="*/ 1288873 h 2151334"/>
              <a:gd name="connsiteX83" fmla="*/ 457361 w 1137867"/>
              <a:gd name="connsiteY83" fmla="*/ 1319273 h 2151334"/>
              <a:gd name="connsiteX84" fmla="*/ 486592 w 1137867"/>
              <a:gd name="connsiteY84" fmla="*/ 1281857 h 2151334"/>
              <a:gd name="connsiteX85" fmla="*/ 439822 w 1137867"/>
              <a:gd name="connsiteY85" fmla="*/ 1231579 h 2151334"/>
              <a:gd name="connsiteX86" fmla="*/ 424621 w 1137867"/>
              <a:gd name="connsiteY86" fmla="*/ 1207025 h 2151334"/>
              <a:gd name="connsiteX87" fmla="*/ 401236 w 1137867"/>
              <a:gd name="connsiteY87" fmla="*/ 1204686 h 2151334"/>
              <a:gd name="connsiteX88" fmla="*/ 346281 w 1137867"/>
              <a:gd name="connsiteY88" fmla="*/ 1177793 h 2151334"/>
              <a:gd name="connsiteX89" fmla="*/ 314712 w 1137867"/>
              <a:gd name="connsiteY89" fmla="*/ 1200009 h 2151334"/>
              <a:gd name="connsiteX90" fmla="*/ 265602 w 1137867"/>
              <a:gd name="connsiteY90" fmla="*/ 1226902 h 2151334"/>
              <a:gd name="connsiteX91" fmla="*/ 303019 w 1137867"/>
              <a:gd name="connsiteY91" fmla="*/ 1288873 h 2151334"/>
              <a:gd name="connsiteX92" fmla="*/ 326404 w 1137867"/>
              <a:gd name="connsiteY92" fmla="*/ 1277180 h 2151334"/>
              <a:gd name="connsiteX93" fmla="*/ 328742 w 1137867"/>
              <a:gd name="connsiteY93" fmla="*/ 1249118 h 2151334"/>
              <a:gd name="connsiteX94" fmla="*/ 367328 w 1137867"/>
              <a:gd name="connsiteY94" fmla="*/ 1295888 h 2151334"/>
              <a:gd name="connsiteX95" fmla="*/ 364989 w 1137867"/>
              <a:gd name="connsiteY95" fmla="*/ 1342659 h 2151334"/>
              <a:gd name="connsiteX96" fmla="*/ 341604 w 1137867"/>
              <a:gd name="connsiteY96" fmla="*/ 1352012 h 2151334"/>
              <a:gd name="connsiteX97" fmla="*/ 382528 w 1137867"/>
              <a:gd name="connsiteY97" fmla="*/ 1444384 h 2151334"/>
              <a:gd name="connsiteX98" fmla="*/ 397729 w 1137867"/>
              <a:gd name="connsiteY98" fmla="*/ 1388260 h 2151334"/>
              <a:gd name="connsiteX99" fmla="*/ 438653 w 1137867"/>
              <a:gd name="connsiteY99" fmla="*/ 1401121 h 2151334"/>
              <a:gd name="connsiteX100" fmla="*/ 440991 w 1137867"/>
              <a:gd name="connsiteY100" fmla="*/ 1451399 h 2151334"/>
              <a:gd name="connsiteX101" fmla="*/ 476068 w 1137867"/>
              <a:gd name="connsiteY101" fmla="*/ 1405798 h 2151334"/>
              <a:gd name="connsiteX102" fmla="*/ 457361 w 1137867"/>
              <a:gd name="connsiteY102" fmla="*/ 1319273 h 2151334"/>
              <a:gd name="connsiteX103" fmla="*/ 645611 w 1137867"/>
              <a:gd name="connsiteY103" fmla="*/ 1148562 h 2151334"/>
              <a:gd name="connsiteX104" fmla="*/ 595334 w 1137867"/>
              <a:gd name="connsiteY104" fmla="*/ 1126346 h 2151334"/>
              <a:gd name="connsiteX105" fmla="*/ 569609 w 1137867"/>
              <a:gd name="connsiteY105" fmla="*/ 1167270 h 2151334"/>
              <a:gd name="connsiteX106" fmla="*/ 516992 w 1137867"/>
              <a:gd name="connsiteY106" fmla="*/ 1160254 h 2151334"/>
              <a:gd name="connsiteX107" fmla="*/ 511146 w 1137867"/>
              <a:gd name="connsiteY107" fmla="*/ 1205855 h 2151334"/>
              <a:gd name="connsiteX108" fmla="*/ 487761 w 1137867"/>
              <a:gd name="connsiteY108" fmla="*/ 1226902 h 2151334"/>
              <a:gd name="connsiteX109" fmla="*/ 525178 w 1137867"/>
              <a:gd name="connsiteY109" fmla="*/ 1254964 h 2151334"/>
              <a:gd name="connsiteX110" fmla="*/ 581302 w 1137867"/>
              <a:gd name="connsiteY110" fmla="*/ 1294719 h 2151334"/>
              <a:gd name="connsiteX111" fmla="*/ 598840 w 1137867"/>
              <a:gd name="connsiteY111" fmla="*/ 1217548 h 2151334"/>
              <a:gd name="connsiteX112" fmla="*/ 671335 w 1137867"/>
              <a:gd name="connsiteY112" fmla="*/ 1251457 h 2151334"/>
              <a:gd name="connsiteX113" fmla="*/ 685366 w 1137867"/>
              <a:gd name="connsiteY113" fmla="*/ 1187147 h 2151334"/>
              <a:gd name="connsiteX114" fmla="*/ 671335 w 1137867"/>
              <a:gd name="connsiteY114" fmla="*/ 1143885 h 2151334"/>
              <a:gd name="connsiteX115" fmla="*/ 645611 w 1137867"/>
              <a:gd name="connsiteY115" fmla="*/ 1148562 h 2151334"/>
              <a:gd name="connsiteX116" fmla="*/ 1137868 w 1137867"/>
              <a:gd name="connsiteY116" fmla="*/ 983696 h 2151334"/>
              <a:gd name="connsiteX117" fmla="*/ 1077067 w 1137867"/>
              <a:gd name="connsiteY117" fmla="*/ 922895 h 2151334"/>
              <a:gd name="connsiteX118" fmla="*/ 1068883 w 1137867"/>
              <a:gd name="connsiteY118" fmla="*/ 824678 h 2151334"/>
              <a:gd name="connsiteX119" fmla="*/ 1016266 w 1137867"/>
              <a:gd name="connsiteY119" fmla="*/ 738152 h 2151334"/>
              <a:gd name="connsiteX120" fmla="*/ 1053682 w 1137867"/>
              <a:gd name="connsiteY120" fmla="*/ 715936 h 2151334"/>
              <a:gd name="connsiteX121" fmla="*/ 1047836 w 1137867"/>
              <a:gd name="connsiteY121" fmla="*/ 665659 h 2151334"/>
              <a:gd name="connsiteX122" fmla="*/ 1032635 w 1137867"/>
              <a:gd name="connsiteY122" fmla="*/ 653966 h 2151334"/>
              <a:gd name="connsiteX123" fmla="*/ 1052513 w 1137867"/>
              <a:gd name="connsiteY123" fmla="*/ 641104 h 2151334"/>
              <a:gd name="connsiteX124" fmla="*/ 1034974 w 1137867"/>
              <a:gd name="connsiteY124" fmla="*/ 588487 h 2151334"/>
              <a:gd name="connsiteX125" fmla="*/ 999896 w 1137867"/>
              <a:gd name="connsiteY125" fmla="*/ 554579 h 2151334"/>
              <a:gd name="connsiteX126" fmla="*/ 991711 w 1137867"/>
              <a:gd name="connsiteY126" fmla="*/ 530025 h 2151334"/>
              <a:gd name="connsiteX127" fmla="*/ 944940 w 1137867"/>
              <a:gd name="connsiteY127" fmla="*/ 504301 h 2151334"/>
              <a:gd name="connsiteX128" fmla="*/ 898170 w 1137867"/>
              <a:gd name="connsiteY128" fmla="*/ 443500 h 2151334"/>
              <a:gd name="connsiteX129" fmla="*/ 892324 w 1137867"/>
              <a:gd name="connsiteY129" fmla="*/ 418945 h 2151334"/>
              <a:gd name="connsiteX130" fmla="*/ 842047 w 1137867"/>
              <a:gd name="connsiteY130" fmla="*/ 409591 h 2151334"/>
              <a:gd name="connsiteX131" fmla="*/ 859585 w 1137867"/>
              <a:gd name="connsiteY131" fmla="*/ 437653 h 2151334"/>
              <a:gd name="connsiteX132" fmla="*/ 873616 w 1137867"/>
              <a:gd name="connsiteY132" fmla="*/ 429468 h 2151334"/>
              <a:gd name="connsiteX133" fmla="*/ 881802 w 1137867"/>
              <a:gd name="connsiteY133" fmla="*/ 465715 h 2151334"/>
              <a:gd name="connsiteX134" fmla="*/ 864263 w 1137867"/>
              <a:gd name="connsiteY134" fmla="*/ 452853 h 2151334"/>
              <a:gd name="connsiteX135" fmla="*/ 846724 w 1137867"/>
              <a:gd name="connsiteY135" fmla="*/ 469223 h 2151334"/>
              <a:gd name="connsiteX136" fmla="*/ 820999 w 1137867"/>
              <a:gd name="connsiteY136" fmla="*/ 429468 h 2151334"/>
              <a:gd name="connsiteX137" fmla="*/ 797614 w 1137867"/>
              <a:gd name="connsiteY137" fmla="*/ 429468 h 2151334"/>
              <a:gd name="connsiteX138" fmla="*/ 824508 w 1137867"/>
              <a:gd name="connsiteY138" fmla="*/ 475069 h 2151334"/>
              <a:gd name="connsiteX139" fmla="*/ 801123 w 1137867"/>
              <a:gd name="connsiteY139" fmla="*/ 480916 h 2151334"/>
              <a:gd name="connsiteX140" fmla="*/ 838538 w 1137867"/>
              <a:gd name="connsiteY140" fmla="*/ 541717 h 2151334"/>
              <a:gd name="connsiteX141" fmla="*/ 824508 w 1137867"/>
              <a:gd name="connsiteY141" fmla="*/ 556917 h 2151334"/>
              <a:gd name="connsiteX142" fmla="*/ 891155 w 1137867"/>
              <a:gd name="connsiteY142" fmla="*/ 618888 h 2151334"/>
              <a:gd name="connsiteX143" fmla="*/ 875955 w 1137867"/>
              <a:gd name="connsiteY143" fmla="*/ 686705 h 2151334"/>
              <a:gd name="connsiteX144" fmla="*/ 872447 w 1137867"/>
              <a:gd name="connsiteY144" fmla="*/ 720613 h 2151334"/>
              <a:gd name="connsiteX145" fmla="*/ 893494 w 1137867"/>
              <a:gd name="connsiteY145" fmla="*/ 758030 h 2151334"/>
              <a:gd name="connsiteX146" fmla="*/ 858416 w 1137867"/>
              <a:gd name="connsiteY146" fmla="*/ 763876 h 2151334"/>
              <a:gd name="connsiteX147" fmla="*/ 850231 w 1137867"/>
              <a:gd name="connsiteY147" fmla="*/ 831693 h 2151334"/>
              <a:gd name="connsiteX148" fmla="*/ 783584 w 1137867"/>
              <a:gd name="connsiteY148" fmla="*/ 858586 h 2151334"/>
              <a:gd name="connsiteX149" fmla="*/ 783584 w 1137867"/>
              <a:gd name="connsiteY149" fmla="*/ 874956 h 2151334"/>
              <a:gd name="connsiteX150" fmla="*/ 744998 w 1137867"/>
              <a:gd name="connsiteY150" fmla="*/ 863263 h 2151334"/>
              <a:gd name="connsiteX151" fmla="*/ 733305 w 1137867"/>
              <a:gd name="connsiteY151" fmla="*/ 827016 h 2151334"/>
              <a:gd name="connsiteX152" fmla="*/ 739151 w 1137867"/>
              <a:gd name="connsiteY152" fmla="*/ 802461 h 2151334"/>
              <a:gd name="connsiteX153" fmla="*/ 695889 w 1137867"/>
              <a:gd name="connsiteY153" fmla="*/ 830524 h 2151334"/>
              <a:gd name="connsiteX154" fmla="*/ 725121 w 1137867"/>
              <a:gd name="connsiteY154" fmla="*/ 888987 h 2151334"/>
              <a:gd name="connsiteX155" fmla="*/ 701736 w 1137867"/>
              <a:gd name="connsiteY155" fmla="*/ 950957 h 2151334"/>
              <a:gd name="connsiteX156" fmla="*/ 715766 w 1137867"/>
              <a:gd name="connsiteY156" fmla="*/ 1000066 h 2151334"/>
              <a:gd name="connsiteX157" fmla="*/ 628072 w 1137867"/>
              <a:gd name="connsiteY157" fmla="*/ 981358 h 2151334"/>
              <a:gd name="connsiteX158" fmla="*/ 528685 w 1137867"/>
              <a:gd name="connsiteY158" fmla="*/ 1011759 h 2151334"/>
              <a:gd name="connsiteX159" fmla="*/ 491269 w 1137867"/>
              <a:gd name="connsiteY159" fmla="*/ 1011759 h 2151334"/>
              <a:gd name="connsiteX160" fmla="*/ 476068 w 1137867"/>
              <a:gd name="connsiteY160" fmla="*/ 996558 h 2151334"/>
              <a:gd name="connsiteX161" fmla="*/ 432806 w 1137867"/>
              <a:gd name="connsiteY161" fmla="*/ 1028128 h 2151334"/>
              <a:gd name="connsiteX162" fmla="*/ 372004 w 1137867"/>
              <a:gd name="connsiteY162" fmla="*/ 1112315 h 2151334"/>
              <a:gd name="connsiteX163" fmla="*/ 334589 w 1137867"/>
              <a:gd name="connsiteY163" fmla="*/ 1114653 h 2151334"/>
              <a:gd name="connsiteX164" fmla="*/ 357974 w 1137867"/>
              <a:gd name="connsiteY164" fmla="*/ 1160254 h 2151334"/>
              <a:gd name="connsiteX165" fmla="*/ 395389 w 1137867"/>
              <a:gd name="connsiteY165" fmla="*/ 1152070 h 2151334"/>
              <a:gd name="connsiteX166" fmla="*/ 442160 w 1137867"/>
              <a:gd name="connsiteY166" fmla="*/ 1169609 h 2151334"/>
              <a:gd name="connsiteX167" fmla="*/ 456192 w 1137867"/>
              <a:gd name="connsiteY167" fmla="*/ 1126346 h 2151334"/>
              <a:gd name="connsiteX168" fmla="*/ 485423 w 1137867"/>
              <a:gd name="connsiteY168" fmla="*/ 1141546 h 2151334"/>
              <a:gd name="connsiteX169" fmla="*/ 561425 w 1137867"/>
              <a:gd name="connsiteY169" fmla="*/ 1104130 h 2151334"/>
              <a:gd name="connsiteX170" fmla="*/ 611702 w 1137867"/>
              <a:gd name="connsiteY170" fmla="*/ 1113484 h 2151334"/>
              <a:gd name="connsiteX171" fmla="*/ 631580 w 1137867"/>
              <a:gd name="connsiteY171" fmla="*/ 1083083 h 2151334"/>
              <a:gd name="connsiteX172" fmla="*/ 672504 w 1137867"/>
              <a:gd name="connsiteY172" fmla="*/ 1099453 h 2151334"/>
              <a:gd name="connsiteX173" fmla="*/ 719275 w 1137867"/>
              <a:gd name="connsiteY173" fmla="*/ 1090099 h 2151334"/>
              <a:gd name="connsiteX174" fmla="*/ 701736 w 1137867"/>
              <a:gd name="connsiteY174" fmla="*/ 1140377 h 2151334"/>
              <a:gd name="connsiteX175" fmla="*/ 780075 w 1137867"/>
              <a:gd name="connsiteY175" fmla="*/ 1214040 h 2151334"/>
              <a:gd name="connsiteX176" fmla="*/ 815153 w 1137867"/>
              <a:gd name="connsiteY176" fmla="*/ 1142715 h 2151334"/>
              <a:gd name="connsiteX177" fmla="*/ 858416 w 1137867"/>
              <a:gd name="connsiteY177" fmla="*/ 1134531 h 2151334"/>
              <a:gd name="connsiteX178" fmla="*/ 819830 w 1137867"/>
              <a:gd name="connsiteY178" fmla="*/ 1094776 h 2151334"/>
              <a:gd name="connsiteX179" fmla="*/ 796445 w 1137867"/>
              <a:gd name="connsiteY179" fmla="*/ 1079576 h 2151334"/>
              <a:gd name="connsiteX180" fmla="*/ 817492 w 1137867"/>
              <a:gd name="connsiteY180" fmla="*/ 1051514 h 2151334"/>
              <a:gd name="connsiteX181" fmla="*/ 843216 w 1137867"/>
              <a:gd name="connsiteY181" fmla="*/ 1076068 h 2151334"/>
              <a:gd name="connsiteX182" fmla="*/ 868939 w 1137867"/>
              <a:gd name="connsiteY182" fmla="*/ 1100622 h 2151334"/>
              <a:gd name="connsiteX183" fmla="*/ 892324 w 1137867"/>
              <a:gd name="connsiteY183" fmla="*/ 1084253 h 2151334"/>
              <a:gd name="connsiteX184" fmla="*/ 950787 w 1137867"/>
              <a:gd name="connsiteY184" fmla="*/ 1091268 h 2151334"/>
              <a:gd name="connsiteX185" fmla="*/ 977680 w 1137867"/>
              <a:gd name="connsiteY185" fmla="*/ 1048005 h 2151334"/>
              <a:gd name="connsiteX186" fmla="*/ 1015096 w 1137867"/>
              <a:gd name="connsiteY186" fmla="*/ 1093607 h 2151334"/>
              <a:gd name="connsiteX187" fmla="*/ 1017435 w 1137867"/>
              <a:gd name="connsiteY187" fmla="*/ 1029298 h 2151334"/>
              <a:gd name="connsiteX188" fmla="*/ 1043158 w 1137867"/>
              <a:gd name="connsiteY188" fmla="*/ 1023451 h 2151334"/>
              <a:gd name="connsiteX189" fmla="*/ 1070052 w 1137867"/>
              <a:gd name="connsiteY189" fmla="*/ 987204 h 2151334"/>
              <a:gd name="connsiteX190" fmla="*/ 1095775 w 1137867"/>
              <a:gd name="connsiteY190" fmla="*/ 1055021 h 2151334"/>
              <a:gd name="connsiteX191" fmla="*/ 1115653 w 1137867"/>
              <a:gd name="connsiteY191" fmla="*/ 994220 h 2151334"/>
              <a:gd name="connsiteX192" fmla="*/ 1137868 w 1137867"/>
              <a:gd name="connsiteY192" fmla="*/ 983696 h 21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137867" h="2151334">
                <a:moveTo>
                  <a:pt x="346281" y="1882856"/>
                </a:moveTo>
                <a:cubicBezTo>
                  <a:pt x="326404" y="1901563"/>
                  <a:pt x="308865" y="1962365"/>
                  <a:pt x="308865" y="1962365"/>
                </a:cubicBezTo>
                <a:cubicBezTo>
                  <a:pt x="334589" y="1968211"/>
                  <a:pt x="334589" y="1968211"/>
                  <a:pt x="334589" y="1968211"/>
                </a:cubicBezTo>
                <a:cubicBezTo>
                  <a:pt x="334589" y="1968211"/>
                  <a:pt x="357974" y="1928457"/>
                  <a:pt x="349789" y="1928457"/>
                </a:cubicBezTo>
                <a:cubicBezTo>
                  <a:pt x="341604" y="1928457"/>
                  <a:pt x="373175" y="1894548"/>
                  <a:pt x="373175" y="1894548"/>
                </a:cubicBezTo>
                <a:cubicBezTo>
                  <a:pt x="373175" y="1894548"/>
                  <a:pt x="363820" y="1862978"/>
                  <a:pt x="346281" y="1882856"/>
                </a:cubicBezTo>
                <a:close/>
                <a:moveTo>
                  <a:pt x="217663" y="1930795"/>
                </a:moveTo>
                <a:cubicBezTo>
                  <a:pt x="217663" y="1945995"/>
                  <a:pt x="238710" y="1945995"/>
                  <a:pt x="238710" y="1945995"/>
                </a:cubicBezTo>
                <a:cubicBezTo>
                  <a:pt x="252741" y="1922610"/>
                  <a:pt x="217663" y="1915595"/>
                  <a:pt x="217663" y="1930795"/>
                </a:cubicBezTo>
                <a:close/>
                <a:moveTo>
                  <a:pt x="18889" y="2120215"/>
                </a:moveTo>
                <a:cubicBezTo>
                  <a:pt x="-12680" y="2117876"/>
                  <a:pt x="4858" y="2150616"/>
                  <a:pt x="4858" y="2150616"/>
                </a:cubicBezTo>
                <a:cubicBezTo>
                  <a:pt x="29413" y="2156462"/>
                  <a:pt x="50458" y="2124892"/>
                  <a:pt x="18889" y="2120215"/>
                </a:cubicBezTo>
                <a:close/>
                <a:moveTo>
                  <a:pt x="145169" y="2088645"/>
                </a:moveTo>
                <a:cubicBezTo>
                  <a:pt x="127631" y="2057075"/>
                  <a:pt x="127631" y="2057075"/>
                  <a:pt x="127631" y="2057075"/>
                </a:cubicBezTo>
                <a:cubicBezTo>
                  <a:pt x="127631" y="2075783"/>
                  <a:pt x="127631" y="2075783"/>
                  <a:pt x="127631" y="2075783"/>
                </a:cubicBezTo>
                <a:cubicBezTo>
                  <a:pt x="124122" y="2106184"/>
                  <a:pt x="153354" y="2119046"/>
                  <a:pt x="162708" y="2103845"/>
                </a:cubicBezTo>
                <a:cubicBezTo>
                  <a:pt x="174401" y="2088645"/>
                  <a:pt x="145169" y="2088645"/>
                  <a:pt x="145169" y="2088645"/>
                </a:cubicBezTo>
                <a:close/>
                <a:moveTo>
                  <a:pt x="50458" y="2140092"/>
                </a:moveTo>
                <a:cubicBezTo>
                  <a:pt x="58644" y="2140092"/>
                  <a:pt x="93722" y="2128400"/>
                  <a:pt x="93722" y="2128400"/>
                </a:cubicBezTo>
                <a:cubicBezTo>
                  <a:pt x="58644" y="2112030"/>
                  <a:pt x="58644" y="2112030"/>
                  <a:pt x="58644" y="2112030"/>
                </a:cubicBezTo>
                <a:cubicBezTo>
                  <a:pt x="58644" y="2112030"/>
                  <a:pt x="42274" y="2140092"/>
                  <a:pt x="50458" y="2140092"/>
                </a:cubicBezTo>
                <a:close/>
                <a:moveTo>
                  <a:pt x="478408" y="1475954"/>
                </a:moveTo>
                <a:cubicBezTo>
                  <a:pt x="478408" y="1482969"/>
                  <a:pt x="470222" y="1500508"/>
                  <a:pt x="470222" y="1500508"/>
                </a:cubicBezTo>
                <a:cubicBezTo>
                  <a:pt x="487761" y="1537925"/>
                  <a:pt x="487761" y="1537925"/>
                  <a:pt x="487761" y="1537925"/>
                </a:cubicBezTo>
                <a:cubicBezTo>
                  <a:pt x="490100" y="1516878"/>
                  <a:pt x="490100" y="1516878"/>
                  <a:pt x="490100" y="1516878"/>
                </a:cubicBezTo>
                <a:cubicBezTo>
                  <a:pt x="490100" y="1516878"/>
                  <a:pt x="478408" y="1468938"/>
                  <a:pt x="478408" y="1475954"/>
                </a:cubicBezTo>
                <a:close/>
                <a:moveTo>
                  <a:pt x="436313" y="1509862"/>
                </a:moveTo>
                <a:cubicBezTo>
                  <a:pt x="436313" y="1518047"/>
                  <a:pt x="410590" y="1528570"/>
                  <a:pt x="410590" y="1528570"/>
                </a:cubicBezTo>
                <a:cubicBezTo>
                  <a:pt x="443330" y="1544940"/>
                  <a:pt x="443330" y="1544940"/>
                  <a:pt x="443330" y="1544940"/>
                </a:cubicBezTo>
                <a:cubicBezTo>
                  <a:pt x="443330" y="1544940"/>
                  <a:pt x="436313" y="1502847"/>
                  <a:pt x="436313" y="1509862"/>
                </a:cubicBezTo>
                <a:close/>
                <a:moveTo>
                  <a:pt x="404744" y="1785807"/>
                </a:moveTo>
                <a:cubicBezTo>
                  <a:pt x="384867" y="1777622"/>
                  <a:pt x="387205" y="1795161"/>
                  <a:pt x="387205" y="1795161"/>
                </a:cubicBezTo>
                <a:cubicBezTo>
                  <a:pt x="416437" y="1808023"/>
                  <a:pt x="425791" y="1792823"/>
                  <a:pt x="404744" y="1785807"/>
                </a:cubicBezTo>
                <a:close/>
                <a:moveTo>
                  <a:pt x="393051" y="1741375"/>
                </a:moveTo>
                <a:cubicBezTo>
                  <a:pt x="396560" y="1758914"/>
                  <a:pt x="404744" y="1758914"/>
                  <a:pt x="404744" y="1758914"/>
                </a:cubicBezTo>
                <a:cubicBezTo>
                  <a:pt x="424621" y="1762422"/>
                  <a:pt x="425791" y="1743714"/>
                  <a:pt x="425791" y="1743714"/>
                </a:cubicBezTo>
                <a:cubicBezTo>
                  <a:pt x="425791" y="1743714"/>
                  <a:pt x="455023" y="1741375"/>
                  <a:pt x="440991" y="1721498"/>
                </a:cubicBezTo>
                <a:cubicBezTo>
                  <a:pt x="428129" y="1701621"/>
                  <a:pt x="387205" y="1725006"/>
                  <a:pt x="393051" y="1741375"/>
                </a:cubicBezTo>
                <a:close/>
                <a:moveTo>
                  <a:pt x="366158" y="1838424"/>
                </a:moveTo>
                <a:cubicBezTo>
                  <a:pt x="395389" y="1838424"/>
                  <a:pt x="395389" y="1838424"/>
                  <a:pt x="395389" y="1838424"/>
                </a:cubicBezTo>
                <a:cubicBezTo>
                  <a:pt x="362651" y="1816208"/>
                  <a:pt x="362651" y="1816208"/>
                  <a:pt x="362651" y="1816208"/>
                </a:cubicBezTo>
                <a:lnTo>
                  <a:pt x="366158" y="1838424"/>
                </a:lnTo>
                <a:close/>
                <a:moveTo>
                  <a:pt x="712259" y="90384"/>
                </a:moveTo>
                <a:cubicBezTo>
                  <a:pt x="715766" y="118446"/>
                  <a:pt x="715766" y="118446"/>
                  <a:pt x="715766" y="118446"/>
                </a:cubicBezTo>
                <a:cubicBezTo>
                  <a:pt x="715766" y="118446"/>
                  <a:pt x="748506" y="139493"/>
                  <a:pt x="748506" y="152355"/>
                </a:cubicBezTo>
                <a:cubicBezTo>
                  <a:pt x="748506" y="165216"/>
                  <a:pt x="734474" y="189771"/>
                  <a:pt x="734474" y="189771"/>
                </a:cubicBezTo>
                <a:cubicBezTo>
                  <a:pt x="734474" y="189771"/>
                  <a:pt x="769552" y="230695"/>
                  <a:pt x="760199" y="233033"/>
                </a:cubicBezTo>
                <a:cubicBezTo>
                  <a:pt x="748506" y="235372"/>
                  <a:pt x="686535" y="217833"/>
                  <a:pt x="676011" y="214325"/>
                </a:cubicBezTo>
                <a:cubicBezTo>
                  <a:pt x="664319" y="211986"/>
                  <a:pt x="705243" y="251741"/>
                  <a:pt x="705243" y="251741"/>
                </a:cubicBezTo>
                <a:cubicBezTo>
                  <a:pt x="672504" y="285650"/>
                  <a:pt x="672504" y="285650"/>
                  <a:pt x="672504" y="285650"/>
                </a:cubicBezTo>
                <a:cubicBezTo>
                  <a:pt x="672504" y="285650"/>
                  <a:pt x="684197" y="307866"/>
                  <a:pt x="690043" y="319558"/>
                </a:cubicBezTo>
                <a:cubicBezTo>
                  <a:pt x="693550" y="328912"/>
                  <a:pt x="746167" y="355805"/>
                  <a:pt x="746167" y="355805"/>
                </a:cubicBezTo>
                <a:cubicBezTo>
                  <a:pt x="746167" y="355805"/>
                  <a:pt x="728628" y="417776"/>
                  <a:pt x="773060" y="416606"/>
                </a:cubicBezTo>
                <a:cubicBezTo>
                  <a:pt x="792937" y="414268"/>
                  <a:pt x="761368" y="380360"/>
                  <a:pt x="784753" y="380360"/>
                </a:cubicBezTo>
                <a:cubicBezTo>
                  <a:pt x="810476" y="380360"/>
                  <a:pt x="829185" y="380360"/>
                  <a:pt x="829185" y="380360"/>
                </a:cubicBezTo>
                <a:cubicBezTo>
                  <a:pt x="837369" y="368667"/>
                  <a:pt x="837369" y="368667"/>
                  <a:pt x="837369" y="368667"/>
                </a:cubicBezTo>
                <a:cubicBezTo>
                  <a:pt x="788261" y="338266"/>
                  <a:pt x="788261" y="338266"/>
                  <a:pt x="788261" y="338266"/>
                </a:cubicBezTo>
                <a:cubicBezTo>
                  <a:pt x="762536" y="338266"/>
                  <a:pt x="762536" y="338266"/>
                  <a:pt x="762536" y="338266"/>
                </a:cubicBezTo>
                <a:cubicBezTo>
                  <a:pt x="762536" y="338266"/>
                  <a:pt x="695889" y="313712"/>
                  <a:pt x="727459" y="300850"/>
                </a:cubicBezTo>
                <a:cubicBezTo>
                  <a:pt x="760199" y="287988"/>
                  <a:pt x="782415" y="319558"/>
                  <a:pt x="782415" y="319558"/>
                </a:cubicBezTo>
                <a:cubicBezTo>
                  <a:pt x="782415" y="319558"/>
                  <a:pt x="809307" y="298512"/>
                  <a:pt x="829185" y="295004"/>
                </a:cubicBezTo>
                <a:cubicBezTo>
                  <a:pt x="846724" y="292665"/>
                  <a:pt x="984695" y="362821"/>
                  <a:pt x="996388" y="355805"/>
                </a:cubicBezTo>
                <a:cubicBezTo>
                  <a:pt x="1005743" y="348790"/>
                  <a:pt x="969496" y="275127"/>
                  <a:pt x="1004574" y="261095"/>
                </a:cubicBezTo>
                <a:cubicBezTo>
                  <a:pt x="1039651" y="247064"/>
                  <a:pt x="1036143" y="278634"/>
                  <a:pt x="1071221" y="258757"/>
                </a:cubicBezTo>
                <a:cubicBezTo>
                  <a:pt x="1106298" y="240049"/>
                  <a:pt x="1112145" y="227187"/>
                  <a:pt x="1112145" y="227187"/>
                </a:cubicBezTo>
                <a:cubicBezTo>
                  <a:pt x="1041989" y="183924"/>
                  <a:pt x="1041989" y="183924"/>
                  <a:pt x="1041989" y="183924"/>
                </a:cubicBezTo>
                <a:cubicBezTo>
                  <a:pt x="1041989" y="183924"/>
                  <a:pt x="1041989" y="138323"/>
                  <a:pt x="1027959" y="128969"/>
                </a:cubicBezTo>
                <a:cubicBezTo>
                  <a:pt x="1013927" y="117277"/>
                  <a:pt x="1004574" y="162878"/>
                  <a:pt x="1004574" y="162878"/>
                </a:cubicBezTo>
                <a:cubicBezTo>
                  <a:pt x="1004574" y="162878"/>
                  <a:pt x="872447" y="132477"/>
                  <a:pt x="843216" y="111431"/>
                </a:cubicBezTo>
                <a:cubicBezTo>
                  <a:pt x="811646" y="90384"/>
                  <a:pt x="667827" y="-18357"/>
                  <a:pt x="649119" y="2689"/>
                </a:cubicBezTo>
                <a:cubicBezTo>
                  <a:pt x="630411" y="24905"/>
                  <a:pt x="712259" y="90384"/>
                  <a:pt x="712259" y="90384"/>
                </a:cubicBezTo>
                <a:close/>
                <a:moveTo>
                  <a:pt x="812815" y="782584"/>
                </a:moveTo>
                <a:cubicBezTo>
                  <a:pt x="828015" y="780246"/>
                  <a:pt x="828015" y="780246"/>
                  <a:pt x="828015" y="780246"/>
                </a:cubicBezTo>
                <a:cubicBezTo>
                  <a:pt x="825677" y="749845"/>
                  <a:pt x="825677" y="749845"/>
                  <a:pt x="825677" y="749845"/>
                </a:cubicBezTo>
                <a:cubicBezTo>
                  <a:pt x="813984" y="746337"/>
                  <a:pt x="813984" y="746337"/>
                  <a:pt x="813984" y="746337"/>
                </a:cubicBezTo>
                <a:cubicBezTo>
                  <a:pt x="794107" y="721783"/>
                  <a:pt x="794107" y="721783"/>
                  <a:pt x="794107" y="721783"/>
                </a:cubicBezTo>
                <a:cubicBezTo>
                  <a:pt x="785922" y="736983"/>
                  <a:pt x="785922" y="736983"/>
                  <a:pt x="785922" y="736983"/>
                </a:cubicBezTo>
                <a:cubicBezTo>
                  <a:pt x="801123" y="753353"/>
                  <a:pt x="801123" y="753353"/>
                  <a:pt x="801123" y="753353"/>
                </a:cubicBezTo>
                <a:lnTo>
                  <a:pt x="812815" y="782584"/>
                </a:lnTo>
                <a:close/>
                <a:moveTo>
                  <a:pt x="343943" y="1288873"/>
                </a:moveTo>
                <a:cubicBezTo>
                  <a:pt x="322896" y="1335643"/>
                  <a:pt x="322896" y="1335643"/>
                  <a:pt x="322896" y="1335643"/>
                </a:cubicBezTo>
                <a:cubicBezTo>
                  <a:pt x="346281" y="1329797"/>
                  <a:pt x="346281" y="1329797"/>
                  <a:pt x="346281" y="1329797"/>
                </a:cubicBezTo>
                <a:lnTo>
                  <a:pt x="343943" y="1288873"/>
                </a:lnTo>
                <a:close/>
                <a:moveTo>
                  <a:pt x="457361" y="1319273"/>
                </a:moveTo>
                <a:cubicBezTo>
                  <a:pt x="457361" y="1298227"/>
                  <a:pt x="486592" y="1281857"/>
                  <a:pt x="486592" y="1281857"/>
                </a:cubicBezTo>
                <a:cubicBezTo>
                  <a:pt x="484254" y="1259641"/>
                  <a:pt x="439822" y="1231579"/>
                  <a:pt x="439822" y="1231579"/>
                </a:cubicBezTo>
                <a:cubicBezTo>
                  <a:pt x="439822" y="1231579"/>
                  <a:pt x="437484" y="1212871"/>
                  <a:pt x="424621" y="1207025"/>
                </a:cubicBezTo>
                <a:cubicBezTo>
                  <a:pt x="410590" y="1201178"/>
                  <a:pt x="401236" y="1204686"/>
                  <a:pt x="401236" y="1204686"/>
                </a:cubicBezTo>
                <a:cubicBezTo>
                  <a:pt x="401236" y="1204686"/>
                  <a:pt x="360312" y="1177793"/>
                  <a:pt x="346281" y="1177793"/>
                </a:cubicBezTo>
                <a:cubicBezTo>
                  <a:pt x="332251" y="1177793"/>
                  <a:pt x="314712" y="1200009"/>
                  <a:pt x="314712" y="1200009"/>
                </a:cubicBezTo>
                <a:cubicBezTo>
                  <a:pt x="265602" y="1226902"/>
                  <a:pt x="265602" y="1226902"/>
                  <a:pt x="265602" y="1226902"/>
                </a:cubicBezTo>
                <a:cubicBezTo>
                  <a:pt x="303019" y="1288873"/>
                  <a:pt x="303019" y="1288873"/>
                  <a:pt x="303019" y="1288873"/>
                </a:cubicBezTo>
                <a:cubicBezTo>
                  <a:pt x="326404" y="1277180"/>
                  <a:pt x="326404" y="1277180"/>
                  <a:pt x="326404" y="1277180"/>
                </a:cubicBezTo>
                <a:cubicBezTo>
                  <a:pt x="326404" y="1277180"/>
                  <a:pt x="312372" y="1240933"/>
                  <a:pt x="328742" y="1249118"/>
                </a:cubicBezTo>
                <a:cubicBezTo>
                  <a:pt x="343943" y="1257303"/>
                  <a:pt x="367328" y="1295888"/>
                  <a:pt x="367328" y="1295888"/>
                </a:cubicBezTo>
                <a:cubicBezTo>
                  <a:pt x="364989" y="1342659"/>
                  <a:pt x="364989" y="1342659"/>
                  <a:pt x="364989" y="1342659"/>
                </a:cubicBezTo>
                <a:cubicBezTo>
                  <a:pt x="341604" y="1352012"/>
                  <a:pt x="341604" y="1352012"/>
                  <a:pt x="341604" y="1352012"/>
                </a:cubicBezTo>
                <a:cubicBezTo>
                  <a:pt x="341604" y="1352012"/>
                  <a:pt x="362651" y="1440876"/>
                  <a:pt x="382528" y="1444384"/>
                </a:cubicBezTo>
                <a:cubicBezTo>
                  <a:pt x="402406" y="1447892"/>
                  <a:pt x="397729" y="1388260"/>
                  <a:pt x="397729" y="1388260"/>
                </a:cubicBezTo>
                <a:cubicBezTo>
                  <a:pt x="438653" y="1401121"/>
                  <a:pt x="438653" y="1401121"/>
                  <a:pt x="438653" y="1401121"/>
                </a:cubicBezTo>
                <a:cubicBezTo>
                  <a:pt x="438653" y="1401121"/>
                  <a:pt x="432806" y="1451399"/>
                  <a:pt x="440991" y="1451399"/>
                </a:cubicBezTo>
                <a:cubicBezTo>
                  <a:pt x="449176" y="1451399"/>
                  <a:pt x="476068" y="1405798"/>
                  <a:pt x="476068" y="1405798"/>
                </a:cubicBezTo>
                <a:cubicBezTo>
                  <a:pt x="476068" y="1405798"/>
                  <a:pt x="457361" y="1340320"/>
                  <a:pt x="457361" y="1319273"/>
                </a:cubicBezTo>
                <a:close/>
                <a:moveTo>
                  <a:pt x="645611" y="1148562"/>
                </a:moveTo>
                <a:cubicBezTo>
                  <a:pt x="645611" y="1148562"/>
                  <a:pt x="612872" y="1124007"/>
                  <a:pt x="595334" y="1126346"/>
                </a:cubicBezTo>
                <a:cubicBezTo>
                  <a:pt x="556747" y="1129854"/>
                  <a:pt x="569609" y="1167270"/>
                  <a:pt x="569609" y="1167270"/>
                </a:cubicBezTo>
                <a:cubicBezTo>
                  <a:pt x="569609" y="1167270"/>
                  <a:pt x="536871" y="1155577"/>
                  <a:pt x="516992" y="1160254"/>
                </a:cubicBezTo>
                <a:cubicBezTo>
                  <a:pt x="497116" y="1163762"/>
                  <a:pt x="511146" y="1205855"/>
                  <a:pt x="511146" y="1205855"/>
                </a:cubicBezTo>
                <a:cubicBezTo>
                  <a:pt x="487761" y="1226902"/>
                  <a:pt x="487761" y="1226902"/>
                  <a:pt x="487761" y="1226902"/>
                </a:cubicBezTo>
                <a:cubicBezTo>
                  <a:pt x="487761" y="1226902"/>
                  <a:pt x="513485" y="1242102"/>
                  <a:pt x="525178" y="1254964"/>
                </a:cubicBezTo>
                <a:cubicBezTo>
                  <a:pt x="536871" y="1267826"/>
                  <a:pt x="581302" y="1294719"/>
                  <a:pt x="581302" y="1294719"/>
                </a:cubicBezTo>
                <a:cubicBezTo>
                  <a:pt x="581302" y="1294719"/>
                  <a:pt x="569609" y="1236256"/>
                  <a:pt x="598840" y="1217548"/>
                </a:cubicBezTo>
                <a:cubicBezTo>
                  <a:pt x="628072" y="1198840"/>
                  <a:pt x="671335" y="1251457"/>
                  <a:pt x="671335" y="1251457"/>
                </a:cubicBezTo>
                <a:cubicBezTo>
                  <a:pt x="671335" y="1251457"/>
                  <a:pt x="680688" y="1210533"/>
                  <a:pt x="685366" y="1187147"/>
                </a:cubicBezTo>
                <a:cubicBezTo>
                  <a:pt x="688874" y="1164931"/>
                  <a:pt x="671335" y="1143885"/>
                  <a:pt x="671335" y="1143885"/>
                </a:cubicBezTo>
                <a:lnTo>
                  <a:pt x="645611" y="1148562"/>
                </a:lnTo>
                <a:close/>
                <a:moveTo>
                  <a:pt x="1137868" y="983696"/>
                </a:moveTo>
                <a:cubicBezTo>
                  <a:pt x="1137868" y="983696"/>
                  <a:pt x="1075898" y="949788"/>
                  <a:pt x="1077067" y="922895"/>
                </a:cubicBezTo>
                <a:cubicBezTo>
                  <a:pt x="1079405" y="896002"/>
                  <a:pt x="1080575" y="848063"/>
                  <a:pt x="1068883" y="824678"/>
                </a:cubicBezTo>
                <a:cubicBezTo>
                  <a:pt x="1057190" y="802461"/>
                  <a:pt x="1010420" y="769722"/>
                  <a:pt x="1016266" y="738152"/>
                </a:cubicBezTo>
                <a:cubicBezTo>
                  <a:pt x="1022112" y="706583"/>
                  <a:pt x="1053682" y="715936"/>
                  <a:pt x="1053682" y="715936"/>
                </a:cubicBezTo>
                <a:cubicBezTo>
                  <a:pt x="1047836" y="665659"/>
                  <a:pt x="1047836" y="665659"/>
                  <a:pt x="1047836" y="665659"/>
                </a:cubicBezTo>
                <a:cubicBezTo>
                  <a:pt x="1032635" y="653966"/>
                  <a:pt x="1032635" y="653966"/>
                  <a:pt x="1032635" y="653966"/>
                </a:cubicBezTo>
                <a:cubicBezTo>
                  <a:pt x="1052513" y="641104"/>
                  <a:pt x="1052513" y="641104"/>
                  <a:pt x="1052513" y="641104"/>
                </a:cubicBezTo>
                <a:cubicBezTo>
                  <a:pt x="1052513" y="641104"/>
                  <a:pt x="1043158" y="607196"/>
                  <a:pt x="1034974" y="588487"/>
                </a:cubicBezTo>
                <a:cubicBezTo>
                  <a:pt x="1026788" y="569779"/>
                  <a:pt x="999896" y="554579"/>
                  <a:pt x="999896" y="554579"/>
                </a:cubicBezTo>
                <a:cubicBezTo>
                  <a:pt x="991711" y="530025"/>
                  <a:pt x="991711" y="530025"/>
                  <a:pt x="991711" y="530025"/>
                </a:cubicBezTo>
                <a:cubicBezTo>
                  <a:pt x="991711" y="530025"/>
                  <a:pt x="962479" y="517163"/>
                  <a:pt x="944940" y="504301"/>
                </a:cubicBezTo>
                <a:cubicBezTo>
                  <a:pt x="927401" y="491439"/>
                  <a:pt x="898170" y="461038"/>
                  <a:pt x="898170" y="443500"/>
                </a:cubicBezTo>
                <a:cubicBezTo>
                  <a:pt x="898170" y="425961"/>
                  <a:pt x="892324" y="418945"/>
                  <a:pt x="892324" y="418945"/>
                </a:cubicBezTo>
                <a:cubicBezTo>
                  <a:pt x="892324" y="418945"/>
                  <a:pt x="847893" y="387375"/>
                  <a:pt x="842047" y="409591"/>
                </a:cubicBezTo>
                <a:cubicBezTo>
                  <a:pt x="836200" y="431807"/>
                  <a:pt x="859585" y="437653"/>
                  <a:pt x="859585" y="437653"/>
                </a:cubicBezTo>
                <a:cubicBezTo>
                  <a:pt x="873616" y="429468"/>
                  <a:pt x="873616" y="429468"/>
                  <a:pt x="873616" y="429468"/>
                </a:cubicBezTo>
                <a:cubicBezTo>
                  <a:pt x="873616" y="429468"/>
                  <a:pt x="888817" y="465715"/>
                  <a:pt x="881802" y="465715"/>
                </a:cubicBezTo>
                <a:cubicBezTo>
                  <a:pt x="874785" y="465715"/>
                  <a:pt x="864263" y="452853"/>
                  <a:pt x="864263" y="452853"/>
                </a:cubicBezTo>
                <a:cubicBezTo>
                  <a:pt x="846724" y="469223"/>
                  <a:pt x="846724" y="469223"/>
                  <a:pt x="846724" y="469223"/>
                </a:cubicBezTo>
                <a:cubicBezTo>
                  <a:pt x="820999" y="429468"/>
                  <a:pt x="820999" y="429468"/>
                  <a:pt x="820999" y="429468"/>
                </a:cubicBezTo>
                <a:cubicBezTo>
                  <a:pt x="797614" y="429468"/>
                  <a:pt x="797614" y="429468"/>
                  <a:pt x="797614" y="429468"/>
                </a:cubicBezTo>
                <a:cubicBezTo>
                  <a:pt x="824508" y="475069"/>
                  <a:pt x="824508" y="475069"/>
                  <a:pt x="824508" y="475069"/>
                </a:cubicBezTo>
                <a:cubicBezTo>
                  <a:pt x="801123" y="480916"/>
                  <a:pt x="801123" y="480916"/>
                  <a:pt x="801123" y="480916"/>
                </a:cubicBezTo>
                <a:cubicBezTo>
                  <a:pt x="838538" y="541717"/>
                  <a:pt x="838538" y="541717"/>
                  <a:pt x="838538" y="541717"/>
                </a:cubicBezTo>
                <a:cubicBezTo>
                  <a:pt x="824508" y="556917"/>
                  <a:pt x="824508" y="556917"/>
                  <a:pt x="824508" y="556917"/>
                </a:cubicBezTo>
                <a:cubicBezTo>
                  <a:pt x="824508" y="556917"/>
                  <a:pt x="894663" y="590826"/>
                  <a:pt x="891155" y="618888"/>
                </a:cubicBezTo>
                <a:cubicBezTo>
                  <a:pt x="887648" y="646950"/>
                  <a:pt x="875955" y="686705"/>
                  <a:pt x="875955" y="686705"/>
                </a:cubicBezTo>
                <a:cubicBezTo>
                  <a:pt x="872447" y="720613"/>
                  <a:pt x="872447" y="720613"/>
                  <a:pt x="872447" y="720613"/>
                </a:cubicBezTo>
                <a:cubicBezTo>
                  <a:pt x="872447" y="720613"/>
                  <a:pt x="913371" y="745168"/>
                  <a:pt x="893494" y="758030"/>
                </a:cubicBezTo>
                <a:cubicBezTo>
                  <a:pt x="873616" y="770892"/>
                  <a:pt x="858416" y="763876"/>
                  <a:pt x="858416" y="763876"/>
                </a:cubicBezTo>
                <a:cubicBezTo>
                  <a:pt x="858416" y="763876"/>
                  <a:pt x="872447" y="820000"/>
                  <a:pt x="850231" y="831693"/>
                </a:cubicBezTo>
                <a:cubicBezTo>
                  <a:pt x="829185" y="843385"/>
                  <a:pt x="783584" y="858586"/>
                  <a:pt x="783584" y="858586"/>
                </a:cubicBezTo>
                <a:cubicBezTo>
                  <a:pt x="783584" y="874956"/>
                  <a:pt x="783584" y="874956"/>
                  <a:pt x="783584" y="874956"/>
                </a:cubicBezTo>
                <a:cubicBezTo>
                  <a:pt x="783584" y="874956"/>
                  <a:pt x="762536" y="881971"/>
                  <a:pt x="744998" y="863263"/>
                </a:cubicBezTo>
                <a:cubicBezTo>
                  <a:pt x="727459" y="844555"/>
                  <a:pt x="733305" y="827016"/>
                  <a:pt x="733305" y="827016"/>
                </a:cubicBezTo>
                <a:cubicBezTo>
                  <a:pt x="739151" y="802461"/>
                  <a:pt x="739151" y="802461"/>
                  <a:pt x="739151" y="802461"/>
                </a:cubicBezTo>
                <a:cubicBezTo>
                  <a:pt x="739151" y="802461"/>
                  <a:pt x="688874" y="811816"/>
                  <a:pt x="695889" y="830524"/>
                </a:cubicBezTo>
                <a:cubicBezTo>
                  <a:pt x="704074" y="849232"/>
                  <a:pt x="728628" y="876125"/>
                  <a:pt x="725121" y="888987"/>
                </a:cubicBezTo>
                <a:cubicBezTo>
                  <a:pt x="721612" y="901848"/>
                  <a:pt x="693550" y="932249"/>
                  <a:pt x="701736" y="950957"/>
                </a:cubicBezTo>
                <a:cubicBezTo>
                  <a:pt x="709920" y="969665"/>
                  <a:pt x="734474" y="997728"/>
                  <a:pt x="715766" y="1000066"/>
                </a:cubicBezTo>
                <a:cubicBezTo>
                  <a:pt x="695889" y="1002405"/>
                  <a:pt x="645611" y="979019"/>
                  <a:pt x="628072" y="981358"/>
                </a:cubicBezTo>
                <a:cubicBezTo>
                  <a:pt x="610533" y="983696"/>
                  <a:pt x="534531" y="1011759"/>
                  <a:pt x="528685" y="1011759"/>
                </a:cubicBezTo>
                <a:cubicBezTo>
                  <a:pt x="522839" y="1011759"/>
                  <a:pt x="491269" y="1011759"/>
                  <a:pt x="491269" y="1011759"/>
                </a:cubicBezTo>
                <a:cubicBezTo>
                  <a:pt x="476068" y="996558"/>
                  <a:pt x="476068" y="996558"/>
                  <a:pt x="476068" y="996558"/>
                </a:cubicBezTo>
                <a:cubicBezTo>
                  <a:pt x="432806" y="1028128"/>
                  <a:pt x="432806" y="1028128"/>
                  <a:pt x="432806" y="1028128"/>
                </a:cubicBezTo>
                <a:cubicBezTo>
                  <a:pt x="432806" y="1028128"/>
                  <a:pt x="380190" y="1112315"/>
                  <a:pt x="372004" y="1112315"/>
                </a:cubicBezTo>
                <a:cubicBezTo>
                  <a:pt x="363820" y="1112315"/>
                  <a:pt x="334589" y="1114653"/>
                  <a:pt x="334589" y="1114653"/>
                </a:cubicBezTo>
                <a:cubicBezTo>
                  <a:pt x="334589" y="1114653"/>
                  <a:pt x="343943" y="1160254"/>
                  <a:pt x="357974" y="1160254"/>
                </a:cubicBezTo>
                <a:cubicBezTo>
                  <a:pt x="372004" y="1160254"/>
                  <a:pt x="395389" y="1152070"/>
                  <a:pt x="395389" y="1152070"/>
                </a:cubicBezTo>
                <a:cubicBezTo>
                  <a:pt x="395389" y="1152070"/>
                  <a:pt x="432806" y="1173116"/>
                  <a:pt x="442160" y="1169609"/>
                </a:cubicBezTo>
                <a:cubicBezTo>
                  <a:pt x="451514" y="1166101"/>
                  <a:pt x="456192" y="1126346"/>
                  <a:pt x="456192" y="1126346"/>
                </a:cubicBezTo>
                <a:cubicBezTo>
                  <a:pt x="485423" y="1141546"/>
                  <a:pt x="485423" y="1141546"/>
                  <a:pt x="485423" y="1141546"/>
                </a:cubicBezTo>
                <a:cubicBezTo>
                  <a:pt x="485423" y="1141546"/>
                  <a:pt x="552070" y="1109976"/>
                  <a:pt x="561425" y="1104130"/>
                </a:cubicBezTo>
                <a:cubicBezTo>
                  <a:pt x="570778" y="1098284"/>
                  <a:pt x="596503" y="1115823"/>
                  <a:pt x="611702" y="1113484"/>
                </a:cubicBezTo>
                <a:cubicBezTo>
                  <a:pt x="626903" y="1111146"/>
                  <a:pt x="597671" y="1083083"/>
                  <a:pt x="631580" y="1083083"/>
                </a:cubicBezTo>
                <a:cubicBezTo>
                  <a:pt x="664319" y="1083083"/>
                  <a:pt x="672504" y="1099453"/>
                  <a:pt x="672504" y="1099453"/>
                </a:cubicBezTo>
                <a:cubicBezTo>
                  <a:pt x="672504" y="1099453"/>
                  <a:pt x="711089" y="1074899"/>
                  <a:pt x="719275" y="1090099"/>
                </a:cubicBezTo>
                <a:cubicBezTo>
                  <a:pt x="727459" y="1105299"/>
                  <a:pt x="701736" y="1140377"/>
                  <a:pt x="701736" y="1140377"/>
                </a:cubicBezTo>
                <a:cubicBezTo>
                  <a:pt x="701736" y="1140377"/>
                  <a:pt x="740320" y="1214040"/>
                  <a:pt x="780075" y="1214040"/>
                </a:cubicBezTo>
                <a:cubicBezTo>
                  <a:pt x="819830" y="1214040"/>
                  <a:pt x="815153" y="1142715"/>
                  <a:pt x="815153" y="1142715"/>
                </a:cubicBezTo>
                <a:cubicBezTo>
                  <a:pt x="858416" y="1134531"/>
                  <a:pt x="858416" y="1134531"/>
                  <a:pt x="858416" y="1134531"/>
                </a:cubicBezTo>
                <a:cubicBezTo>
                  <a:pt x="858416" y="1134531"/>
                  <a:pt x="825677" y="1097114"/>
                  <a:pt x="819830" y="1094776"/>
                </a:cubicBezTo>
                <a:cubicBezTo>
                  <a:pt x="813984" y="1092438"/>
                  <a:pt x="796445" y="1079576"/>
                  <a:pt x="796445" y="1079576"/>
                </a:cubicBezTo>
                <a:cubicBezTo>
                  <a:pt x="817492" y="1051514"/>
                  <a:pt x="817492" y="1051514"/>
                  <a:pt x="817492" y="1051514"/>
                </a:cubicBezTo>
                <a:cubicBezTo>
                  <a:pt x="835031" y="1049175"/>
                  <a:pt x="823339" y="1076068"/>
                  <a:pt x="843216" y="1076068"/>
                </a:cubicBezTo>
                <a:cubicBezTo>
                  <a:pt x="863092" y="1076068"/>
                  <a:pt x="868939" y="1100622"/>
                  <a:pt x="868939" y="1100622"/>
                </a:cubicBezTo>
                <a:cubicBezTo>
                  <a:pt x="892324" y="1084253"/>
                  <a:pt x="892324" y="1084253"/>
                  <a:pt x="892324" y="1084253"/>
                </a:cubicBezTo>
                <a:cubicBezTo>
                  <a:pt x="892324" y="1084253"/>
                  <a:pt x="921555" y="1099453"/>
                  <a:pt x="950787" y="1091268"/>
                </a:cubicBezTo>
                <a:cubicBezTo>
                  <a:pt x="980018" y="1084253"/>
                  <a:pt x="944940" y="1044498"/>
                  <a:pt x="977680" y="1048005"/>
                </a:cubicBezTo>
                <a:cubicBezTo>
                  <a:pt x="1010420" y="1051514"/>
                  <a:pt x="992881" y="1104130"/>
                  <a:pt x="1015096" y="1093607"/>
                </a:cubicBezTo>
                <a:cubicBezTo>
                  <a:pt x="1036143" y="1081914"/>
                  <a:pt x="1001065" y="1038652"/>
                  <a:pt x="1017435" y="1029298"/>
                </a:cubicBezTo>
                <a:cubicBezTo>
                  <a:pt x="1033805" y="1019943"/>
                  <a:pt x="1043158" y="1023451"/>
                  <a:pt x="1043158" y="1023451"/>
                </a:cubicBezTo>
                <a:cubicBezTo>
                  <a:pt x="1043158" y="1023451"/>
                  <a:pt x="1046667" y="964988"/>
                  <a:pt x="1070052" y="987204"/>
                </a:cubicBezTo>
                <a:cubicBezTo>
                  <a:pt x="1093437" y="1009420"/>
                  <a:pt x="1056020" y="1057360"/>
                  <a:pt x="1095775" y="1055021"/>
                </a:cubicBezTo>
                <a:cubicBezTo>
                  <a:pt x="1134361" y="1052683"/>
                  <a:pt x="1115653" y="994220"/>
                  <a:pt x="1115653" y="994220"/>
                </a:cubicBezTo>
                <a:lnTo>
                  <a:pt x="1137868" y="983696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3" name="Полилиния: фигура 972">
            <a:extLst>
              <a:ext uri="{FF2B5EF4-FFF2-40B4-BE49-F238E27FC236}">
                <a16:creationId xmlns:a16="http://schemas.microsoft.com/office/drawing/2014/main" id="{633CCEAB-44DE-4A59-AC71-CE0F3020C417}"/>
              </a:ext>
            </a:extLst>
          </p:cNvPr>
          <p:cNvSpPr/>
          <p:nvPr/>
        </p:nvSpPr>
        <p:spPr>
          <a:xfrm>
            <a:off x="15286640" y="5578228"/>
            <a:ext cx="1137867" cy="2151334"/>
          </a:xfrm>
          <a:custGeom>
            <a:avLst/>
            <a:gdLst>
              <a:gd name="connsiteX0" fmla="*/ 346281 w 1137867"/>
              <a:gd name="connsiteY0" fmla="*/ 1882856 h 2151334"/>
              <a:gd name="connsiteX1" fmla="*/ 308865 w 1137867"/>
              <a:gd name="connsiteY1" fmla="*/ 1962365 h 2151334"/>
              <a:gd name="connsiteX2" fmla="*/ 334589 w 1137867"/>
              <a:gd name="connsiteY2" fmla="*/ 1968211 h 2151334"/>
              <a:gd name="connsiteX3" fmla="*/ 349789 w 1137867"/>
              <a:gd name="connsiteY3" fmla="*/ 1928457 h 2151334"/>
              <a:gd name="connsiteX4" fmla="*/ 373175 w 1137867"/>
              <a:gd name="connsiteY4" fmla="*/ 1894548 h 2151334"/>
              <a:gd name="connsiteX5" fmla="*/ 346281 w 1137867"/>
              <a:gd name="connsiteY5" fmla="*/ 1882856 h 2151334"/>
              <a:gd name="connsiteX6" fmla="*/ 217663 w 1137867"/>
              <a:gd name="connsiteY6" fmla="*/ 1930795 h 2151334"/>
              <a:gd name="connsiteX7" fmla="*/ 238710 w 1137867"/>
              <a:gd name="connsiteY7" fmla="*/ 1945995 h 2151334"/>
              <a:gd name="connsiteX8" fmla="*/ 217663 w 1137867"/>
              <a:gd name="connsiteY8" fmla="*/ 1930795 h 2151334"/>
              <a:gd name="connsiteX9" fmla="*/ 18889 w 1137867"/>
              <a:gd name="connsiteY9" fmla="*/ 2120215 h 2151334"/>
              <a:gd name="connsiteX10" fmla="*/ 4858 w 1137867"/>
              <a:gd name="connsiteY10" fmla="*/ 2150616 h 2151334"/>
              <a:gd name="connsiteX11" fmla="*/ 18889 w 1137867"/>
              <a:gd name="connsiteY11" fmla="*/ 2120215 h 2151334"/>
              <a:gd name="connsiteX12" fmla="*/ 145169 w 1137867"/>
              <a:gd name="connsiteY12" fmla="*/ 2088645 h 2151334"/>
              <a:gd name="connsiteX13" fmla="*/ 127631 w 1137867"/>
              <a:gd name="connsiteY13" fmla="*/ 2057075 h 2151334"/>
              <a:gd name="connsiteX14" fmla="*/ 127631 w 1137867"/>
              <a:gd name="connsiteY14" fmla="*/ 2075783 h 2151334"/>
              <a:gd name="connsiteX15" fmla="*/ 162708 w 1137867"/>
              <a:gd name="connsiteY15" fmla="*/ 2103845 h 2151334"/>
              <a:gd name="connsiteX16" fmla="*/ 145169 w 1137867"/>
              <a:gd name="connsiteY16" fmla="*/ 2088645 h 2151334"/>
              <a:gd name="connsiteX17" fmla="*/ 50458 w 1137867"/>
              <a:gd name="connsiteY17" fmla="*/ 2140092 h 2151334"/>
              <a:gd name="connsiteX18" fmla="*/ 93722 w 1137867"/>
              <a:gd name="connsiteY18" fmla="*/ 2128400 h 2151334"/>
              <a:gd name="connsiteX19" fmla="*/ 58644 w 1137867"/>
              <a:gd name="connsiteY19" fmla="*/ 2112030 h 2151334"/>
              <a:gd name="connsiteX20" fmla="*/ 50458 w 1137867"/>
              <a:gd name="connsiteY20" fmla="*/ 2140092 h 2151334"/>
              <a:gd name="connsiteX21" fmla="*/ 478408 w 1137867"/>
              <a:gd name="connsiteY21" fmla="*/ 1475954 h 2151334"/>
              <a:gd name="connsiteX22" fmla="*/ 470222 w 1137867"/>
              <a:gd name="connsiteY22" fmla="*/ 1500508 h 2151334"/>
              <a:gd name="connsiteX23" fmla="*/ 487761 w 1137867"/>
              <a:gd name="connsiteY23" fmla="*/ 1537925 h 2151334"/>
              <a:gd name="connsiteX24" fmla="*/ 490100 w 1137867"/>
              <a:gd name="connsiteY24" fmla="*/ 1516878 h 2151334"/>
              <a:gd name="connsiteX25" fmla="*/ 478408 w 1137867"/>
              <a:gd name="connsiteY25" fmla="*/ 1475954 h 2151334"/>
              <a:gd name="connsiteX26" fmla="*/ 436313 w 1137867"/>
              <a:gd name="connsiteY26" fmla="*/ 1509862 h 2151334"/>
              <a:gd name="connsiteX27" fmla="*/ 410590 w 1137867"/>
              <a:gd name="connsiteY27" fmla="*/ 1528570 h 2151334"/>
              <a:gd name="connsiteX28" fmla="*/ 443330 w 1137867"/>
              <a:gd name="connsiteY28" fmla="*/ 1544940 h 2151334"/>
              <a:gd name="connsiteX29" fmla="*/ 436313 w 1137867"/>
              <a:gd name="connsiteY29" fmla="*/ 1509862 h 2151334"/>
              <a:gd name="connsiteX30" fmla="*/ 404744 w 1137867"/>
              <a:gd name="connsiteY30" fmla="*/ 1785807 h 2151334"/>
              <a:gd name="connsiteX31" fmla="*/ 387205 w 1137867"/>
              <a:gd name="connsiteY31" fmla="*/ 1795161 h 2151334"/>
              <a:gd name="connsiteX32" fmla="*/ 404744 w 1137867"/>
              <a:gd name="connsiteY32" fmla="*/ 1785807 h 2151334"/>
              <a:gd name="connsiteX33" fmla="*/ 393051 w 1137867"/>
              <a:gd name="connsiteY33" fmla="*/ 1741375 h 2151334"/>
              <a:gd name="connsiteX34" fmla="*/ 404744 w 1137867"/>
              <a:gd name="connsiteY34" fmla="*/ 1758914 h 2151334"/>
              <a:gd name="connsiteX35" fmla="*/ 425791 w 1137867"/>
              <a:gd name="connsiteY35" fmla="*/ 1743714 h 2151334"/>
              <a:gd name="connsiteX36" fmla="*/ 440991 w 1137867"/>
              <a:gd name="connsiteY36" fmla="*/ 1721498 h 2151334"/>
              <a:gd name="connsiteX37" fmla="*/ 393051 w 1137867"/>
              <a:gd name="connsiteY37" fmla="*/ 1741375 h 2151334"/>
              <a:gd name="connsiteX38" fmla="*/ 366158 w 1137867"/>
              <a:gd name="connsiteY38" fmla="*/ 1838424 h 2151334"/>
              <a:gd name="connsiteX39" fmla="*/ 395389 w 1137867"/>
              <a:gd name="connsiteY39" fmla="*/ 1838424 h 2151334"/>
              <a:gd name="connsiteX40" fmla="*/ 362651 w 1137867"/>
              <a:gd name="connsiteY40" fmla="*/ 1816208 h 2151334"/>
              <a:gd name="connsiteX41" fmla="*/ 366158 w 1137867"/>
              <a:gd name="connsiteY41" fmla="*/ 1838424 h 2151334"/>
              <a:gd name="connsiteX42" fmla="*/ 712259 w 1137867"/>
              <a:gd name="connsiteY42" fmla="*/ 90384 h 2151334"/>
              <a:gd name="connsiteX43" fmla="*/ 715766 w 1137867"/>
              <a:gd name="connsiteY43" fmla="*/ 118446 h 2151334"/>
              <a:gd name="connsiteX44" fmla="*/ 748506 w 1137867"/>
              <a:gd name="connsiteY44" fmla="*/ 152355 h 2151334"/>
              <a:gd name="connsiteX45" fmla="*/ 734474 w 1137867"/>
              <a:gd name="connsiteY45" fmla="*/ 189771 h 2151334"/>
              <a:gd name="connsiteX46" fmla="*/ 760199 w 1137867"/>
              <a:gd name="connsiteY46" fmla="*/ 233033 h 2151334"/>
              <a:gd name="connsiteX47" fmla="*/ 676011 w 1137867"/>
              <a:gd name="connsiteY47" fmla="*/ 214325 h 2151334"/>
              <a:gd name="connsiteX48" fmla="*/ 705243 w 1137867"/>
              <a:gd name="connsiteY48" fmla="*/ 251741 h 2151334"/>
              <a:gd name="connsiteX49" fmla="*/ 672504 w 1137867"/>
              <a:gd name="connsiteY49" fmla="*/ 285650 h 2151334"/>
              <a:gd name="connsiteX50" fmla="*/ 690043 w 1137867"/>
              <a:gd name="connsiteY50" fmla="*/ 319558 h 2151334"/>
              <a:gd name="connsiteX51" fmla="*/ 746167 w 1137867"/>
              <a:gd name="connsiteY51" fmla="*/ 355805 h 2151334"/>
              <a:gd name="connsiteX52" fmla="*/ 773060 w 1137867"/>
              <a:gd name="connsiteY52" fmla="*/ 416606 h 2151334"/>
              <a:gd name="connsiteX53" fmla="*/ 784753 w 1137867"/>
              <a:gd name="connsiteY53" fmla="*/ 380360 h 2151334"/>
              <a:gd name="connsiteX54" fmla="*/ 829185 w 1137867"/>
              <a:gd name="connsiteY54" fmla="*/ 380360 h 2151334"/>
              <a:gd name="connsiteX55" fmla="*/ 837369 w 1137867"/>
              <a:gd name="connsiteY55" fmla="*/ 368667 h 2151334"/>
              <a:gd name="connsiteX56" fmla="*/ 788261 w 1137867"/>
              <a:gd name="connsiteY56" fmla="*/ 338266 h 2151334"/>
              <a:gd name="connsiteX57" fmla="*/ 762536 w 1137867"/>
              <a:gd name="connsiteY57" fmla="*/ 338266 h 2151334"/>
              <a:gd name="connsiteX58" fmla="*/ 727459 w 1137867"/>
              <a:gd name="connsiteY58" fmla="*/ 300850 h 2151334"/>
              <a:gd name="connsiteX59" fmla="*/ 782415 w 1137867"/>
              <a:gd name="connsiteY59" fmla="*/ 319558 h 2151334"/>
              <a:gd name="connsiteX60" fmla="*/ 829185 w 1137867"/>
              <a:gd name="connsiteY60" fmla="*/ 295004 h 2151334"/>
              <a:gd name="connsiteX61" fmla="*/ 996388 w 1137867"/>
              <a:gd name="connsiteY61" fmla="*/ 355805 h 2151334"/>
              <a:gd name="connsiteX62" fmla="*/ 1004574 w 1137867"/>
              <a:gd name="connsiteY62" fmla="*/ 261095 h 2151334"/>
              <a:gd name="connsiteX63" fmla="*/ 1071221 w 1137867"/>
              <a:gd name="connsiteY63" fmla="*/ 258757 h 2151334"/>
              <a:gd name="connsiteX64" fmla="*/ 1112145 w 1137867"/>
              <a:gd name="connsiteY64" fmla="*/ 227187 h 2151334"/>
              <a:gd name="connsiteX65" fmla="*/ 1041989 w 1137867"/>
              <a:gd name="connsiteY65" fmla="*/ 183924 h 2151334"/>
              <a:gd name="connsiteX66" fmla="*/ 1027959 w 1137867"/>
              <a:gd name="connsiteY66" fmla="*/ 128969 h 2151334"/>
              <a:gd name="connsiteX67" fmla="*/ 1004574 w 1137867"/>
              <a:gd name="connsiteY67" fmla="*/ 162878 h 2151334"/>
              <a:gd name="connsiteX68" fmla="*/ 843216 w 1137867"/>
              <a:gd name="connsiteY68" fmla="*/ 111431 h 2151334"/>
              <a:gd name="connsiteX69" fmla="*/ 649119 w 1137867"/>
              <a:gd name="connsiteY69" fmla="*/ 2689 h 2151334"/>
              <a:gd name="connsiteX70" fmla="*/ 712259 w 1137867"/>
              <a:gd name="connsiteY70" fmla="*/ 90384 h 2151334"/>
              <a:gd name="connsiteX71" fmla="*/ 812815 w 1137867"/>
              <a:gd name="connsiteY71" fmla="*/ 782584 h 2151334"/>
              <a:gd name="connsiteX72" fmla="*/ 828015 w 1137867"/>
              <a:gd name="connsiteY72" fmla="*/ 780246 h 2151334"/>
              <a:gd name="connsiteX73" fmla="*/ 825677 w 1137867"/>
              <a:gd name="connsiteY73" fmla="*/ 749845 h 2151334"/>
              <a:gd name="connsiteX74" fmla="*/ 813984 w 1137867"/>
              <a:gd name="connsiteY74" fmla="*/ 746337 h 2151334"/>
              <a:gd name="connsiteX75" fmla="*/ 794107 w 1137867"/>
              <a:gd name="connsiteY75" fmla="*/ 721783 h 2151334"/>
              <a:gd name="connsiteX76" fmla="*/ 785922 w 1137867"/>
              <a:gd name="connsiteY76" fmla="*/ 736983 h 2151334"/>
              <a:gd name="connsiteX77" fmla="*/ 801123 w 1137867"/>
              <a:gd name="connsiteY77" fmla="*/ 753353 h 2151334"/>
              <a:gd name="connsiteX78" fmla="*/ 812815 w 1137867"/>
              <a:gd name="connsiteY78" fmla="*/ 782584 h 2151334"/>
              <a:gd name="connsiteX79" fmla="*/ 343943 w 1137867"/>
              <a:gd name="connsiteY79" fmla="*/ 1288873 h 2151334"/>
              <a:gd name="connsiteX80" fmla="*/ 322896 w 1137867"/>
              <a:gd name="connsiteY80" fmla="*/ 1335643 h 2151334"/>
              <a:gd name="connsiteX81" fmla="*/ 346281 w 1137867"/>
              <a:gd name="connsiteY81" fmla="*/ 1329797 h 2151334"/>
              <a:gd name="connsiteX82" fmla="*/ 343943 w 1137867"/>
              <a:gd name="connsiteY82" fmla="*/ 1288873 h 2151334"/>
              <a:gd name="connsiteX83" fmla="*/ 457361 w 1137867"/>
              <a:gd name="connsiteY83" fmla="*/ 1319273 h 2151334"/>
              <a:gd name="connsiteX84" fmla="*/ 486592 w 1137867"/>
              <a:gd name="connsiteY84" fmla="*/ 1281857 h 2151334"/>
              <a:gd name="connsiteX85" fmla="*/ 439822 w 1137867"/>
              <a:gd name="connsiteY85" fmla="*/ 1231579 h 2151334"/>
              <a:gd name="connsiteX86" fmla="*/ 424621 w 1137867"/>
              <a:gd name="connsiteY86" fmla="*/ 1207025 h 2151334"/>
              <a:gd name="connsiteX87" fmla="*/ 401236 w 1137867"/>
              <a:gd name="connsiteY87" fmla="*/ 1204686 h 2151334"/>
              <a:gd name="connsiteX88" fmla="*/ 346281 w 1137867"/>
              <a:gd name="connsiteY88" fmla="*/ 1177793 h 2151334"/>
              <a:gd name="connsiteX89" fmla="*/ 314712 w 1137867"/>
              <a:gd name="connsiteY89" fmla="*/ 1200009 h 2151334"/>
              <a:gd name="connsiteX90" fmla="*/ 265602 w 1137867"/>
              <a:gd name="connsiteY90" fmla="*/ 1226902 h 2151334"/>
              <a:gd name="connsiteX91" fmla="*/ 303019 w 1137867"/>
              <a:gd name="connsiteY91" fmla="*/ 1288873 h 2151334"/>
              <a:gd name="connsiteX92" fmla="*/ 326404 w 1137867"/>
              <a:gd name="connsiteY92" fmla="*/ 1277180 h 2151334"/>
              <a:gd name="connsiteX93" fmla="*/ 328742 w 1137867"/>
              <a:gd name="connsiteY93" fmla="*/ 1249118 h 2151334"/>
              <a:gd name="connsiteX94" fmla="*/ 367328 w 1137867"/>
              <a:gd name="connsiteY94" fmla="*/ 1295888 h 2151334"/>
              <a:gd name="connsiteX95" fmla="*/ 364989 w 1137867"/>
              <a:gd name="connsiteY95" fmla="*/ 1342659 h 2151334"/>
              <a:gd name="connsiteX96" fmla="*/ 341604 w 1137867"/>
              <a:gd name="connsiteY96" fmla="*/ 1352012 h 2151334"/>
              <a:gd name="connsiteX97" fmla="*/ 382528 w 1137867"/>
              <a:gd name="connsiteY97" fmla="*/ 1444384 h 2151334"/>
              <a:gd name="connsiteX98" fmla="*/ 397729 w 1137867"/>
              <a:gd name="connsiteY98" fmla="*/ 1388260 h 2151334"/>
              <a:gd name="connsiteX99" fmla="*/ 438653 w 1137867"/>
              <a:gd name="connsiteY99" fmla="*/ 1401121 h 2151334"/>
              <a:gd name="connsiteX100" fmla="*/ 440991 w 1137867"/>
              <a:gd name="connsiteY100" fmla="*/ 1451399 h 2151334"/>
              <a:gd name="connsiteX101" fmla="*/ 476068 w 1137867"/>
              <a:gd name="connsiteY101" fmla="*/ 1405798 h 2151334"/>
              <a:gd name="connsiteX102" fmla="*/ 457361 w 1137867"/>
              <a:gd name="connsiteY102" fmla="*/ 1319273 h 2151334"/>
              <a:gd name="connsiteX103" fmla="*/ 645611 w 1137867"/>
              <a:gd name="connsiteY103" fmla="*/ 1148562 h 2151334"/>
              <a:gd name="connsiteX104" fmla="*/ 595334 w 1137867"/>
              <a:gd name="connsiteY104" fmla="*/ 1126346 h 2151334"/>
              <a:gd name="connsiteX105" fmla="*/ 569609 w 1137867"/>
              <a:gd name="connsiteY105" fmla="*/ 1167270 h 2151334"/>
              <a:gd name="connsiteX106" fmla="*/ 516992 w 1137867"/>
              <a:gd name="connsiteY106" fmla="*/ 1160254 h 2151334"/>
              <a:gd name="connsiteX107" fmla="*/ 511146 w 1137867"/>
              <a:gd name="connsiteY107" fmla="*/ 1205855 h 2151334"/>
              <a:gd name="connsiteX108" fmla="*/ 487761 w 1137867"/>
              <a:gd name="connsiteY108" fmla="*/ 1226902 h 2151334"/>
              <a:gd name="connsiteX109" fmla="*/ 525178 w 1137867"/>
              <a:gd name="connsiteY109" fmla="*/ 1254964 h 2151334"/>
              <a:gd name="connsiteX110" fmla="*/ 581302 w 1137867"/>
              <a:gd name="connsiteY110" fmla="*/ 1294719 h 2151334"/>
              <a:gd name="connsiteX111" fmla="*/ 598840 w 1137867"/>
              <a:gd name="connsiteY111" fmla="*/ 1217548 h 2151334"/>
              <a:gd name="connsiteX112" fmla="*/ 671335 w 1137867"/>
              <a:gd name="connsiteY112" fmla="*/ 1251457 h 2151334"/>
              <a:gd name="connsiteX113" fmla="*/ 685366 w 1137867"/>
              <a:gd name="connsiteY113" fmla="*/ 1187147 h 2151334"/>
              <a:gd name="connsiteX114" fmla="*/ 671335 w 1137867"/>
              <a:gd name="connsiteY114" fmla="*/ 1143885 h 2151334"/>
              <a:gd name="connsiteX115" fmla="*/ 645611 w 1137867"/>
              <a:gd name="connsiteY115" fmla="*/ 1148562 h 2151334"/>
              <a:gd name="connsiteX116" fmla="*/ 1137868 w 1137867"/>
              <a:gd name="connsiteY116" fmla="*/ 983696 h 2151334"/>
              <a:gd name="connsiteX117" fmla="*/ 1077067 w 1137867"/>
              <a:gd name="connsiteY117" fmla="*/ 922895 h 2151334"/>
              <a:gd name="connsiteX118" fmla="*/ 1068883 w 1137867"/>
              <a:gd name="connsiteY118" fmla="*/ 824678 h 2151334"/>
              <a:gd name="connsiteX119" fmla="*/ 1016266 w 1137867"/>
              <a:gd name="connsiteY119" fmla="*/ 738152 h 2151334"/>
              <a:gd name="connsiteX120" fmla="*/ 1053682 w 1137867"/>
              <a:gd name="connsiteY120" fmla="*/ 715936 h 2151334"/>
              <a:gd name="connsiteX121" fmla="*/ 1047836 w 1137867"/>
              <a:gd name="connsiteY121" fmla="*/ 665659 h 2151334"/>
              <a:gd name="connsiteX122" fmla="*/ 1032635 w 1137867"/>
              <a:gd name="connsiteY122" fmla="*/ 653966 h 2151334"/>
              <a:gd name="connsiteX123" fmla="*/ 1052513 w 1137867"/>
              <a:gd name="connsiteY123" fmla="*/ 641104 h 2151334"/>
              <a:gd name="connsiteX124" fmla="*/ 1034974 w 1137867"/>
              <a:gd name="connsiteY124" fmla="*/ 588487 h 2151334"/>
              <a:gd name="connsiteX125" fmla="*/ 999896 w 1137867"/>
              <a:gd name="connsiteY125" fmla="*/ 554579 h 2151334"/>
              <a:gd name="connsiteX126" fmla="*/ 991711 w 1137867"/>
              <a:gd name="connsiteY126" fmla="*/ 530025 h 2151334"/>
              <a:gd name="connsiteX127" fmla="*/ 944940 w 1137867"/>
              <a:gd name="connsiteY127" fmla="*/ 504301 h 2151334"/>
              <a:gd name="connsiteX128" fmla="*/ 898170 w 1137867"/>
              <a:gd name="connsiteY128" fmla="*/ 443500 h 2151334"/>
              <a:gd name="connsiteX129" fmla="*/ 892324 w 1137867"/>
              <a:gd name="connsiteY129" fmla="*/ 418945 h 2151334"/>
              <a:gd name="connsiteX130" fmla="*/ 842047 w 1137867"/>
              <a:gd name="connsiteY130" fmla="*/ 409591 h 2151334"/>
              <a:gd name="connsiteX131" fmla="*/ 859585 w 1137867"/>
              <a:gd name="connsiteY131" fmla="*/ 437653 h 2151334"/>
              <a:gd name="connsiteX132" fmla="*/ 873616 w 1137867"/>
              <a:gd name="connsiteY132" fmla="*/ 429468 h 2151334"/>
              <a:gd name="connsiteX133" fmla="*/ 881802 w 1137867"/>
              <a:gd name="connsiteY133" fmla="*/ 465715 h 2151334"/>
              <a:gd name="connsiteX134" fmla="*/ 864263 w 1137867"/>
              <a:gd name="connsiteY134" fmla="*/ 452853 h 2151334"/>
              <a:gd name="connsiteX135" fmla="*/ 846724 w 1137867"/>
              <a:gd name="connsiteY135" fmla="*/ 469223 h 2151334"/>
              <a:gd name="connsiteX136" fmla="*/ 820999 w 1137867"/>
              <a:gd name="connsiteY136" fmla="*/ 429468 h 2151334"/>
              <a:gd name="connsiteX137" fmla="*/ 797614 w 1137867"/>
              <a:gd name="connsiteY137" fmla="*/ 429468 h 2151334"/>
              <a:gd name="connsiteX138" fmla="*/ 824508 w 1137867"/>
              <a:gd name="connsiteY138" fmla="*/ 475069 h 2151334"/>
              <a:gd name="connsiteX139" fmla="*/ 801123 w 1137867"/>
              <a:gd name="connsiteY139" fmla="*/ 480916 h 2151334"/>
              <a:gd name="connsiteX140" fmla="*/ 838538 w 1137867"/>
              <a:gd name="connsiteY140" fmla="*/ 541717 h 2151334"/>
              <a:gd name="connsiteX141" fmla="*/ 824508 w 1137867"/>
              <a:gd name="connsiteY141" fmla="*/ 556917 h 2151334"/>
              <a:gd name="connsiteX142" fmla="*/ 891155 w 1137867"/>
              <a:gd name="connsiteY142" fmla="*/ 618888 h 2151334"/>
              <a:gd name="connsiteX143" fmla="*/ 875955 w 1137867"/>
              <a:gd name="connsiteY143" fmla="*/ 686705 h 2151334"/>
              <a:gd name="connsiteX144" fmla="*/ 872447 w 1137867"/>
              <a:gd name="connsiteY144" fmla="*/ 720613 h 2151334"/>
              <a:gd name="connsiteX145" fmla="*/ 893494 w 1137867"/>
              <a:gd name="connsiteY145" fmla="*/ 758030 h 2151334"/>
              <a:gd name="connsiteX146" fmla="*/ 858416 w 1137867"/>
              <a:gd name="connsiteY146" fmla="*/ 763876 h 2151334"/>
              <a:gd name="connsiteX147" fmla="*/ 850231 w 1137867"/>
              <a:gd name="connsiteY147" fmla="*/ 831693 h 2151334"/>
              <a:gd name="connsiteX148" fmla="*/ 783584 w 1137867"/>
              <a:gd name="connsiteY148" fmla="*/ 858586 h 2151334"/>
              <a:gd name="connsiteX149" fmla="*/ 783584 w 1137867"/>
              <a:gd name="connsiteY149" fmla="*/ 874956 h 2151334"/>
              <a:gd name="connsiteX150" fmla="*/ 744998 w 1137867"/>
              <a:gd name="connsiteY150" fmla="*/ 863263 h 2151334"/>
              <a:gd name="connsiteX151" fmla="*/ 733305 w 1137867"/>
              <a:gd name="connsiteY151" fmla="*/ 827016 h 2151334"/>
              <a:gd name="connsiteX152" fmla="*/ 739151 w 1137867"/>
              <a:gd name="connsiteY152" fmla="*/ 802461 h 2151334"/>
              <a:gd name="connsiteX153" fmla="*/ 695889 w 1137867"/>
              <a:gd name="connsiteY153" fmla="*/ 830524 h 2151334"/>
              <a:gd name="connsiteX154" fmla="*/ 725121 w 1137867"/>
              <a:gd name="connsiteY154" fmla="*/ 888987 h 2151334"/>
              <a:gd name="connsiteX155" fmla="*/ 701736 w 1137867"/>
              <a:gd name="connsiteY155" fmla="*/ 950957 h 2151334"/>
              <a:gd name="connsiteX156" fmla="*/ 715766 w 1137867"/>
              <a:gd name="connsiteY156" fmla="*/ 1000066 h 2151334"/>
              <a:gd name="connsiteX157" fmla="*/ 628072 w 1137867"/>
              <a:gd name="connsiteY157" fmla="*/ 981358 h 2151334"/>
              <a:gd name="connsiteX158" fmla="*/ 528685 w 1137867"/>
              <a:gd name="connsiteY158" fmla="*/ 1011759 h 2151334"/>
              <a:gd name="connsiteX159" fmla="*/ 491269 w 1137867"/>
              <a:gd name="connsiteY159" fmla="*/ 1011759 h 2151334"/>
              <a:gd name="connsiteX160" fmla="*/ 476068 w 1137867"/>
              <a:gd name="connsiteY160" fmla="*/ 996558 h 2151334"/>
              <a:gd name="connsiteX161" fmla="*/ 432806 w 1137867"/>
              <a:gd name="connsiteY161" fmla="*/ 1028128 h 2151334"/>
              <a:gd name="connsiteX162" fmla="*/ 372004 w 1137867"/>
              <a:gd name="connsiteY162" fmla="*/ 1112315 h 2151334"/>
              <a:gd name="connsiteX163" fmla="*/ 334589 w 1137867"/>
              <a:gd name="connsiteY163" fmla="*/ 1114653 h 2151334"/>
              <a:gd name="connsiteX164" fmla="*/ 357974 w 1137867"/>
              <a:gd name="connsiteY164" fmla="*/ 1160254 h 2151334"/>
              <a:gd name="connsiteX165" fmla="*/ 395389 w 1137867"/>
              <a:gd name="connsiteY165" fmla="*/ 1152070 h 2151334"/>
              <a:gd name="connsiteX166" fmla="*/ 442160 w 1137867"/>
              <a:gd name="connsiteY166" fmla="*/ 1169609 h 2151334"/>
              <a:gd name="connsiteX167" fmla="*/ 456192 w 1137867"/>
              <a:gd name="connsiteY167" fmla="*/ 1126346 h 2151334"/>
              <a:gd name="connsiteX168" fmla="*/ 485423 w 1137867"/>
              <a:gd name="connsiteY168" fmla="*/ 1141546 h 2151334"/>
              <a:gd name="connsiteX169" fmla="*/ 561425 w 1137867"/>
              <a:gd name="connsiteY169" fmla="*/ 1104130 h 2151334"/>
              <a:gd name="connsiteX170" fmla="*/ 611702 w 1137867"/>
              <a:gd name="connsiteY170" fmla="*/ 1113484 h 2151334"/>
              <a:gd name="connsiteX171" fmla="*/ 631580 w 1137867"/>
              <a:gd name="connsiteY171" fmla="*/ 1083083 h 2151334"/>
              <a:gd name="connsiteX172" fmla="*/ 672504 w 1137867"/>
              <a:gd name="connsiteY172" fmla="*/ 1099453 h 2151334"/>
              <a:gd name="connsiteX173" fmla="*/ 719275 w 1137867"/>
              <a:gd name="connsiteY173" fmla="*/ 1090099 h 2151334"/>
              <a:gd name="connsiteX174" fmla="*/ 701736 w 1137867"/>
              <a:gd name="connsiteY174" fmla="*/ 1140377 h 2151334"/>
              <a:gd name="connsiteX175" fmla="*/ 780075 w 1137867"/>
              <a:gd name="connsiteY175" fmla="*/ 1214040 h 2151334"/>
              <a:gd name="connsiteX176" fmla="*/ 815153 w 1137867"/>
              <a:gd name="connsiteY176" fmla="*/ 1142715 h 2151334"/>
              <a:gd name="connsiteX177" fmla="*/ 858416 w 1137867"/>
              <a:gd name="connsiteY177" fmla="*/ 1134531 h 2151334"/>
              <a:gd name="connsiteX178" fmla="*/ 819830 w 1137867"/>
              <a:gd name="connsiteY178" fmla="*/ 1094776 h 2151334"/>
              <a:gd name="connsiteX179" fmla="*/ 796445 w 1137867"/>
              <a:gd name="connsiteY179" fmla="*/ 1079576 h 2151334"/>
              <a:gd name="connsiteX180" fmla="*/ 817492 w 1137867"/>
              <a:gd name="connsiteY180" fmla="*/ 1051514 h 2151334"/>
              <a:gd name="connsiteX181" fmla="*/ 843216 w 1137867"/>
              <a:gd name="connsiteY181" fmla="*/ 1076068 h 2151334"/>
              <a:gd name="connsiteX182" fmla="*/ 868939 w 1137867"/>
              <a:gd name="connsiteY182" fmla="*/ 1100622 h 2151334"/>
              <a:gd name="connsiteX183" fmla="*/ 892324 w 1137867"/>
              <a:gd name="connsiteY183" fmla="*/ 1084253 h 2151334"/>
              <a:gd name="connsiteX184" fmla="*/ 950787 w 1137867"/>
              <a:gd name="connsiteY184" fmla="*/ 1091268 h 2151334"/>
              <a:gd name="connsiteX185" fmla="*/ 977680 w 1137867"/>
              <a:gd name="connsiteY185" fmla="*/ 1048005 h 2151334"/>
              <a:gd name="connsiteX186" fmla="*/ 1015096 w 1137867"/>
              <a:gd name="connsiteY186" fmla="*/ 1093607 h 2151334"/>
              <a:gd name="connsiteX187" fmla="*/ 1017435 w 1137867"/>
              <a:gd name="connsiteY187" fmla="*/ 1029298 h 2151334"/>
              <a:gd name="connsiteX188" fmla="*/ 1043158 w 1137867"/>
              <a:gd name="connsiteY188" fmla="*/ 1023451 h 2151334"/>
              <a:gd name="connsiteX189" fmla="*/ 1070052 w 1137867"/>
              <a:gd name="connsiteY189" fmla="*/ 987204 h 2151334"/>
              <a:gd name="connsiteX190" fmla="*/ 1095775 w 1137867"/>
              <a:gd name="connsiteY190" fmla="*/ 1055021 h 2151334"/>
              <a:gd name="connsiteX191" fmla="*/ 1115653 w 1137867"/>
              <a:gd name="connsiteY191" fmla="*/ 994220 h 2151334"/>
              <a:gd name="connsiteX192" fmla="*/ 1137868 w 1137867"/>
              <a:gd name="connsiteY192" fmla="*/ 983696 h 21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137867" h="2151334">
                <a:moveTo>
                  <a:pt x="346281" y="1882856"/>
                </a:moveTo>
                <a:cubicBezTo>
                  <a:pt x="326404" y="1901563"/>
                  <a:pt x="308865" y="1962365"/>
                  <a:pt x="308865" y="1962365"/>
                </a:cubicBezTo>
                <a:cubicBezTo>
                  <a:pt x="334589" y="1968211"/>
                  <a:pt x="334589" y="1968211"/>
                  <a:pt x="334589" y="1968211"/>
                </a:cubicBezTo>
                <a:cubicBezTo>
                  <a:pt x="334589" y="1968211"/>
                  <a:pt x="357974" y="1928457"/>
                  <a:pt x="349789" y="1928457"/>
                </a:cubicBezTo>
                <a:cubicBezTo>
                  <a:pt x="341604" y="1928457"/>
                  <a:pt x="373175" y="1894548"/>
                  <a:pt x="373175" y="1894548"/>
                </a:cubicBezTo>
                <a:cubicBezTo>
                  <a:pt x="373175" y="1894548"/>
                  <a:pt x="363820" y="1862978"/>
                  <a:pt x="346281" y="1882856"/>
                </a:cubicBezTo>
                <a:close/>
                <a:moveTo>
                  <a:pt x="217663" y="1930795"/>
                </a:moveTo>
                <a:cubicBezTo>
                  <a:pt x="217663" y="1945995"/>
                  <a:pt x="238710" y="1945995"/>
                  <a:pt x="238710" y="1945995"/>
                </a:cubicBezTo>
                <a:cubicBezTo>
                  <a:pt x="252741" y="1922610"/>
                  <a:pt x="217663" y="1915595"/>
                  <a:pt x="217663" y="1930795"/>
                </a:cubicBezTo>
                <a:close/>
                <a:moveTo>
                  <a:pt x="18889" y="2120215"/>
                </a:moveTo>
                <a:cubicBezTo>
                  <a:pt x="-12680" y="2117876"/>
                  <a:pt x="4858" y="2150616"/>
                  <a:pt x="4858" y="2150616"/>
                </a:cubicBezTo>
                <a:cubicBezTo>
                  <a:pt x="29413" y="2156462"/>
                  <a:pt x="50458" y="2124892"/>
                  <a:pt x="18889" y="2120215"/>
                </a:cubicBezTo>
                <a:close/>
                <a:moveTo>
                  <a:pt x="145169" y="2088645"/>
                </a:moveTo>
                <a:cubicBezTo>
                  <a:pt x="127631" y="2057075"/>
                  <a:pt x="127631" y="2057075"/>
                  <a:pt x="127631" y="2057075"/>
                </a:cubicBezTo>
                <a:cubicBezTo>
                  <a:pt x="127631" y="2075783"/>
                  <a:pt x="127631" y="2075783"/>
                  <a:pt x="127631" y="2075783"/>
                </a:cubicBezTo>
                <a:cubicBezTo>
                  <a:pt x="124122" y="2106184"/>
                  <a:pt x="153354" y="2119046"/>
                  <a:pt x="162708" y="2103845"/>
                </a:cubicBezTo>
                <a:cubicBezTo>
                  <a:pt x="174401" y="2088645"/>
                  <a:pt x="145169" y="2088645"/>
                  <a:pt x="145169" y="2088645"/>
                </a:cubicBezTo>
                <a:close/>
                <a:moveTo>
                  <a:pt x="50458" y="2140092"/>
                </a:moveTo>
                <a:cubicBezTo>
                  <a:pt x="58644" y="2140092"/>
                  <a:pt x="93722" y="2128400"/>
                  <a:pt x="93722" y="2128400"/>
                </a:cubicBezTo>
                <a:cubicBezTo>
                  <a:pt x="58644" y="2112030"/>
                  <a:pt x="58644" y="2112030"/>
                  <a:pt x="58644" y="2112030"/>
                </a:cubicBezTo>
                <a:cubicBezTo>
                  <a:pt x="58644" y="2112030"/>
                  <a:pt x="42274" y="2140092"/>
                  <a:pt x="50458" y="2140092"/>
                </a:cubicBezTo>
                <a:close/>
                <a:moveTo>
                  <a:pt x="478408" y="1475954"/>
                </a:moveTo>
                <a:cubicBezTo>
                  <a:pt x="478408" y="1482969"/>
                  <a:pt x="470222" y="1500508"/>
                  <a:pt x="470222" y="1500508"/>
                </a:cubicBezTo>
                <a:cubicBezTo>
                  <a:pt x="487761" y="1537925"/>
                  <a:pt x="487761" y="1537925"/>
                  <a:pt x="487761" y="1537925"/>
                </a:cubicBezTo>
                <a:cubicBezTo>
                  <a:pt x="490100" y="1516878"/>
                  <a:pt x="490100" y="1516878"/>
                  <a:pt x="490100" y="1516878"/>
                </a:cubicBezTo>
                <a:cubicBezTo>
                  <a:pt x="490100" y="1516878"/>
                  <a:pt x="478408" y="1468938"/>
                  <a:pt x="478408" y="1475954"/>
                </a:cubicBezTo>
                <a:close/>
                <a:moveTo>
                  <a:pt x="436313" y="1509862"/>
                </a:moveTo>
                <a:cubicBezTo>
                  <a:pt x="436313" y="1518047"/>
                  <a:pt x="410590" y="1528570"/>
                  <a:pt x="410590" y="1528570"/>
                </a:cubicBezTo>
                <a:cubicBezTo>
                  <a:pt x="443330" y="1544940"/>
                  <a:pt x="443330" y="1544940"/>
                  <a:pt x="443330" y="1544940"/>
                </a:cubicBezTo>
                <a:cubicBezTo>
                  <a:pt x="443330" y="1544940"/>
                  <a:pt x="436313" y="1502847"/>
                  <a:pt x="436313" y="1509862"/>
                </a:cubicBezTo>
                <a:close/>
                <a:moveTo>
                  <a:pt x="404744" y="1785807"/>
                </a:moveTo>
                <a:cubicBezTo>
                  <a:pt x="384867" y="1777622"/>
                  <a:pt x="387205" y="1795161"/>
                  <a:pt x="387205" y="1795161"/>
                </a:cubicBezTo>
                <a:cubicBezTo>
                  <a:pt x="416437" y="1808023"/>
                  <a:pt x="425791" y="1792823"/>
                  <a:pt x="404744" y="1785807"/>
                </a:cubicBezTo>
                <a:close/>
                <a:moveTo>
                  <a:pt x="393051" y="1741375"/>
                </a:moveTo>
                <a:cubicBezTo>
                  <a:pt x="396560" y="1758914"/>
                  <a:pt x="404744" y="1758914"/>
                  <a:pt x="404744" y="1758914"/>
                </a:cubicBezTo>
                <a:cubicBezTo>
                  <a:pt x="424621" y="1762422"/>
                  <a:pt x="425791" y="1743714"/>
                  <a:pt x="425791" y="1743714"/>
                </a:cubicBezTo>
                <a:cubicBezTo>
                  <a:pt x="425791" y="1743714"/>
                  <a:pt x="455023" y="1741375"/>
                  <a:pt x="440991" y="1721498"/>
                </a:cubicBezTo>
                <a:cubicBezTo>
                  <a:pt x="428129" y="1701621"/>
                  <a:pt x="387205" y="1725006"/>
                  <a:pt x="393051" y="1741375"/>
                </a:cubicBezTo>
                <a:close/>
                <a:moveTo>
                  <a:pt x="366158" y="1838424"/>
                </a:moveTo>
                <a:cubicBezTo>
                  <a:pt x="395389" y="1838424"/>
                  <a:pt x="395389" y="1838424"/>
                  <a:pt x="395389" y="1838424"/>
                </a:cubicBezTo>
                <a:cubicBezTo>
                  <a:pt x="362651" y="1816208"/>
                  <a:pt x="362651" y="1816208"/>
                  <a:pt x="362651" y="1816208"/>
                </a:cubicBezTo>
                <a:lnTo>
                  <a:pt x="366158" y="1838424"/>
                </a:lnTo>
                <a:close/>
                <a:moveTo>
                  <a:pt x="712259" y="90384"/>
                </a:moveTo>
                <a:cubicBezTo>
                  <a:pt x="715766" y="118446"/>
                  <a:pt x="715766" y="118446"/>
                  <a:pt x="715766" y="118446"/>
                </a:cubicBezTo>
                <a:cubicBezTo>
                  <a:pt x="715766" y="118446"/>
                  <a:pt x="748506" y="139493"/>
                  <a:pt x="748506" y="152355"/>
                </a:cubicBezTo>
                <a:cubicBezTo>
                  <a:pt x="748506" y="165216"/>
                  <a:pt x="734474" y="189771"/>
                  <a:pt x="734474" y="189771"/>
                </a:cubicBezTo>
                <a:cubicBezTo>
                  <a:pt x="734474" y="189771"/>
                  <a:pt x="769552" y="230695"/>
                  <a:pt x="760199" y="233033"/>
                </a:cubicBezTo>
                <a:cubicBezTo>
                  <a:pt x="748506" y="235372"/>
                  <a:pt x="686535" y="217833"/>
                  <a:pt x="676011" y="214325"/>
                </a:cubicBezTo>
                <a:cubicBezTo>
                  <a:pt x="664319" y="211986"/>
                  <a:pt x="705243" y="251741"/>
                  <a:pt x="705243" y="251741"/>
                </a:cubicBezTo>
                <a:cubicBezTo>
                  <a:pt x="672504" y="285650"/>
                  <a:pt x="672504" y="285650"/>
                  <a:pt x="672504" y="285650"/>
                </a:cubicBezTo>
                <a:cubicBezTo>
                  <a:pt x="672504" y="285650"/>
                  <a:pt x="684197" y="307866"/>
                  <a:pt x="690043" y="319558"/>
                </a:cubicBezTo>
                <a:cubicBezTo>
                  <a:pt x="693550" y="328912"/>
                  <a:pt x="746167" y="355805"/>
                  <a:pt x="746167" y="355805"/>
                </a:cubicBezTo>
                <a:cubicBezTo>
                  <a:pt x="746167" y="355805"/>
                  <a:pt x="728628" y="417776"/>
                  <a:pt x="773060" y="416606"/>
                </a:cubicBezTo>
                <a:cubicBezTo>
                  <a:pt x="792937" y="414268"/>
                  <a:pt x="761368" y="380360"/>
                  <a:pt x="784753" y="380360"/>
                </a:cubicBezTo>
                <a:cubicBezTo>
                  <a:pt x="810476" y="380360"/>
                  <a:pt x="829185" y="380360"/>
                  <a:pt x="829185" y="380360"/>
                </a:cubicBezTo>
                <a:cubicBezTo>
                  <a:pt x="837369" y="368667"/>
                  <a:pt x="837369" y="368667"/>
                  <a:pt x="837369" y="368667"/>
                </a:cubicBezTo>
                <a:cubicBezTo>
                  <a:pt x="788261" y="338266"/>
                  <a:pt x="788261" y="338266"/>
                  <a:pt x="788261" y="338266"/>
                </a:cubicBezTo>
                <a:cubicBezTo>
                  <a:pt x="762536" y="338266"/>
                  <a:pt x="762536" y="338266"/>
                  <a:pt x="762536" y="338266"/>
                </a:cubicBezTo>
                <a:cubicBezTo>
                  <a:pt x="762536" y="338266"/>
                  <a:pt x="695889" y="313712"/>
                  <a:pt x="727459" y="300850"/>
                </a:cubicBezTo>
                <a:cubicBezTo>
                  <a:pt x="760199" y="287988"/>
                  <a:pt x="782415" y="319558"/>
                  <a:pt x="782415" y="319558"/>
                </a:cubicBezTo>
                <a:cubicBezTo>
                  <a:pt x="782415" y="319558"/>
                  <a:pt x="809307" y="298512"/>
                  <a:pt x="829185" y="295004"/>
                </a:cubicBezTo>
                <a:cubicBezTo>
                  <a:pt x="846724" y="292665"/>
                  <a:pt x="984695" y="362821"/>
                  <a:pt x="996388" y="355805"/>
                </a:cubicBezTo>
                <a:cubicBezTo>
                  <a:pt x="1005743" y="348790"/>
                  <a:pt x="969496" y="275127"/>
                  <a:pt x="1004574" y="261095"/>
                </a:cubicBezTo>
                <a:cubicBezTo>
                  <a:pt x="1039651" y="247064"/>
                  <a:pt x="1036143" y="278634"/>
                  <a:pt x="1071221" y="258757"/>
                </a:cubicBezTo>
                <a:cubicBezTo>
                  <a:pt x="1106298" y="240049"/>
                  <a:pt x="1112145" y="227187"/>
                  <a:pt x="1112145" y="227187"/>
                </a:cubicBezTo>
                <a:cubicBezTo>
                  <a:pt x="1041989" y="183924"/>
                  <a:pt x="1041989" y="183924"/>
                  <a:pt x="1041989" y="183924"/>
                </a:cubicBezTo>
                <a:cubicBezTo>
                  <a:pt x="1041989" y="183924"/>
                  <a:pt x="1041989" y="138323"/>
                  <a:pt x="1027959" y="128969"/>
                </a:cubicBezTo>
                <a:cubicBezTo>
                  <a:pt x="1013927" y="117277"/>
                  <a:pt x="1004574" y="162878"/>
                  <a:pt x="1004574" y="162878"/>
                </a:cubicBezTo>
                <a:cubicBezTo>
                  <a:pt x="1004574" y="162878"/>
                  <a:pt x="872447" y="132477"/>
                  <a:pt x="843216" y="111431"/>
                </a:cubicBezTo>
                <a:cubicBezTo>
                  <a:pt x="811646" y="90384"/>
                  <a:pt x="667827" y="-18357"/>
                  <a:pt x="649119" y="2689"/>
                </a:cubicBezTo>
                <a:cubicBezTo>
                  <a:pt x="630411" y="24905"/>
                  <a:pt x="712259" y="90384"/>
                  <a:pt x="712259" y="90384"/>
                </a:cubicBezTo>
                <a:close/>
                <a:moveTo>
                  <a:pt x="812815" y="782584"/>
                </a:moveTo>
                <a:cubicBezTo>
                  <a:pt x="828015" y="780246"/>
                  <a:pt x="828015" y="780246"/>
                  <a:pt x="828015" y="780246"/>
                </a:cubicBezTo>
                <a:cubicBezTo>
                  <a:pt x="825677" y="749845"/>
                  <a:pt x="825677" y="749845"/>
                  <a:pt x="825677" y="749845"/>
                </a:cubicBezTo>
                <a:cubicBezTo>
                  <a:pt x="813984" y="746337"/>
                  <a:pt x="813984" y="746337"/>
                  <a:pt x="813984" y="746337"/>
                </a:cubicBezTo>
                <a:cubicBezTo>
                  <a:pt x="794107" y="721783"/>
                  <a:pt x="794107" y="721783"/>
                  <a:pt x="794107" y="721783"/>
                </a:cubicBezTo>
                <a:cubicBezTo>
                  <a:pt x="785922" y="736983"/>
                  <a:pt x="785922" y="736983"/>
                  <a:pt x="785922" y="736983"/>
                </a:cubicBezTo>
                <a:cubicBezTo>
                  <a:pt x="801123" y="753353"/>
                  <a:pt x="801123" y="753353"/>
                  <a:pt x="801123" y="753353"/>
                </a:cubicBezTo>
                <a:lnTo>
                  <a:pt x="812815" y="782584"/>
                </a:lnTo>
                <a:close/>
                <a:moveTo>
                  <a:pt x="343943" y="1288873"/>
                </a:moveTo>
                <a:cubicBezTo>
                  <a:pt x="322896" y="1335643"/>
                  <a:pt x="322896" y="1335643"/>
                  <a:pt x="322896" y="1335643"/>
                </a:cubicBezTo>
                <a:cubicBezTo>
                  <a:pt x="346281" y="1329797"/>
                  <a:pt x="346281" y="1329797"/>
                  <a:pt x="346281" y="1329797"/>
                </a:cubicBezTo>
                <a:lnTo>
                  <a:pt x="343943" y="1288873"/>
                </a:lnTo>
                <a:close/>
                <a:moveTo>
                  <a:pt x="457361" y="1319273"/>
                </a:moveTo>
                <a:cubicBezTo>
                  <a:pt x="457361" y="1298227"/>
                  <a:pt x="486592" y="1281857"/>
                  <a:pt x="486592" y="1281857"/>
                </a:cubicBezTo>
                <a:cubicBezTo>
                  <a:pt x="484254" y="1259641"/>
                  <a:pt x="439822" y="1231579"/>
                  <a:pt x="439822" y="1231579"/>
                </a:cubicBezTo>
                <a:cubicBezTo>
                  <a:pt x="439822" y="1231579"/>
                  <a:pt x="437484" y="1212871"/>
                  <a:pt x="424621" y="1207025"/>
                </a:cubicBezTo>
                <a:cubicBezTo>
                  <a:pt x="410590" y="1201178"/>
                  <a:pt x="401236" y="1204686"/>
                  <a:pt x="401236" y="1204686"/>
                </a:cubicBezTo>
                <a:cubicBezTo>
                  <a:pt x="401236" y="1204686"/>
                  <a:pt x="360312" y="1177793"/>
                  <a:pt x="346281" y="1177793"/>
                </a:cubicBezTo>
                <a:cubicBezTo>
                  <a:pt x="332251" y="1177793"/>
                  <a:pt x="314712" y="1200009"/>
                  <a:pt x="314712" y="1200009"/>
                </a:cubicBezTo>
                <a:cubicBezTo>
                  <a:pt x="265602" y="1226902"/>
                  <a:pt x="265602" y="1226902"/>
                  <a:pt x="265602" y="1226902"/>
                </a:cubicBezTo>
                <a:cubicBezTo>
                  <a:pt x="303019" y="1288873"/>
                  <a:pt x="303019" y="1288873"/>
                  <a:pt x="303019" y="1288873"/>
                </a:cubicBezTo>
                <a:cubicBezTo>
                  <a:pt x="326404" y="1277180"/>
                  <a:pt x="326404" y="1277180"/>
                  <a:pt x="326404" y="1277180"/>
                </a:cubicBezTo>
                <a:cubicBezTo>
                  <a:pt x="326404" y="1277180"/>
                  <a:pt x="312372" y="1240933"/>
                  <a:pt x="328742" y="1249118"/>
                </a:cubicBezTo>
                <a:cubicBezTo>
                  <a:pt x="343943" y="1257303"/>
                  <a:pt x="367328" y="1295888"/>
                  <a:pt x="367328" y="1295888"/>
                </a:cubicBezTo>
                <a:cubicBezTo>
                  <a:pt x="364989" y="1342659"/>
                  <a:pt x="364989" y="1342659"/>
                  <a:pt x="364989" y="1342659"/>
                </a:cubicBezTo>
                <a:cubicBezTo>
                  <a:pt x="341604" y="1352012"/>
                  <a:pt x="341604" y="1352012"/>
                  <a:pt x="341604" y="1352012"/>
                </a:cubicBezTo>
                <a:cubicBezTo>
                  <a:pt x="341604" y="1352012"/>
                  <a:pt x="362651" y="1440876"/>
                  <a:pt x="382528" y="1444384"/>
                </a:cubicBezTo>
                <a:cubicBezTo>
                  <a:pt x="402406" y="1447892"/>
                  <a:pt x="397729" y="1388260"/>
                  <a:pt x="397729" y="1388260"/>
                </a:cubicBezTo>
                <a:cubicBezTo>
                  <a:pt x="438653" y="1401121"/>
                  <a:pt x="438653" y="1401121"/>
                  <a:pt x="438653" y="1401121"/>
                </a:cubicBezTo>
                <a:cubicBezTo>
                  <a:pt x="438653" y="1401121"/>
                  <a:pt x="432806" y="1451399"/>
                  <a:pt x="440991" y="1451399"/>
                </a:cubicBezTo>
                <a:cubicBezTo>
                  <a:pt x="449176" y="1451399"/>
                  <a:pt x="476068" y="1405798"/>
                  <a:pt x="476068" y="1405798"/>
                </a:cubicBezTo>
                <a:cubicBezTo>
                  <a:pt x="476068" y="1405798"/>
                  <a:pt x="457361" y="1340320"/>
                  <a:pt x="457361" y="1319273"/>
                </a:cubicBezTo>
                <a:close/>
                <a:moveTo>
                  <a:pt x="645611" y="1148562"/>
                </a:moveTo>
                <a:cubicBezTo>
                  <a:pt x="645611" y="1148562"/>
                  <a:pt x="612872" y="1124007"/>
                  <a:pt x="595334" y="1126346"/>
                </a:cubicBezTo>
                <a:cubicBezTo>
                  <a:pt x="556747" y="1129854"/>
                  <a:pt x="569609" y="1167270"/>
                  <a:pt x="569609" y="1167270"/>
                </a:cubicBezTo>
                <a:cubicBezTo>
                  <a:pt x="569609" y="1167270"/>
                  <a:pt x="536871" y="1155577"/>
                  <a:pt x="516992" y="1160254"/>
                </a:cubicBezTo>
                <a:cubicBezTo>
                  <a:pt x="497116" y="1163762"/>
                  <a:pt x="511146" y="1205855"/>
                  <a:pt x="511146" y="1205855"/>
                </a:cubicBezTo>
                <a:cubicBezTo>
                  <a:pt x="487761" y="1226902"/>
                  <a:pt x="487761" y="1226902"/>
                  <a:pt x="487761" y="1226902"/>
                </a:cubicBezTo>
                <a:cubicBezTo>
                  <a:pt x="487761" y="1226902"/>
                  <a:pt x="513485" y="1242102"/>
                  <a:pt x="525178" y="1254964"/>
                </a:cubicBezTo>
                <a:cubicBezTo>
                  <a:pt x="536871" y="1267826"/>
                  <a:pt x="581302" y="1294719"/>
                  <a:pt x="581302" y="1294719"/>
                </a:cubicBezTo>
                <a:cubicBezTo>
                  <a:pt x="581302" y="1294719"/>
                  <a:pt x="569609" y="1236256"/>
                  <a:pt x="598840" y="1217548"/>
                </a:cubicBezTo>
                <a:cubicBezTo>
                  <a:pt x="628072" y="1198840"/>
                  <a:pt x="671335" y="1251457"/>
                  <a:pt x="671335" y="1251457"/>
                </a:cubicBezTo>
                <a:cubicBezTo>
                  <a:pt x="671335" y="1251457"/>
                  <a:pt x="680688" y="1210533"/>
                  <a:pt x="685366" y="1187147"/>
                </a:cubicBezTo>
                <a:cubicBezTo>
                  <a:pt x="688874" y="1164931"/>
                  <a:pt x="671335" y="1143885"/>
                  <a:pt x="671335" y="1143885"/>
                </a:cubicBezTo>
                <a:lnTo>
                  <a:pt x="645611" y="1148562"/>
                </a:lnTo>
                <a:close/>
                <a:moveTo>
                  <a:pt x="1137868" y="983696"/>
                </a:moveTo>
                <a:cubicBezTo>
                  <a:pt x="1137868" y="983696"/>
                  <a:pt x="1075898" y="949788"/>
                  <a:pt x="1077067" y="922895"/>
                </a:cubicBezTo>
                <a:cubicBezTo>
                  <a:pt x="1079405" y="896002"/>
                  <a:pt x="1080575" y="848063"/>
                  <a:pt x="1068883" y="824678"/>
                </a:cubicBezTo>
                <a:cubicBezTo>
                  <a:pt x="1057190" y="802461"/>
                  <a:pt x="1010420" y="769722"/>
                  <a:pt x="1016266" y="738152"/>
                </a:cubicBezTo>
                <a:cubicBezTo>
                  <a:pt x="1022112" y="706583"/>
                  <a:pt x="1053682" y="715936"/>
                  <a:pt x="1053682" y="715936"/>
                </a:cubicBezTo>
                <a:cubicBezTo>
                  <a:pt x="1047836" y="665659"/>
                  <a:pt x="1047836" y="665659"/>
                  <a:pt x="1047836" y="665659"/>
                </a:cubicBezTo>
                <a:cubicBezTo>
                  <a:pt x="1032635" y="653966"/>
                  <a:pt x="1032635" y="653966"/>
                  <a:pt x="1032635" y="653966"/>
                </a:cubicBezTo>
                <a:cubicBezTo>
                  <a:pt x="1052513" y="641104"/>
                  <a:pt x="1052513" y="641104"/>
                  <a:pt x="1052513" y="641104"/>
                </a:cubicBezTo>
                <a:cubicBezTo>
                  <a:pt x="1052513" y="641104"/>
                  <a:pt x="1043158" y="607196"/>
                  <a:pt x="1034974" y="588487"/>
                </a:cubicBezTo>
                <a:cubicBezTo>
                  <a:pt x="1026788" y="569779"/>
                  <a:pt x="999896" y="554579"/>
                  <a:pt x="999896" y="554579"/>
                </a:cubicBezTo>
                <a:cubicBezTo>
                  <a:pt x="991711" y="530025"/>
                  <a:pt x="991711" y="530025"/>
                  <a:pt x="991711" y="530025"/>
                </a:cubicBezTo>
                <a:cubicBezTo>
                  <a:pt x="991711" y="530025"/>
                  <a:pt x="962479" y="517163"/>
                  <a:pt x="944940" y="504301"/>
                </a:cubicBezTo>
                <a:cubicBezTo>
                  <a:pt x="927401" y="491439"/>
                  <a:pt x="898170" y="461038"/>
                  <a:pt x="898170" y="443500"/>
                </a:cubicBezTo>
                <a:cubicBezTo>
                  <a:pt x="898170" y="425961"/>
                  <a:pt x="892324" y="418945"/>
                  <a:pt x="892324" y="418945"/>
                </a:cubicBezTo>
                <a:cubicBezTo>
                  <a:pt x="892324" y="418945"/>
                  <a:pt x="847893" y="387375"/>
                  <a:pt x="842047" y="409591"/>
                </a:cubicBezTo>
                <a:cubicBezTo>
                  <a:pt x="836200" y="431807"/>
                  <a:pt x="859585" y="437653"/>
                  <a:pt x="859585" y="437653"/>
                </a:cubicBezTo>
                <a:cubicBezTo>
                  <a:pt x="873616" y="429468"/>
                  <a:pt x="873616" y="429468"/>
                  <a:pt x="873616" y="429468"/>
                </a:cubicBezTo>
                <a:cubicBezTo>
                  <a:pt x="873616" y="429468"/>
                  <a:pt x="888817" y="465715"/>
                  <a:pt x="881802" y="465715"/>
                </a:cubicBezTo>
                <a:cubicBezTo>
                  <a:pt x="874785" y="465715"/>
                  <a:pt x="864263" y="452853"/>
                  <a:pt x="864263" y="452853"/>
                </a:cubicBezTo>
                <a:cubicBezTo>
                  <a:pt x="846724" y="469223"/>
                  <a:pt x="846724" y="469223"/>
                  <a:pt x="846724" y="469223"/>
                </a:cubicBezTo>
                <a:cubicBezTo>
                  <a:pt x="820999" y="429468"/>
                  <a:pt x="820999" y="429468"/>
                  <a:pt x="820999" y="429468"/>
                </a:cubicBezTo>
                <a:cubicBezTo>
                  <a:pt x="797614" y="429468"/>
                  <a:pt x="797614" y="429468"/>
                  <a:pt x="797614" y="429468"/>
                </a:cubicBezTo>
                <a:cubicBezTo>
                  <a:pt x="824508" y="475069"/>
                  <a:pt x="824508" y="475069"/>
                  <a:pt x="824508" y="475069"/>
                </a:cubicBezTo>
                <a:cubicBezTo>
                  <a:pt x="801123" y="480916"/>
                  <a:pt x="801123" y="480916"/>
                  <a:pt x="801123" y="480916"/>
                </a:cubicBezTo>
                <a:cubicBezTo>
                  <a:pt x="838538" y="541717"/>
                  <a:pt x="838538" y="541717"/>
                  <a:pt x="838538" y="541717"/>
                </a:cubicBezTo>
                <a:cubicBezTo>
                  <a:pt x="824508" y="556917"/>
                  <a:pt x="824508" y="556917"/>
                  <a:pt x="824508" y="556917"/>
                </a:cubicBezTo>
                <a:cubicBezTo>
                  <a:pt x="824508" y="556917"/>
                  <a:pt x="894663" y="590826"/>
                  <a:pt x="891155" y="618888"/>
                </a:cubicBezTo>
                <a:cubicBezTo>
                  <a:pt x="887648" y="646950"/>
                  <a:pt x="875955" y="686705"/>
                  <a:pt x="875955" y="686705"/>
                </a:cubicBezTo>
                <a:cubicBezTo>
                  <a:pt x="872447" y="720613"/>
                  <a:pt x="872447" y="720613"/>
                  <a:pt x="872447" y="720613"/>
                </a:cubicBezTo>
                <a:cubicBezTo>
                  <a:pt x="872447" y="720613"/>
                  <a:pt x="913371" y="745168"/>
                  <a:pt x="893494" y="758030"/>
                </a:cubicBezTo>
                <a:cubicBezTo>
                  <a:pt x="873616" y="770892"/>
                  <a:pt x="858416" y="763876"/>
                  <a:pt x="858416" y="763876"/>
                </a:cubicBezTo>
                <a:cubicBezTo>
                  <a:pt x="858416" y="763876"/>
                  <a:pt x="872447" y="820000"/>
                  <a:pt x="850231" y="831693"/>
                </a:cubicBezTo>
                <a:cubicBezTo>
                  <a:pt x="829185" y="843385"/>
                  <a:pt x="783584" y="858586"/>
                  <a:pt x="783584" y="858586"/>
                </a:cubicBezTo>
                <a:cubicBezTo>
                  <a:pt x="783584" y="874956"/>
                  <a:pt x="783584" y="874956"/>
                  <a:pt x="783584" y="874956"/>
                </a:cubicBezTo>
                <a:cubicBezTo>
                  <a:pt x="783584" y="874956"/>
                  <a:pt x="762536" y="881971"/>
                  <a:pt x="744998" y="863263"/>
                </a:cubicBezTo>
                <a:cubicBezTo>
                  <a:pt x="727459" y="844555"/>
                  <a:pt x="733305" y="827016"/>
                  <a:pt x="733305" y="827016"/>
                </a:cubicBezTo>
                <a:cubicBezTo>
                  <a:pt x="739151" y="802461"/>
                  <a:pt x="739151" y="802461"/>
                  <a:pt x="739151" y="802461"/>
                </a:cubicBezTo>
                <a:cubicBezTo>
                  <a:pt x="739151" y="802461"/>
                  <a:pt x="688874" y="811816"/>
                  <a:pt x="695889" y="830524"/>
                </a:cubicBezTo>
                <a:cubicBezTo>
                  <a:pt x="704074" y="849232"/>
                  <a:pt x="728628" y="876125"/>
                  <a:pt x="725121" y="888987"/>
                </a:cubicBezTo>
                <a:cubicBezTo>
                  <a:pt x="721612" y="901848"/>
                  <a:pt x="693550" y="932249"/>
                  <a:pt x="701736" y="950957"/>
                </a:cubicBezTo>
                <a:cubicBezTo>
                  <a:pt x="709920" y="969665"/>
                  <a:pt x="734474" y="997728"/>
                  <a:pt x="715766" y="1000066"/>
                </a:cubicBezTo>
                <a:cubicBezTo>
                  <a:pt x="695889" y="1002405"/>
                  <a:pt x="645611" y="979019"/>
                  <a:pt x="628072" y="981358"/>
                </a:cubicBezTo>
                <a:cubicBezTo>
                  <a:pt x="610533" y="983696"/>
                  <a:pt x="534531" y="1011759"/>
                  <a:pt x="528685" y="1011759"/>
                </a:cubicBezTo>
                <a:cubicBezTo>
                  <a:pt x="522839" y="1011759"/>
                  <a:pt x="491269" y="1011759"/>
                  <a:pt x="491269" y="1011759"/>
                </a:cubicBezTo>
                <a:cubicBezTo>
                  <a:pt x="476068" y="996558"/>
                  <a:pt x="476068" y="996558"/>
                  <a:pt x="476068" y="996558"/>
                </a:cubicBezTo>
                <a:cubicBezTo>
                  <a:pt x="432806" y="1028128"/>
                  <a:pt x="432806" y="1028128"/>
                  <a:pt x="432806" y="1028128"/>
                </a:cubicBezTo>
                <a:cubicBezTo>
                  <a:pt x="432806" y="1028128"/>
                  <a:pt x="380190" y="1112315"/>
                  <a:pt x="372004" y="1112315"/>
                </a:cubicBezTo>
                <a:cubicBezTo>
                  <a:pt x="363820" y="1112315"/>
                  <a:pt x="334589" y="1114653"/>
                  <a:pt x="334589" y="1114653"/>
                </a:cubicBezTo>
                <a:cubicBezTo>
                  <a:pt x="334589" y="1114653"/>
                  <a:pt x="343943" y="1160254"/>
                  <a:pt x="357974" y="1160254"/>
                </a:cubicBezTo>
                <a:cubicBezTo>
                  <a:pt x="372004" y="1160254"/>
                  <a:pt x="395389" y="1152070"/>
                  <a:pt x="395389" y="1152070"/>
                </a:cubicBezTo>
                <a:cubicBezTo>
                  <a:pt x="395389" y="1152070"/>
                  <a:pt x="432806" y="1173116"/>
                  <a:pt x="442160" y="1169609"/>
                </a:cubicBezTo>
                <a:cubicBezTo>
                  <a:pt x="451514" y="1166101"/>
                  <a:pt x="456192" y="1126346"/>
                  <a:pt x="456192" y="1126346"/>
                </a:cubicBezTo>
                <a:cubicBezTo>
                  <a:pt x="485423" y="1141546"/>
                  <a:pt x="485423" y="1141546"/>
                  <a:pt x="485423" y="1141546"/>
                </a:cubicBezTo>
                <a:cubicBezTo>
                  <a:pt x="485423" y="1141546"/>
                  <a:pt x="552070" y="1109976"/>
                  <a:pt x="561425" y="1104130"/>
                </a:cubicBezTo>
                <a:cubicBezTo>
                  <a:pt x="570778" y="1098284"/>
                  <a:pt x="596503" y="1115823"/>
                  <a:pt x="611702" y="1113484"/>
                </a:cubicBezTo>
                <a:cubicBezTo>
                  <a:pt x="626903" y="1111146"/>
                  <a:pt x="597671" y="1083083"/>
                  <a:pt x="631580" y="1083083"/>
                </a:cubicBezTo>
                <a:cubicBezTo>
                  <a:pt x="664319" y="1083083"/>
                  <a:pt x="672504" y="1099453"/>
                  <a:pt x="672504" y="1099453"/>
                </a:cubicBezTo>
                <a:cubicBezTo>
                  <a:pt x="672504" y="1099453"/>
                  <a:pt x="711089" y="1074899"/>
                  <a:pt x="719275" y="1090099"/>
                </a:cubicBezTo>
                <a:cubicBezTo>
                  <a:pt x="727459" y="1105299"/>
                  <a:pt x="701736" y="1140377"/>
                  <a:pt x="701736" y="1140377"/>
                </a:cubicBezTo>
                <a:cubicBezTo>
                  <a:pt x="701736" y="1140377"/>
                  <a:pt x="740320" y="1214040"/>
                  <a:pt x="780075" y="1214040"/>
                </a:cubicBezTo>
                <a:cubicBezTo>
                  <a:pt x="819830" y="1214040"/>
                  <a:pt x="815153" y="1142715"/>
                  <a:pt x="815153" y="1142715"/>
                </a:cubicBezTo>
                <a:cubicBezTo>
                  <a:pt x="858416" y="1134531"/>
                  <a:pt x="858416" y="1134531"/>
                  <a:pt x="858416" y="1134531"/>
                </a:cubicBezTo>
                <a:cubicBezTo>
                  <a:pt x="858416" y="1134531"/>
                  <a:pt x="825677" y="1097114"/>
                  <a:pt x="819830" y="1094776"/>
                </a:cubicBezTo>
                <a:cubicBezTo>
                  <a:pt x="813984" y="1092438"/>
                  <a:pt x="796445" y="1079576"/>
                  <a:pt x="796445" y="1079576"/>
                </a:cubicBezTo>
                <a:cubicBezTo>
                  <a:pt x="817492" y="1051514"/>
                  <a:pt x="817492" y="1051514"/>
                  <a:pt x="817492" y="1051514"/>
                </a:cubicBezTo>
                <a:cubicBezTo>
                  <a:pt x="835031" y="1049175"/>
                  <a:pt x="823339" y="1076068"/>
                  <a:pt x="843216" y="1076068"/>
                </a:cubicBezTo>
                <a:cubicBezTo>
                  <a:pt x="863092" y="1076068"/>
                  <a:pt x="868939" y="1100622"/>
                  <a:pt x="868939" y="1100622"/>
                </a:cubicBezTo>
                <a:cubicBezTo>
                  <a:pt x="892324" y="1084253"/>
                  <a:pt x="892324" y="1084253"/>
                  <a:pt x="892324" y="1084253"/>
                </a:cubicBezTo>
                <a:cubicBezTo>
                  <a:pt x="892324" y="1084253"/>
                  <a:pt x="921555" y="1099453"/>
                  <a:pt x="950787" y="1091268"/>
                </a:cubicBezTo>
                <a:cubicBezTo>
                  <a:pt x="980018" y="1084253"/>
                  <a:pt x="944940" y="1044498"/>
                  <a:pt x="977680" y="1048005"/>
                </a:cubicBezTo>
                <a:cubicBezTo>
                  <a:pt x="1010420" y="1051514"/>
                  <a:pt x="992881" y="1104130"/>
                  <a:pt x="1015096" y="1093607"/>
                </a:cubicBezTo>
                <a:cubicBezTo>
                  <a:pt x="1036143" y="1081914"/>
                  <a:pt x="1001065" y="1038652"/>
                  <a:pt x="1017435" y="1029298"/>
                </a:cubicBezTo>
                <a:cubicBezTo>
                  <a:pt x="1033805" y="1019943"/>
                  <a:pt x="1043158" y="1023451"/>
                  <a:pt x="1043158" y="1023451"/>
                </a:cubicBezTo>
                <a:cubicBezTo>
                  <a:pt x="1043158" y="1023451"/>
                  <a:pt x="1046667" y="964988"/>
                  <a:pt x="1070052" y="987204"/>
                </a:cubicBezTo>
                <a:cubicBezTo>
                  <a:pt x="1093437" y="1009420"/>
                  <a:pt x="1056020" y="1057360"/>
                  <a:pt x="1095775" y="1055021"/>
                </a:cubicBezTo>
                <a:cubicBezTo>
                  <a:pt x="1134361" y="1052683"/>
                  <a:pt x="1115653" y="994220"/>
                  <a:pt x="1115653" y="994220"/>
                </a:cubicBezTo>
                <a:lnTo>
                  <a:pt x="1137868" y="983696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4" name="Полилиния: фигура 973">
            <a:extLst>
              <a:ext uri="{FF2B5EF4-FFF2-40B4-BE49-F238E27FC236}">
                <a16:creationId xmlns:a16="http://schemas.microsoft.com/office/drawing/2014/main" id="{94DF9A67-E3A3-4C29-8D62-2A32BF2D4EA1}"/>
              </a:ext>
            </a:extLst>
          </p:cNvPr>
          <p:cNvSpPr/>
          <p:nvPr/>
        </p:nvSpPr>
        <p:spPr>
          <a:xfrm>
            <a:off x="5796822" y="2427315"/>
            <a:ext cx="11744179" cy="3615550"/>
          </a:xfrm>
          <a:custGeom>
            <a:avLst/>
            <a:gdLst>
              <a:gd name="connsiteX0" fmla="*/ 1870352 w 11744179"/>
              <a:gd name="connsiteY0" fmla="*/ 43263 h 3615550"/>
              <a:gd name="connsiteX1" fmla="*/ 1868013 w 11744179"/>
              <a:gd name="connsiteY1" fmla="*/ 12862 h 3615550"/>
              <a:gd name="connsiteX2" fmla="*/ 1815397 w 11744179"/>
              <a:gd name="connsiteY2" fmla="*/ 25724 h 3615550"/>
              <a:gd name="connsiteX3" fmla="*/ 1827089 w 11744179"/>
              <a:gd name="connsiteY3" fmla="*/ 44432 h 3615550"/>
              <a:gd name="connsiteX4" fmla="*/ 1870352 w 11744179"/>
              <a:gd name="connsiteY4" fmla="*/ 43263 h 3615550"/>
              <a:gd name="connsiteX5" fmla="*/ 1896076 w 11744179"/>
              <a:gd name="connsiteY5" fmla="*/ 79510 h 3615550"/>
              <a:gd name="connsiteX6" fmla="*/ 1917122 w 11744179"/>
              <a:gd name="connsiteY6" fmla="*/ 52617 h 3615550"/>
              <a:gd name="connsiteX7" fmla="*/ 1896076 w 11744179"/>
              <a:gd name="connsiteY7" fmla="*/ 79510 h 3615550"/>
              <a:gd name="connsiteX8" fmla="*/ 1852813 w 11744179"/>
              <a:gd name="connsiteY8" fmla="*/ 58463 h 3615550"/>
              <a:gd name="connsiteX9" fmla="*/ 1815397 w 11744179"/>
              <a:gd name="connsiteY9" fmla="*/ 73663 h 3615550"/>
              <a:gd name="connsiteX10" fmla="*/ 1852813 w 11744179"/>
              <a:gd name="connsiteY10" fmla="*/ 73663 h 3615550"/>
              <a:gd name="connsiteX11" fmla="*/ 1852813 w 11744179"/>
              <a:gd name="connsiteY11" fmla="*/ 58463 h 3615550"/>
              <a:gd name="connsiteX12" fmla="*/ 1811889 w 11744179"/>
              <a:gd name="connsiteY12" fmla="*/ 58463 h 3615550"/>
              <a:gd name="connsiteX13" fmla="*/ 1788504 w 11744179"/>
              <a:gd name="connsiteY13" fmla="*/ 46770 h 3615550"/>
              <a:gd name="connsiteX14" fmla="*/ 1779150 w 11744179"/>
              <a:gd name="connsiteY14" fmla="*/ 71325 h 3615550"/>
              <a:gd name="connsiteX15" fmla="*/ 1811889 w 11744179"/>
              <a:gd name="connsiteY15" fmla="*/ 58463 h 3615550"/>
              <a:gd name="connsiteX16" fmla="*/ 1882044 w 11744179"/>
              <a:gd name="connsiteY16" fmla="*/ 18708 h 3615550"/>
              <a:gd name="connsiteX17" fmla="*/ 1882044 w 11744179"/>
              <a:gd name="connsiteY17" fmla="*/ 50278 h 3615550"/>
              <a:gd name="connsiteX18" fmla="*/ 1926476 w 11744179"/>
              <a:gd name="connsiteY18" fmla="*/ 37416 h 3615550"/>
              <a:gd name="connsiteX19" fmla="*/ 1882044 w 11744179"/>
              <a:gd name="connsiteY19" fmla="*/ 18708 h 3615550"/>
              <a:gd name="connsiteX20" fmla="*/ 1820074 w 11744179"/>
              <a:gd name="connsiteY20" fmla="*/ 90033 h 3615550"/>
              <a:gd name="connsiteX21" fmla="*/ 1788504 w 11744179"/>
              <a:gd name="connsiteY21" fmla="*/ 84187 h 3615550"/>
              <a:gd name="connsiteX22" fmla="*/ 1800196 w 11744179"/>
              <a:gd name="connsiteY22" fmla="*/ 114587 h 3615550"/>
              <a:gd name="connsiteX23" fmla="*/ 1820074 w 11744179"/>
              <a:gd name="connsiteY23" fmla="*/ 90033 h 3615550"/>
              <a:gd name="connsiteX24" fmla="*/ 1727702 w 11744179"/>
              <a:gd name="connsiteY24" fmla="*/ 43263 h 3615550"/>
              <a:gd name="connsiteX25" fmla="*/ 1712502 w 11744179"/>
              <a:gd name="connsiteY25" fmla="*/ 65478 h 3615550"/>
              <a:gd name="connsiteX26" fmla="*/ 1727702 w 11744179"/>
              <a:gd name="connsiteY26" fmla="*/ 43263 h 3615550"/>
              <a:gd name="connsiteX27" fmla="*/ 1870352 w 11744179"/>
              <a:gd name="connsiteY27" fmla="*/ 122772 h 3615550"/>
              <a:gd name="connsiteX28" fmla="*/ 1942846 w 11744179"/>
              <a:gd name="connsiteY28" fmla="*/ 116926 h 3615550"/>
              <a:gd name="connsiteX29" fmla="*/ 1907768 w 11744179"/>
              <a:gd name="connsiteY29" fmla="*/ 98218 h 3615550"/>
              <a:gd name="connsiteX30" fmla="*/ 1846967 w 11744179"/>
              <a:gd name="connsiteY30" fmla="*/ 98218 h 3615550"/>
              <a:gd name="connsiteX31" fmla="*/ 1870352 w 11744179"/>
              <a:gd name="connsiteY31" fmla="*/ 122772 h 3615550"/>
              <a:gd name="connsiteX32" fmla="*/ 1928815 w 11744179"/>
              <a:gd name="connsiteY32" fmla="*/ 90033 h 3615550"/>
              <a:gd name="connsiteX33" fmla="*/ 1981431 w 11744179"/>
              <a:gd name="connsiteY33" fmla="*/ 102895 h 3615550"/>
              <a:gd name="connsiteX34" fmla="*/ 1967400 w 11744179"/>
              <a:gd name="connsiteY34" fmla="*/ 84187 h 3615550"/>
              <a:gd name="connsiteX35" fmla="*/ 1928815 w 11744179"/>
              <a:gd name="connsiteY35" fmla="*/ 90033 h 3615550"/>
              <a:gd name="connsiteX36" fmla="*/ 1825920 w 11744179"/>
              <a:gd name="connsiteY36" fmla="*/ 1011408 h 3615550"/>
              <a:gd name="connsiteX37" fmla="*/ 1898414 w 11744179"/>
              <a:gd name="connsiteY37" fmla="*/ 999715 h 3615550"/>
              <a:gd name="connsiteX38" fmla="*/ 1924137 w 11744179"/>
              <a:gd name="connsiteY38" fmla="*/ 977499 h 3615550"/>
              <a:gd name="connsiteX39" fmla="*/ 1941676 w 11744179"/>
              <a:gd name="connsiteY39" fmla="*/ 975161 h 3615550"/>
              <a:gd name="connsiteX40" fmla="*/ 1875029 w 11744179"/>
              <a:gd name="connsiteY40" fmla="*/ 943591 h 3615550"/>
              <a:gd name="connsiteX41" fmla="*/ 1795519 w 11744179"/>
              <a:gd name="connsiteY41" fmla="*/ 975161 h 3615550"/>
              <a:gd name="connsiteX42" fmla="*/ 1825920 w 11744179"/>
              <a:gd name="connsiteY42" fmla="*/ 1011408 h 3615550"/>
              <a:gd name="connsiteX43" fmla="*/ 1960385 w 11744179"/>
              <a:gd name="connsiteY43" fmla="*/ 70155 h 3615550"/>
              <a:gd name="connsiteX44" fmla="*/ 1969739 w 11744179"/>
              <a:gd name="connsiteY44" fmla="*/ 44432 h 3615550"/>
              <a:gd name="connsiteX45" fmla="*/ 1960385 w 11744179"/>
              <a:gd name="connsiteY45" fmla="*/ 70155 h 3615550"/>
              <a:gd name="connsiteX46" fmla="*/ 1975585 w 11744179"/>
              <a:gd name="connsiteY46" fmla="*/ 0 h 3615550"/>
              <a:gd name="connsiteX47" fmla="*/ 1908937 w 11744179"/>
              <a:gd name="connsiteY47" fmla="*/ 0 h 3615550"/>
              <a:gd name="connsiteX48" fmla="*/ 1908937 w 11744179"/>
              <a:gd name="connsiteY48" fmla="*/ 18708 h 3615550"/>
              <a:gd name="connsiteX49" fmla="*/ 1949861 w 11744179"/>
              <a:gd name="connsiteY49" fmla="*/ 21047 h 3615550"/>
              <a:gd name="connsiteX50" fmla="*/ 1975585 w 11744179"/>
              <a:gd name="connsiteY50" fmla="*/ 0 h 3615550"/>
              <a:gd name="connsiteX51" fmla="*/ 9057777 w 11744179"/>
              <a:gd name="connsiteY51" fmla="*/ 2230943 h 3615550"/>
              <a:gd name="connsiteX52" fmla="*/ 9112733 w 11744179"/>
              <a:gd name="connsiteY52" fmla="*/ 2302268 h 3615550"/>
              <a:gd name="connsiteX53" fmla="*/ 9057777 w 11744179"/>
              <a:gd name="connsiteY53" fmla="*/ 2230943 h 3615550"/>
              <a:gd name="connsiteX54" fmla="*/ 11741222 w 11744179"/>
              <a:gd name="connsiteY54" fmla="*/ 1249936 h 3615550"/>
              <a:gd name="connsiteX55" fmla="*/ 11661714 w 11744179"/>
              <a:gd name="connsiteY55" fmla="*/ 1213689 h 3615550"/>
              <a:gd name="connsiteX56" fmla="*/ 11600911 w 11744179"/>
              <a:gd name="connsiteY56" fmla="*/ 1186796 h 3615550"/>
              <a:gd name="connsiteX57" fmla="*/ 11548295 w 11744179"/>
              <a:gd name="connsiteY57" fmla="*/ 1189135 h 3615550"/>
              <a:gd name="connsiteX58" fmla="*/ 11509710 w 11744179"/>
              <a:gd name="connsiteY58" fmla="*/ 1164580 h 3615550"/>
              <a:gd name="connsiteX59" fmla="*/ 11390445 w 11744179"/>
              <a:gd name="connsiteY59" fmla="*/ 1157565 h 3615550"/>
              <a:gd name="connsiteX60" fmla="*/ 11341337 w 11744179"/>
              <a:gd name="connsiteY60" fmla="*/ 1135349 h 3615550"/>
              <a:gd name="connsiteX61" fmla="*/ 11294567 w 11744179"/>
              <a:gd name="connsiteY61" fmla="*/ 1138857 h 3615550"/>
              <a:gd name="connsiteX62" fmla="*/ 11358876 w 11744179"/>
              <a:gd name="connsiteY62" fmla="*/ 1185627 h 3615550"/>
              <a:gd name="connsiteX63" fmla="*/ 11429031 w 11744179"/>
              <a:gd name="connsiteY63" fmla="*/ 1216028 h 3615550"/>
              <a:gd name="connsiteX64" fmla="*/ 11327306 w 11744179"/>
              <a:gd name="connsiteY64" fmla="*/ 1209012 h 3615550"/>
              <a:gd name="connsiteX65" fmla="*/ 11198688 w 11744179"/>
              <a:gd name="connsiteY65" fmla="*/ 1114302 h 3615550"/>
              <a:gd name="connsiteX66" fmla="*/ 10958990 w 11744179"/>
              <a:gd name="connsiteY66" fmla="*/ 1049993 h 3615550"/>
              <a:gd name="connsiteX67" fmla="*/ 10528703 w 11744179"/>
              <a:gd name="connsiteY67" fmla="*/ 959960 h 3615550"/>
              <a:gd name="connsiteX68" fmla="*/ 10304206 w 11744179"/>
              <a:gd name="connsiteY68" fmla="*/ 917867 h 3615550"/>
              <a:gd name="connsiteX69" fmla="*/ 10066846 w 11744179"/>
              <a:gd name="connsiteY69" fmla="*/ 921375 h 3615550"/>
              <a:gd name="connsiteX70" fmla="*/ 10049307 w 11744179"/>
              <a:gd name="connsiteY70" fmla="*/ 899159 h 3615550"/>
              <a:gd name="connsiteX71" fmla="*/ 9988507 w 11744179"/>
              <a:gd name="connsiteY71" fmla="*/ 902667 h 3615550"/>
              <a:gd name="connsiteX72" fmla="*/ 9967459 w 11744179"/>
              <a:gd name="connsiteY72" fmla="*/ 887466 h 3615550"/>
              <a:gd name="connsiteX73" fmla="*/ 9897304 w 11744179"/>
              <a:gd name="connsiteY73" fmla="*/ 885128 h 3615550"/>
              <a:gd name="connsiteX74" fmla="*/ 9930044 w 11744179"/>
              <a:gd name="connsiteY74" fmla="*/ 907344 h 3615550"/>
              <a:gd name="connsiteX75" fmla="*/ 9920689 w 11744179"/>
              <a:gd name="connsiteY75" fmla="*/ 933068 h 3615550"/>
              <a:gd name="connsiteX76" fmla="*/ 10057492 w 11744179"/>
              <a:gd name="connsiteY76" fmla="*/ 1000884 h 3615550"/>
              <a:gd name="connsiteX77" fmla="*/ 9966290 w 11744179"/>
              <a:gd name="connsiteY77" fmla="*/ 993869 h 3615550"/>
              <a:gd name="connsiteX78" fmla="*/ 9933551 w 11744179"/>
              <a:gd name="connsiteY78" fmla="*/ 966976 h 3615550"/>
              <a:gd name="connsiteX79" fmla="*/ 9845856 w 11744179"/>
              <a:gd name="connsiteY79" fmla="*/ 966976 h 3615550"/>
              <a:gd name="connsiteX80" fmla="*/ 9773363 w 11744179"/>
              <a:gd name="connsiteY80" fmla="*/ 923713 h 3615550"/>
              <a:gd name="connsiteX81" fmla="*/ 9730100 w 11744179"/>
              <a:gd name="connsiteY81" fmla="*/ 936575 h 3615550"/>
              <a:gd name="connsiteX82" fmla="*/ 9659944 w 11744179"/>
              <a:gd name="connsiteY82" fmla="*/ 940083 h 3615550"/>
              <a:gd name="connsiteX83" fmla="*/ 9651760 w 11744179"/>
              <a:gd name="connsiteY83" fmla="*/ 924883 h 3615550"/>
              <a:gd name="connsiteX84" fmla="*/ 9531326 w 11744179"/>
              <a:gd name="connsiteY84" fmla="*/ 930729 h 3615550"/>
              <a:gd name="connsiteX85" fmla="*/ 9499756 w 11744179"/>
              <a:gd name="connsiteY85" fmla="*/ 908513 h 3615550"/>
              <a:gd name="connsiteX86" fmla="*/ 9490402 w 11744179"/>
              <a:gd name="connsiteY86" fmla="*/ 920206 h 3615550"/>
              <a:gd name="connsiteX87" fmla="*/ 9347753 w 11744179"/>
              <a:gd name="connsiteY87" fmla="*/ 926052 h 3615550"/>
              <a:gd name="connsiteX88" fmla="*/ 9414400 w 11744179"/>
              <a:gd name="connsiteY88" fmla="*/ 990361 h 3615550"/>
              <a:gd name="connsiteX89" fmla="*/ 9334891 w 11744179"/>
              <a:gd name="connsiteY89" fmla="*/ 941252 h 3615550"/>
              <a:gd name="connsiteX90" fmla="*/ 9196918 w 11744179"/>
              <a:gd name="connsiteY90" fmla="*/ 916698 h 3615550"/>
              <a:gd name="connsiteX91" fmla="*/ 9129102 w 11744179"/>
              <a:gd name="connsiteY91" fmla="*/ 858235 h 3615550"/>
              <a:gd name="connsiteX92" fmla="*/ 8973591 w 11744179"/>
              <a:gd name="connsiteY92" fmla="*/ 820819 h 3615550"/>
              <a:gd name="connsiteX93" fmla="*/ 8871866 w 11744179"/>
              <a:gd name="connsiteY93" fmla="*/ 811465 h 3615550"/>
              <a:gd name="connsiteX94" fmla="*/ 8805217 w 11744179"/>
              <a:gd name="connsiteY94" fmla="*/ 798603 h 3615550"/>
              <a:gd name="connsiteX95" fmla="*/ 8787678 w 11744179"/>
              <a:gd name="connsiteY95" fmla="*/ 805618 h 3615550"/>
              <a:gd name="connsiteX96" fmla="*/ 8709339 w 11744179"/>
              <a:gd name="connsiteY96" fmla="*/ 802111 h 3615550"/>
              <a:gd name="connsiteX97" fmla="*/ 8656722 w 11744179"/>
              <a:gd name="connsiteY97" fmla="*/ 833681 h 3615550"/>
              <a:gd name="connsiteX98" fmla="*/ 8557335 w 11744179"/>
              <a:gd name="connsiteY98" fmla="*/ 824327 h 3615550"/>
              <a:gd name="connsiteX99" fmla="*/ 8466133 w 11744179"/>
              <a:gd name="connsiteY99" fmla="*/ 784572 h 3615550"/>
              <a:gd name="connsiteX100" fmla="*/ 8415855 w 11744179"/>
              <a:gd name="connsiteY100" fmla="*/ 788080 h 3615550"/>
              <a:gd name="connsiteX101" fmla="*/ 8404163 w 11744179"/>
              <a:gd name="connsiteY101" fmla="*/ 767033 h 3615550"/>
              <a:gd name="connsiteX102" fmla="*/ 8355053 w 11744179"/>
              <a:gd name="connsiteY102" fmla="*/ 763525 h 3615550"/>
              <a:gd name="connsiteX103" fmla="*/ 8270867 w 11744179"/>
              <a:gd name="connsiteY103" fmla="*/ 756510 h 3615550"/>
              <a:gd name="connsiteX104" fmla="*/ 8317638 w 11744179"/>
              <a:gd name="connsiteY104" fmla="*/ 741309 h 3615550"/>
              <a:gd name="connsiteX105" fmla="*/ 8267359 w 11744179"/>
              <a:gd name="connsiteY105" fmla="*/ 716755 h 3615550"/>
              <a:gd name="connsiteX106" fmla="*/ 8080278 w 11744179"/>
              <a:gd name="connsiteY106" fmla="*/ 703893 h 3615550"/>
              <a:gd name="connsiteX107" fmla="*/ 8068585 w 11744179"/>
              <a:gd name="connsiteY107" fmla="*/ 753002 h 3615550"/>
              <a:gd name="connsiteX108" fmla="*/ 8000769 w 11744179"/>
              <a:gd name="connsiteY108" fmla="*/ 747156 h 3615550"/>
              <a:gd name="connsiteX109" fmla="*/ 8024154 w 11744179"/>
              <a:gd name="connsiteY109" fmla="*/ 731955 h 3615550"/>
              <a:gd name="connsiteX110" fmla="*/ 8004276 w 11744179"/>
              <a:gd name="connsiteY110" fmla="*/ 713247 h 3615550"/>
              <a:gd name="connsiteX111" fmla="*/ 7965692 w 11744179"/>
              <a:gd name="connsiteY111" fmla="*/ 716755 h 3615550"/>
              <a:gd name="connsiteX112" fmla="*/ 7910736 w 11744179"/>
              <a:gd name="connsiteY112" fmla="*/ 710909 h 3615550"/>
              <a:gd name="connsiteX113" fmla="*/ 7931783 w 11744179"/>
              <a:gd name="connsiteY113" fmla="*/ 701555 h 3615550"/>
              <a:gd name="connsiteX114" fmla="*/ 7990246 w 11744179"/>
              <a:gd name="connsiteY114" fmla="*/ 695708 h 3615550"/>
              <a:gd name="connsiteX115" fmla="*/ 8063908 w 11744179"/>
              <a:gd name="connsiteY115" fmla="*/ 738971 h 3615550"/>
              <a:gd name="connsiteX116" fmla="*/ 8067416 w 11744179"/>
              <a:gd name="connsiteY116" fmla="*/ 702724 h 3615550"/>
              <a:gd name="connsiteX117" fmla="*/ 7991415 w 11744179"/>
              <a:gd name="connsiteY117" fmla="*/ 678169 h 3615550"/>
              <a:gd name="connsiteX118" fmla="*/ 7848766 w 11744179"/>
              <a:gd name="connsiteY118" fmla="*/ 685185 h 3615550"/>
              <a:gd name="connsiteX119" fmla="*/ 7846426 w 11744179"/>
              <a:gd name="connsiteY119" fmla="*/ 668815 h 3615550"/>
              <a:gd name="connsiteX120" fmla="*/ 7688577 w 11744179"/>
              <a:gd name="connsiteY120" fmla="*/ 678169 h 3615550"/>
              <a:gd name="connsiteX121" fmla="*/ 7627776 w 11744179"/>
              <a:gd name="connsiteY121" fmla="*/ 653615 h 3615550"/>
              <a:gd name="connsiteX122" fmla="*/ 7602052 w 11744179"/>
              <a:gd name="connsiteY122" fmla="*/ 653615 h 3615550"/>
              <a:gd name="connsiteX123" fmla="*/ 7651161 w 11744179"/>
              <a:gd name="connsiteY123" fmla="*/ 684016 h 3615550"/>
              <a:gd name="connsiteX124" fmla="*/ 7565805 w 11744179"/>
              <a:gd name="connsiteY124" fmla="*/ 696877 h 3615550"/>
              <a:gd name="connsiteX125" fmla="*/ 7600882 w 11744179"/>
              <a:gd name="connsiteY125" fmla="*/ 721432 h 3615550"/>
              <a:gd name="connsiteX126" fmla="*/ 7641806 w 11744179"/>
              <a:gd name="connsiteY126" fmla="*/ 717924 h 3615550"/>
              <a:gd name="connsiteX127" fmla="*/ 7641806 w 11744179"/>
              <a:gd name="connsiteY127" fmla="*/ 727278 h 3615550"/>
              <a:gd name="connsiteX128" fmla="*/ 7717808 w 11744179"/>
              <a:gd name="connsiteY128" fmla="*/ 776387 h 3615550"/>
              <a:gd name="connsiteX129" fmla="*/ 7676884 w 11744179"/>
              <a:gd name="connsiteY129" fmla="*/ 776387 h 3615550"/>
              <a:gd name="connsiteX130" fmla="*/ 7598544 w 11744179"/>
              <a:gd name="connsiteY130" fmla="*/ 755340 h 3615550"/>
              <a:gd name="connsiteX131" fmla="*/ 7581006 w 11744179"/>
              <a:gd name="connsiteY131" fmla="*/ 770541 h 3615550"/>
              <a:gd name="connsiteX132" fmla="*/ 7613745 w 11744179"/>
              <a:gd name="connsiteY132" fmla="*/ 797434 h 3615550"/>
              <a:gd name="connsiteX133" fmla="*/ 7543589 w 11744179"/>
              <a:gd name="connsiteY133" fmla="*/ 788080 h 3615550"/>
              <a:gd name="connsiteX134" fmla="*/ 7432510 w 11744179"/>
              <a:gd name="connsiteY134" fmla="*/ 760017 h 3615550"/>
              <a:gd name="connsiteX135" fmla="*/ 7362354 w 11744179"/>
              <a:gd name="connsiteY135" fmla="*/ 784572 h 3615550"/>
              <a:gd name="connsiteX136" fmla="*/ 7274660 w 11744179"/>
              <a:gd name="connsiteY136" fmla="*/ 777556 h 3615550"/>
              <a:gd name="connsiteX137" fmla="*/ 7195151 w 11744179"/>
              <a:gd name="connsiteY137" fmla="*/ 735463 h 3615550"/>
              <a:gd name="connsiteX138" fmla="*/ 7181119 w 11744179"/>
              <a:gd name="connsiteY138" fmla="*/ 762356 h 3615550"/>
              <a:gd name="connsiteX139" fmla="*/ 7208012 w 11744179"/>
              <a:gd name="connsiteY139" fmla="*/ 832511 h 3615550"/>
              <a:gd name="connsiteX140" fmla="*/ 7017423 w 11744179"/>
              <a:gd name="connsiteY140" fmla="*/ 776387 h 3615550"/>
              <a:gd name="connsiteX141" fmla="*/ 6974161 w 11744179"/>
              <a:gd name="connsiteY141" fmla="*/ 740140 h 3615550"/>
              <a:gd name="connsiteX142" fmla="*/ 6970653 w 11744179"/>
              <a:gd name="connsiteY142" fmla="*/ 758848 h 3615550"/>
              <a:gd name="connsiteX143" fmla="*/ 6898159 w 11744179"/>
              <a:gd name="connsiteY143" fmla="*/ 737801 h 3615550"/>
              <a:gd name="connsiteX144" fmla="*/ 6865420 w 11744179"/>
              <a:gd name="connsiteY144" fmla="*/ 715586 h 3615550"/>
              <a:gd name="connsiteX145" fmla="*/ 6950776 w 11744179"/>
              <a:gd name="connsiteY145" fmla="*/ 724940 h 3615550"/>
              <a:gd name="connsiteX146" fmla="*/ 6906344 w 11744179"/>
              <a:gd name="connsiteY146" fmla="*/ 688693 h 3615550"/>
              <a:gd name="connsiteX147" fmla="*/ 6861912 w 11744179"/>
              <a:gd name="connsiteY147" fmla="*/ 688693 h 3615550"/>
              <a:gd name="connsiteX148" fmla="*/ 6870096 w 11744179"/>
              <a:gd name="connsiteY148" fmla="*/ 667646 h 3615550"/>
              <a:gd name="connsiteX149" fmla="*/ 6817480 w 11744179"/>
              <a:gd name="connsiteY149" fmla="*/ 658292 h 3615550"/>
              <a:gd name="connsiteX150" fmla="*/ 6832681 w 11744179"/>
              <a:gd name="connsiteY150" fmla="*/ 641922 h 3615550"/>
              <a:gd name="connsiteX151" fmla="*/ 6762525 w 11744179"/>
              <a:gd name="connsiteY151" fmla="*/ 625553 h 3615550"/>
              <a:gd name="connsiteX152" fmla="*/ 6725109 w 11744179"/>
              <a:gd name="connsiteY152" fmla="*/ 606845 h 3615550"/>
              <a:gd name="connsiteX153" fmla="*/ 6664307 w 11744179"/>
              <a:gd name="connsiteY153" fmla="*/ 606845 h 3615550"/>
              <a:gd name="connsiteX154" fmla="*/ 6637415 w 11744179"/>
              <a:gd name="connsiteY154" fmla="*/ 615029 h 3615550"/>
              <a:gd name="connsiteX155" fmla="*/ 6563752 w 11744179"/>
              <a:gd name="connsiteY155" fmla="*/ 602168 h 3615550"/>
              <a:gd name="connsiteX156" fmla="*/ 6536858 w 11744179"/>
              <a:gd name="connsiteY156" fmla="*/ 613860 h 3615550"/>
              <a:gd name="connsiteX157" fmla="*/ 6533350 w 11744179"/>
              <a:gd name="connsiteY157" fmla="*/ 597491 h 3615550"/>
              <a:gd name="connsiteX158" fmla="*/ 6471380 w 11744179"/>
              <a:gd name="connsiteY158" fmla="*/ 585798 h 3615550"/>
              <a:gd name="connsiteX159" fmla="*/ 6457349 w 11744179"/>
              <a:gd name="connsiteY159" fmla="*/ 574105 h 3615550"/>
              <a:gd name="connsiteX160" fmla="*/ 6447995 w 11744179"/>
              <a:gd name="connsiteY160" fmla="*/ 598660 h 3615550"/>
              <a:gd name="connsiteX161" fmla="*/ 6430456 w 11744179"/>
              <a:gd name="connsiteY161" fmla="*/ 600998 h 3615550"/>
              <a:gd name="connsiteX162" fmla="*/ 6465534 w 11744179"/>
              <a:gd name="connsiteY162" fmla="*/ 629061 h 3615550"/>
              <a:gd name="connsiteX163" fmla="*/ 6498273 w 11744179"/>
              <a:gd name="connsiteY163" fmla="*/ 666477 h 3615550"/>
              <a:gd name="connsiteX164" fmla="*/ 6431625 w 11744179"/>
              <a:gd name="connsiteY164" fmla="*/ 659461 h 3615550"/>
              <a:gd name="connsiteX165" fmla="*/ 6423441 w 11744179"/>
              <a:gd name="connsiteY165" fmla="*/ 647769 h 3615550"/>
              <a:gd name="connsiteX166" fmla="*/ 6338084 w 11744179"/>
              <a:gd name="connsiteY166" fmla="*/ 653615 h 3615550"/>
              <a:gd name="connsiteX167" fmla="*/ 6317038 w 11744179"/>
              <a:gd name="connsiteY167" fmla="*/ 660631 h 3615550"/>
              <a:gd name="connsiteX168" fmla="*/ 6314699 w 11744179"/>
              <a:gd name="connsiteY168" fmla="*/ 645430 h 3615550"/>
              <a:gd name="connsiteX169" fmla="*/ 6258575 w 11744179"/>
              <a:gd name="connsiteY169" fmla="*/ 657123 h 3615550"/>
              <a:gd name="connsiteX170" fmla="*/ 6249221 w 11744179"/>
              <a:gd name="connsiteY170" fmla="*/ 641922 h 3615550"/>
              <a:gd name="connsiteX171" fmla="*/ 6175558 w 11744179"/>
              <a:gd name="connsiteY171" fmla="*/ 644261 h 3615550"/>
              <a:gd name="connsiteX172" fmla="*/ 6132295 w 11744179"/>
              <a:gd name="connsiteY172" fmla="*/ 631399 h 3615550"/>
              <a:gd name="connsiteX173" fmla="*/ 6153342 w 11744179"/>
              <a:gd name="connsiteY173" fmla="*/ 604506 h 3615550"/>
              <a:gd name="connsiteX174" fmla="*/ 5991984 w 11744179"/>
              <a:gd name="connsiteY174" fmla="*/ 602168 h 3615550"/>
              <a:gd name="connsiteX175" fmla="*/ 5982630 w 11744179"/>
              <a:gd name="connsiteY175" fmla="*/ 590475 h 3615550"/>
              <a:gd name="connsiteX176" fmla="*/ 5970938 w 11744179"/>
              <a:gd name="connsiteY176" fmla="*/ 596321 h 3615550"/>
              <a:gd name="connsiteX177" fmla="*/ 5959245 w 11744179"/>
              <a:gd name="connsiteY177" fmla="*/ 589306 h 3615550"/>
              <a:gd name="connsiteX178" fmla="*/ 5891429 w 11744179"/>
              <a:gd name="connsiteY178" fmla="*/ 592814 h 3615550"/>
              <a:gd name="connsiteX179" fmla="*/ 5899613 w 11744179"/>
              <a:gd name="connsiteY179" fmla="*/ 608014 h 3615550"/>
              <a:gd name="connsiteX180" fmla="*/ 5827119 w 11744179"/>
              <a:gd name="connsiteY180" fmla="*/ 600998 h 3615550"/>
              <a:gd name="connsiteX181" fmla="*/ 5807242 w 11744179"/>
              <a:gd name="connsiteY181" fmla="*/ 610352 h 3615550"/>
              <a:gd name="connsiteX182" fmla="*/ 5848166 w 11744179"/>
              <a:gd name="connsiteY182" fmla="*/ 623214 h 3615550"/>
              <a:gd name="connsiteX183" fmla="*/ 5795549 w 11744179"/>
              <a:gd name="connsiteY183" fmla="*/ 620876 h 3615550"/>
              <a:gd name="connsiteX184" fmla="*/ 5789703 w 11744179"/>
              <a:gd name="connsiteY184" fmla="*/ 598660 h 3615550"/>
              <a:gd name="connsiteX185" fmla="*/ 5756964 w 11744179"/>
              <a:gd name="connsiteY185" fmla="*/ 570598 h 3615550"/>
              <a:gd name="connsiteX186" fmla="*/ 5730070 w 11744179"/>
              <a:gd name="connsiteY186" fmla="*/ 570598 h 3615550"/>
              <a:gd name="connsiteX187" fmla="*/ 5744102 w 11744179"/>
              <a:gd name="connsiteY187" fmla="*/ 598660 h 3615550"/>
              <a:gd name="connsiteX188" fmla="*/ 5676285 w 11744179"/>
              <a:gd name="connsiteY188" fmla="*/ 598660 h 3615550"/>
              <a:gd name="connsiteX189" fmla="*/ 5668100 w 11744179"/>
              <a:gd name="connsiteY189" fmla="*/ 589306 h 3615550"/>
              <a:gd name="connsiteX190" fmla="*/ 5650561 w 11744179"/>
              <a:gd name="connsiteY190" fmla="*/ 589306 h 3615550"/>
              <a:gd name="connsiteX191" fmla="*/ 5642376 w 11744179"/>
              <a:gd name="connsiteY191" fmla="*/ 570598 h 3615550"/>
              <a:gd name="connsiteX192" fmla="*/ 5624837 w 11744179"/>
              <a:gd name="connsiteY192" fmla="*/ 570598 h 3615550"/>
              <a:gd name="connsiteX193" fmla="*/ 5603791 w 11744179"/>
              <a:gd name="connsiteY193" fmla="*/ 576444 h 3615550"/>
              <a:gd name="connsiteX194" fmla="*/ 5572221 w 11744179"/>
              <a:gd name="connsiteY194" fmla="*/ 561244 h 3615550"/>
              <a:gd name="connsiteX195" fmla="*/ 5533635 w 11744179"/>
              <a:gd name="connsiteY195" fmla="*/ 586967 h 3615550"/>
              <a:gd name="connsiteX196" fmla="*/ 5603791 w 11744179"/>
              <a:gd name="connsiteY196" fmla="*/ 595152 h 3615550"/>
              <a:gd name="connsiteX197" fmla="*/ 5618991 w 11744179"/>
              <a:gd name="connsiteY197" fmla="*/ 597491 h 3615550"/>
              <a:gd name="connsiteX198" fmla="*/ 5580406 w 11744179"/>
              <a:gd name="connsiteY198" fmla="*/ 618537 h 3615550"/>
              <a:gd name="connsiteX199" fmla="*/ 5545328 w 11744179"/>
              <a:gd name="connsiteY199" fmla="*/ 620876 h 3615550"/>
              <a:gd name="connsiteX200" fmla="*/ 5519604 w 11744179"/>
              <a:gd name="connsiteY200" fmla="*/ 636076 h 3615550"/>
              <a:gd name="connsiteX201" fmla="*/ 5423726 w 11744179"/>
              <a:gd name="connsiteY201" fmla="*/ 638415 h 3615550"/>
              <a:gd name="connsiteX202" fmla="*/ 5380463 w 11744179"/>
              <a:gd name="connsiteY202" fmla="*/ 644261 h 3615550"/>
              <a:gd name="connsiteX203" fmla="*/ 5360585 w 11744179"/>
              <a:gd name="connsiteY203" fmla="*/ 675831 h 3615550"/>
              <a:gd name="connsiteX204" fmla="*/ 5329015 w 11744179"/>
              <a:gd name="connsiteY204" fmla="*/ 667646 h 3615550"/>
              <a:gd name="connsiteX205" fmla="*/ 5350062 w 11744179"/>
              <a:gd name="connsiteY205" fmla="*/ 630230 h 3615550"/>
              <a:gd name="connsiteX206" fmla="*/ 5388648 w 11744179"/>
              <a:gd name="connsiteY206" fmla="*/ 623214 h 3615550"/>
              <a:gd name="connsiteX207" fmla="*/ 5398002 w 11744179"/>
              <a:gd name="connsiteY207" fmla="*/ 602168 h 3615550"/>
              <a:gd name="connsiteX208" fmla="*/ 5452957 w 11744179"/>
              <a:gd name="connsiteY208" fmla="*/ 596321 h 3615550"/>
              <a:gd name="connsiteX209" fmla="*/ 5511420 w 11744179"/>
              <a:gd name="connsiteY209" fmla="*/ 554228 h 3615550"/>
              <a:gd name="connsiteX210" fmla="*/ 5532466 w 11744179"/>
              <a:gd name="connsiteY210" fmla="*/ 520320 h 3615550"/>
              <a:gd name="connsiteX211" fmla="*/ 5647053 w 11744179"/>
              <a:gd name="connsiteY211" fmla="*/ 479396 h 3615550"/>
              <a:gd name="connsiteX212" fmla="*/ 5614314 w 11744179"/>
              <a:gd name="connsiteY212" fmla="*/ 438472 h 3615550"/>
              <a:gd name="connsiteX213" fmla="*/ 5561698 w 11744179"/>
              <a:gd name="connsiteY213" fmla="*/ 441979 h 3615550"/>
              <a:gd name="connsiteX214" fmla="*/ 5606129 w 11744179"/>
              <a:gd name="connsiteY214" fmla="*/ 423271 h 3615550"/>
              <a:gd name="connsiteX215" fmla="*/ 5557020 w 11744179"/>
              <a:gd name="connsiteY215" fmla="*/ 396378 h 3615550"/>
              <a:gd name="connsiteX216" fmla="*/ 5513758 w 11744179"/>
              <a:gd name="connsiteY216" fmla="*/ 399886 h 3615550"/>
              <a:gd name="connsiteX217" fmla="*/ 5476342 w 11744179"/>
              <a:gd name="connsiteY217" fmla="*/ 369485 h 3615550"/>
              <a:gd name="connsiteX218" fmla="*/ 5423726 w 11744179"/>
              <a:gd name="connsiteY218" fmla="*/ 378839 h 3615550"/>
              <a:gd name="connsiteX219" fmla="*/ 5353570 w 11744179"/>
              <a:gd name="connsiteY219" fmla="*/ 362470 h 3615550"/>
              <a:gd name="connsiteX220" fmla="*/ 5169997 w 11744179"/>
              <a:gd name="connsiteY220" fmla="*/ 356624 h 3615550"/>
              <a:gd name="connsiteX221" fmla="*/ 5175843 w 11744179"/>
              <a:gd name="connsiteY221" fmla="*/ 378839 h 3615550"/>
              <a:gd name="connsiteX222" fmla="*/ 5088149 w 11744179"/>
              <a:gd name="connsiteY222" fmla="*/ 378839 h 3615550"/>
              <a:gd name="connsiteX223" fmla="*/ 5102180 w 11744179"/>
              <a:gd name="connsiteY223" fmla="*/ 337915 h 3615550"/>
              <a:gd name="connsiteX224" fmla="*/ 4979408 w 11744179"/>
              <a:gd name="connsiteY224" fmla="*/ 340254 h 3615550"/>
              <a:gd name="connsiteX225" fmla="*/ 4899898 w 11744179"/>
              <a:gd name="connsiteY225" fmla="*/ 333238 h 3615550"/>
              <a:gd name="connsiteX226" fmla="*/ 4979408 w 11744179"/>
              <a:gd name="connsiteY226" fmla="*/ 312192 h 3615550"/>
              <a:gd name="connsiteX227" fmla="*/ 4876513 w 11744179"/>
              <a:gd name="connsiteY227" fmla="*/ 293484 h 3615550"/>
              <a:gd name="connsiteX228" fmla="*/ 4821558 w 11744179"/>
              <a:gd name="connsiteY228" fmla="*/ 285299 h 3615550"/>
              <a:gd name="connsiteX229" fmla="*/ 4815712 w 11744179"/>
              <a:gd name="connsiteY229" fmla="*/ 304007 h 3615550"/>
              <a:gd name="connsiteX230" fmla="*/ 4728017 w 11744179"/>
              <a:gd name="connsiteY230" fmla="*/ 326223 h 3615550"/>
              <a:gd name="connsiteX231" fmla="*/ 4825066 w 11744179"/>
              <a:gd name="connsiteY231" fmla="*/ 381178 h 3615550"/>
              <a:gd name="connsiteX232" fmla="*/ 4637984 w 11744179"/>
              <a:gd name="connsiteY232" fmla="*/ 369485 h 3615550"/>
              <a:gd name="connsiteX233" fmla="*/ 4704632 w 11744179"/>
              <a:gd name="connsiteY233" fmla="*/ 396378 h 3615550"/>
              <a:gd name="connsiteX234" fmla="*/ 4636815 w 11744179"/>
              <a:gd name="connsiteY234" fmla="*/ 405732 h 3615550"/>
              <a:gd name="connsiteX235" fmla="*/ 4505858 w 11744179"/>
              <a:gd name="connsiteY235" fmla="*/ 427948 h 3615550"/>
              <a:gd name="connsiteX236" fmla="*/ 4515212 w 11744179"/>
              <a:gd name="connsiteY236" fmla="*/ 394040 h 3615550"/>
              <a:gd name="connsiteX237" fmla="*/ 4404133 w 11744179"/>
              <a:gd name="connsiteY237" fmla="*/ 397548 h 3615550"/>
              <a:gd name="connsiteX238" fmla="*/ 4359701 w 11744179"/>
              <a:gd name="connsiteY238" fmla="*/ 423271 h 3615550"/>
              <a:gd name="connsiteX239" fmla="*/ 4207698 w 11744179"/>
              <a:gd name="connsiteY239" fmla="*/ 438472 h 3615550"/>
              <a:gd name="connsiteX240" fmla="*/ 4114157 w 11744179"/>
              <a:gd name="connsiteY240" fmla="*/ 457180 h 3615550"/>
              <a:gd name="connsiteX241" fmla="*/ 4058032 w 11744179"/>
              <a:gd name="connsiteY241" fmla="*/ 500442 h 3615550"/>
              <a:gd name="connsiteX242" fmla="*/ 4022954 w 11744179"/>
              <a:gd name="connsiteY242" fmla="*/ 522658 h 3615550"/>
              <a:gd name="connsiteX243" fmla="*/ 4098956 w 11744179"/>
              <a:gd name="connsiteY243" fmla="*/ 568259 h 3615550"/>
              <a:gd name="connsiteX244" fmla="*/ 4040493 w 11744179"/>
              <a:gd name="connsiteY244" fmla="*/ 579952 h 3615550"/>
              <a:gd name="connsiteX245" fmla="*/ 4013601 w 11744179"/>
              <a:gd name="connsiteY245" fmla="*/ 596321 h 3615550"/>
              <a:gd name="connsiteX246" fmla="*/ 3882644 w 11744179"/>
              <a:gd name="connsiteY246" fmla="*/ 592814 h 3615550"/>
              <a:gd name="connsiteX247" fmla="*/ 3873290 w 11744179"/>
              <a:gd name="connsiteY247" fmla="*/ 602168 h 3615550"/>
              <a:gd name="connsiteX248" fmla="*/ 3824181 w 11744179"/>
              <a:gd name="connsiteY248" fmla="*/ 585798 h 3615550"/>
              <a:gd name="connsiteX249" fmla="*/ 3803134 w 11744179"/>
              <a:gd name="connsiteY249" fmla="*/ 598660 h 3615550"/>
              <a:gd name="connsiteX250" fmla="*/ 3724794 w 11744179"/>
              <a:gd name="connsiteY250" fmla="*/ 605675 h 3615550"/>
              <a:gd name="connsiteX251" fmla="*/ 3744671 w 11744179"/>
              <a:gd name="connsiteY251" fmla="*/ 652446 h 3615550"/>
              <a:gd name="connsiteX252" fmla="*/ 3777410 w 11744179"/>
              <a:gd name="connsiteY252" fmla="*/ 686354 h 3615550"/>
              <a:gd name="connsiteX253" fmla="*/ 3862767 w 11744179"/>
              <a:gd name="connsiteY253" fmla="*/ 705062 h 3615550"/>
              <a:gd name="connsiteX254" fmla="*/ 3930584 w 11744179"/>
              <a:gd name="connsiteY254" fmla="*/ 720263 h 3615550"/>
              <a:gd name="connsiteX255" fmla="*/ 3953969 w 11744179"/>
              <a:gd name="connsiteY255" fmla="*/ 756510 h 3615550"/>
              <a:gd name="connsiteX256" fmla="*/ 3886152 w 11744179"/>
              <a:gd name="connsiteY256" fmla="*/ 760017 h 3615550"/>
              <a:gd name="connsiteX257" fmla="*/ 3765718 w 11744179"/>
              <a:gd name="connsiteY257" fmla="*/ 714416 h 3615550"/>
              <a:gd name="connsiteX258" fmla="*/ 3672177 w 11744179"/>
              <a:gd name="connsiteY258" fmla="*/ 701555 h 3615550"/>
              <a:gd name="connsiteX259" fmla="*/ 3619561 w 11744179"/>
              <a:gd name="connsiteY259" fmla="*/ 713247 h 3615550"/>
              <a:gd name="connsiteX260" fmla="*/ 3640608 w 11744179"/>
              <a:gd name="connsiteY260" fmla="*/ 749494 h 3615550"/>
              <a:gd name="connsiteX261" fmla="*/ 3576299 w 11744179"/>
              <a:gd name="connsiteY261" fmla="*/ 728447 h 3615550"/>
              <a:gd name="connsiteX262" fmla="*/ 3527190 w 11744179"/>
              <a:gd name="connsiteY262" fmla="*/ 734294 h 3615550"/>
              <a:gd name="connsiteX263" fmla="*/ 3582145 w 11744179"/>
              <a:gd name="connsiteY263" fmla="*/ 781064 h 3615550"/>
              <a:gd name="connsiteX264" fmla="*/ 3675686 w 11744179"/>
              <a:gd name="connsiteY264" fmla="*/ 792757 h 3615550"/>
              <a:gd name="connsiteX265" fmla="*/ 3725964 w 11744179"/>
              <a:gd name="connsiteY265" fmla="*/ 823157 h 3615550"/>
              <a:gd name="connsiteX266" fmla="*/ 3685040 w 11744179"/>
              <a:gd name="connsiteY266" fmla="*/ 823157 h 3615550"/>
              <a:gd name="connsiteX267" fmla="*/ 3646454 w 11744179"/>
              <a:gd name="connsiteY267" fmla="*/ 804449 h 3615550"/>
              <a:gd name="connsiteX268" fmla="*/ 3535375 w 11744179"/>
              <a:gd name="connsiteY268" fmla="*/ 800941 h 3615550"/>
              <a:gd name="connsiteX269" fmla="*/ 3529528 w 11744179"/>
              <a:gd name="connsiteY269" fmla="*/ 785741 h 3615550"/>
              <a:gd name="connsiteX270" fmla="*/ 3496789 w 11744179"/>
              <a:gd name="connsiteY270" fmla="*/ 785741 h 3615550"/>
              <a:gd name="connsiteX271" fmla="*/ 3490942 w 11744179"/>
              <a:gd name="connsiteY271" fmla="*/ 764694 h 3615550"/>
              <a:gd name="connsiteX272" fmla="*/ 3447680 w 11744179"/>
              <a:gd name="connsiteY272" fmla="*/ 743648 h 3615550"/>
              <a:gd name="connsiteX273" fmla="*/ 3476912 w 11744179"/>
              <a:gd name="connsiteY273" fmla="*/ 703893 h 3615550"/>
              <a:gd name="connsiteX274" fmla="*/ 3430142 w 11744179"/>
              <a:gd name="connsiteY274" fmla="*/ 666477 h 3615550"/>
              <a:gd name="connsiteX275" fmla="*/ 3389218 w 11744179"/>
              <a:gd name="connsiteY275" fmla="*/ 664138 h 3615550"/>
              <a:gd name="connsiteX276" fmla="*/ 3430142 w 11744179"/>
              <a:gd name="connsiteY276" fmla="*/ 710909 h 3615550"/>
              <a:gd name="connsiteX277" fmla="*/ 3374017 w 11744179"/>
              <a:gd name="connsiteY277" fmla="*/ 731955 h 3615550"/>
              <a:gd name="connsiteX278" fmla="*/ 3348294 w 11744179"/>
              <a:gd name="connsiteY278" fmla="*/ 782233 h 3615550"/>
              <a:gd name="connsiteX279" fmla="*/ 3444172 w 11744179"/>
              <a:gd name="connsiteY279" fmla="*/ 829004 h 3615550"/>
              <a:gd name="connsiteX280" fmla="*/ 3469896 w 11744179"/>
              <a:gd name="connsiteY280" fmla="*/ 831342 h 3615550"/>
              <a:gd name="connsiteX281" fmla="*/ 3455865 w 11744179"/>
              <a:gd name="connsiteY281" fmla="*/ 901498 h 3615550"/>
              <a:gd name="connsiteX282" fmla="*/ 3469896 w 11744179"/>
              <a:gd name="connsiteY282" fmla="*/ 926052 h 3615550"/>
              <a:gd name="connsiteX283" fmla="*/ 3516666 w 11744179"/>
              <a:gd name="connsiteY283" fmla="*/ 933068 h 3615550"/>
              <a:gd name="connsiteX284" fmla="*/ 3514327 w 11744179"/>
              <a:gd name="connsiteY284" fmla="*/ 966976 h 3615550"/>
              <a:gd name="connsiteX285" fmla="*/ 3592668 w 11744179"/>
              <a:gd name="connsiteY285" fmla="*/ 982176 h 3615550"/>
              <a:gd name="connsiteX286" fmla="*/ 3678024 w 11744179"/>
              <a:gd name="connsiteY286" fmla="*/ 961130 h 3615550"/>
              <a:gd name="connsiteX287" fmla="*/ 3739995 w 11744179"/>
              <a:gd name="connsiteY287" fmla="*/ 985684 h 3615550"/>
              <a:gd name="connsiteX288" fmla="*/ 3821843 w 11744179"/>
              <a:gd name="connsiteY288" fmla="*/ 1010239 h 3615550"/>
              <a:gd name="connsiteX289" fmla="*/ 3853412 w 11744179"/>
              <a:gd name="connsiteY289" fmla="*/ 1047655 h 3615550"/>
              <a:gd name="connsiteX290" fmla="*/ 3814827 w 11744179"/>
              <a:gd name="connsiteY290" fmla="*/ 1069871 h 3615550"/>
              <a:gd name="connsiteX291" fmla="*/ 3867443 w 11744179"/>
              <a:gd name="connsiteY291" fmla="*/ 1097933 h 3615550"/>
              <a:gd name="connsiteX292" fmla="*/ 3922399 w 11744179"/>
              <a:gd name="connsiteY292" fmla="*/ 1095594 h 3615550"/>
              <a:gd name="connsiteX293" fmla="*/ 3866274 w 11744179"/>
              <a:gd name="connsiteY293" fmla="*/ 1110795 h 3615550"/>
              <a:gd name="connsiteX294" fmla="*/ 3810150 w 11744179"/>
              <a:gd name="connsiteY294" fmla="*/ 1094425 h 3615550"/>
              <a:gd name="connsiteX295" fmla="*/ 3783257 w 11744179"/>
              <a:gd name="connsiteY295" fmla="*/ 1034793 h 3615550"/>
              <a:gd name="connsiteX296" fmla="*/ 3730640 w 11744179"/>
              <a:gd name="connsiteY296" fmla="*/ 1007900 h 3615550"/>
              <a:gd name="connsiteX297" fmla="*/ 3699071 w 11744179"/>
              <a:gd name="connsiteY297" fmla="*/ 981007 h 3615550"/>
              <a:gd name="connsiteX298" fmla="*/ 3613714 w 11744179"/>
              <a:gd name="connsiteY298" fmla="*/ 993869 h 3615550"/>
              <a:gd name="connsiteX299" fmla="*/ 3580975 w 11744179"/>
              <a:gd name="connsiteY299" fmla="*/ 1018423 h 3615550"/>
              <a:gd name="connsiteX300" fmla="*/ 3645284 w 11744179"/>
              <a:gd name="connsiteY300" fmla="*/ 1080394 h 3615550"/>
              <a:gd name="connsiteX301" fmla="*/ 3607868 w 11744179"/>
              <a:gd name="connsiteY301" fmla="*/ 1110795 h 3615550"/>
              <a:gd name="connsiteX302" fmla="*/ 3604360 w 11744179"/>
              <a:gd name="connsiteY302" fmla="*/ 1165750 h 3615550"/>
              <a:gd name="connsiteX303" fmla="*/ 3549405 w 11744179"/>
              <a:gd name="connsiteY303" fmla="*/ 1192643 h 3615550"/>
              <a:gd name="connsiteX304" fmla="*/ 3511990 w 11744179"/>
              <a:gd name="connsiteY304" fmla="*/ 1220705 h 3615550"/>
              <a:gd name="connsiteX305" fmla="*/ 3435988 w 11744179"/>
              <a:gd name="connsiteY305" fmla="*/ 1213689 h 3615550"/>
              <a:gd name="connsiteX306" fmla="*/ 3362324 w 11744179"/>
              <a:gd name="connsiteY306" fmla="*/ 1206674 h 3615550"/>
              <a:gd name="connsiteX307" fmla="*/ 3300354 w 11744179"/>
              <a:gd name="connsiteY307" fmla="*/ 1176273 h 3615550"/>
              <a:gd name="connsiteX308" fmla="*/ 3367001 w 11744179"/>
              <a:gd name="connsiteY308" fmla="*/ 1172765 h 3615550"/>
              <a:gd name="connsiteX309" fmla="*/ 3392725 w 11744179"/>
              <a:gd name="connsiteY309" fmla="*/ 1179781 h 3615550"/>
              <a:gd name="connsiteX310" fmla="*/ 3421957 w 11744179"/>
              <a:gd name="connsiteY310" fmla="*/ 1158734 h 3615550"/>
              <a:gd name="connsiteX311" fmla="*/ 3495620 w 11744179"/>
              <a:gd name="connsiteY311" fmla="*/ 1155226 h 3615550"/>
              <a:gd name="connsiteX312" fmla="*/ 3499127 w 11744179"/>
              <a:gd name="connsiteY312" fmla="*/ 1106118 h 3615550"/>
              <a:gd name="connsiteX313" fmla="*/ 3530697 w 11744179"/>
              <a:gd name="connsiteY313" fmla="*/ 1096764 h 3615550"/>
              <a:gd name="connsiteX314" fmla="*/ 3534205 w 11744179"/>
              <a:gd name="connsiteY314" fmla="*/ 1069871 h 3615550"/>
              <a:gd name="connsiteX315" fmla="*/ 3513159 w 11744179"/>
              <a:gd name="connsiteY315" fmla="*/ 1066363 h 3615550"/>
              <a:gd name="connsiteX316" fmla="*/ 3524851 w 11744179"/>
              <a:gd name="connsiteY316" fmla="*/ 1020762 h 3615550"/>
              <a:gd name="connsiteX317" fmla="*/ 3417279 w 11744179"/>
              <a:gd name="connsiteY317" fmla="*/ 986853 h 3615550"/>
              <a:gd name="connsiteX318" fmla="*/ 3399740 w 11744179"/>
              <a:gd name="connsiteY318" fmla="*/ 912021 h 3615550"/>
              <a:gd name="connsiteX319" fmla="*/ 3356478 w 11744179"/>
              <a:gd name="connsiteY319" fmla="*/ 872266 h 3615550"/>
              <a:gd name="connsiteX320" fmla="*/ 3348294 w 11744179"/>
              <a:gd name="connsiteY320" fmla="*/ 826665 h 3615550"/>
              <a:gd name="connsiteX321" fmla="*/ 3266445 w 11744179"/>
              <a:gd name="connsiteY321" fmla="*/ 783403 h 3615550"/>
              <a:gd name="connsiteX322" fmla="*/ 3292169 w 11744179"/>
              <a:gd name="connsiteY322" fmla="*/ 706232 h 3615550"/>
              <a:gd name="connsiteX323" fmla="*/ 3202136 w 11744179"/>
              <a:gd name="connsiteY323" fmla="*/ 668815 h 3615550"/>
              <a:gd name="connsiteX324" fmla="*/ 3029086 w 11744179"/>
              <a:gd name="connsiteY324" fmla="*/ 653615 h 3615550"/>
              <a:gd name="connsiteX325" fmla="*/ 3015055 w 11744179"/>
              <a:gd name="connsiteY325" fmla="*/ 691031 h 3615550"/>
              <a:gd name="connsiteX326" fmla="*/ 3036102 w 11744179"/>
              <a:gd name="connsiteY326" fmla="*/ 712078 h 3615550"/>
              <a:gd name="connsiteX327" fmla="*/ 3026748 w 11744179"/>
              <a:gd name="connsiteY327" fmla="*/ 755340 h 3615550"/>
              <a:gd name="connsiteX328" fmla="*/ 2953084 w 11744179"/>
              <a:gd name="connsiteY328" fmla="*/ 785741 h 3615550"/>
              <a:gd name="connsiteX329" fmla="*/ 2941391 w 11744179"/>
              <a:gd name="connsiteY329" fmla="*/ 821988 h 3615550"/>
              <a:gd name="connsiteX330" fmla="*/ 2982315 w 11744179"/>
              <a:gd name="connsiteY330" fmla="*/ 825496 h 3615550"/>
              <a:gd name="connsiteX331" fmla="*/ 3026748 w 11744179"/>
              <a:gd name="connsiteY331" fmla="*/ 890974 h 3615550"/>
              <a:gd name="connsiteX332" fmla="*/ 3009209 w 11744179"/>
              <a:gd name="connsiteY332" fmla="*/ 913190 h 3615550"/>
              <a:gd name="connsiteX333" fmla="*/ 3046625 w 11744179"/>
              <a:gd name="connsiteY333" fmla="*/ 941252 h 3615550"/>
              <a:gd name="connsiteX334" fmla="*/ 3091057 w 11744179"/>
              <a:gd name="connsiteY334" fmla="*/ 929560 h 3615550"/>
              <a:gd name="connsiteX335" fmla="*/ 3151858 w 11744179"/>
              <a:gd name="connsiteY335" fmla="*/ 975161 h 3615550"/>
              <a:gd name="connsiteX336" fmla="*/ 3202136 w 11744179"/>
              <a:gd name="connsiteY336" fmla="*/ 981007 h 3615550"/>
              <a:gd name="connsiteX337" fmla="*/ 3196290 w 11744179"/>
              <a:gd name="connsiteY337" fmla="*/ 1051163 h 3615550"/>
              <a:gd name="connsiteX338" fmla="*/ 3170566 w 11744179"/>
              <a:gd name="connsiteY338" fmla="*/ 1024270 h 3615550"/>
              <a:gd name="connsiteX339" fmla="*/ 3150689 w 11744179"/>
              <a:gd name="connsiteY339" fmla="*/ 1035962 h 3615550"/>
              <a:gd name="connsiteX340" fmla="*/ 3016224 w 11744179"/>
              <a:gd name="connsiteY340" fmla="*/ 979838 h 3615550"/>
              <a:gd name="connsiteX341" fmla="*/ 2937884 w 11744179"/>
              <a:gd name="connsiteY341" fmla="*/ 977499 h 3615550"/>
              <a:gd name="connsiteX342" fmla="*/ 2916837 w 11744179"/>
              <a:gd name="connsiteY342" fmla="*/ 955283 h 3615550"/>
              <a:gd name="connsiteX343" fmla="*/ 2905145 w 11744179"/>
              <a:gd name="connsiteY343" fmla="*/ 981007 h 3615550"/>
              <a:gd name="connsiteX344" fmla="*/ 2873575 w 11744179"/>
              <a:gd name="connsiteY344" fmla="*/ 947099 h 3615550"/>
              <a:gd name="connsiteX345" fmla="*/ 2777695 w 11744179"/>
              <a:gd name="connsiteY345" fmla="*/ 921375 h 3615550"/>
              <a:gd name="connsiteX346" fmla="*/ 2722741 w 11744179"/>
              <a:gd name="connsiteY346" fmla="*/ 923713 h 3615550"/>
              <a:gd name="connsiteX347" fmla="*/ 2619846 w 11744179"/>
              <a:gd name="connsiteY347" fmla="*/ 917867 h 3615550"/>
              <a:gd name="connsiteX348" fmla="*/ 2594122 w 11744179"/>
              <a:gd name="connsiteY348" fmla="*/ 938914 h 3615550"/>
              <a:gd name="connsiteX349" fmla="*/ 2644400 w 11744179"/>
              <a:gd name="connsiteY349" fmla="*/ 979838 h 3615550"/>
              <a:gd name="connsiteX350" fmla="*/ 2618677 w 11744179"/>
              <a:gd name="connsiteY350" fmla="*/ 1017254 h 3615550"/>
              <a:gd name="connsiteX351" fmla="*/ 2601138 w 11744179"/>
              <a:gd name="connsiteY351" fmla="*/ 1004392 h 3615550"/>
              <a:gd name="connsiteX352" fmla="*/ 2601138 w 11744179"/>
              <a:gd name="connsiteY352" fmla="*/ 1035962 h 3615550"/>
              <a:gd name="connsiteX353" fmla="*/ 2554367 w 11744179"/>
              <a:gd name="connsiteY353" fmla="*/ 1024270 h 3615550"/>
              <a:gd name="connsiteX354" fmla="*/ 2536829 w 11744179"/>
              <a:gd name="connsiteY354" fmla="*/ 975161 h 3615550"/>
              <a:gd name="connsiteX355" fmla="*/ 2429257 w 11744179"/>
              <a:gd name="connsiteY355" fmla="*/ 1025439 h 3615550"/>
              <a:gd name="connsiteX356" fmla="*/ 2356763 w 11744179"/>
              <a:gd name="connsiteY356" fmla="*/ 1009069 h 3615550"/>
              <a:gd name="connsiteX357" fmla="*/ 2265561 w 11744179"/>
              <a:gd name="connsiteY357" fmla="*/ 1048824 h 3615550"/>
              <a:gd name="connsiteX358" fmla="*/ 2169681 w 11744179"/>
              <a:gd name="connsiteY358" fmla="*/ 1055840 h 3615550"/>
              <a:gd name="connsiteX359" fmla="*/ 2184882 w 11744179"/>
              <a:gd name="connsiteY359" fmla="*/ 1024270 h 3615550"/>
              <a:gd name="connsiteX360" fmla="*/ 2182544 w 11744179"/>
              <a:gd name="connsiteY360" fmla="*/ 978669 h 3615550"/>
              <a:gd name="connsiteX361" fmla="*/ 2097188 w 11744179"/>
              <a:gd name="connsiteY361" fmla="*/ 1010239 h 3615550"/>
              <a:gd name="connsiteX362" fmla="*/ 2108881 w 11744179"/>
              <a:gd name="connsiteY362" fmla="*/ 1040639 h 3615550"/>
              <a:gd name="connsiteX363" fmla="*/ 2073803 w 11744179"/>
              <a:gd name="connsiteY363" fmla="*/ 1042978 h 3615550"/>
              <a:gd name="connsiteX364" fmla="*/ 2073803 w 11744179"/>
              <a:gd name="connsiteY364" fmla="*/ 1014916 h 3615550"/>
              <a:gd name="connsiteX365" fmla="*/ 2046909 w 11744179"/>
              <a:gd name="connsiteY365" fmla="*/ 1024270 h 3615550"/>
              <a:gd name="connsiteX366" fmla="*/ 1979093 w 11744179"/>
              <a:gd name="connsiteY366" fmla="*/ 1030116 h 3615550"/>
              <a:gd name="connsiteX367" fmla="*/ 1922968 w 11744179"/>
              <a:gd name="connsiteY367" fmla="*/ 1067532 h 3615550"/>
              <a:gd name="connsiteX368" fmla="*/ 1858659 w 11744179"/>
              <a:gd name="connsiteY368" fmla="*/ 1073378 h 3615550"/>
              <a:gd name="connsiteX369" fmla="*/ 1872690 w 11744179"/>
              <a:gd name="connsiteY369" fmla="*/ 1097933 h 3615550"/>
              <a:gd name="connsiteX370" fmla="*/ 1816566 w 11744179"/>
              <a:gd name="connsiteY370" fmla="*/ 1107287 h 3615550"/>
              <a:gd name="connsiteX371" fmla="*/ 1816566 w 11744179"/>
              <a:gd name="connsiteY371" fmla="*/ 1156396 h 3615550"/>
              <a:gd name="connsiteX372" fmla="*/ 1717179 w 11744179"/>
              <a:gd name="connsiteY372" fmla="*/ 1168088 h 3615550"/>
              <a:gd name="connsiteX373" fmla="*/ 1678594 w 11744179"/>
              <a:gd name="connsiteY373" fmla="*/ 1145872 h 3615550"/>
              <a:gd name="connsiteX374" fmla="*/ 1625977 w 11744179"/>
              <a:gd name="connsiteY374" fmla="*/ 1129503 h 3615550"/>
              <a:gd name="connsiteX375" fmla="*/ 1658716 w 11744179"/>
              <a:gd name="connsiteY375" fmla="*/ 1082732 h 3615550"/>
              <a:gd name="connsiteX376" fmla="*/ 1732380 w 11744179"/>
              <a:gd name="connsiteY376" fmla="*/ 1082732 h 3615550"/>
              <a:gd name="connsiteX377" fmla="*/ 1647024 w 11744179"/>
              <a:gd name="connsiteY377" fmla="*/ 1018423 h 3615550"/>
              <a:gd name="connsiteX378" fmla="*/ 1489174 w 11744179"/>
              <a:gd name="connsiteY378" fmla="*/ 1014916 h 3615550"/>
              <a:gd name="connsiteX379" fmla="*/ 1500866 w 11744179"/>
              <a:gd name="connsiteY379" fmla="*/ 1031285 h 3615550"/>
              <a:gd name="connsiteX380" fmla="*/ 1551145 w 11744179"/>
              <a:gd name="connsiteY380" fmla="*/ 1059347 h 3615550"/>
              <a:gd name="connsiteX381" fmla="*/ 1535944 w 11744179"/>
              <a:gd name="connsiteY381" fmla="*/ 1151719 h 3615550"/>
              <a:gd name="connsiteX382" fmla="*/ 1600253 w 11744179"/>
              <a:gd name="connsiteY382" fmla="*/ 1166919 h 3615550"/>
              <a:gd name="connsiteX383" fmla="*/ 1596746 w 11744179"/>
              <a:gd name="connsiteY383" fmla="*/ 1213689 h 3615550"/>
              <a:gd name="connsiteX384" fmla="*/ 1608438 w 11744179"/>
              <a:gd name="connsiteY384" fmla="*/ 1249936 h 3615550"/>
              <a:gd name="connsiteX385" fmla="*/ 1567514 w 11744179"/>
              <a:gd name="connsiteY385" fmla="*/ 1223043 h 3615550"/>
              <a:gd name="connsiteX386" fmla="*/ 1538283 w 11744179"/>
              <a:gd name="connsiteY386" fmla="*/ 1253444 h 3615550"/>
              <a:gd name="connsiteX387" fmla="*/ 1532436 w 11744179"/>
              <a:gd name="connsiteY387" fmla="*/ 1212520 h 3615550"/>
              <a:gd name="connsiteX388" fmla="*/ 1442403 w 11744179"/>
              <a:gd name="connsiteY388" fmla="*/ 1190304 h 3615550"/>
              <a:gd name="connsiteX389" fmla="*/ 1403818 w 11744179"/>
              <a:gd name="connsiteY389" fmla="*/ 1237075 h 3615550"/>
              <a:gd name="connsiteX390" fmla="*/ 1368740 w 11744179"/>
              <a:gd name="connsiteY390" fmla="*/ 1239413 h 3615550"/>
              <a:gd name="connsiteX391" fmla="*/ 1337170 w 11744179"/>
              <a:gd name="connsiteY391" fmla="*/ 1267475 h 3615550"/>
              <a:gd name="connsiteX392" fmla="*/ 1293908 w 11744179"/>
              <a:gd name="connsiteY392" fmla="*/ 1295537 h 3615550"/>
              <a:gd name="connsiteX393" fmla="*/ 1372248 w 11744179"/>
              <a:gd name="connsiteY393" fmla="*/ 1351662 h 3615550"/>
              <a:gd name="connsiteX394" fmla="*/ 1395633 w 11744179"/>
              <a:gd name="connsiteY394" fmla="*/ 1383232 h 3615550"/>
              <a:gd name="connsiteX395" fmla="*/ 1357048 w 11744179"/>
              <a:gd name="connsiteY395" fmla="*/ 1366862 h 3615550"/>
              <a:gd name="connsiteX396" fmla="*/ 1296246 w 11744179"/>
              <a:gd name="connsiteY396" fmla="*/ 1373878 h 3615550"/>
              <a:gd name="connsiteX397" fmla="*/ 1187505 w 11744179"/>
              <a:gd name="connsiteY397" fmla="*/ 1349323 h 3615550"/>
              <a:gd name="connsiteX398" fmla="*/ 1146581 w 11744179"/>
              <a:gd name="connsiteY398" fmla="*/ 1315415 h 3615550"/>
              <a:gd name="connsiteX399" fmla="*/ 1102149 w 11744179"/>
              <a:gd name="connsiteY399" fmla="*/ 1337631 h 3615550"/>
              <a:gd name="connsiteX400" fmla="*/ 1078764 w 11744179"/>
              <a:gd name="connsiteY400" fmla="*/ 1339969 h 3615550"/>
              <a:gd name="connsiteX401" fmla="*/ 1137227 w 11744179"/>
              <a:gd name="connsiteY401" fmla="*/ 1389078 h 3615550"/>
              <a:gd name="connsiteX402" fmla="*/ 1215568 w 11744179"/>
              <a:gd name="connsiteY402" fmla="*/ 1404278 h 3615550"/>
              <a:gd name="connsiteX403" fmla="*/ 1180490 w 11744179"/>
              <a:gd name="connsiteY403" fmla="*/ 1438187 h 3615550"/>
              <a:gd name="connsiteX404" fmla="*/ 1098642 w 11744179"/>
              <a:gd name="connsiteY404" fmla="*/ 1419479 h 3615550"/>
              <a:gd name="connsiteX405" fmla="*/ 1049533 w 11744179"/>
              <a:gd name="connsiteY405" fmla="*/ 1391416 h 3615550"/>
              <a:gd name="connsiteX406" fmla="*/ 975870 w 11744179"/>
              <a:gd name="connsiteY406" fmla="*/ 1384401 h 3615550"/>
              <a:gd name="connsiteX407" fmla="*/ 973531 w 11744179"/>
              <a:gd name="connsiteY407" fmla="*/ 1328277 h 3615550"/>
              <a:gd name="connsiteX408" fmla="*/ 947808 w 11744179"/>
              <a:gd name="connsiteY408" fmla="*/ 1313076 h 3615550"/>
              <a:gd name="connsiteX409" fmla="*/ 973531 w 11744179"/>
              <a:gd name="connsiteY409" fmla="*/ 1262798 h 3615550"/>
              <a:gd name="connsiteX410" fmla="*/ 848421 w 11744179"/>
              <a:gd name="connsiteY410" fmla="*/ 1217197 h 3615550"/>
              <a:gd name="connsiteX411" fmla="*/ 809835 w 11744179"/>
              <a:gd name="connsiteY411" fmla="*/ 1189135 h 3615550"/>
              <a:gd name="connsiteX412" fmla="*/ 778265 w 11744179"/>
              <a:gd name="connsiteY412" fmla="*/ 1168088 h 3615550"/>
              <a:gd name="connsiteX413" fmla="*/ 758388 w 11744179"/>
              <a:gd name="connsiteY413" fmla="*/ 1149380 h 3615550"/>
              <a:gd name="connsiteX414" fmla="*/ 808666 w 11744179"/>
              <a:gd name="connsiteY414" fmla="*/ 1147042 h 3615550"/>
              <a:gd name="connsiteX415" fmla="*/ 835559 w 11744179"/>
              <a:gd name="connsiteY415" fmla="*/ 1171596 h 3615550"/>
              <a:gd name="connsiteX416" fmla="*/ 920915 w 11744179"/>
              <a:gd name="connsiteY416" fmla="*/ 1173935 h 3615550"/>
              <a:gd name="connsiteX417" fmla="*/ 975870 w 11744179"/>
              <a:gd name="connsiteY417" fmla="*/ 1211351 h 3615550"/>
              <a:gd name="connsiteX418" fmla="*/ 1104488 w 11744179"/>
              <a:gd name="connsiteY418" fmla="*/ 1224213 h 3615550"/>
              <a:gd name="connsiteX419" fmla="*/ 1259999 w 11744179"/>
              <a:gd name="connsiteY419" fmla="*/ 1233567 h 3615550"/>
              <a:gd name="connsiteX420" fmla="*/ 1382771 w 11744179"/>
              <a:gd name="connsiteY420" fmla="*/ 1147042 h 3615550"/>
              <a:gd name="connsiteX421" fmla="*/ 1281046 w 11744179"/>
              <a:gd name="connsiteY421" fmla="*/ 1073378 h 3615550"/>
              <a:gd name="connsiteX422" fmla="*/ 1109165 w 11744179"/>
              <a:gd name="connsiteY422" fmla="*/ 1020762 h 3615550"/>
              <a:gd name="connsiteX423" fmla="*/ 966516 w 11744179"/>
              <a:gd name="connsiteY423" fmla="*/ 973992 h 3615550"/>
              <a:gd name="connsiteX424" fmla="*/ 867129 w 11744179"/>
              <a:gd name="connsiteY424" fmla="*/ 971653 h 3615550"/>
              <a:gd name="connsiteX425" fmla="*/ 800481 w 11744179"/>
              <a:gd name="connsiteY425" fmla="*/ 971653 h 3615550"/>
              <a:gd name="connsiteX426" fmla="*/ 785281 w 11744179"/>
              <a:gd name="connsiteY426" fmla="*/ 952945 h 3615550"/>
              <a:gd name="connsiteX427" fmla="*/ 747865 w 11744179"/>
              <a:gd name="connsiteY427" fmla="*/ 955283 h 3615550"/>
              <a:gd name="connsiteX428" fmla="*/ 706941 w 11744179"/>
              <a:gd name="connsiteY428" fmla="*/ 938914 h 3615550"/>
              <a:gd name="connsiteX429" fmla="*/ 747865 w 11744179"/>
              <a:gd name="connsiteY429" fmla="*/ 929560 h 3615550"/>
              <a:gd name="connsiteX430" fmla="*/ 771250 w 11744179"/>
              <a:gd name="connsiteY430" fmla="*/ 914359 h 3615550"/>
              <a:gd name="connsiteX431" fmla="*/ 675370 w 11744179"/>
              <a:gd name="connsiteY431" fmla="*/ 895651 h 3615550"/>
              <a:gd name="connsiteX432" fmla="*/ 657832 w 11744179"/>
              <a:gd name="connsiteY432" fmla="*/ 923713 h 3615550"/>
              <a:gd name="connsiteX433" fmla="*/ 632108 w 11744179"/>
              <a:gd name="connsiteY433" fmla="*/ 923713 h 3615550"/>
              <a:gd name="connsiteX434" fmla="*/ 605215 w 11744179"/>
              <a:gd name="connsiteY434" fmla="*/ 938914 h 3615550"/>
              <a:gd name="connsiteX435" fmla="*/ 572476 w 11744179"/>
              <a:gd name="connsiteY435" fmla="*/ 938914 h 3615550"/>
              <a:gd name="connsiteX436" fmla="*/ 564291 w 11744179"/>
              <a:gd name="connsiteY436" fmla="*/ 954114 h 3615550"/>
              <a:gd name="connsiteX437" fmla="*/ 535060 w 11744179"/>
              <a:gd name="connsiteY437" fmla="*/ 956453 h 3615550"/>
              <a:gd name="connsiteX438" fmla="*/ 515182 w 11744179"/>
              <a:gd name="connsiteY438" fmla="*/ 984515 h 3615550"/>
              <a:gd name="connsiteX439" fmla="*/ 489459 w 11744179"/>
              <a:gd name="connsiteY439" fmla="*/ 978669 h 3615550"/>
              <a:gd name="connsiteX440" fmla="*/ 487120 w 11744179"/>
              <a:gd name="connsiteY440" fmla="*/ 995038 h 3615550"/>
              <a:gd name="connsiteX441" fmla="*/ 496474 w 11744179"/>
              <a:gd name="connsiteY441" fmla="*/ 1011408 h 3615550"/>
              <a:gd name="connsiteX442" fmla="*/ 473089 w 11744179"/>
              <a:gd name="connsiteY442" fmla="*/ 1020762 h 3615550"/>
              <a:gd name="connsiteX443" fmla="*/ 482443 w 11744179"/>
              <a:gd name="connsiteY443" fmla="*/ 1048824 h 3615550"/>
              <a:gd name="connsiteX444" fmla="*/ 525706 w 11744179"/>
              <a:gd name="connsiteY444" fmla="*/ 1055840 h 3615550"/>
              <a:gd name="connsiteX445" fmla="*/ 554937 w 11744179"/>
              <a:gd name="connsiteY445" fmla="*/ 1078055 h 3615550"/>
              <a:gd name="connsiteX446" fmla="*/ 592353 w 11744179"/>
              <a:gd name="connsiteY446" fmla="*/ 1111964 h 3615550"/>
              <a:gd name="connsiteX447" fmla="*/ 563122 w 11744179"/>
              <a:gd name="connsiteY447" fmla="*/ 1143534 h 3615550"/>
              <a:gd name="connsiteX448" fmla="*/ 530383 w 11744179"/>
              <a:gd name="connsiteY448" fmla="*/ 1165750 h 3615550"/>
              <a:gd name="connsiteX449" fmla="*/ 556106 w 11744179"/>
              <a:gd name="connsiteY449" fmla="*/ 1186796 h 3615550"/>
              <a:gd name="connsiteX450" fmla="*/ 647308 w 11744179"/>
              <a:gd name="connsiteY450" fmla="*/ 1266306 h 3615550"/>
              <a:gd name="connsiteX451" fmla="*/ 604046 w 11744179"/>
              <a:gd name="connsiteY451" fmla="*/ 1273321 h 3615550"/>
              <a:gd name="connsiteX452" fmla="*/ 594692 w 11744179"/>
              <a:gd name="connsiteY452" fmla="*/ 1310738 h 3615550"/>
              <a:gd name="connsiteX453" fmla="*/ 608723 w 11744179"/>
              <a:gd name="connsiteY453" fmla="*/ 1322430 h 3615550"/>
              <a:gd name="connsiteX454" fmla="*/ 608723 w 11744179"/>
              <a:gd name="connsiteY454" fmla="*/ 1341138 h 3615550"/>
              <a:gd name="connsiteX455" fmla="*/ 647308 w 11744179"/>
              <a:gd name="connsiteY455" fmla="*/ 1357508 h 3615550"/>
              <a:gd name="connsiteX456" fmla="*/ 635616 w 11744179"/>
              <a:gd name="connsiteY456" fmla="*/ 1385570 h 3615550"/>
              <a:gd name="connsiteX457" fmla="*/ 664847 w 11744179"/>
              <a:gd name="connsiteY457" fmla="*/ 1391416 h 3615550"/>
              <a:gd name="connsiteX458" fmla="*/ 688232 w 11744179"/>
              <a:gd name="connsiteY458" fmla="*/ 1413632 h 3615550"/>
              <a:gd name="connsiteX459" fmla="*/ 649647 w 11744179"/>
              <a:gd name="connsiteY459" fmla="*/ 1447541 h 3615550"/>
              <a:gd name="connsiteX460" fmla="*/ 725649 w 11744179"/>
              <a:gd name="connsiteY460" fmla="*/ 1481449 h 3615550"/>
              <a:gd name="connsiteX461" fmla="*/ 768911 w 11744179"/>
              <a:gd name="connsiteY461" fmla="*/ 1531727 h 3615550"/>
              <a:gd name="connsiteX462" fmla="*/ 742018 w 11744179"/>
              <a:gd name="connsiteY462" fmla="*/ 1572651 h 3615550"/>
              <a:gd name="connsiteX463" fmla="*/ 692909 w 11744179"/>
              <a:gd name="connsiteY463" fmla="*/ 1608898 h 3615550"/>
              <a:gd name="connsiteX464" fmla="*/ 630939 w 11744179"/>
              <a:gd name="connsiteY464" fmla="*/ 1667361 h 3615550"/>
              <a:gd name="connsiteX465" fmla="*/ 543245 w 11744179"/>
              <a:gd name="connsiteY465" fmla="*/ 1722316 h 3615550"/>
              <a:gd name="connsiteX466" fmla="*/ 551429 w 11744179"/>
              <a:gd name="connsiteY466" fmla="*/ 1735178 h 3615550"/>
              <a:gd name="connsiteX467" fmla="*/ 590015 w 11744179"/>
              <a:gd name="connsiteY467" fmla="*/ 1714132 h 3615550"/>
              <a:gd name="connsiteX468" fmla="*/ 593522 w 11744179"/>
              <a:gd name="connsiteY468" fmla="*/ 1735178 h 3615550"/>
              <a:gd name="connsiteX469" fmla="*/ 630939 w 11744179"/>
              <a:gd name="connsiteY469" fmla="*/ 1765579 h 3615550"/>
              <a:gd name="connsiteX470" fmla="*/ 695248 w 11744179"/>
              <a:gd name="connsiteY470" fmla="*/ 1771425 h 3615550"/>
              <a:gd name="connsiteX471" fmla="*/ 712787 w 11744179"/>
              <a:gd name="connsiteY471" fmla="*/ 1793641 h 3615550"/>
              <a:gd name="connsiteX472" fmla="*/ 633278 w 11744179"/>
              <a:gd name="connsiteY472" fmla="*/ 1787795 h 3615550"/>
              <a:gd name="connsiteX473" fmla="*/ 629770 w 11744179"/>
              <a:gd name="connsiteY473" fmla="*/ 1806503 h 3615550"/>
              <a:gd name="connsiteX474" fmla="*/ 579492 w 11744179"/>
              <a:gd name="connsiteY474" fmla="*/ 1808841 h 3615550"/>
              <a:gd name="connsiteX475" fmla="*/ 571307 w 11744179"/>
              <a:gd name="connsiteY475" fmla="*/ 1842750 h 3615550"/>
              <a:gd name="connsiteX476" fmla="*/ 556106 w 11744179"/>
              <a:gd name="connsiteY476" fmla="*/ 1839242 h 3615550"/>
              <a:gd name="connsiteX477" fmla="*/ 550260 w 11744179"/>
              <a:gd name="connsiteY477" fmla="*/ 1857950 h 3615550"/>
              <a:gd name="connsiteX478" fmla="*/ 556106 w 11744179"/>
              <a:gd name="connsiteY478" fmla="*/ 1874320 h 3615550"/>
              <a:gd name="connsiteX479" fmla="*/ 535060 w 11744179"/>
              <a:gd name="connsiteY479" fmla="*/ 1886012 h 3615550"/>
              <a:gd name="connsiteX480" fmla="*/ 529213 w 11744179"/>
              <a:gd name="connsiteY480" fmla="*/ 1916413 h 3615550"/>
              <a:gd name="connsiteX481" fmla="*/ 546752 w 11744179"/>
              <a:gd name="connsiteY481" fmla="*/ 1923429 h 3615550"/>
              <a:gd name="connsiteX482" fmla="*/ 537398 w 11744179"/>
              <a:gd name="connsiteY482" fmla="*/ 1957337 h 3615550"/>
              <a:gd name="connsiteX483" fmla="*/ 551429 w 11744179"/>
              <a:gd name="connsiteY483" fmla="*/ 1960845 h 3615550"/>
              <a:gd name="connsiteX484" fmla="*/ 568968 w 11744179"/>
              <a:gd name="connsiteY484" fmla="*/ 1983061 h 3615550"/>
              <a:gd name="connsiteX485" fmla="*/ 543245 w 11744179"/>
              <a:gd name="connsiteY485" fmla="*/ 1999430 h 3615550"/>
              <a:gd name="connsiteX486" fmla="*/ 543245 w 11744179"/>
              <a:gd name="connsiteY486" fmla="*/ 2014631 h 3615550"/>
              <a:gd name="connsiteX487" fmla="*/ 586507 w 11744179"/>
              <a:gd name="connsiteY487" fmla="*/ 2042693 h 3615550"/>
              <a:gd name="connsiteX488" fmla="*/ 563122 w 11744179"/>
              <a:gd name="connsiteY488" fmla="*/ 2055555 h 3615550"/>
              <a:gd name="connsiteX489" fmla="*/ 560783 w 11744179"/>
              <a:gd name="connsiteY489" fmla="*/ 2071924 h 3615550"/>
              <a:gd name="connsiteX490" fmla="*/ 586507 w 11744179"/>
              <a:gd name="connsiteY490" fmla="*/ 2078940 h 3615550"/>
              <a:gd name="connsiteX491" fmla="*/ 609892 w 11744179"/>
              <a:gd name="connsiteY491" fmla="*/ 2110510 h 3615550"/>
              <a:gd name="connsiteX492" fmla="*/ 621585 w 11744179"/>
              <a:gd name="connsiteY492" fmla="*/ 2146757 h 3615550"/>
              <a:gd name="connsiteX493" fmla="*/ 642631 w 11744179"/>
              <a:gd name="connsiteY493" fmla="*/ 2150265 h 3615550"/>
              <a:gd name="connsiteX494" fmla="*/ 660170 w 11744179"/>
              <a:gd name="connsiteY494" fmla="*/ 2165465 h 3615550"/>
              <a:gd name="connsiteX495" fmla="*/ 671863 w 11744179"/>
              <a:gd name="connsiteY495" fmla="*/ 2153772 h 3615550"/>
              <a:gd name="connsiteX496" fmla="*/ 722141 w 11744179"/>
              <a:gd name="connsiteY496" fmla="*/ 2165465 h 3615550"/>
              <a:gd name="connsiteX497" fmla="*/ 725649 w 11744179"/>
              <a:gd name="connsiteY497" fmla="*/ 2184173 h 3615550"/>
              <a:gd name="connsiteX498" fmla="*/ 768911 w 11744179"/>
              <a:gd name="connsiteY498" fmla="*/ 2161957 h 3615550"/>
              <a:gd name="connsiteX499" fmla="*/ 833220 w 11744179"/>
              <a:gd name="connsiteY499" fmla="*/ 2192358 h 3615550"/>
              <a:gd name="connsiteX500" fmla="*/ 827374 w 11744179"/>
              <a:gd name="connsiteY500" fmla="*/ 2228605 h 3615550"/>
              <a:gd name="connsiteX501" fmla="*/ 842575 w 11744179"/>
              <a:gd name="connsiteY501" fmla="*/ 2247313 h 3615550"/>
              <a:gd name="connsiteX502" fmla="*/ 841405 w 11744179"/>
              <a:gd name="connsiteY502" fmla="*/ 2274206 h 3615550"/>
              <a:gd name="connsiteX503" fmla="*/ 867129 w 11744179"/>
              <a:gd name="connsiteY503" fmla="*/ 2287068 h 3615550"/>
              <a:gd name="connsiteX504" fmla="*/ 888175 w 11744179"/>
              <a:gd name="connsiteY504" fmla="*/ 2330330 h 3615550"/>
              <a:gd name="connsiteX505" fmla="*/ 926761 w 11744179"/>
              <a:gd name="connsiteY505" fmla="*/ 2343192 h 3615550"/>
              <a:gd name="connsiteX506" fmla="*/ 930269 w 11744179"/>
              <a:gd name="connsiteY506" fmla="*/ 2371254 h 3615550"/>
              <a:gd name="connsiteX507" fmla="*/ 974700 w 11744179"/>
              <a:gd name="connsiteY507" fmla="*/ 2373593 h 3615550"/>
              <a:gd name="connsiteX508" fmla="*/ 984055 w 11744179"/>
              <a:gd name="connsiteY508" fmla="*/ 2395809 h 3615550"/>
              <a:gd name="connsiteX509" fmla="*/ 1010948 w 11744179"/>
              <a:gd name="connsiteY509" fmla="*/ 2411009 h 3615550"/>
              <a:gd name="connsiteX510" fmla="*/ 978208 w 11744179"/>
              <a:gd name="connsiteY510" fmla="*/ 2441410 h 3615550"/>
              <a:gd name="connsiteX511" fmla="*/ 937284 w 11744179"/>
              <a:gd name="connsiteY511" fmla="*/ 2439071 h 3615550"/>
              <a:gd name="connsiteX512" fmla="*/ 905714 w 11744179"/>
              <a:gd name="connsiteY512" fmla="*/ 2433225 h 3615550"/>
              <a:gd name="connsiteX513" fmla="*/ 931438 w 11744179"/>
              <a:gd name="connsiteY513" fmla="*/ 2479995 h 3615550"/>
              <a:gd name="connsiteX514" fmla="*/ 937284 w 11744179"/>
              <a:gd name="connsiteY514" fmla="*/ 2508057 h 3615550"/>
              <a:gd name="connsiteX515" fmla="*/ 943131 w 11744179"/>
              <a:gd name="connsiteY515" fmla="*/ 2541966 h 3615550"/>
              <a:gd name="connsiteX516" fmla="*/ 916238 w 11744179"/>
              <a:gd name="connsiteY516" fmla="*/ 2538458 h 3615550"/>
              <a:gd name="connsiteX517" fmla="*/ 992239 w 11744179"/>
              <a:gd name="connsiteY517" fmla="*/ 2544304 h 3615550"/>
              <a:gd name="connsiteX518" fmla="*/ 1000424 w 11744179"/>
              <a:gd name="connsiteY518" fmla="*/ 2519750 h 3615550"/>
              <a:gd name="connsiteX519" fmla="*/ 1035502 w 11744179"/>
              <a:gd name="connsiteY519" fmla="*/ 2525596 h 3615550"/>
              <a:gd name="connsiteX520" fmla="*/ 1056549 w 11744179"/>
              <a:gd name="connsiteY520" fmla="*/ 2516242 h 3615550"/>
              <a:gd name="connsiteX521" fmla="*/ 1115011 w 11744179"/>
              <a:gd name="connsiteY521" fmla="*/ 2513904 h 3615550"/>
              <a:gd name="connsiteX522" fmla="*/ 1126704 w 11744179"/>
              <a:gd name="connsiteY522" fmla="*/ 2540797 h 3615550"/>
              <a:gd name="connsiteX523" fmla="*/ 1164120 w 11744179"/>
              <a:gd name="connsiteY523" fmla="*/ 2563012 h 3615550"/>
              <a:gd name="connsiteX524" fmla="*/ 1144243 w 11744179"/>
              <a:gd name="connsiteY524" fmla="*/ 2575874 h 3615550"/>
              <a:gd name="connsiteX525" fmla="*/ 1153597 w 11744179"/>
              <a:gd name="connsiteY525" fmla="*/ 2598090 h 3615550"/>
              <a:gd name="connsiteX526" fmla="*/ 1155935 w 11744179"/>
              <a:gd name="connsiteY526" fmla="*/ 2619137 h 3615550"/>
              <a:gd name="connsiteX527" fmla="*/ 1200367 w 11744179"/>
              <a:gd name="connsiteY527" fmla="*/ 2622645 h 3615550"/>
              <a:gd name="connsiteX528" fmla="*/ 1255322 w 11744179"/>
              <a:gd name="connsiteY528" fmla="*/ 2644861 h 3615550"/>
              <a:gd name="connsiteX529" fmla="*/ 1269354 w 11744179"/>
              <a:gd name="connsiteY529" fmla="*/ 2699816 h 3615550"/>
              <a:gd name="connsiteX530" fmla="*/ 1277538 w 11744179"/>
              <a:gd name="connsiteY530" fmla="*/ 2705662 h 3615550"/>
              <a:gd name="connsiteX531" fmla="*/ 1312616 w 11744179"/>
              <a:gd name="connsiteY531" fmla="*/ 2698646 h 3615550"/>
              <a:gd name="connsiteX532" fmla="*/ 1344186 w 11744179"/>
              <a:gd name="connsiteY532" fmla="*/ 2713847 h 3615550"/>
              <a:gd name="connsiteX533" fmla="*/ 1376925 w 11744179"/>
              <a:gd name="connsiteY533" fmla="*/ 2710339 h 3615550"/>
              <a:gd name="connsiteX534" fmla="*/ 1415511 w 11744179"/>
              <a:gd name="connsiteY534" fmla="*/ 2719693 h 3615550"/>
              <a:gd name="connsiteX535" fmla="*/ 1424865 w 11744179"/>
              <a:gd name="connsiteY535" fmla="*/ 2703323 h 3615550"/>
              <a:gd name="connsiteX536" fmla="*/ 1457604 w 11744179"/>
              <a:gd name="connsiteY536" fmla="*/ 2733724 h 3615550"/>
              <a:gd name="connsiteX537" fmla="*/ 1475143 w 11744179"/>
              <a:gd name="connsiteY537" fmla="*/ 2750094 h 3615550"/>
              <a:gd name="connsiteX538" fmla="*/ 1506713 w 11744179"/>
              <a:gd name="connsiteY538" fmla="*/ 2738401 h 3615550"/>
              <a:gd name="connsiteX539" fmla="*/ 1539452 w 11744179"/>
              <a:gd name="connsiteY539" fmla="*/ 2754771 h 3615550"/>
              <a:gd name="connsiteX540" fmla="*/ 1580376 w 11744179"/>
              <a:gd name="connsiteY540" fmla="*/ 2754771 h 3615550"/>
              <a:gd name="connsiteX541" fmla="*/ 1597915 w 11744179"/>
              <a:gd name="connsiteY541" fmla="*/ 2769971 h 3615550"/>
              <a:gd name="connsiteX542" fmla="*/ 1623638 w 11744179"/>
              <a:gd name="connsiteY542" fmla="*/ 2786341 h 3615550"/>
              <a:gd name="connsiteX543" fmla="*/ 1658716 w 11744179"/>
              <a:gd name="connsiteY543" fmla="*/ 2793356 h 3615550"/>
              <a:gd name="connsiteX544" fmla="*/ 1662224 w 11744179"/>
              <a:gd name="connsiteY544" fmla="*/ 2824926 h 3615550"/>
              <a:gd name="connsiteX545" fmla="*/ 1635331 w 11744179"/>
              <a:gd name="connsiteY545" fmla="*/ 2837788 h 3615550"/>
              <a:gd name="connsiteX546" fmla="*/ 1666901 w 11744179"/>
              <a:gd name="connsiteY546" fmla="*/ 2854158 h 3615550"/>
              <a:gd name="connsiteX547" fmla="*/ 1634162 w 11744179"/>
              <a:gd name="connsiteY547" fmla="*/ 2867019 h 3615550"/>
              <a:gd name="connsiteX548" fmla="*/ 1661055 w 11744179"/>
              <a:gd name="connsiteY548" fmla="*/ 2898589 h 3615550"/>
              <a:gd name="connsiteX549" fmla="*/ 1655208 w 11744179"/>
              <a:gd name="connsiteY549" fmla="*/ 2941852 h 3615550"/>
              <a:gd name="connsiteX550" fmla="*/ 1587391 w 11744179"/>
              <a:gd name="connsiteY550" fmla="*/ 2945360 h 3615550"/>
              <a:gd name="connsiteX551" fmla="*/ 1566345 w 11744179"/>
              <a:gd name="connsiteY551" fmla="*/ 2969914 h 3615550"/>
              <a:gd name="connsiteX552" fmla="*/ 1534775 w 11744179"/>
              <a:gd name="connsiteY552" fmla="*/ 2976930 h 3615550"/>
              <a:gd name="connsiteX553" fmla="*/ 1540621 w 11744179"/>
              <a:gd name="connsiteY553" fmla="*/ 3023700 h 3615550"/>
              <a:gd name="connsiteX554" fmla="*/ 1537113 w 11744179"/>
              <a:gd name="connsiteY554" fmla="*/ 3026038 h 3615550"/>
              <a:gd name="connsiteX555" fmla="*/ 1545298 w 11744179"/>
              <a:gd name="connsiteY555" fmla="*/ 3023700 h 3615550"/>
              <a:gd name="connsiteX556" fmla="*/ 1624808 w 11744179"/>
              <a:gd name="connsiteY556" fmla="*/ 3012007 h 3615550"/>
              <a:gd name="connsiteX557" fmla="*/ 1583884 w 11744179"/>
              <a:gd name="connsiteY557" fmla="*/ 3057608 h 3615550"/>
              <a:gd name="connsiteX558" fmla="*/ 1519575 w 11744179"/>
              <a:gd name="connsiteY558" fmla="*/ 3080994 h 3615550"/>
              <a:gd name="connsiteX559" fmla="*/ 1578037 w 11744179"/>
              <a:gd name="connsiteY559" fmla="*/ 3124256 h 3615550"/>
              <a:gd name="connsiteX560" fmla="*/ 1528928 w 11744179"/>
              <a:gd name="connsiteY560" fmla="*/ 3152318 h 3615550"/>
              <a:gd name="connsiteX561" fmla="*/ 1526590 w 11744179"/>
              <a:gd name="connsiteY561" fmla="*/ 3192073 h 3615550"/>
              <a:gd name="connsiteX562" fmla="*/ 1491512 w 11744179"/>
              <a:gd name="connsiteY562" fmla="*/ 3208443 h 3615550"/>
              <a:gd name="connsiteX563" fmla="*/ 1452927 w 11744179"/>
              <a:gd name="connsiteY563" fmla="*/ 3187396 h 3615550"/>
              <a:gd name="connsiteX564" fmla="*/ 1444742 w 11744179"/>
              <a:gd name="connsiteY564" fmla="*/ 3208443 h 3615550"/>
              <a:gd name="connsiteX565" fmla="*/ 1473974 w 11744179"/>
              <a:gd name="connsiteY565" fmla="*/ 3232997 h 3615550"/>
              <a:gd name="connsiteX566" fmla="*/ 1497359 w 11744179"/>
              <a:gd name="connsiteY566" fmla="*/ 3269244 h 3615550"/>
              <a:gd name="connsiteX567" fmla="*/ 1546467 w 11744179"/>
              <a:gd name="connsiteY567" fmla="*/ 3265736 h 3615550"/>
              <a:gd name="connsiteX568" fmla="*/ 1593238 w 11744179"/>
              <a:gd name="connsiteY568" fmla="*/ 3301983 h 3615550"/>
              <a:gd name="connsiteX569" fmla="*/ 1628315 w 11744179"/>
              <a:gd name="connsiteY569" fmla="*/ 3304322 h 3615550"/>
              <a:gd name="connsiteX570" fmla="*/ 1704317 w 11744179"/>
              <a:gd name="connsiteY570" fmla="*/ 3379154 h 3615550"/>
              <a:gd name="connsiteX571" fmla="*/ 1751087 w 11744179"/>
              <a:gd name="connsiteY571" fmla="*/ 3397862 h 3615550"/>
              <a:gd name="connsiteX572" fmla="*/ 1742902 w 11744179"/>
              <a:gd name="connsiteY572" fmla="*/ 3395524 h 3615550"/>
              <a:gd name="connsiteX573" fmla="*/ 1768626 w 11744179"/>
              <a:gd name="connsiteY573" fmla="*/ 3374477 h 3615550"/>
              <a:gd name="connsiteX574" fmla="*/ 1848136 w 11744179"/>
              <a:gd name="connsiteY574" fmla="*/ 3393185 h 3615550"/>
              <a:gd name="connsiteX575" fmla="*/ 1927646 w 11744179"/>
              <a:gd name="connsiteY575" fmla="*/ 3408386 h 3615550"/>
              <a:gd name="connsiteX576" fmla="*/ 1991955 w 11744179"/>
              <a:gd name="connsiteY576" fmla="*/ 3415401 h 3615550"/>
              <a:gd name="connsiteX577" fmla="*/ 2053925 w 11744179"/>
              <a:gd name="connsiteY577" fmla="*/ 3452817 h 3615550"/>
              <a:gd name="connsiteX578" fmla="*/ 2091342 w 11744179"/>
              <a:gd name="connsiteY578" fmla="*/ 3473864 h 3615550"/>
              <a:gd name="connsiteX579" fmla="*/ 2147466 w 11744179"/>
              <a:gd name="connsiteY579" fmla="*/ 3452817 h 3615550"/>
              <a:gd name="connsiteX580" fmla="*/ 2202421 w 11744179"/>
              <a:gd name="connsiteY580" fmla="*/ 3477372 h 3615550"/>
              <a:gd name="connsiteX581" fmla="*/ 2241007 w 11744179"/>
              <a:gd name="connsiteY581" fmla="*/ 3483218 h 3615550"/>
              <a:gd name="connsiteX582" fmla="*/ 2231653 w 11744179"/>
              <a:gd name="connsiteY582" fmla="*/ 3514788 h 3615550"/>
              <a:gd name="connsiteX583" fmla="*/ 2299469 w 11744179"/>
              <a:gd name="connsiteY583" fmla="*/ 3548697 h 3615550"/>
              <a:gd name="connsiteX584" fmla="*/ 2352086 w 11744179"/>
              <a:gd name="connsiteY584" fmla="*/ 3560389 h 3615550"/>
              <a:gd name="connsiteX585" fmla="*/ 2425749 w 11744179"/>
              <a:gd name="connsiteY585" fmla="*/ 3615344 h 3615550"/>
              <a:gd name="connsiteX586" fmla="*/ 2445627 w 11744179"/>
              <a:gd name="connsiteY586" fmla="*/ 3588451 h 3615550"/>
              <a:gd name="connsiteX587" fmla="*/ 2478366 w 11744179"/>
              <a:gd name="connsiteY587" fmla="*/ 3581436 h 3615550"/>
              <a:gd name="connsiteX588" fmla="*/ 2481873 w 11744179"/>
              <a:gd name="connsiteY588" fmla="*/ 3547527 h 3615550"/>
              <a:gd name="connsiteX589" fmla="*/ 2467842 w 11744179"/>
              <a:gd name="connsiteY589" fmla="*/ 3541681 h 3615550"/>
              <a:gd name="connsiteX590" fmla="*/ 2447965 w 11744179"/>
              <a:gd name="connsiteY590" fmla="*/ 3500757 h 3615550"/>
              <a:gd name="connsiteX591" fmla="*/ 2401195 w 11744179"/>
              <a:gd name="connsiteY591" fmla="*/ 3478541 h 3615550"/>
              <a:gd name="connsiteX592" fmla="*/ 2401195 w 11744179"/>
              <a:gd name="connsiteY592" fmla="*/ 3450479 h 3615550"/>
              <a:gd name="connsiteX593" fmla="*/ 2368455 w 11744179"/>
              <a:gd name="connsiteY593" fmla="*/ 3422417 h 3615550"/>
              <a:gd name="connsiteX594" fmla="*/ 2364948 w 11744179"/>
              <a:gd name="connsiteY594" fmla="*/ 3351092 h 3615550"/>
              <a:gd name="connsiteX595" fmla="*/ 2314670 w 11744179"/>
              <a:gd name="connsiteY595" fmla="*/ 3300814 h 3615550"/>
              <a:gd name="connsiteX596" fmla="*/ 2279592 w 11744179"/>
              <a:gd name="connsiteY596" fmla="*/ 3289121 h 3615550"/>
              <a:gd name="connsiteX597" fmla="*/ 2305316 w 11744179"/>
              <a:gd name="connsiteY597" fmla="*/ 3240013 h 3615550"/>
              <a:gd name="connsiteX598" fmla="*/ 2340393 w 11744179"/>
              <a:gd name="connsiteY598" fmla="*/ 3202596 h 3615550"/>
              <a:gd name="connsiteX599" fmla="*/ 2319347 w 11744179"/>
              <a:gd name="connsiteY599" fmla="*/ 3161672 h 3615550"/>
              <a:gd name="connsiteX600" fmla="*/ 2352086 w 11744179"/>
              <a:gd name="connsiteY600" fmla="*/ 3173365 h 3615550"/>
              <a:gd name="connsiteX601" fmla="*/ 2387164 w 11744179"/>
              <a:gd name="connsiteY601" fmla="*/ 3160503 h 3615550"/>
              <a:gd name="connsiteX602" fmla="*/ 2422241 w 11744179"/>
              <a:gd name="connsiteY602" fmla="*/ 3156995 h 3615550"/>
              <a:gd name="connsiteX603" fmla="*/ 2412888 w 11744179"/>
              <a:gd name="connsiteY603" fmla="*/ 3128933 h 3615550"/>
              <a:gd name="connsiteX604" fmla="*/ 2450303 w 11744179"/>
              <a:gd name="connsiteY604" fmla="*/ 3131272 h 3615550"/>
              <a:gd name="connsiteX605" fmla="*/ 2450303 w 11744179"/>
              <a:gd name="connsiteY605" fmla="*/ 3106717 h 3615550"/>
              <a:gd name="connsiteX606" fmla="*/ 2385994 w 11744179"/>
              <a:gd name="connsiteY606" fmla="*/ 3072809 h 3615550"/>
              <a:gd name="connsiteX607" fmla="*/ 2430426 w 11744179"/>
              <a:gd name="connsiteY607" fmla="*/ 3059947 h 3615550"/>
              <a:gd name="connsiteX608" fmla="*/ 2345070 w 11744179"/>
              <a:gd name="connsiteY608" fmla="*/ 2965237 h 3615550"/>
              <a:gd name="connsiteX609" fmla="*/ 2265561 w 11744179"/>
              <a:gd name="connsiteY609" fmla="*/ 2967576 h 3615550"/>
              <a:gd name="connsiteX610" fmla="*/ 2245683 w 11744179"/>
              <a:gd name="connsiteY610" fmla="*/ 2920805 h 3615550"/>
              <a:gd name="connsiteX611" fmla="*/ 2202421 w 11744179"/>
              <a:gd name="connsiteY611" fmla="*/ 2898589 h 3615550"/>
              <a:gd name="connsiteX612" fmla="*/ 2217621 w 11744179"/>
              <a:gd name="connsiteY612" fmla="*/ 2830773 h 3615550"/>
              <a:gd name="connsiteX613" fmla="*/ 2205929 w 11744179"/>
              <a:gd name="connsiteY613" fmla="*/ 2805049 h 3615550"/>
              <a:gd name="connsiteX614" fmla="*/ 2202421 w 11744179"/>
              <a:gd name="connsiteY614" fmla="*/ 2759448 h 3615550"/>
              <a:gd name="connsiteX615" fmla="*/ 2228144 w 11744179"/>
              <a:gd name="connsiteY615" fmla="*/ 2750094 h 3615550"/>
              <a:gd name="connsiteX616" fmla="*/ 2236329 w 11744179"/>
              <a:gd name="connsiteY616" fmla="*/ 2697477 h 3615550"/>
              <a:gd name="connsiteX617" fmla="*/ 2343901 w 11744179"/>
              <a:gd name="connsiteY617" fmla="*/ 2747755 h 3615550"/>
              <a:gd name="connsiteX618" fmla="*/ 2335716 w 11744179"/>
              <a:gd name="connsiteY618" fmla="*/ 2691631 h 3615550"/>
              <a:gd name="connsiteX619" fmla="*/ 2370794 w 11744179"/>
              <a:gd name="connsiteY619" fmla="*/ 2675261 h 3615550"/>
              <a:gd name="connsiteX620" fmla="*/ 2370794 w 11744179"/>
              <a:gd name="connsiteY620" fmla="*/ 2647199 h 3615550"/>
              <a:gd name="connsiteX621" fmla="*/ 2440949 w 11744179"/>
              <a:gd name="connsiteY621" fmla="*/ 2616798 h 3615550"/>
              <a:gd name="connsiteX622" fmla="*/ 2456150 w 11744179"/>
              <a:gd name="connsiteY622" fmla="*/ 2579382 h 3615550"/>
              <a:gd name="connsiteX623" fmla="*/ 2516951 w 11744179"/>
              <a:gd name="connsiteY623" fmla="*/ 2601598 h 3615550"/>
              <a:gd name="connsiteX624" fmla="*/ 2587106 w 11744179"/>
              <a:gd name="connsiteY624" fmla="*/ 2577044 h 3615550"/>
              <a:gd name="connsiteX625" fmla="*/ 2619846 w 11744179"/>
              <a:gd name="connsiteY625" fmla="*/ 2605106 h 3615550"/>
              <a:gd name="connsiteX626" fmla="*/ 2693509 w 11744179"/>
              <a:gd name="connsiteY626" fmla="*/ 2605106 h 3615550"/>
              <a:gd name="connsiteX627" fmla="*/ 2705202 w 11744179"/>
              <a:gd name="connsiteY627" fmla="*/ 2635506 h 3615550"/>
              <a:gd name="connsiteX628" fmla="*/ 2751972 w 11744179"/>
              <a:gd name="connsiteY628" fmla="*/ 2631999 h 3615550"/>
              <a:gd name="connsiteX629" fmla="*/ 2766003 w 11744179"/>
              <a:gd name="connsiteY629" fmla="*/ 2669415 h 3615550"/>
              <a:gd name="connsiteX630" fmla="*/ 2797573 w 11744179"/>
              <a:gd name="connsiteY630" fmla="*/ 2696308 h 3615550"/>
              <a:gd name="connsiteX631" fmla="*/ 2789388 w 11744179"/>
              <a:gd name="connsiteY631" fmla="*/ 2646030 h 3615550"/>
              <a:gd name="connsiteX632" fmla="*/ 2896960 w 11744179"/>
              <a:gd name="connsiteY632" fmla="*/ 2691631 h 3615550"/>
              <a:gd name="connsiteX633" fmla="*/ 2953084 w 11744179"/>
              <a:gd name="connsiteY633" fmla="*/ 2644861 h 3615550"/>
              <a:gd name="connsiteX634" fmla="*/ 3023239 w 11744179"/>
              <a:gd name="connsiteY634" fmla="*/ 2663569 h 3615550"/>
              <a:gd name="connsiteX635" fmla="*/ 3091057 w 11744179"/>
              <a:gd name="connsiteY635" fmla="*/ 2641353 h 3615550"/>
              <a:gd name="connsiteX636" fmla="*/ 3149520 w 11744179"/>
              <a:gd name="connsiteY636" fmla="*/ 2686954 h 3615550"/>
              <a:gd name="connsiteX637" fmla="*/ 3216167 w 11744179"/>
              <a:gd name="connsiteY637" fmla="*/ 2698646 h 3615550"/>
              <a:gd name="connsiteX638" fmla="*/ 3227859 w 11744179"/>
              <a:gd name="connsiteY638" fmla="*/ 2668246 h 3615550"/>
              <a:gd name="connsiteX639" fmla="*/ 3336601 w 11744179"/>
              <a:gd name="connsiteY639" fmla="*/ 2653045 h 3615550"/>
              <a:gd name="connsiteX640" fmla="*/ 3231368 w 11744179"/>
              <a:gd name="connsiteY640" fmla="*/ 2585228 h 3615550"/>
              <a:gd name="connsiteX641" fmla="*/ 3186935 w 11744179"/>
              <a:gd name="connsiteY641" fmla="*/ 2547812 h 3615550"/>
              <a:gd name="connsiteX642" fmla="*/ 3254753 w 11744179"/>
              <a:gd name="connsiteY642" fmla="*/ 2525596 h 3615550"/>
              <a:gd name="connsiteX643" fmla="*/ 3231368 w 11744179"/>
              <a:gd name="connsiteY643" fmla="*/ 2479995 h 3615550"/>
              <a:gd name="connsiteX644" fmla="*/ 3243060 w 11744179"/>
              <a:gd name="connsiteY644" fmla="*/ 2458949 h 3615550"/>
              <a:gd name="connsiteX645" fmla="*/ 3316723 w 11744179"/>
              <a:gd name="connsiteY645" fmla="*/ 2458949 h 3615550"/>
              <a:gd name="connsiteX646" fmla="*/ 3232537 w 11744179"/>
              <a:gd name="connsiteY646" fmla="*/ 2430886 h 3615550"/>
              <a:gd name="connsiteX647" fmla="*/ 3253583 w 11744179"/>
              <a:gd name="connsiteY647" fmla="*/ 2408671 h 3615550"/>
              <a:gd name="connsiteX648" fmla="*/ 3216167 w 11744179"/>
              <a:gd name="connsiteY648" fmla="*/ 2406332 h 3615550"/>
              <a:gd name="connsiteX649" fmla="*/ 3272292 w 11744179"/>
              <a:gd name="connsiteY649" fmla="*/ 2359562 h 3615550"/>
              <a:gd name="connsiteX650" fmla="*/ 3424295 w 11744179"/>
              <a:gd name="connsiteY650" fmla="*/ 2347869 h 3615550"/>
              <a:gd name="connsiteX651" fmla="*/ 3432479 w 11744179"/>
              <a:gd name="connsiteY651" fmla="*/ 2325653 h 3615550"/>
              <a:gd name="connsiteX652" fmla="*/ 3514327 w 11744179"/>
              <a:gd name="connsiteY652" fmla="*/ 2325653 h 3615550"/>
              <a:gd name="connsiteX653" fmla="*/ 3529528 w 11744179"/>
              <a:gd name="connsiteY653" fmla="*/ 2295253 h 3615550"/>
              <a:gd name="connsiteX654" fmla="*/ 3642946 w 11744179"/>
              <a:gd name="connsiteY654" fmla="*/ 2292914 h 3615550"/>
              <a:gd name="connsiteX655" fmla="*/ 3722456 w 11744179"/>
              <a:gd name="connsiteY655" fmla="*/ 2270698 h 3615550"/>
              <a:gd name="connsiteX656" fmla="*/ 3783257 w 11744179"/>
              <a:gd name="connsiteY656" fmla="*/ 2230943 h 3615550"/>
              <a:gd name="connsiteX657" fmla="*/ 3884982 w 11744179"/>
              <a:gd name="connsiteY657" fmla="*/ 2247313 h 3615550"/>
              <a:gd name="connsiteX658" fmla="*/ 3923568 w 11744179"/>
              <a:gd name="connsiteY658" fmla="*/ 2240298 h 3615550"/>
              <a:gd name="connsiteX659" fmla="*/ 3949291 w 11744179"/>
              <a:gd name="connsiteY659" fmla="*/ 2283560 h 3615550"/>
              <a:gd name="connsiteX660" fmla="*/ 3972677 w 11744179"/>
              <a:gd name="connsiteY660" fmla="*/ 2295253 h 3615550"/>
              <a:gd name="connsiteX661" fmla="*/ 3980861 w 11744179"/>
              <a:gd name="connsiteY661" fmla="*/ 2347869 h 3615550"/>
              <a:gd name="connsiteX662" fmla="*/ 4045171 w 11744179"/>
              <a:gd name="connsiteY662" fmla="*/ 2340854 h 3615550"/>
              <a:gd name="connsiteX663" fmla="*/ 4059202 w 11744179"/>
              <a:gd name="connsiteY663" fmla="*/ 2322146 h 3615550"/>
              <a:gd name="connsiteX664" fmla="*/ 4096618 w 11744179"/>
              <a:gd name="connsiteY664" fmla="*/ 2361900 h 3615550"/>
              <a:gd name="connsiteX665" fmla="*/ 4122341 w 11744179"/>
              <a:gd name="connsiteY665" fmla="*/ 2346700 h 3615550"/>
              <a:gd name="connsiteX666" fmla="*/ 4155081 w 11744179"/>
              <a:gd name="connsiteY666" fmla="*/ 2367747 h 3615550"/>
              <a:gd name="connsiteX667" fmla="*/ 4184313 w 11744179"/>
              <a:gd name="connsiteY667" fmla="*/ 2361900 h 3615550"/>
              <a:gd name="connsiteX668" fmla="*/ 4181974 w 11744179"/>
              <a:gd name="connsiteY668" fmla="*/ 2412178 h 3615550"/>
              <a:gd name="connsiteX669" fmla="*/ 4217052 w 11744179"/>
              <a:gd name="connsiteY669" fmla="*/ 2393470 h 3615550"/>
              <a:gd name="connsiteX670" fmla="*/ 4275515 w 11744179"/>
              <a:gd name="connsiteY670" fmla="*/ 2415686 h 3615550"/>
              <a:gd name="connsiteX671" fmla="*/ 4287207 w 11744179"/>
              <a:gd name="connsiteY671" fmla="*/ 2381778 h 3615550"/>
              <a:gd name="connsiteX672" fmla="*/ 4316439 w 11744179"/>
              <a:gd name="connsiteY672" fmla="*/ 2370085 h 3615550"/>
              <a:gd name="connsiteX673" fmla="*/ 4333978 w 11744179"/>
              <a:gd name="connsiteY673" fmla="*/ 2351377 h 3615550"/>
              <a:gd name="connsiteX674" fmla="*/ 4380748 w 11744179"/>
              <a:gd name="connsiteY674" fmla="*/ 2336177 h 3615550"/>
              <a:gd name="connsiteX675" fmla="*/ 4419333 w 11744179"/>
              <a:gd name="connsiteY675" fmla="*/ 2315130 h 3615550"/>
              <a:gd name="connsiteX676" fmla="*/ 4395948 w 11744179"/>
              <a:gd name="connsiteY676" fmla="*/ 2358392 h 3615550"/>
              <a:gd name="connsiteX677" fmla="*/ 4539767 w 11744179"/>
              <a:gd name="connsiteY677" fmla="*/ 2422702 h 3615550"/>
              <a:gd name="connsiteX678" fmla="*/ 4718663 w 11744179"/>
              <a:gd name="connsiteY678" fmla="*/ 2579382 h 3615550"/>
              <a:gd name="connsiteX679" fmla="*/ 4827404 w 11744179"/>
              <a:gd name="connsiteY679" fmla="*/ 2671753 h 3615550"/>
              <a:gd name="connsiteX680" fmla="*/ 4874175 w 11744179"/>
              <a:gd name="connsiteY680" fmla="*/ 2616798 h 3615550"/>
              <a:gd name="connsiteX681" fmla="*/ 4894051 w 11744179"/>
              <a:gd name="connsiteY681" fmla="*/ 2654215 h 3615550"/>
              <a:gd name="connsiteX682" fmla="*/ 4937314 w 11744179"/>
              <a:gd name="connsiteY682" fmla="*/ 2660061 h 3615550"/>
              <a:gd name="connsiteX683" fmla="*/ 4987592 w 11744179"/>
              <a:gd name="connsiteY683" fmla="*/ 2685785 h 3615550"/>
              <a:gd name="connsiteX684" fmla="*/ 5086979 w 11744179"/>
              <a:gd name="connsiteY684" fmla="*/ 2651876 h 3615550"/>
              <a:gd name="connsiteX685" fmla="*/ 5172335 w 11744179"/>
              <a:gd name="connsiteY685" fmla="*/ 2713847 h 3615550"/>
              <a:gd name="connsiteX686" fmla="*/ 5242491 w 11744179"/>
              <a:gd name="connsiteY686" fmla="*/ 2730216 h 3615550"/>
              <a:gd name="connsiteX687" fmla="*/ 5275230 w 11744179"/>
              <a:gd name="connsiteY687" fmla="*/ 2789849 h 3615550"/>
              <a:gd name="connsiteX688" fmla="*/ 5366432 w 11744179"/>
              <a:gd name="connsiteY688" fmla="*/ 2798033 h 3615550"/>
              <a:gd name="connsiteX689" fmla="*/ 5387478 w 11744179"/>
              <a:gd name="connsiteY689" fmla="*/ 2755940 h 3615550"/>
              <a:gd name="connsiteX690" fmla="*/ 5413202 w 11744179"/>
              <a:gd name="connsiteY690" fmla="*/ 2786341 h 3615550"/>
              <a:gd name="connsiteX691" fmla="*/ 5459972 w 11744179"/>
              <a:gd name="connsiteY691" fmla="*/ 2835450 h 3615550"/>
              <a:gd name="connsiteX692" fmla="*/ 5477511 w 11744179"/>
              <a:gd name="connsiteY692" fmla="*/ 2838957 h 3615550"/>
              <a:gd name="connsiteX693" fmla="*/ 5518435 w 11744179"/>
              <a:gd name="connsiteY693" fmla="*/ 2833111 h 3615550"/>
              <a:gd name="connsiteX694" fmla="*/ 5532466 w 11744179"/>
              <a:gd name="connsiteY694" fmla="*/ 2820249 h 3615550"/>
              <a:gd name="connsiteX695" fmla="*/ 5530128 w 11744179"/>
              <a:gd name="connsiteY695" fmla="*/ 2798033 h 3615550"/>
              <a:gd name="connsiteX696" fmla="*/ 5609637 w 11744179"/>
              <a:gd name="connsiteY696" fmla="*/ 2798033 h 3615550"/>
              <a:gd name="connsiteX697" fmla="*/ 5606129 w 11744179"/>
              <a:gd name="connsiteY697" fmla="*/ 2781664 h 3615550"/>
              <a:gd name="connsiteX698" fmla="*/ 5637700 w 11744179"/>
              <a:gd name="connsiteY698" fmla="*/ 2781664 h 3615550"/>
              <a:gd name="connsiteX699" fmla="*/ 5637700 w 11744179"/>
              <a:gd name="connsiteY699" fmla="*/ 2759448 h 3615550"/>
              <a:gd name="connsiteX700" fmla="*/ 5676285 w 11744179"/>
              <a:gd name="connsiteY700" fmla="*/ 2725539 h 3615550"/>
              <a:gd name="connsiteX701" fmla="*/ 5693824 w 11744179"/>
              <a:gd name="connsiteY701" fmla="*/ 2727878 h 3615550"/>
              <a:gd name="connsiteX702" fmla="*/ 5714870 w 11744179"/>
              <a:gd name="connsiteY702" fmla="*/ 2703323 h 3615550"/>
              <a:gd name="connsiteX703" fmla="*/ 5746440 w 11744179"/>
              <a:gd name="connsiteY703" fmla="*/ 2703323 h 3615550"/>
              <a:gd name="connsiteX704" fmla="*/ 5761641 w 11744179"/>
              <a:gd name="connsiteY704" fmla="*/ 2671753 h 3615550"/>
              <a:gd name="connsiteX705" fmla="*/ 5793211 w 11744179"/>
              <a:gd name="connsiteY705" fmla="*/ 2683446 h 3615550"/>
              <a:gd name="connsiteX706" fmla="*/ 5816596 w 11744179"/>
              <a:gd name="connsiteY706" fmla="*/ 2670584 h 3615550"/>
              <a:gd name="connsiteX707" fmla="*/ 5822442 w 11744179"/>
              <a:gd name="connsiteY707" fmla="*/ 2679938 h 3615550"/>
              <a:gd name="connsiteX708" fmla="*/ 5859858 w 11744179"/>
              <a:gd name="connsiteY708" fmla="*/ 2679938 h 3615550"/>
              <a:gd name="connsiteX709" fmla="*/ 5869212 w 11744179"/>
              <a:gd name="connsiteY709" fmla="*/ 2700985 h 3615550"/>
              <a:gd name="connsiteX710" fmla="*/ 5968599 w 11744179"/>
              <a:gd name="connsiteY710" fmla="*/ 2693969 h 3615550"/>
              <a:gd name="connsiteX711" fmla="*/ 5995492 w 11744179"/>
              <a:gd name="connsiteY711" fmla="*/ 2731386 h 3615550"/>
              <a:gd name="connsiteX712" fmla="*/ 6056294 w 11744179"/>
              <a:gd name="connsiteY712" fmla="*/ 2740740 h 3615550"/>
              <a:gd name="connsiteX713" fmla="*/ 6059801 w 11744179"/>
              <a:gd name="connsiteY713" fmla="*/ 2757109 h 3615550"/>
              <a:gd name="connsiteX714" fmla="*/ 6097218 w 11744179"/>
              <a:gd name="connsiteY714" fmla="*/ 2751263 h 3615550"/>
              <a:gd name="connsiteX715" fmla="*/ 6100725 w 11744179"/>
              <a:gd name="connsiteY715" fmla="*/ 2760617 h 3615550"/>
              <a:gd name="connsiteX716" fmla="*/ 6126449 w 11744179"/>
              <a:gd name="connsiteY716" fmla="*/ 2747755 h 3615550"/>
              <a:gd name="connsiteX717" fmla="*/ 6165034 w 11744179"/>
              <a:gd name="connsiteY717" fmla="*/ 2747755 h 3615550"/>
              <a:gd name="connsiteX718" fmla="*/ 6167373 w 11744179"/>
              <a:gd name="connsiteY718" fmla="*/ 2762956 h 3615550"/>
              <a:gd name="connsiteX719" fmla="*/ 6225836 w 11744179"/>
              <a:gd name="connsiteY719" fmla="*/ 2759448 h 3615550"/>
              <a:gd name="connsiteX720" fmla="*/ 6246882 w 11744179"/>
              <a:gd name="connsiteY720" fmla="*/ 2774648 h 3615550"/>
              <a:gd name="connsiteX721" fmla="*/ 6276114 w 11744179"/>
              <a:gd name="connsiteY721" fmla="*/ 2746586 h 3615550"/>
              <a:gd name="connsiteX722" fmla="*/ 6299499 w 11744179"/>
              <a:gd name="connsiteY722" fmla="*/ 2731386 h 3615550"/>
              <a:gd name="connsiteX723" fmla="*/ 6270268 w 11744179"/>
              <a:gd name="connsiteY723" fmla="*/ 2697477 h 3615550"/>
              <a:gd name="connsiteX724" fmla="*/ 6238697 w 11744179"/>
              <a:gd name="connsiteY724" fmla="*/ 2651876 h 3615550"/>
              <a:gd name="connsiteX725" fmla="*/ 6230513 w 11744179"/>
              <a:gd name="connsiteY725" fmla="*/ 2624983 h 3615550"/>
              <a:gd name="connsiteX726" fmla="*/ 6218821 w 11744179"/>
              <a:gd name="connsiteY726" fmla="*/ 2608614 h 3615550"/>
              <a:gd name="connsiteX727" fmla="*/ 6239867 w 11744179"/>
              <a:gd name="connsiteY727" fmla="*/ 2601598 h 3615550"/>
              <a:gd name="connsiteX728" fmla="*/ 6236359 w 11744179"/>
              <a:gd name="connsiteY728" fmla="*/ 2580551 h 3615550"/>
              <a:gd name="connsiteX729" fmla="*/ 6253898 w 11744179"/>
              <a:gd name="connsiteY729" fmla="*/ 2573536 h 3615550"/>
              <a:gd name="connsiteX730" fmla="*/ 6262083 w 11744179"/>
              <a:gd name="connsiteY730" fmla="*/ 2539627 h 3615550"/>
              <a:gd name="connsiteX731" fmla="*/ 6279621 w 11744179"/>
              <a:gd name="connsiteY731" fmla="*/ 2543135 h 3615550"/>
              <a:gd name="connsiteX732" fmla="*/ 6359132 w 11744179"/>
              <a:gd name="connsiteY732" fmla="*/ 2579382 h 3615550"/>
              <a:gd name="connsiteX733" fmla="*/ 6432795 w 11744179"/>
              <a:gd name="connsiteY733" fmla="*/ 2581721 h 3615550"/>
              <a:gd name="connsiteX734" fmla="*/ 6488919 w 11744179"/>
              <a:gd name="connsiteY734" fmla="*/ 2612121 h 3615550"/>
              <a:gd name="connsiteX735" fmla="*/ 6549720 w 11744179"/>
              <a:gd name="connsiteY735" fmla="*/ 2612121 h 3615550"/>
              <a:gd name="connsiteX736" fmla="*/ 6610522 w 11744179"/>
              <a:gd name="connsiteY736" fmla="*/ 2696308 h 3615550"/>
              <a:gd name="connsiteX737" fmla="*/ 6639753 w 11744179"/>
              <a:gd name="connsiteY737" fmla="*/ 2690462 h 3615550"/>
              <a:gd name="connsiteX738" fmla="*/ 6663138 w 11744179"/>
              <a:gd name="connsiteY738" fmla="*/ 2720862 h 3615550"/>
              <a:gd name="connsiteX739" fmla="*/ 6695878 w 11744179"/>
              <a:gd name="connsiteY739" fmla="*/ 2718524 h 3615550"/>
              <a:gd name="connsiteX740" fmla="*/ 6754340 w 11744179"/>
              <a:gd name="connsiteY740" fmla="*/ 2734893 h 3615550"/>
              <a:gd name="connsiteX741" fmla="*/ 6871266 w 11744179"/>
              <a:gd name="connsiteY741" fmla="*/ 2703323 h 3615550"/>
              <a:gd name="connsiteX742" fmla="*/ 6932068 w 11744179"/>
              <a:gd name="connsiteY742" fmla="*/ 2722032 h 3615550"/>
              <a:gd name="connsiteX743" fmla="*/ 6984684 w 11744179"/>
              <a:gd name="connsiteY743" fmla="*/ 2716185 h 3615550"/>
              <a:gd name="connsiteX744" fmla="*/ 7029116 w 11744179"/>
              <a:gd name="connsiteY744" fmla="*/ 2752432 h 3615550"/>
              <a:gd name="connsiteX745" fmla="*/ 7095764 w 11744179"/>
              <a:gd name="connsiteY745" fmla="*/ 2754771 h 3615550"/>
              <a:gd name="connsiteX746" fmla="*/ 7122656 w 11744179"/>
              <a:gd name="connsiteY746" fmla="*/ 2791018 h 3615550"/>
              <a:gd name="connsiteX747" fmla="*/ 7149549 w 11744179"/>
              <a:gd name="connsiteY747" fmla="*/ 2794526 h 3615550"/>
              <a:gd name="connsiteX748" fmla="*/ 7178781 w 11744179"/>
              <a:gd name="connsiteY748" fmla="*/ 2819080 h 3615550"/>
              <a:gd name="connsiteX749" fmla="*/ 7237244 w 11744179"/>
              <a:gd name="connsiteY749" fmla="*/ 2816741 h 3615550"/>
              <a:gd name="connsiteX750" fmla="*/ 7257121 w 11744179"/>
              <a:gd name="connsiteY750" fmla="*/ 2828434 h 3615550"/>
              <a:gd name="connsiteX751" fmla="*/ 7309738 w 11744179"/>
              <a:gd name="connsiteY751" fmla="*/ 2834280 h 3615550"/>
              <a:gd name="connsiteX752" fmla="*/ 7341308 w 11744179"/>
              <a:gd name="connsiteY752" fmla="*/ 2824926 h 3615550"/>
              <a:gd name="connsiteX753" fmla="*/ 7374047 w 11744179"/>
              <a:gd name="connsiteY753" fmla="*/ 2834280 h 3615550"/>
              <a:gd name="connsiteX754" fmla="*/ 7397432 w 11744179"/>
              <a:gd name="connsiteY754" fmla="*/ 2809726 h 3615550"/>
              <a:gd name="connsiteX755" fmla="*/ 7447710 w 11744179"/>
              <a:gd name="connsiteY755" fmla="*/ 2807387 h 3615550"/>
              <a:gd name="connsiteX756" fmla="*/ 7467587 w 11744179"/>
              <a:gd name="connsiteY756" fmla="*/ 2798033 h 3615550"/>
              <a:gd name="connsiteX757" fmla="*/ 7510850 w 11744179"/>
              <a:gd name="connsiteY757" fmla="*/ 2795695 h 3615550"/>
              <a:gd name="connsiteX758" fmla="*/ 7524881 w 11744179"/>
              <a:gd name="connsiteY758" fmla="*/ 2767633 h 3615550"/>
              <a:gd name="connsiteX759" fmla="*/ 7569313 w 11744179"/>
              <a:gd name="connsiteY759" fmla="*/ 2724370 h 3615550"/>
              <a:gd name="connsiteX760" fmla="*/ 7639468 w 11744179"/>
              <a:gd name="connsiteY760" fmla="*/ 2731386 h 3615550"/>
              <a:gd name="connsiteX761" fmla="*/ 7703778 w 11744179"/>
              <a:gd name="connsiteY761" fmla="*/ 2761786 h 3615550"/>
              <a:gd name="connsiteX762" fmla="*/ 7742362 w 11744179"/>
              <a:gd name="connsiteY762" fmla="*/ 2748925 h 3615550"/>
              <a:gd name="connsiteX763" fmla="*/ 7777440 w 11744179"/>
              <a:gd name="connsiteY763" fmla="*/ 2754771 h 3615550"/>
              <a:gd name="connsiteX764" fmla="*/ 7798487 w 11744179"/>
              <a:gd name="connsiteY764" fmla="*/ 2760617 h 3615550"/>
              <a:gd name="connsiteX765" fmla="*/ 7842919 w 11744179"/>
              <a:gd name="connsiteY765" fmla="*/ 2787510 h 3615550"/>
              <a:gd name="connsiteX766" fmla="*/ 7889690 w 11744179"/>
              <a:gd name="connsiteY766" fmla="*/ 2789849 h 3615550"/>
              <a:gd name="connsiteX767" fmla="*/ 7915413 w 11744179"/>
              <a:gd name="connsiteY767" fmla="*/ 2799202 h 3615550"/>
              <a:gd name="connsiteX768" fmla="*/ 7942306 w 11744179"/>
              <a:gd name="connsiteY768" fmla="*/ 2758278 h 3615550"/>
              <a:gd name="connsiteX769" fmla="*/ 7989077 w 11744179"/>
              <a:gd name="connsiteY769" fmla="*/ 2752432 h 3615550"/>
              <a:gd name="connsiteX770" fmla="*/ 7968029 w 11744179"/>
              <a:gd name="connsiteY770" fmla="*/ 2718524 h 3615550"/>
              <a:gd name="connsiteX771" fmla="*/ 7965692 w 11744179"/>
              <a:gd name="connsiteY771" fmla="*/ 2671753 h 3615550"/>
              <a:gd name="connsiteX772" fmla="*/ 7965692 w 11744179"/>
              <a:gd name="connsiteY772" fmla="*/ 2635506 h 3615550"/>
              <a:gd name="connsiteX773" fmla="*/ 7959845 w 11744179"/>
              <a:gd name="connsiteY773" fmla="*/ 2585228 h 3615550"/>
              <a:gd name="connsiteX774" fmla="*/ 7989077 w 11744179"/>
              <a:gd name="connsiteY774" fmla="*/ 2547812 h 3615550"/>
              <a:gd name="connsiteX775" fmla="*/ 7938798 w 11744179"/>
              <a:gd name="connsiteY775" fmla="*/ 2508057 h 3615550"/>
              <a:gd name="connsiteX776" fmla="*/ 7886181 w 11744179"/>
              <a:gd name="connsiteY776" fmla="*/ 2498703 h 3615550"/>
              <a:gd name="connsiteX777" fmla="*/ 7900212 w 11744179"/>
              <a:gd name="connsiteY777" fmla="*/ 2464795 h 3615550"/>
              <a:gd name="connsiteX778" fmla="*/ 7938798 w 11744179"/>
              <a:gd name="connsiteY778" fmla="*/ 2427379 h 3615550"/>
              <a:gd name="connsiteX779" fmla="*/ 7985568 w 11744179"/>
              <a:gd name="connsiteY779" fmla="*/ 2421532 h 3615550"/>
              <a:gd name="connsiteX780" fmla="*/ 7993753 w 11744179"/>
              <a:gd name="connsiteY780" fmla="*/ 2406332 h 3615550"/>
              <a:gd name="connsiteX781" fmla="*/ 8048709 w 11744179"/>
              <a:gd name="connsiteY781" fmla="*/ 2409840 h 3615550"/>
              <a:gd name="connsiteX782" fmla="*/ 8116525 w 11744179"/>
              <a:gd name="connsiteY782" fmla="*/ 2396978 h 3615550"/>
              <a:gd name="connsiteX783" fmla="*/ 8165634 w 11744179"/>
              <a:gd name="connsiteY783" fmla="*/ 2421532 h 3615550"/>
              <a:gd name="connsiteX784" fmla="*/ 8215911 w 11744179"/>
              <a:gd name="connsiteY784" fmla="*/ 2453102 h 3615550"/>
              <a:gd name="connsiteX785" fmla="*/ 8245143 w 11744179"/>
              <a:gd name="connsiteY785" fmla="*/ 2447256 h 3615550"/>
              <a:gd name="connsiteX786" fmla="*/ 8295422 w 11744179"/>
              <a:gd name="connsiteY786" fmla="*/ 2450764 h 3615550"/>
              <a:gd name="connsiteX787" fmla="*/ 8350376 w 11744179"/>
              <a:gd name="connsiteY787" fmla="*/ 2478826 h 3615550"/>
              <a:gd name="connsiteX788" fmla="*/ 8353884 w 11744179"/>
              <a:gd name="connsiteY788" fmla="*/ 2495196 h 3615550"/>
              <a:gd name="connsiteX789" fmla="*/ 8398317 w 11744179"/>
              <a:gd name="connsiteY789" fmla="*/ 2520919 h 3615550"/>
              <a:gd name="connsiteX790" fmla="*/ 8436901 w 11744179"/>
              <a:gd name="connsiteY790" fmla="*/ 2537289 h 3615550"/>
              <a:gd name="connsiteX791" fmla="*/ 8442747 w 11744179"/>
              <a:gd name="connsiteY791" fmla="*/ 2573536 h 3615550"/>
              <a:gd name="connsiteX792" fmla="*/ 8504719 w 11744179"/>
              <a:gd name="connsiteY792" fmla="*/ 2605106 h 3615550"/>
              <a:gd name="connsiteX793" fmla="*/ 8525764 w 11744179"/>
              <a:gd name="connsiteY793" fmla="*/ 2646030 h 3615550"/>
              <a:gd name="connsiteX794" fmla="*/ 8586567 w 11744179"/>
              <a:gd name="connsiteY794" fmla="*/ 2667077 h 3615550"/>
              <a:gd name="connsiteX795" fmla="*/ 8641521 w 11744179"/>
              <a:gd name="connsiteY795" fmla="*/ 2729047 h 3615550"/>
              <a:gd name="connsiteX796" fmla="*/ 8655553 w 11744179"/>
              <a:gd name="connsiteY796" fmla="*/ 2729047 h 3615550"/>
              <a:gd name="connsiteX797" fmla="*/ 8663737 w 11744179"/>
              <a:gd name="connsiteY797" fmla="*/ 2759448 h 3615550"/>
              <a:gd name="connsiteX798" fmla="*/ 8716354 w 11744179"/>
              <a:gd name="connsiteY798" fmla="*/ 2787510 h 3615550"/>
              <a:gd name="connsiteX799" fmla="*/ 8784171 w 11744179"/>
              <a:gd name="connsiteY799" fmla="*/ 2791018 h 3615550"/>
              <a:gd name="connsiteX800" fmla="*/ 8834449 w 11744179"/>
              <a:gd name="connsiteY800" fmla="*/ 2817911 h 3615550"/>
              <a:gd name="connsiteX801" fmla="*/ 8857834 w 11744179"/>
              <a:gd name="connsiteY801" fmla="*/ 2805049 h 3615550"/>
              <a:gd name="connsiteX802" fmla="*/ 8939682 w 11744179"/>
              <a:gd name="connsiteY802" fmla="*/ 2857665 h 3615550"/>
              <a:gd name="connsiteX803" fmla="*/ 8986452 w 11744179"/>
              <a:gd name="connsiteY803" fmla="*/ 2857665 h 3615550"/>
              <a:gd name="connsiteX804" fmla="*/ 9003991 w 11744179"/>
              <a:gd name="connsiteY804" fmla="*/ 2893912 h 3615550"/>
              <a:gd name="connsiteX805" fmla="*/ 9041408 w 11744179"/>
              <a:gd name="connsiteY805" fmla="*/ 2909113 h 3615550"/>
              <a:gd name="connsiteX806" fmla="*/ 9049592 w 11744179"/>
              <a:gd name="connsiteY806" fmla="*/ 2937175 h 3615550"/>
              <a:gd name="connsiteX807" fmla="*/ 9098701 w 11744179"/>
              <a:gd name="connsiteY807" fmla="*/ 2974591 h 3615550"/>
              <a:gd name="connsiteX808" fmla="*/ 9131440 w 11744179"/>
              <a:gd name="connsiteY808" fmla="*/ 2967576 h 3615550"/>
              <a:gd name="connsiteX809" fmla="*/ 9146641 w 11744179"/>
              <a:gd name="connsiteY809" fmla="*/ 2986284 h 3615550"/>
              <a:gd name="connsiteX810" fmla="*/ 9172364 w 11744179"/>
              <a:gd name="connsiteY810" fmla="*/ 2983945 h 3615550"/>
              <a:gd name="connsiteX811" fmla="*/ 9172364 w 11744179"/>
              <a:gd name="connsiteY811" fmla="*/ 2971083 h 3615550"/>
              <a:gd name="connsiteX812" fmla="*/ 9209780 w 11744179"/>
              <a:gd name="connsiteY812" fmla="*/ 2974591 h 3615550"/>
              <a:gd name="connsiteX813" fmla="*/ 9217966 w 11744179"/>
              <a:gd name="connsiteY813" fmla="*/ 2944190 h 3615550"/>
              <a:gd name="connsiteX814" fmla="*/ 9278767 w 11744179"/>
              <a:gd name="connsiteY814" fmla="*/ 2936006 h 3615550"/>
              <a:gd name="connsiteX815" fmla="*/ 9288121 w 11744179"/>
              <a:gd name="connsiteY815" fmla="*/ 2910282 h 3615550"/>
              <a:gd name="connsiteX816" fmla="*/ 9355937 w 11744179"/>
              <a:gd name="connsiteY816" fmla="*/ 2913790 h 3615550"/>
              <a:gd name="connsiteX817" fmla="*/ 9364123 w 11744179"/>
              <a:gd name="connsiteY817" fmla="*/ 2953545 h 3615550"/>
              <a:gd name="connsiteX818" fmla="*/ 9399201 w 11744179"/>
              <a:gd name="connsiteY818" fmla="*/ 2968745 h 3615550"/>
              <a:gd name="connsiteX819" fmla="*/ 9399201 w 11744179"/>
              <a:gd name="connsiteY819" fmla="*/ 3006161 h 3615550"/>
              <a:gd name="connsiteX820" fmla="*/ 9375815 w 11744179"/>
              <a:gd name="connsiteY820" fmla="*/ 3015515 h 3615550"/>
              <a:gd name="connsiteX821" fmla="*/ 9391015 w 11744179"/>
              <a:gd name="connsiteY821" fmla="*/ 3034223 h 3615550"/>
              <a:gd name="connsiteX822" fmla="*/ 9391015 w 11744179"/>
              <a:gd name="connsiteY822" fmla="*/ 3056439 h 3615550"/>
              <a:gd name="connsiteX823" fmla="*/ 9405047 w 11744179"/>
              <a:gd name="connsiteY823" fmla="*/ 3075147 h 3615550"/>
              <a:gd name="connsiteX824" fmla="*/ 9405047 w 11744179"/>
              <a:gd name="connsiteY824" fmla="*/ 3099702 h 3615550"/>
              <a:gd name="connsiteX825" fmla="*/ 9426093 w 11744179"/>
              <a:gd name="connsiteY825" fmla="*/ 3112564 h 3615550"/>
              <a:gd name="connsiteX826" fmla="*/ 9420246 w 11744179"/>
              <a:gd name="connsiteY826" fmla="*/ 3144133 h 3615550"/>
              <a:gd name="connsiteX827" fmla="*/ 9426093 w 11744179"/>
              <a:gd name="connsiteY827" fmla="*/ 3175704 h 3615550"/>
              <a:gd name="connsiteX828" fmla="*/ 9412062 w 11744179"/>
              <a:gd name="connsiteY828" fmla="*/ 3206104 h 3615550"/>
              <a:gd name="connsiteX829" fmla="*/ 9412062 w 11744179"/>
              <a:gd name="connsiteY829" fmla="*/ 3242351 h 3615550"/>
              <a:gd name="connsiteX830" fmla="*/ 9306829 w 11744179"/>
              <a:gd name="connsiteY830" fmla="*/ 3220135 h 3615550"/>
              <a:gd name="connsiteX831" fmla="*/ 9304491 w 11744179"/>
              <a:gd name="connsiteY831" fmla="*/ 3250536 h 3615550"/>
              <a:gd name="connsiteX832" fmla="*/ 9269413 w 11744179"/>
              <a:gd name="connsiteY832" fmla="*/ 3262228 h 3615550"/>
              <a:gd name="connsiteX833" fmla="*/ 9319691 w 11744179"/>
              <a:gd name="connsiteY833" fmla="*/ 3307829 h 3615550"/>
              <a:gd name="connsiteX834" fmla="*/ 9358277 w 11744179"/>
              <a:gd name="connsiteY834" fmla="*/ 3379154 h 3615550"/>
              <a:gd name="connsiteX835" fmla="*/ 9384000 w 11744179"/>
              <a:gd name="connsiteY835" fmla="*/ 3410724 h 3615550"/>
              <a:gd name="connsiteX836" fmla="*/ 9386339 w 11744179"/>
              <a:gd name="connsiteY836" fmla="*/ 3453987 h 3615550"/>
              <a:gd name="connsiteX837" fmla="*/ 9353599 w 11744179"/>
              <a:gd name="connsiteY837" fmla="*/ 3446971 h 3615550"/>
              <a:gd name="connsiteX838" fmla="*/ 9339569 w 11744179"/>
              <a:gd name="connsiteY838" fmla="*/ 3480880 h 3615550"/>
              <a:gd name="connsiteX839" fmla="*/ 9376984 w 11744179"/>
              <a:gd name="connsiteY839" fmla="*/ 3492572 h 3615550"/>
              <a:gd name="connsiteX840" fmla="*/ 9421417 w 11744179"/>
              <a:gd name="connsiteY840" fmla="*/ 3494911 h 3615550"/>
              <a:gd name="connsiteX841" fmla="*/ 9427263 w 11744179"/>
              <a:gd name="connsiteY841" fmla="*/ 3410724 h 3615550"/>
              <a:gd name="connsiteX842" fmla="*/ 9458832 w 11744179"/>
              <a:gd name="connsiteY842" fmla="*/ 3427094 h 3615550"/>
              <a:gd name="connsiteX843" fmla="*/ 9476371 w 11744179"/>
              <a:gd name="connsiteY843" fmla="*/ 3411893 h 3615550"/>
              <a:gd name="connsiteX844" fmla="*/ 9523142 w 11744179"/>
              <a:gd name="connsiteY844" fmla="*/ 3468018 h 3615550"/>
              <a:gd name="connsiteX845" fmla="*/ 9575758 w 11744179"/>
              <a:gd name="connsiteY845" fmla="*/ 3452817 h 3615550"/>
              <a:gd name="connsiteX846" fmla="*/ 9575758 w 11744179"/>
              <a:gd name="connsiteY846" fmla="*/ 3475033 h 3615550"/>
              <a:gd name="connsiteX847" fmla="*/ 9686838 w 11744179"/>
              <a:gd name="connsiteY847" fmla="*/ 3400201 h 3615550"/>
              <a:gd name="connsiteX848" fmla="*/ 9696192 w 11744179"/>
              <a:gd name="connsiteY848" fmla="*/ 3310168 h 3615550"/>
              <a:gd name="connsiteX849" fmla="*/ 9723084 w 11744179"/>
              <a:gd name="connsiteY849" fmla="*/ 3297306 h 3615550"/>
              <a:gd name="connsiteX850" fmla="*/ 9737116 w 11744179"/>
              <a:gd name="connsiteY850" fmla="*/ 3202596 h 3615550"/>
              <a:gd name="connsiteX851" fmla="*/ 9762839 w 11744179"/>
              <a:gd name="connsiteY851" fmla="*/ 3113733 h 3615550"/>
              <a:gd name="connsiteX852" fmla="*/ 9745301 w 11744179"/>
              <a:gd name="connsiteY852" fmla="*/ 3033054 h 3615550"/>
              <a:gd name="connsiteX853" fmla="*/ 9772194 w 11744179"/>
              <a:gd name="connsiteY853" fmla="*/ 2982776 h 3615550"/>
              <a:gd name="connsiteX854" fmla="*/ 9756993 w 11744179"/>
              <a:gd name="connsiteY854" fmla="*/ 2954714 h 3615550"/>
              <a:gd name="connsiteX855" fmla="*/ 9782716 w 11744179"/>
              <a:gd name="connsiteY855" fmla="*/ 2892743 h 3615550"/>
              <a:gd name="connsiteX856" fmla="*/ 9751147 w 11744179"/>
              <a:gd name="connsiteY856" fmla="*/ 2824926 h 3615550"/>
              <a:gd name="connsiteX857" fmla="*/ 9721915 w 11744179"/>
              <a:gd name="connsiteY857" fmla="*/ 2766463 h 3615550"/>
              <a:gd name="connsiteX858" fmla="*/ 9698530 w 11744179"/>
              <a:gd name="connsiteY858" fmla="*/ 2753601 h 3615550"/>
              <a:gd name="connsiteX859" fmla="*/ 9706714 w 11744179"/>
              <a:gd name="connsiteY859" fmla="*/ 2740740 h 3615550"/>
              <a:gd name="connsiteX860" fmla="*/ 9657606 w 11744179"/>
              <a:gd name="connsiteY860" fmla="*/ 2697477 h 3615550"/>
              <a:gd name="connsiteX861" fmla="*/ 9642405 w 11744179"/>
              <a:gd name="connsiteY861" fmla="*/ 2647199 h 3615550"/>
              <a:gd name="connsiteX862" fmla="*/ 9624866 w 11744179"/>
              <a:gd name="connsiteY862" fmla="*/ 2635506 h 3615550"/>
              <a:gd name="connsiteX863" fmla="*/ 9624866 w 11744179"/>
              <a:gd name="connsiteY863" fmla="*/ 2561843 h 3615550"/>
              <a:gd name="connsiteX864" fmla="*/ 9601481 w 11744179"/>
              <a:gd name="connsiteY864" fmla="*/ 2531443 h 3615550"/>
              <a:gd name="connsiteX865" fmla="*/ 9578096 w 11744179"/>
              <a:gd name="connsiteY865" fmla="*/ 2524427 h 3615550"/>
              <a:gd name="connsiteX866" fmla="*/ 9557050 w 11744179"/>
              <a:gd name="connsiteY866" fmla="*/ 2488180 h 3615550"/>
              <a:gd name="connsiteX867" fmla="*/ 9510280 w 11744179"/>
              <a:gd name="connsiteY867" fmla="*/ 2463626 h 3615550"/>
              <a:gd name="connsiteX868" fmla="*/ 9483387 w 11744179"/>
              <a:gd name="connsiteY868" fmla="*/ 2456610 h 3615550"/>
              <a:gd name="connsiteX869" fmla="*/ 9477540 w 11744179"/>
              <a:gd name="connsiteY869" fmla="*/ 2440240 h 3615550"/>
              <a:gd name="connsiteX870" fmla="*/ 9538343 w 11744179"/>
              <a:gd name="connsiteY870" fmla="*/ 2453102 h 3615550"/>
              <a:gd name="connsiteX871" fmla="*/ 9503265 w 11744179"/>
              <a:gd name="connsiteY871" fmla="*/ 2430886 h 3615550"/>
              <a:gd name="connsiteX872" fmla="*/ 9395692 w 11744179"/>
              <a:gd name="connsiteY872" fmla="*/ 2381778 h 3615550"/>
              <a:gd name="connsiteX873" fmla="*/ 9325537 w 11744179"/>
              <a:gd name="connsiteY873" fmla="*/ 2340854 h 3615550"/>
              <a:gd name="connsiteX874" fmla="*/ 9282275 w 11744179"/>
              <a:gd name="connsiteY874" fmla="*/ 2350208 h 3615550"/>
              <a:gd name="connsiteX875" fmla="*/ 9231996 w 11744179"/>
              <a:gd name="connsiteY875" fmla="*/ 2337346 h 3615550"/>
              <a:gd name="connsiteX876" fmla="*/ 9281106 w 11744179"/>
              <a:gd name="connsiteY876" fmla="*/ 2389962 h 3615550"/>
              <a:gd name="connsiteX877" fmla="*/ 9272920 w 11744179"/>
              <a:gd name="connsiteY877" fmla="*/ 2421532 h 3615550"/>
              <a:gd name="connsiteX878" fmla="*/ 9257721 w 11744179"/>
              <a:gd name="connsiteY878" fmla="*/ 2418025 h 3615550"/>
              <a:gd name="connsiteX879" fmla="*/ 9255381 w 11744179"/>
              <a:gd name="connsiteY879" fmla="*/ 2380608 h 3615550"/>
              <a:gd name="connsiteX880" fmla="*/ 9235505 w 11744179"/>
              <a:gd name="connsiteY880" fmla="*/ 2367747 h 3615550"/>
              <a:gd name="connsiteX881" fmla="*/ 9231996 w 11744179"/>
              <a:gd name="connsiteY881" fmla="*/ 2403994 h 3615550"/>
              <a:gd name="connsiteX882" fmla="*/ 9175873 w 11744179"/>
              <a:gd name="connsiteY882" fmla="*/ 2407501 h 3615550"/>
              <a:gd name="connsiteX883" fmla="*/ 9179380 w 11744179"/>
              <a:gd name="connsiteY883" fmla="*/ 2377101 h 3615550"/>
              <a:gd name="connsiteX884" fmla="*/ 9144302 w 11744179"/>
              <a:gd name="connsiteY884" fmla="*/ 2370085 h 3615550"/>
              <a:gd name="connsiteX885" fmla="*/ 9134949 w 11744179"/>
              <a:gd name="connsiteY885" fmla="*/ 2382947 h 3615550"/>
              <a:gd name="connsiteX886" fmla="*/ 9105717 w 11744179"/>
              <a:gd name="connsiteY886" fmla="*/ 2385285 h 3615550"/>
              <a:gd name="connsiteX887" fmla="*/ 9088178 w 11744179"/>
              <a:gd name="connsiteY887" fmla="*/ 2338515 h 3615550"/>
              <a:gd name="connsiteX888" fmla="*/ 9079993 w 11744179"/>
              <a:gd name="connsiteY888" fmla="*/ 2336177 h 3615550"/>
              <a:gd name="connsiteX889" fmla="*/ 9064793 w 11744179"/>
              <a:gd name="connsiteY889" fmla="*/ 2311622 h 3615550"/>
              <a:gd name="connsiteX890" fmla="*/ 8971253 w 11744179"/>
              <a:gd name="connsiteY890" fmla="*/ 2315130 h 3615550"/>
              <a:gd name="connsiteX891" fmla="*/ 8959560 w 11744179"/>
              <a:gd name="connsiteY891" fmla="*/ 2303437 h 3615550"/>
              <a:gd name="connsiteX892" fmla="*/ 8909281 w 11744179"/>
              <a:gd name="connsiteY892" fmla="*/ 2278883 h 3615550"/>
              <a:gd name="connsiteX893" fmla="*/ 8952543 w 11744179"/>
              <a:gd name="connsiteY893" fmla="*/ 2242636 h 3615550"/>
              <a:gd name="connsiteX894" fmla="*/ 8952543 w 11744179"/>
              <a:gd name="connsiteY894" fmla="*/ 2212235 h 3615550"/>
              <a:gd name="connsiteX895" fmla="*/ 8991129 w 11744179"/>
              <a:gd name="connsiteY895" fmla="*/ 2190019 h 3615550"/>
              <a:gd name="connsiteX896" fmla="*/ 9012177 w 11744179"/>
              <a:gd name="connsiteY896" fmla="*/ 2140911 h 3615550"/>
              <a:gd name="connsiteX897" fmla="*/ 8992298 w 11744179"/>
              <a:gd name="connsiteY897" fmla="*/ 2124541 h 3615550"/>
              <a:gd name="connsiteX898" fmla="*/ 9006330 w 11744179"/>
              <a:gd name="connsiteY898" fmla="*/ 2099987 h 3615550"/>
              <a:gd name="connsiteX899" fmla="*/ 8992298 w 11744179"/>
              <a:gd name="connsiteY899" fmla="*/ 2081278 h 3615550"/>
              <a:gd name="connsiteX900" fmla="*/ 9019192 w 11744179"/>
              <a:gd name="connsiteY900" fmla="*/ 2060232 h 3615550"/>
              <a:gd name="connsiteX901" fmla="*/ 9046084 w 11744179"/>
              <a:gd name="connsiteY901" fmla="*/ 2054385 h 3615550"/>
              <a:gd name="connsiteX902" fmla="*/ 9034391 w 11744179"/>
              <a:gd name="connsiteY902" fmla="*/ 2013461 h 3615550"/>
              <a:gd name="connsiteX903" fmla="*/ 9063623 w 11744179"/>
              <a:gd name="connsiteY903" fmla="*/ 2004107 h 3615550"/>
              <a:gd name="connsiteX904" fmla="*/ 9028545 w 11744179"/>
              <a:gd name="connsiteY904" fmla="*/ 1960845 h 3615550"/>
              <a:gd name="connsiteX905" fmla="*/ 9071809 w 11744179"/>
              <a:gd name="connsiteY905" fmla="*/ 1944475 h 3615550"/>
              <a:gd name="connsiteX906" fmla="*/ 9089347 w 11744179"/>
              <a:gd name="connsiteY906" fmla="*/ 1869643 h 3615550"/>
              <a:gd name="connsiteX907" fmla="*/ 9132609 w 11744179"/>
              <a:gd name="connsiteY907" fmla="*/ 1848596 h 3615550"/>
              <a:gd name="connsiteX908" fmla="*/ 9205104 w 11744179"/>
              <a:gd name="connsiteY908" fmla="*/ 1854442 h 3615550"/>
              <a:gd name="connsiteX909" fmla="*/ 9330214 w 11744179"/>
              <a:gd name="connsiteY909" fmla="*/ 1860289 h 3615550"/>
              <a:gd name="connsiteX910" fmla="*/ 9351261 w 11744179"/>
              <a:gd name="connsiteY910" fmla="*/ 1881335 h 3615550"/>
              <a:gd name="connsiteX911" fmla="*/ 9376984 w 11744179"/>
              <a:gd name="connsiteY911" fmla="*/ 1871981 h 3615550"/>
              <a:gd name="connsiteX912" fmla="*/ 9367630 w 11744179"/>
              <a:gd name="connsiteY912" fmla="*/ 1849765 h 3615550"/>
              <a:gd name="connsiteX913" fmla="*/ 9464679 w 11744179"/>
              <a:gd name="connsiteY913" fmla="*/ 1874320 h 3615550"/>
              <a:gd name="connsiteX914" fmla="*/ 9503265 w 11744179"/>
              <a:gd name="connsiteY914" fmla="*/ 1852104 h 3615550"/>
              <a:gd name="connsiteX915" fmla="*/ 9540680 w 11744179"/>
              <a:gd name="connsiteY915" fmla="*/ 1880166 h 3615550"/>
              <a:gd name="connsiteX916" fmla="*/ 9550035 w 11744179"/>
              <a:gd name="connsiteY916" fmla="*/ 1834565 h 3615550"/>
              <a:gd name="connsiteX917" fmla="*/ 9626037 w 11744179"/>
              <a:gd name="connsiteY917" fmla="*/ 1832226 h 3615550"/>
              <a:gd name="connsiteX918" fmla="*/ 9680991 w 11744179"/>
              <a:gd name="connsiteY918" fmla="*/ 1856781 h 3615550"/>
              <a:gd name="connsiteX919" fmla="*/ 9727762 w 11744179"/>
              <a:gd name="connsiteY919" fmla="*/ 1832226 h 3615550"/>
              <a:gd name="connsiteX920" fmla="*/ 9759331 w 11744179"/>
              <a:gd name="connsiteY920" fmla="*/ 1859119 h 3615550"/>
              <a:gd name="connsiteX921" fmla="*/ 9814287 w 11744179"/>
              <a:gd name="connsiteY921" fmla="*/ 1868474 h 3615550"/>
              <a:gd name="connsiteX922" fmla="*/ 9744132 w 11744179"/>
              <a:gd name="connsiteY922" fmla="*/ 1881335 h 3615550"/>
              <a:gd name="connsiteX923" fmla="*/ 9787394 w 11744179"/>
              <a:gd name="connsiteY923" fmla="*/ 1911736 h 3615550"/>
              <a:gd name="connsiteX924" fmla="*/ 9848196 w 11744179"/>
              <a:gd name="connsiteY924" fmla="*/ 1887182 h 3615550"/>
              <a:gd name="connsiteX925" fmla="*/ 9883273 w 11744179"/>
              <a:gd name="connsiteY925" fmla="*/ 1903551 h 3615550"/>
              <a:gd name="connsiteX926" fmla="*/ 9912505 w 11744179"/>
              <a:gd name="connsiteY926" fmla="*/ 1881335 h 3615550"/>
              <a:gd name="connsiteX927" fmla="*/ 9980321 w 11744179"/>
              <a:gd name="connsiteY927" fmla="*/ 1890689 h 3615550"/>
              <a:gd name="connsiteX928" fmla="*/ 9983829 w 11744179"/>
              <a:gd name="connsiteY928" fmla="*/ 1868474 h 3615550"/>
              <a:gd name="connsiteX929" fmla="*/ 10030600 w 11744179"/>
              <a:gd name="connsiteY929" fmla="*/ 1871981 h 3615550"/>
              <a:gd name="connsiteX930" fmla="*/ 9966290 w 11744179"/>
              <a:gd name="connsiteY930" fmla="*/ 1838073 h 3615550"/>
              <a:gd name="connsiteX931" fmla="*/ 9931213 w 11744179"/>
              <a:gd name="connsiteY931" fmla="*/ 1850935 h 3615550"/>
              <a:gd name="connsiteX932" fmla="*/ 9921858 w 11744179"/>
              <a:gd name="connsiteY932" fmla="*/ 1828719 h 3615550"/>
              <a:gd name="connsiteX933" fmla="*/ 9896135 w 11744179"/>
              <a:gd name="connsiteY933" fmla="*/ 1776102 h 3615550"/>
              <a:gd name="connsiteX934" fmla="*/ 9933551 w 11744179"/>
              <a:gd name="connsiteY934" fmla="*/ 1739855 h 3615550"/>
              <a:gd name="connsiteX935" fmla="*/ 9925366 w 11744179"/>
              <a:gd name="connsiteY935" fmla="*/ 1702439 h 3615550"/>
              <a:gd name="connsiteX936" fmla="*/ 9942905 w 11744179"/>
              <a:gd name="connsiteY936" fmla="*/ 1687239 h 3615550"/>
              <a:gd name="connsiteX937" fmla="*/ 9925366 w 11744179"/>
              <a:gd name="connsiteY937" fmla="*/ 1641637 h 3615550"/>
              <a:gd name="connsiteX938" fmla="*/ 10028260 w 11744179"/>
              <a:gd name="connsiteY938" fmla="*/ 1641637 h 3615550"/>
              <a:gd name="connsiteX939" fmla="*/ 10055154 w 11744179"/>
              <a:gd name="connsiteY939" fmla="*/ 1615914 h 3615550"/>
              <a:gd name="connsiteX940" fmla="*/ 10098416 w 11744179"/>
              <a:gd name="connsiteY940" fmla="*/ 1652161 h 3615550"/>
              <a:gd name="connsiteX941" fmla="*/ 10135833 w 11744179"/>
              <a:gd name="connsiteY941" fmla="*/ 1631114 h 3615550"/>
              <a:gd name="connsiteX942" fmla="*/ 10174417 w 11744179"/>
              <a:gd name="connsiteY942" fmla="*/ 1698931 h 3615550"/>
              <a:gd name="connsiteX943" fmla="*/ 10229373 w 11744179"/>
              <a:gd name="connsiteY943" fmla="*/ 1696593 h 3615550"/>
              <a:gd name="connsiteX944" fmla="*/ 10250419 w 11744179"/>
              <a:gd name="connsiteY944" fmla="*/ 1746871 h 3615550"/>
              <a:gd name="connsiteX945" fmla="*/ 10300698 w 11744179"/>
              <a:gd name="connsiteY945" fmla="*/ 1663853 h 3615550"/>
              <a:gd name="connsiteX946" fmla="*/ 10332267 w 11744179"/>
              <a:gd name="connsiteY946" fmla="*/ 1647484 h 3615550"/>
              <a:gd name="connsiteX947" fmla="*/ 10370853 w 11744179"/>
              <a:gd name="connsiteY947" fmla="*/ 1660346 h 3615550"/>
              <a:gd name="connsiteX948" fmla="*/ 10368515 w 11744179"/>
              <a:gd name="connsiteY948" fmla="*/ 1643976 h 3615550"/>
              <a:gd name="connsiteX949" fmla="*/ 10331098 w 11744179"/>
              <a:gd name="connsiteY949" fmla="*/ 1625268 h 3615550"/>
              <a:gd name="connsiteX950" fmla="*/ 10260943 w 11744179"/>
              <a:gd name="connsiteY950" fmla="*/ 1559789 h 3615550"/>
              <a:gd name="connsiteX951" fmla="*/ 10387223 w 11744179"/>
              <a:gd name="connsiteY951" fmla="*/ 1562128 h 3615550"/>
              <a:gd name="connsiteX952" fmla="*/ 10453870 w 11744179"/>
              <a:gd name="connsiteY952" fmla="*/ 1562128 h 3615550"/>
              <a:gd name="connsiteX953" fmla="*/ 10451532 w 11744179"/>
              <a:gd name="connsiteY953" fmla="*/ 1586682 h 3615550"/>
              <a:gd name="connsiteX954" fmla="*/ 10372022 w 11744179"/>
              <a:gd name="connsiteY954" fmla="*/ 1589021 h 3615550"/>
              <a:gd name="connsiteX955" fmla="*/ 10421132 w 11744179"/>
              <a:gd name="connsiteY955" fmla="*/ 1639299 h 3615550"/>
              <a:gd name="connsiteX956" fmla="*/ 10424639 w 11744179"/>
              <a:gd name="connsiteY956" fmla="*/ 1670869 h 3615550"/>
              <a:gd name="connsiteX957" fmla="*/ 10463225 w 11744179"/>
              <a:gd name="connsiteY957" fmla="*/ 1676715 h 3615550"/>
              <a:gd name="connsiteX958" fmla="*/ 10455039 w 11744179"/>
              <a:gd name="connsiteY958" fmla="*/ 1701270 h 3615550"/>
              <a:gd name="connsiteX959" fmla="*/ 10480764 w 11744179"/>
              <a:gd name="connsiteY959" fmla="*/ 1722316 h 3615550"/>
              <a:gd name="connsiteX960" fmla="*/ 10445686 w 11744179"/>
              <a:gd name="connsiteY960" fmla="*/ 1728163 h 3615550"/>
              <a:gd name="connsiteX961" fmla="*/ 10436331 w 11744179"/>
              <a:gd name="connsiteY961" fmla="*/ 1749209 h 3615550"/>
              <a:gd name="connsiteX962" fmla="*/ 10412946 w 11744179"/>
              <a:gd name="connsiteY962" fmla="*/ 1756225 h 3615550"/>
              <a:gd name="connsiteX963" fmla="*/ 10424639 w 11744179"/>
              <a:gd name="connsiteY963" fmla="*/ 1820534 h 3615550"/>
              <a:gd name="connsiteX964" fmla="*/ 10389561 w 11744179"/>
              <a:gd name="connsiteY964" fmla="*/ 1894197 h 3615550"/>
              <a:gd name="connsiteX965" fmla="*/ 10398916 w 11744179"/>
              <a:gd name="connsiteY965" fmla="*/ 1950322 h 3615550"/>
              <a:gd name="connsiteX966" fmla="*/ 10331098 w 11744179"/>
              <a:gd name="connsiteY966" fmla="*/ 1991246 h 3615550"/>
              <a:gd name="connsiteX967" fmla="*/ 10336944 w 11744179"/>
              <a:gd name="connsiteY967" fmla="*/ 2013461 h 3615550"/>
              <a:gd name="connsiteX968" fmla="*/ 10311221 w 11744179"/>
              <a:gd name="connsiteY968" fmla="*/ 2013461 h 3615550"/>
              <a:gd name="connsiteX969" fmla="*/ 10354483 w 11744179"/>
              <a:gd name="connsiteY969" fmla="*/ 2063740 h 3615550"/>
              <a:gd name="connsiteX970" fmla="*/ 10350976 w 11744179"/>
              <a:gd name="connsiteY970" fmla="*/ 2147926 h 3615550"/>
              <a:gd name="connsiteX971" fmla="*/ 10491287 w 11744179"/>
              <a:gd name="connsiteY971" fmla="*/ 2281222 h 3615550"/>
              <a:gd name="connsiteX972" fmla="*/ 10569627 w 11744179"/>
              <a:gd name="connsiteY972" fmla="*/ 2358392 h 3615550"/>
              <a:gd name="connsiteX973" fmla="*/ 10587166 w 11744179"/>
              <a:gd name="connsiteY973" fmla="*/ 2352546 h 3615550"/>
              <a:gd name="connsiteX974" fmla="*/ 10690061 w 11744179"/>
              <a:gd name="connsiteY974" fmla="*/ 2472980 h 3615550"/>
              <a:gd name="connsiteX975" fmla="*/ 10757877 w 11744179"/>
              <a:gd name="connsiteY975" fmla="*/ 2494026 h 3615550"/>
              <a:gd name="connsiteX976" fmla="*/ 10787109 w 11744179"/>
              <a:gd name="connsiteY976" fmla="*/ 2527935 h 3615550"/>
              <a:gd name="connsiteX977" fmla="*/ 10877142 w 11744179"/>
              <a:gd name="connsiteY977" fmla="*/ 2626152 h 3615550"/>
              <a:gd name="connsiteX978" fmla="*/ 10912220 w 11744179"/>
              <a:gd name="connsiteY978" fmla="*/ 2633168 h 3615550"/>
              <a:gd name="connsiteX979" fmla="*/ 10929759 w 11744179"/>
              <a:gd name="connsiteY979" fmla="*/ 2655384 h 3615550"/>
              <a:gd name="connsiteX980" fmla="*/ 10955482 w 11744179"/>
              <a:gd name="connsiteY980" fmla="*/ 2619137 h 3615550"/>
              <a:gd name="connsiteX981" fmla="*/ 10941451 w 11744179"/>
              <a:gd name="connsiteY981" fmla="*/ 2603936 h 3615550"/>
              <a:gd name="connsiteX982" fmla="*/ 10964837 w 11744179"/>
              <a:gd name="connsiteY982" fmla="*/ 2548981 h 3615550"/>
              <a:gd name="connsiteX983" fmla="*/ 10912220 w 11744179"/>
              <a:gd name="connsiteY983" fmla="*/ 2475318 h 3615550"/>
              <a:gd name="connsiteX984" fmla="*/ 10949636 w 11744179"/>
              <a:gd name="connsiteY984" fmla="*/ 2434394 h 3615550"/>
              <a:gd name="connsiteX985" fmla="*/ 10994068 w 11744179"/>
              <a:gd name="connsiteY985" fmla="*/ 2447256 h 3615550"/>
              <a:gd name="connsiteX986" fmla="*/ 10939112 w 11744179"/>
              <a:gd name="connsiteY986" fmla="*/ 2391132 h 3615550"/>
              <a:gd name="connsiteX987" fmla="*/ 10904034 w 11744179"/>
              <a:gd name="connsiteY987" fmla="*/ 2344361 h 3615550"/>
              <a:gd name="connsiteX988" fmla="*/ 10944958 w 11744179"/>
              <a:gd name="connsiteY988" fmla="*/ 2306945 h 3615550"/>
              <a:gd name="connsiteX989" fmla="*/ 10997575 w 11744179"/>
              <a:gd name="connsiteY989" fmla="*/ 2301099 h 3615550"/>
              <a:gd name="connsiteX990" fmla="*/ 10936774 w 11744179"/>
              <a:gd name="connsiteY990" fmla="*/ 2250821 h 3615550"/>
              <a:gd name="connsiteX991" fmla="*/ 10875972 w 11744179"/>
              <a:gd name="connsiteY991" fmla="*/ 2179496 h 3615550"/>
              <a:gd name="connsiteX992" fmla="*/ 10861941 w 11744179"/>
              <a:gd name="connsiteY992" fmla="*/ 2136234 h 3615550"/>
              <a:gd name="connsiteX993" fmla="*/ 10875972 w 11744179"/>
              <a:gd name="connsiteY993" fmla="*/ 2130387 h 3615550"/>
              <a:gd name="connsiteX994" fmla="*/ 10937943 w 11744179"/>
              <a:gd name="connsiteY994" fmla="*/ 2167803 h 3615550"/>
              <a:gd name="connsiteX995" fmla="*/ 10902865 w 11744179"/>
              <a:gd name="connsiteY995" fmla="*/ 2107002 h 3615550"/>
              <a:gd name="connsiteX996" fmla="*/ 10858433 w 11744179"/>
              <a:gd name="connsiteY996" fmla="*/ 2101156 h 3615550"/>
              <a:gd name="connsiteX997" fmla="*/ 10794124 w 11744179"/>
              <a:gd name="connsiteY997" fmla="*/ 2048539 h 3615550"/>
              <a:gd name="connsiteX998" fmla="*/ 10770739 w 11744179"/>
              <a:gd name="connsiteY998" fmla="*/ 1995923 h 3615550"/>
              <a:gd name="connsiteX999" fmla="*/ 10715784 w 11744179"/>
              <a:gd name="connsiteY999" fmla="*/ 1983061 h 3615550"/>
              <a:gd name="connsiteX1000" fmla="*/ 10718122 w 11744179"/>
              <a:gd name="connsiteY1000" fmla="*/ 2005277 h 3615550"/>
              <a:gd name="connsiteX1001" fmla="*/ 10630428 w 11744179"/>
              <a:gd name="connsiteY1001" fmla="*/ 1956168 h 3615550"/>
              <a:gd name="connsiteX1002" fmla="*/ 10628090 w 11744179"/>
              <a:gd name="connsiteY1002" fmla="*/ 1876658 h 3615550"/>
              <a:gd name="connsiteX1003" fmla="*/ 10581320 w 11744179"/>
              <a:gd name="connsiteY1003" fmla="*/ 1833396 h 3615550"/>
              <a:gd name="connsiteX1004" fmla="*/ 10593012 w 11744179"/>
              <a:gd name="connsiteY1004" fmla="*/ 1799487 h 3615550"/>
              <a:gd name="connsiteX1005" fmla="*/ 10618735 w 11744179"/>
              <a:gd name="connsiteY1005" fmla="*/ 1808841 h 3615550"/>
              <a:gd name="connsiteX1006" fmla="*/ 10636274 w 11744179"/>
              <a:gd name="connsiteY1006" fmla="*/ 1787795 h 3615550"/>
              <a:gd name="connsiteX1007" fmla="*/ 10685384 w 11744179"/>
              <a:gd name="connsiteY1007" fmla="*/ 1824042 h 3615550"/>
              <a:gd name="connsiteX1008" fmla="*/ 10694737 w 11744179"/>
              <a:gd name="connsiteY1008" fmla="*/ 1814688 h 3615550"/>
              <a:gd name="connsiteX1009" fmla="*/ 10679537 w 11744179"/>
              <a:gd name="connsiteY1009" fmla="*/ 1799487 h 3615550"/>
              <a:gd name="connsiteX1010" fmla="*/ 10712276 w 11744179"/>
              <a:gd name="connsiteY1010" fmla="*/ 1750378 h 3615550"/>
              <a:gd name="connsiteX1011" fmla="*/ 10785940 w 11744179"/>
              <a:gd name="connsiteY1011" fmla="*/ 1824042 h 3615550"/>
              <a:gd name="connsiteX1012" fmla="*/ 10799970 w 11744179"/>
              <a:gd name="connsiteY1012" fmla="*/ 1762071 h 3615550"/>
              <a:gd name="connsiteX1013" fmla="*/ 10928588 w 11744179"/>
              <a:gd name="connsiteY1013" fmla="*/ 1749209 h 3615550"/>
              <a:gd name="connsiteX1014" fmla="*/ 11018622 w 11744179"/>
              <a:gd name="connsiteY1014" fmla="*/ 1786626 h 3615550"/>
              <a:gd name="connsiteX1015" fmla="*/ 11073577 w 11744179"/>
              <a:gd name="connsiteY1015" fmla="*/ 1807672 h 3615550"/>
              <a:gd name="connsiteX1016" fmla="*/ 11034992 w 11744179"/>
              <a:gd name="connsiteY1016" fmla="*/ 1732840 h 3615550"/>
              <a:gd name="connsiteX1017" fmla="*/ 11101639 w 11744179"/>
              <a:gd name="connsiteY1017" fmla="*/ 1714132 h 3615550"/>
              <a:gd name="connsiteX1018" fmla="*/ 11086438 w 11744179"/>
              <a:gd name="connsiteY1018" fmla="*/ 1659176 h 3615550"/>
              <a:gd name="connsiteX1019" fmla="*/ 11112163 w 11744179"/>
              <a:gd name="connsiteY1019" fmla="*/ 1661515 h 3615550"/>
              <a:gd name="connsiteX1020" fmla="*/ 11118009 w 11744179"/>
              <a:gd name="connsiteY1020" fmla="*/ 1631114 h 3615550"/>
              <a:gd name="connsiteX1021" fmla="*/ 11205703 w 11744179"/>
              <a:gd name="connsiteY1021" fmla="*/ 1619422 h 3615550"/>
              <a:gd name="connsiteX1022" fmla="*/ 11255981 w 11744179"/>
              <a:gd name="connsiteY1022" fmla="*/ 1569144 h 3615550"/>
              <a:gd name="connsiteX1023" fmla="*/ 11229088 w 11744179"/>
              <a:gd name="connsiteY1023" fmla="*/ 1537574 h 3615550"/>
              <a:gd name="connsiteX1024" fmla="*/ 11270013 w 11744179"/>
              <a:gd name="connsiteY1024" fmla="*/ 1541081 h 3615550"/>
              <a:gd name="connsiteX1025" fmla="*/ 11275859 w 11744179"/>
              <a:gd name="connsiteY1025" fmla="*/ 1563297 h 3615550"/>
              <a:gd name="connsiteX1026" fmla="*/ 11355367 w 11744179"/>
              <a:gd name="connsiteY1026" fmla="*/ 1569144 h 3615550"/>
              <a:gd name="connsiteX1027" fmla="*/ 11437215 w 11744179"/>
              <a:gd name="connsiteY1027" fmla="*/ 1576159 h 3615550"/>
              <a:gd name="connsiteX1028" fmla="*/ 11429031 w 11744179"/>
              <a:gd name="connsiteY1028" fmla="*/ 1542251 h 3615550"/>
              <a:gd name="connsiteX1029" fmla="*/ 11379923 w 11744179"/>
              <a:gd name="connsiteY1029" fmla="*/ 1536404 h 3615550"/>
              <a:gd name="connsiteX1030" fmla="*/ 11371737 w 11744179"/>
              <a:gd name="connsiteY1030" fmla="*/ 1509512 h 3615550"/>
              <a:gd name="connsiteX1031" fmla="*/ 11275859 w 11744179"/>
              <a:gd name="connsiteY1031" fmla="*/ 1477942 h 3615550"/>
              <a:gd name="connsiteX1032" fmla="*/ 11234935 w 11744179"/>
              <a:gd name="connsiteY1032" fmla="*/ 1481449 h 3615550"/>
              <a:gd name="connsiteX1033" fmla="*/ 11243119 w 11744179"/>
              <a:gd name="connsiteY1033" fmla="*/ 1459233 h 3615550"/>
              <a:gd name="connsiteX1034" fmla="*/ 11149578 w 11744179"/>
              <a:gd name="connsiteY1034" fmla="*/ 1394924 h 3615550"/>
              <a:gd name="connsiteX1035" fmla="*/ 11128533 w 11744179"/>
              <a:gd name="connsiteY1035" fmla="*/ 1415971 h 3615550"/>
              <a:gd name="connsiteX1036" fmla="*/ 11073577 w 11744179"/>
              <a:gd name="connsiteY1036" fmla="*/ 1400771 h 3615550"/>
              <a:gd name="connsiteX1037" fmla="*/ 11036161 w 11744179"/>
              <a:gd name="connsiteY1037" fmla="*/ 1378555 h 3615550"/>
              <a:gd name="connsiteX1038" fmla="*/ 10991729 w 11744179"/>
              <a:gd name="connsiteY1038" fmla="*/ 1387909 h 3615550"/>
              <a:gd name="connsiteX1039" fmla="*/ 10954313 w 11744179"/>
              <a:gd name="connsiteY1039" fmla="*/ 1384401 h 3615550"/>
              <a:gd name="connsiteX1040" fmla="*/ 10916896 w 11744179"/>
              <a:gd name="connsiteY1040" fmla="*/ 1344646 h 3615550"/>
              <a:gd name="connsiteX1041" fmla="*/ 10981205 w 11744179"/>
              <a:gd name="connsiteY1041" fmla="*/ 1356339 h 3615550"/>
              <a:gd name="connsiteX1042" fmla="*/ 11084100 w 11744179"/>
              <a:gd name="connsiteY1042" fmla="*/ 1372708 h 3615550"/>
              <a:gd name="connsiteX1043" fmla="*/ 11185825 w 11744179"/>
              <a:gd name="connsiteY1043" fmla="*/ 1331784 h 3615550"/>
              <a:gd name="connsiteX1044" fmla="*/ 11121516 w 11744179"/>
              <a:gd name="connsiteY1044" fmla="*/ 1285014 h 3615550"/>
              <a:gd name="connsiteX1045" fmla="*/ 11049023 w 11744179"/>
              <a:gd name="connsiteY1045" fmla="*/ 1232397 h 3615550"/>
              <a:gd name="connsiteX1046" fmla="*/ 11127362 w 11744179"/>
              <a:gd name="connsiteY1046" fmla="*/ 1253444 h 3615550"/>
              <a:gd name="connsiteX1047" fmla="*/ 11246627 w 11744179"/>
              <a:gd name="connsiteY1047" fmla="*/ 1303722 h 3615550"/>
              <a:gd name="connsiteX1048" fmla="*/ 11360045 w 11744179"/>
              <a:gd name="connsiteY1048" fmla="*/ 1297876 h 3615550"/>
              <a:gd name="connsiteX1049" fmla="*/ 11523741 w 11744179"/>
              <a:gd name="connsiteY1049" fmla="*/ 1352831 h 3615550"/>
              <a:gd name="connsiteX1050" fmla="*/ 11628974 w 11744179"/>
              <a:gd name="connsiteY1050" fmla="*/ 1378555 h 3615550"/>
              <a:gd name="connsiteX1051" fmla="*/ 11736547 w 11744179"/>
              <a:gd name="connsiteY1051" fmla="*/ 1410125 h 3615550"/>
              <a:gd name="connsiteX1052" fmla="*/ 11689776 w 11744179"/>
              <a:gd name="connsiteY1052" fmla="*/ 1355170 h 3615550"/>
              <a:gd name="connsiteX1053" fmla="*/ 11713161 w 11744179"/>
              <a:gd name="connsiteY1053" fmla="*/ 1338800 h 3615550"/>
              <a:gd name="connsiteX1054" fmla="*/ 11654698 w 11744179"/>
              <a:gd name="connsiteY1054" fmla="*/ 1314245 h 3615550"/>
              <a:gd name="connsiteX1055" fmla="*/ 11666391 w 11744179"/>
              <a:gd name="connsiteY1055" fmla="*/ 1307230 h 3615550"/>
              <a:gd name="connsiteX1056" fmla="*/ 11602082 w 11744179"/>
              <a:gd name="connsiteY1056" fmla="*/ 1275660 h 3615550"/>
              <a:gd name="connsiteX1057" fmla="*/ 11672237 w 11744179"/>
              <a:gd name="connsiteY1057" fmla="*/ 1288522 h 3615550"/>
              <a:gd name="connsiteX1058" fmla="*/ 11664052 w 11744179"/>
              <a:gd name="connsiteY1058" fmla="*/ 1263967 h 3615550"/>
              <a:gd name="connsiteX1059" fmla="*/ 11741222 w 11744179"/>
              <a:gd name="connsiteY1059" fmla="*/ 1249936 h 3615550"/>
              <a:gd name="connsiteX1060" fmla="*/ 1490343 w 11744179"/>
              <a:gd name="connsiteY1060" fmla="*/ 3024869 h 3615550"/>
              <a:gd name="connsiteX1061" fmla="*/ 1488004 w 11744179"/>
              <a:gd name="connsiteY1061" fmla="*/ 3024869 h 3615550"/>
              <a:gd name="connsiteX1062" fmla="*/ 1490343 w 11744179"/>
              <a:gd name="connsiteY1062" fmla="*/ 3024869 h 3615550"/>
              <a:gd name="connsiteX1063" fmla="*/ 1490343 w 11744179"/>
              <a:gd name="connsiteY1063" fmla="*/ 3024869 h 3615550"/>
              <a:gd name="connsiteX1064" fmla="*/ 1496189 w 11744179"/>
              <a:gd name="connsiteY1064" fmla="*/ 3027208 h 3615550"/>
              <a:gd name="connsiteX1065" fmla="*/ 1490343 w 11744179"/>
              <a:gd name="connsiteY1065" fmla="*/ 3024869 h 3615550"/>
              <a:gd name="connsiteX1066" fmla="*/ 1739395 w 11744179"/>
              <a:gd name="connsiteY1066" fmla="*/ 108741 h 3615550"/>
              <a:gd name="connsiteX1067" fmla="*/ 1751087 w 11744179"/>
              <a:gd name="connsiteY1067" fmla="*/ 86525 h 3615550"/>
              <a:gd name="connsiteX1068" fmla="*/ 1694963 w 11744179"/>
              <a:gd name="connsiteY1068" fmla="*/ 79510 h 3615550"/>
              <a:gd name="connsiteX1069" fmla="*/ 1665732 w 11744179"/>
              <a:gd name="connsiteY1069" fmla="*/ 98218 h 3615550"/>
              <a:gd name="connsiteX1070" fmla="*/ 1671578 w 11744179"/>
              <a:gd name="connsiteY1070" fmla="*/ 114587 h 3615550"/>
              <a:gd name="connsiteX1071" fmla="*/ 1739395 w 11744179"/>
              <a:gd name="connsiteY1071" fmla="*/ 108741 h 3615550"/>
              <a:gd name="connsiteX1072" fmla="*/ 10142848 w 11744179"/>
              <a:gd name="connsiteY1072" fmla="*/ 3052931 h 3615550"/>
              <a:gd name="connsiteX1073" fmla="*/ 10099586 w 11744179"/>
              <a:gd name="connsiteY1073" fmla="*/ 3009669 h 3615550"/>
              <a:gd name="connsiteX1074" fmla="*/ 10031769 w 11744179"/>
              <a:gd name="connsiteY1074" fmla="*/ 2964068 h 3615550"/>
              <a:gd name="connsiteX1075" fmla="*/ 9993183 w 11744179"/>
              <a:gd name="connsiteY1075" fmla="*/ 2852988 h 3615550"/>
              <a:gd name="connsiteX1076" fmla="*/ 9972137 w 11744179"/>
              <a:gd name="connsiteY1076" fmla="*/ 2813234 h 3615550"/>
              <a:gd name="connsiteX1077" fmla="*/ 10144017 w 11744179"/>
              <a:gd name="connsiteY1077" fmla="*/ 2871697 h 3615550"/>
              <a:gd name="connsiteX1078" fmla="*/ 10046970 w 11744179"/>
              <a:gd name="connsiteY1078" fmla="*/ 2801541 h 3615550"/>
              <a:gd name="connsiteX1079" fmla="*/ 9990845 w 11744179"/>
              <a:gd name="connsiteY1079" fmla="*/ 2731386 h 3615550"/>
              <a:gd name="connsiteX1080" fmla="*/ 9941736 w 11744179"/>
              <a:gd name="connsiteY1080" fmla="*/ 2699816 h 3615550"/>
              <a:gd name="connsiteX1081" fmla="*/ 9840010 w 11744179"/>
              <a:gd name="connsiteY1081" fmla="*/ 2594582 h 3615550"/>
              <a:gd name="connsiteX1082" fmla="*/ 9807272 w 11744179"/>
              <a:gd name="connsiteY1082" fmla="*/ 2596921 h 3615550"/>
              <a:gd name="connsiteX1083" fmla="*/ 9793240 w 11744179"/>
              <a:gd name="connsiteY1083" fmla="*/ 2560674 h 3615550"/>
              <a:gd name="connsiteX1084" fmla="*/ 9749978 w 11744179"/>
              <a:gd name="connsiteY1084" fmla="*/ 2541966 h 3615550"/>
              <a:gd name="connsiteX1085" fmla="*/ 9734777 w 11744179"/>
              <a:gd name="connsiteY1085" fmla="*/ 2487011 h 3615550"/>
              <a:gd name="connsiteX1086" fmla="*/ 9696192 w 11744179"/>
              <a:gd name="connsiteY1086" fmla="*/ 2440240 h 3615550"/>
              <a:gd name="connsiteX1087" fmla="*/ 9669299 w 11744179"/>
              <a:gd name="connsiteY1087" fmla="*/ 2442579 h 3615550"/>
              <a:gd name="connsiteX1088" fmla="*/ 9651760 w 11744179"/>
              <a:gd name="connsiteY1088" fmla="*/ 2406332 h 3615550"/>
              <a:gd name="connsiteX1089" fmla="*/ 9599143 w 11744179"/>
              <a:gd name="connsiteY1089" fmla="*/ 2368916 h 3615550"/>
              <a:gd name="connsiteX1090" fmla="*/ 9583942 w 11744179"/>
              <a:gd name="connsiteY1090" fmla="*/ 2338515 h 3615550"/>
              <a:gd name="connsiteX1091" fmla="*/ 9534834 w 11744179"/>
              <a:gd name="connsiteY1091" fmla="*/ 2323315 h 3615550"/>
              <a:gd name="connsiteX1092" fmla="*/ 9599143 w 11744179"/>
              <a:gd name="connsiteY1092" fmla="*/ 2398147 h 3615550"/>
              <a:gd name="connsiteX1093" fmla="*/ 9560557 w 11744179"/>
              <a:gd name="connsiteY1093" fmla="*/ 2401655 h 3615550"/>
              <a:gd name="connsiteX1094" fmla="*/ 9610836 w 11744179"/>
              <a:gd name="connsiteY1094" fmla="*/ 2485842 h 3615550"/>
              <a:gd name="connsiteX1095" fmla="*/ 9637729 w 11744179"/>
              <a:gd name="connsiteY1095" fmla="*/ 2532612 h 3615550"/>
              <a:gd name="connsiteX1096" fmla="*/ 9764008 w 11744179"/>
              <a:gd name="connsiteY1096" fmla="*/ 2628491 h 3615550"/>
              <a:gd name="connsiteX1097" fmla="*/ 9808441 w 11744179"/>
              <a:gd name="connsiteY1097" fmla="*/ 2717354 h 3615550"/>
              <a:gd name="connsiteX1098" fmla="*/ 9898473 w 11744179"/>
              <a:gd name="connsiteY1098" fmla="*/ 2843634 h 3615550"/>
              <a:gd name="connsiteX1099" fmla="*/ 9924197 w 11744179"/>
              <a:gd name="connsiteY1099" fmla="*/ 2886897 h 3615550"/>
              <a:gd name="connsiteX1100" fmla="*/ 9976814 w 11744179"/>
              <a:gd name="connsiteY1100" fmla="*/ 2924313 h 3615550"/>
              <a:gd name="connsiteX1101" fmla="*/ 9990845 w 11744179"/>
              <a:gd name="connsiteY1101" fmla="*/ 2979268 h 3615550"/>
              <a:gd name="connsiteX1102" fmla="*/ 10045799 w 11744179"/>
              <a:gd name="connsiteY1102" fmla="*/ 3022531 h 3615550"/>
              <a:gd name="connsiteX1103" fmla="*/ 10065677 w 11744179"/>
              <a:gd name="connsiteY1103" fmla="*/ 3090348 h 3615550"/>
              <a:gd name="connsiteX1104" fmla="*/ 10115955 w 11744179"/>
              <a:gd name="connsiteY1104" fmla="*/ 3142964 h 3615550"/>
              <a:gd name="connsiteX1105" fmla="*/ 10106601 w 11744179"/>
              <a:gd name="connsiteY1105" fmla="*/ 3063455 h 3615550"/>
              <a:gd name="connsiteX1106" fmla="*/ 10129987 w 11744179"/>
              <a:gd name="connsiteY1106" fmla="*/ 3076317 h 3615550"/>
              <a:gd name="connsiteX1107" fmla="*/ 10170911 w 11744179"/>
              <a:gd name="connsiteY1107" fmla="*/ 3076317 h 3615550"/>
              <a:gd name="connsiteX1108" fmla="*/ 10214172 w 11744179"/>
              <a:gd name="connsiteY1108" fmla="*/ 3126595 h 3615550"/>
              <a:gd name="connsiteX1109" fmla="*/ 10216512 w 11744179"/>
              <a:gd name="connsiteY1109" fmla="*/ 3095025 h 3615550"/>
              <a:gd name="connsiteX1110" fmla="*/ 10177926 w 11744179"/>
              <a:gd name="connsiteY1110" fmla="*/ 3048255 h 3615550"/>
              <a:gd name="connsiteX1111" fmla="*/ 10142848 w 11744179"/>
              <a:gd name="connsiteY1111" fmla="*/ 3052931 h 3615550"/>
              <a:gd name="connsiteX1112" fmla="*/ 1519575 w 11744179"/>
              <a:gd name="connsiteY1112" fmla="*/ 99387 h 3615550"/>
              <a:gd name="connsiteX1113" fmla="*/ 1499697 w 11744179"/>
              <a:gd name="connsiteY1113" fmla="*/ 111079 h 3615550"/>
              <a:gd name="connsiteX1114" fmla="*/ 1525421 w 11744179"/>
              <a:gd name="connsiteY1114" fmla="*/ 123941 h 3615550"/>
              <a:gd name="connsiteX1115" fmla="*/ 1551145 w 11744179"/>
              <a:gd name="connsiteY1115" fmla="*/ 135634 h 3615550"/>
              <a:gd name="connsiteX1116" fmla="*/ 1613115 w 11744179"/>
              <a:gd name="connsiteY1116" fmla="*/ 129788 h 3615550"/>
              <a:gd name="connsiteX1117" fmla="*/ 1610776 w 11744179"/>
              <a:gd name="connsiteY1117" fmla="*/ 114587 h 3615550"/>
              <a:gd name="connsiteX1118" fmla="*/ 1566345 w 11744179"/>
              <a:gd name="connsiteY1118" fmla="*/ 114587 h 3615550"/>
              <a:gd name="connsiteX1119" fmla="*/ 1519575 w 11744179"/>
              <a:gd name="connsiteY1119" fmla="*/ 99387 h 3615550"/>
              <a:gd name="connsiteX1120" fmla="*/ 1457604 w 11744179"/>
              <a:gd name="connsiteY1120" fmla="*/ 114587 h 3615550"/>
              <a:gd name="connsiteX1121" fmla="*/ 1463450 w 11744179"/>
              <a:gd name="connsiteY1121" fmla="*/ 95879 h 3615550"/>
              <a:gd name="connsiteX1122" fmla="*/ 1496189 w 11744179"/>
              <a:gd name="connsiteY1122" fmla="*/ 95879 h 3615550"/>
              <a:gd name="connsiteX1123" fmla="*/ 1505543 w 11744179"/>
              <a:gd name="connsiteY1123" fmla="*/ 84187 h 3615550"/>
              <a:gd name="connsiteX1124" fmla="*/ 1578037 w 11744179"/>
              <a:gd name="connsiteY1124" fmla="*/ 78340 h 3615550"/>
              <a:gd name="connsiteX1125" fmla="*/ 1528928 w 11744179"/>
              <a:gd name="connsiteY1125" fmla="*/ 68986 h 3615550"/>
              <a:gd name="connsiteX1126" fmla="*/ 1496189 w 11744179"/>
              <a:gd name="connsiteY1126" fmla="*/ 50278 h 3615550"/>
              <a:gd name="connsiteX1127" fmla="*/ 1458773 w 11744179"/>
              <a:gd name="connsiteY1127" fmla="*/ 84187 h 3615550"/>
              <a:gd name="connsiteX1128" fmla="*/ 1394464 w 11744179"/>
              <a:gd name="connsiteY1128" fmla="*/ 105233 h 3615550"/>
              <a:gd name="connsiteX1129" fmla="*/ 1457604 w 11744179"/>
              <a:gd name="connsiteY1129" fmla="*/ 114587 h 3615550"/>
              <a:gd name="connsiteX1130" fmla="*/ 1282215 w 11744179"/>
              <a:gd name="connsiteY1130" fmla="*/ 90033 h 3615550"/>
              <a:gd name="connsiteX1131" fmla="*/ 1390956 w 11744179"/>
              <a:gd name="connsiteY1131" fmla="*/ 65478 h 3615550"/>
              <a:gd name="connsiteX1132" fmla="*/ 1355878 w 11744179"/>
              <a:gd name="connsiteY1132" fmla="*/ 56124 h 3615550"/>
              <a:gd name="connsiteX1133" fmla="*/ 1289231 w 11744179"/>
              <a:gd name="connsiteY1133" fmla="*/ 71325 h 3615550"/>
              <a:gd name="connsiteX1134" fmla="*/ 1222583 w 11744179"/>
              <a:gd name="connsiteY1134" fmla="*/ 68986 h 3615550"/>
              <a:gd name="connsiteX1135" fmla="*/ 1254153 w 11744179"/>
              <a:gd name="connsiteY1135" fmla="*/ 81848 h 3615550"/>
              <a:gd name="connsiteX1136" fmla="*/ 1282215 w 11744179"/>
              <a:gd name="connsiteY1136" fmla="*/ 90033 h 3615550"/>
              <a:gd name="connsiteX1137" fmla="*/ 1348863 w 11744179"/>
              <a:gd name="connsiteY1137" fmla="*/ 111079 h 3615550"/>
              <a:gd name="connsiteX1138" fmla="*/ 1375756 w 11744179"/>
              <a:gd name="connsiteY1138" fmla="*/ 92371 h 3615550"/>
              <a:gd name="connsiteX1139" fmla="*/ 1348863 w 11744179"/>
              <a:gd name="connsiteY1139" fmla="*/ 111079 h 3615550"/>
              <a:gd name="connsiteX1140" fmla="*/ 205329 w 11744179"/>
              <a:gd name="connsiteY1140" fmla="*/ 2247313 h 3615550"/>
              <a:gd name="connsiteX1141" fmla="*/ 143358 w 11744179"/>
              <a:gd name="connsiteY1141" fmla="*/ 2255498 h 3615550"/>
              <a:gd name="connsiteX1142" fmla="*/ 139851 w 11744179"/>
              <a:gd name="connsiteY1142" fmla="*/ 2243805 h 3615550"/>
              <a:gd name="connsiteX1143" fmla="*/ 124650 w 11744179"/>
              <a:gd name="connsiteY1143" fmla="*/ 2246144 h 3615550"/>
              <a:gd name="connsiteX1144" fmla="*/ 118804 w 11744179"/>
              <a:gd name="connsiteY1144" fmla="*/ 2234451 h 3615550"/>
              <a:gd name="connsiteX1145" fmla="*/ 109450 w 11744179"/>
              <a:gd name="connsiteY1145" fmla="*/ 2234451 h 3615550"/>
              <a:gd name="connsiteX1146" fmla="*/ 94250 w 11744179"/>
              <a:gd name="connsiteY1146" fmla="*/ 2260175 h 3615550"/>
              <a:gd name="connsiteX1147" fmla="*/ 3047 w 11744179"/>
              <a:gd name="connsiteY1147" fmla="*/ 2263683 h 3615550"/>
              <a:gd name="connsiteX1148" fmla="*/ 17079 w 11744179"/>
              <a:gd name="connsiteY1148" fmla="*/ 2294083 h 3615550"/>
              <a:gd name="connsiteX1149" fmla="*/ 7725 w 11744179"/>
              <a:gd name="connsiteY1149" fmla="*/ 2310453 h 3615550"/>
              <a:gd name="connsiteX1150" fmla="*/ 7725 w 11744179"/>
              <a:gd name="connsiteY1150" fmla="*/ 2308114 h 3615550"/>
              <a:gd name="connsiteX1151" fmla="*/ 17079 w 11744179"/>
              <a:gd name="connsiteY1151" fmla="*/ 2317468 h 3615550"/>
              <a:gd name="connsiteX1152" fmla="*/ 58003 w 11744179"/>
              <a:gd name="connsiteY1152" fmla="*/ 2311622 h 3615550"/>
              <a:gd name="connsiteX1153" fmla="*/ 90742 w 11744179"/>
              <a:gd name="connsiteY1153" fmla="*/ 2324484 h 3615550"/>
              <a:gd name="connsiteX1154" fmla="*/ 166743 w 11744179"/>
              <a:gd name="connsiteY1154" fmla="*/ 2322146 h 3615550"/>
              <a:gd name="connsiteX1155" fmla="*/ 211175 w 11744179"/>
              <a:gd name="connsiteY1155" fmla="*/ 2324484 h 3615550"/>
              <a:gd name="connsiteX1156" fmla="*/ 219360 w 11744179"/>
              <a:gd name="connsiteY1156" fmla="*/ 2315130 h 3615550"/>
              <a:gd name="connsiteX1157" fmla="*/ 210006 w 11744179"/>
              <a:gd name="connsiteY1157" fmla="*/ 2296422 h 3615550"/>
              <a:gd name="connsiteX1158" fmla="*/ 227545 w 11744179"/>
              <a:gd name="connsiteY1158" fmla="*/ 2274206 h 3615550"/>
              <a:gd name="connsiteX1159" fmla="*/ 205329 w 11744179"/>
              <a:gd name="connsiteY1159" fmla="*/ 2247313 h 3615550"/>
              <a:gd name="connsiteX1160" fmla="*/ 10366176 w 11744179"/>
              <a:gd name="connsiteY1160" fmla="*/ 833681 h 3615550"/>
              <a:gd name="connsiteX1161" fmla="*/ 10474917 w 11744179"/>
              <a:gd name="connsiteY1161" fmla="*/ 821988 h 3615550"/>
              <a:gd name="connsiteX1162" fmla="*/ 10498303 w 11744179"/>
              <a:gd name="connsiteY1162" fmla="*/ 788080 h 3615550"/>
              <a:gd name="connsiteX1163" fmla="*/ 10377869 w 11744179"/>
              <a:gd name="connsiteY1163" fmla="*/ 762356 h 3615550"/>
              <a:gd name="connsiteX1164" fmla="*/ 10299529 w 11744179"/>
              <a:gd name="connsiteY1164" fmla="*/ 803280 h 3615550"/>
              <a:gd name="connsiteX1165" fmla="*/ 10366176 w 11744179"/>
              <a:gd name="connsiteY1165" fmla="*/ 833681 h 3615550"/>
              <a:gd name="connsiteX1166" fmla="*/ 7036131 w 11744179"/>
              <a:gd name="connsiteY1166" fmla="*/ 441979 h 3615550"/>
              <a:gd name="connsiteX1167" fmla="*/ 6965976 w 11744179"/>
              <a:gd name="connsiteY1167" fmla="*/ 419763 h 3615550"/>
              <a:gd name="connsiteX1168" fmla="*/ 6997546 w 11744179"/>
              <a:gd name="connsiteY1168" fmla="*/ 460687 h 3615550"/>
              <a:gd name="connsiteX1169" fmla="*/ 7036131 w 11744179"/>
              <a:gd name="connsiteY1169" fmla="*/ 441979 h 3615550"/>
              <a:gd name="connsiteX1170" fmla="*/ 5602622 w 11744179"/>
              <a:gd name="connsiteY1170" fmla="*/ 543705 h 3615550"/>
              <a:gd name="connsiteX1171" fmla="*/ 5664592 w 11744179"/>
              <a:gd name="connsiteY1171" fmla="*/ 555397 h 3615550"/>
              <a:gd name="connsiteX1172" fmla="*/ 5684470 w 11744179"/>
              <a:gd name="connsiteY1172" fmla="*/ 524997 h 3615550"/>
              <a:gd name="connsiteX1173" fmla="*/ 5602622 w 11744179"/>
              <a:gd name="connsiteY1173" fmla="*/ 543705 h 3615550"/>
              <a:gd name="connsiteX1174" fmla="*/ 7296875 w 11744179"/>
              <a:gd name="connsiteY1174" fmla="*/ 524997 h 3615550"/>
              <a:gd name="connsiteX1175" fmla="*/ 7316753 w 11744179"/>
              <a:gd name="connsiteY1175" fmla="*/ 491088 h 3615550"/>
              <a:gd name="connsiteX1176" fmla="*/ 7386908 w 11744179"/>
              <a:gd name="connsiteY1176" fmla="*/ 491088 h 3615550"/>
              <a:gd name="connsiteX1177" fmla="*/ 7465249 w 11744179"/>
              <a:gd name="connsiteY1177" fmla="*/ 487580 h 3615550"/>
              <a:gd name="connsiteX1178" fmla="*/ 7383401 w 11744179"/>
              <a:gd name="connsiteY1178" fmla="*/ 450164 h 3615550"/>
              <a:gd name="connsiteX1179" fmla="*/ 7398601 w 11744179"/>
              <a:gd name="connsiteY1179" fmla="*/ 423271 h 3615550"/>
              <a:gd name="connsiteX1180" fmla="*/ 7281675 w 11744179"/>
              <a:gd name="connsiteY1180" fmla="*/ 401055 h 3615550"/>
              <a:gd name="connsiteX1181" fmla="*/ 7301553 w 11744179"/>
              <a:gd name="connsiteY1181" fmla="*/ 434964 h 3615550"/>
              <a:gd name="connsiteX1182" fmla="*/ 7067701 w 11744179"/>
              <a:gd name="connsiteY1182" fmla="*/ 416256 h 3615550"/>
              <a:gd name="connsiteX1183" fmla="*/ 7296875 w 11744179"/>
              <a:gd name="connsiteY1183" fmla="*/ 524997 h 3615550"/>
              <a:gd name="connsiteX1184" fmla="*/ 4647338 w 11744179"/>
              <a:gd name="connsiteY1184" fmla="*/ 250221 h 3615550"/>
              <a:gd name="connsiteX1185" fmla="*/ 4854297 w 11744179"/>
              <a:gd name="connsiteY1185" fmla="*/ 238529 h 3615550"/>
              <a:gd name="connsiteX1186" fmla="*/ 4799342 w 11744179"/>
              <a:gd name="connsiteY1186" fmla="*/ 208128 h 3615550"/>
              <a:gd name="connsiteX1187" fmla="*/ 4705801 w 11744179"/>
              <a:gd name="connsiteY1187" fmla="*/ 170712 h 3615550"/>
              <a:gd name="connsiteX1188" fmla="*/ 4650846 w 11744179"/>
              <a:gd name="connsiteY1188" fmla="*/ 192927 h 3615550"/>
              <a:gd name="connsiteX1189" fmla="*/ 4595891 w 11744179"/>
              <a:gd name="connsiteY1189" fmla="*/ 140311 h 3615550"/>
              <a:gd name="connsiteX1190" fmla="*/ 4529244 w 11744179"/>
              <a:gd name="connsiteY1190" fmla="*/ 264252 h 3615550"/>
              <a:gd name="connsiteX1191" fmla="*/ 4560813 w 11744179"/>
              <a:gd name="connsiteY1191" fmla="*/ 279453 h 3615550"/>
              <a:gd name="connsiteX1192" fmla="*/ 4647338 w 11744179"/>
              <a:gd name="connsiteY1192" fmla="*/ 250221 h 3615550"/>
              <a:gd name="connsiteX1193" fmla="*/ 4102465 w 11744179"/>
              <a:gd name="connsiteY1193" fmla="*/ 152003 h 3615550"/>
              <a:gd name="connsiteX1194" fmla="*/ 4231083 w 11744179"/>
              <a:gd name="connsiteY1194" fmla="*/ 177727 h 3615550"/>
              <a:gd name="connsiteX1195" fmla="*/ 4297730 w 11744179"/>
              <a:gd name="connsiteY1195" fmla="*/ 170712 h 3615550"/>
              <a:gd name="connsiteX1196" fmla="*/ 4371394 w 11744179"/>
              <a:gd name="connsiteY1196" fmla="*/ 197605 h 3615550"/>
              <a:gd name="connsiteX1197" fmla="*/ 4453242 w 11744179"/>
              <a:gd name="connsiteY1197" fmla="*/ 194097 h 3615550"/>
              <a:gd name="connsiteX1198" fmla="*/ 4371394 w 11744179"/>
              <a:gd name="connsiteY1198" fmla="*/ 114587 h 3615550"/>
              <a:gd name="connsiteX1199" fmla="*/ 4301238 w 11744179"/>
              <a:gd name="connsiteY1199" fmla="*/ 140311 h 3615550"/>
              <a:gd name="connsiteX1200" fmla="*/ 4274345 w 11744179"/>
              <a:gd name="connsiteY1200" fmla="*/ 109910 h 3615550"/>
              <a:gd name="connsiteX1201" fmla="*/ 4102465 w 11744179"/>
              <a:gd name="connsiteY1201" fmla="*/ 152003 h 3615550"/>
              <a:gd name="connsiteX1202" fmla="*/ 9863395 w 11744179"/>
              <a:gd name="connsiteY1202" fmla="*/ 931898 h 3615550"/>
              <a:gd name="connsiteX1203" fmla="*/ 9734777 w 11744179"/>
              <a:gd name="connsiteY1203" fmla="*/ 894482 h 3615550"/>
              <a:gd name="connsiteX1204" fmla="*/ 9863395 w 11744179"/>
              <a:gd name="connsiteY1204" fmla="*/ 931898 h 3615550"/>
              <a:gd name="connsiteX1205" fmla="*/ 7963352 w 11744179"/>
              <a:gd name="connsiteY1205" fmla="*/ 514473 h 3615550"/>
              <a:gd name="connsiteX1206" fmla="*/ 7831227 w 11744179"/>
              <a:gd name="connsiteY1206" fmla="*/ 487580 h 3615550"/>
              <a:gd name="connsiteX1207" fmla="*/ 7776271 w 11744179"/>
              <a:gd name="connsiteY1207" fmla="*/ 453672 h 3615550"/>
              <a:gd name="connsiteX1208" fmla="*/ 7714301 w 11744179"/>
              <a:gd name="connsiteY1208" fmla="*/ 460687 h 3615550"/>
              <a:gd name="connsiteX1209" fmla="*/ 7667530 w 11744179"/>
              <a:gd name="connsiteY1209" fmla="*/ 457180 h 3615550"/>
              <a:gd name="connsiteX1210" fmla="*/ 7714301 w 11744179"/>
              <a:gd name="connsiteY1210" fmla="*/ 487580 h 3615550"/>
              <a:gd name="connsiteX1211" fmla="*/ 7963352 w 11744179"/>
              <a:gd name="connsiteY1211" fmla="*/ 514473 h 3615550"/>
              <a:gd name="connsiteX1212" fmla="*/ 3982030 w 11744179"/>
              <a:gd name="connsiteY1212" fmla="*/ 122772 h 3615550"/>
              <a:gd name="connsiteX1213" fmla="*/ 4114157 w 11744179"/>
              <a:gd name="connsiteY1213" fmla="*/ 122772 h 3615550"/>
              <a:gd name="connsiteX1214" fmla="*/ 4204190 w 11744179"/>
              <a:gd name="connsiteY1214" fmla="*/ 92371 h 3615550"/>
              <a:gd name="connsiteX1215" fmla="*/ 4044002 w 11744179"/>
              <a:gd name="connsiteY1215" fmla="*/ 21047 h 3615550"/>
              <a:gd name="connsiteX1216" fmla="*/ 3930584 w 11744179"/>
              <a:gd name="connsiteY1216" fmla="*/ 39755 h 3615550"/>
              <a:gd name="connsiteX1217" fmla="*/ 3982030 w 11744179"/>
              <a:gd name="connsiteY1217" fmla="*/ 122772 h 3615550"/>
              <a:gd name="connsiteX1218" fmla="*/ 7425494 w 11744179"/>
              <a:gd name="connsiteY1218" fmla="*/ 543705 h 3615550"/>
              <a:gd name="connsiteX1219" fmla="*/ 7499158 w 11744179"/>
              <a:gd name="connsiteY1219" fmla="*/ 569428 h 3615550"/>
              <a:gd name="connsiteX1220" fmla="*/ 7425494 w 11744179"/>
              <a:gd name="connsiteY1220" fmla="*/ 543705 h 3615550"/>
              <a:gd name="connsiteX1221" fmla="*/ 7502665 w 11744179"/>
              <a:gd name="connsiteY1221" fmla="*/ 475888 h 3615550"/>
              <a:gd name="connsiteX1222" fmla="*/ 7576328 w 11744179"/>
              <a:gd name="connsiteY1222" fmla="*/ 482903 h 3615550"/>
              <a:gd name="connsiteX1223" fmla="*/ 7556451 w 11744179"/>
              <a:gd name="connsiteY1223" fmla="*/ 441979 h 3615550"/>
              <a:gd name="connsiteX1224" fmla="*/ 7419647 w 11744179"/>
              <a:gd name="connsiteY1224" fmla="*/ 438472 h 3615550"/>
              <a:gd name="connsiteX1225" fmla="*/ 7502665 w 11744179"/>
              <a:gd name="connsiteY1225" fmla="*/ 475888 h 3615550"/>
              <a:gd name="connsiteX1226" fmla="*/ 7499158 w 11744179"/>
              <a:gd name="connsiteY1226" fmla="*/ 623214 h 3615550"/>
              <a:gd name="connsiteX1227" fmla="*/ 7592698 w 11744179"/>
              <a:gd name="connsiteY1227" fmla="*/ 611522 h 3615550"/>
              <a:gd name="connsiteX1228" fmla="*/ 7733009 w 11744179"/>
              <a:gd name="connsiteY1228" fmla="*/ 630230 h 3615550"/>
              <a:gd name="connsiteX1229" fmla="*/ 7659345 w 11744179"/>
              <a:gd name="connsiteY1229" fmla="*/ 577613 h 3615550"/>
              <a:gd name="connsiteX1230" fmla="*/ 7519034 w 11744179"/>
              <a:gd name="connsiteY1230" fmla="*/ 584629 h 3615550"/>
              <a:gd name="connsiteX1231" fmla="*/ 7499158 w 11744179"/>
              <a:gd name="connsiteY1231" fmla="*/ 623214 h 3615550"/>
              <a:gd name="connsiteX1232" fmla="*/ 1998970 w 11744179"/>
              <a:gd name="connsiteY1232" fmla="*/ 657123 h 3615550"/>
              <a:gd name="connsiteX1233" fmla="*/ 1940507 w 11744179"/>
              <a:gd name="connsiteY1233" fmla="*/ 666477 h 3615550"/>
              <a:gd name="connsiteX1234" fmla="*/ 1958046 w 11744179"/>
              <a:gd name="connsiteY1234" fmla="*/ 688693 h 3615550"/>
              <a:gd name="connsiteX1235" fmla="*/ 1995462 w 11744179"/>
              <a:gd name="connsiteY1235" fmla="*/ 672323 h 3615550"/>
              <a:gd name="connsiteX1236" fmla="*/ 1975585 w 11744179"/>
              <a:gd name="connsiteY1236" fmla="*/ 702724 h 3615550"/>
              <a:gd name="connsiteX1237" fmla="*/ 1925307 w 11744179"/>
              <a:gd name="connsiteY1237" fmla="*/ 734294 h 3615550"/>
              <a:gd name="connsiteX1238" fmla="*/ 2004816 w 11744179"/>
              <a:gd name="connsiteY1238" fmla="*/ 762356 h 3615550"/>
              <a:gd name="connsiteX1239" fmla="*/ 2084326 w 11744179"/>
              <a:gd name="connsiteY1239" fmla="*/ 778725 h 3615550"/>
              <a:gd name="connsiteX1240" fmla="*/ 2107711 w 11744179"/>
              <a:gd name="connsiteY1240" fmla="*/ 824327 h 3615550"/>
              <a:gd name="connsiteX1241" fmla="*/ 2209436 w 11744179"/>
              <a:gd name="connsiteY1241" fmla="*/ 840696 h 3615550"/>
              <a:gd name="connsiteX1242" fmla="*/ 2353255 w 11744179"/>
              <a:gd name="connsiteY1242" fmla="*/ 833681 h 3615550"/>
              <a:gd name="connsiteX1243" fmla="*/ 2204759 w 11744179"/>
              <a:gd name="connsiteY1243" fmla="*/ 772879 h 3615550"/>
              <a:gd name="connsiteX1244" fmla="*/ 2173190 w 11744179"/>
              <a:gd name="connsiteY1244" fmla="*/ 678169 h 3615550"/>
              <a:gd name="connsiteX1245" fmla="*/ 2167343 w 11744179"/>
              <a:gd name="connsiteY1245" fmla="*/ 629061 h 3615550"/>
              <a:gd name="connsiteX1246" fmla="*/ 2219960 w 11744179"/>
              <a:gd name="connsiteY1246" fmla="*/ 622045 h 3615550"/>
              <a:gd name="connsiteX1247" fmla="*/ 2198913 w 11744179"/>
              <a:gd name="connsiteY1247" fmla="*/ 599829 h 3615550"/>
              <a:gd name="connsiteX1248" fmla="*/ 2243345 w 11744179"/>
              <a:gd name="connsiteY1248" fmla="*/ 605675 h 3615550"/>
              <a:gd name="connsiteX1249" fmla="*/ 2217621 w 11744179"/>
              <a:gd name="connsiteY1249" fmla="*/ 590475 h 3615550"/>
              <a:gd name="connsiteX1250" fmla="*/ 2249192 w 11744179"/>
              <a:gd name="connsiteY1250" fmla="*/ 593983 h 3615550"/>
              <a:gd name="connsiteX1251" fmla="*/ 2257376 w 11744179"/>
              <a:gd name="connsiteY1251" fmla="*/ 575275 h 3615550"/>
              <a:gd name="connsiteX1252" fmla="*/ 2230483 w 11744179"/>
              <a:gd name="connsiteY1252" fmla="*/ 562413 h 3615550"/>
              <a:gd name="connsiteX1253" fmla="*/ 2291285 w 11744179"/>
              <a:gd name="connsiteY1253" fmla="*/ 562413 h 3615550"/>
              <a:gd name="connsiteX1254" fmla="*/ 2270238 w 11744179"/>
              <a:gd name="connsiteY1254" fmla="*/ 535520 h 3615550"/>
              <a:gd name="connsiteX1255" fmla="*/ 2313501 w 11744179"/>
              <a:gd name="connsiteY1255" fmla="*/ 539028 h 3615550"/>
              <a:gd name="connsiteX1256" fmla="*/ 2309992 w 11744179"/>
              <a:gd name="connsiteY1256" fmla="*/ 502781 h 3615550"/>
              <a:gd name="connsiteX1257" fmla="*/ 2371964 w 11744179"/>
              <a:gd name="connsiteY1257" fmla="*/ 508627 h 3615550"/>
              <a:gd name="connsiteX1258" fmla="*/ 2432764 w 11744179"/>
              <a:gd name="connsiteY1258" fmla="*/ 468872 h 3615550"/>
              <a:gd name="connsiteX1259" fmla="*/ 2755480 w 11744179"/>
              <a:gd name="connsiteY1259" fmla="*/ 412748 h 3615550"/>
              <a:gd name="connsiteX1260" fmla="*/ 2775357 w 11744179"/>
              <a:gd name="connsiteY1260" fmla="*/ 344931 h 3615550"/>
              <a:gd name="connsiteX1261" fmla="*/ 2615169 w 11744179"/>
              <a:gd name="connsiteY1261" fmla="*/ 363639 h 3615550"/>
              <a:gd name="connsiteX1262" fmla="*/ 2463165 w 11744179"/>
              <a:gd name="connsiteY1262" fmla="*/ 397548 h 3615550"/>
              <a:gd name="connsiteX1263" fmla="*/ 2361440 w 11744179"/>
              <a:gd name="connsiteY1263" fmla="*/ 385855 h 3615550"/>
              <a:gd name="connsiteX1264" fmla="*/ 2340393 w 11744179"/>
              <a:gd name="connsiteY1264" fmla="*/ 417425 h 3615550"/>
              <a:gd name="connsiteX1265" fmla="*/ 2307654 w 11744179"/>
              <a:gd name="connsiteY1265" fmla="*/ 401055 h 3615550"/>
              <a:gd name="connsiteX1266" fmla="*/ 2239837 w 11744179"/>
              <a:gd name="connsiteY1266" fmla="*/ 427948 h 3615550"/>
              <a:gd name="connsiteX1267" fmla="*/ 2202421 w 11744179"/>
              <a:gd name="connsiteY1267" fmla="*/ 425610 h 3615550"/>
              <a:gd name="connsiteX1268" fmla="*/ 2165005 w 11744179"/>
              <a:gd name="connsiteY1268" fmla="*/ 453672 h 3615550"/>
              <a:gd name="connsiteX1269" fmla="*/ 2191898 w 11744179"/>
              <a:gd name="connsiteY1269" fmla="*/ 463026 h 3615550"/>
              <a:gd name="connsiteX1270" fmla="*/ 2127588 w 11744179"/>
              <a:gd name="connsiteY1270" fmla="*/ 465364 h 3615550"/>
              <a:gd name="connsiteX1271" fmla="*/ 2090172 w 11744179"/>
              <a:gd name="connsiteY1271" fmla="*/ 477057 h 3615550"/>
              <a:gd name="connsiteX1272" fmla="*/ 2092511 w 11744179"/>
              <a:gd name="connsiteY1272" fmla="*/ 493427 h 3615550"/>
              <a:gd name="connsiteX1273" fmla="*/ 2125250 w 11744179"/>
              <a:gd name="connsiteY1273" fmla="*/ 477057 h 3615550"/>
              <a:gd name="connsiteX1274" fmla="*/ 2127588 w 11744179"/>
              <a:gd name="connsiteY1274" fmla="*/ 493427 h 3615550"/>
              <a:gd name="connsiteX1275" fmla="*/ 2165005 w 11744179"/>
              <a:gd name="connsiteY1275" fmla="*/ 496934 h 3615550"/>
              <a:gd name="connsiteX1276" fmla="*/ 2153312 w 11744179"/>
              <a:gd name="connsiteY1276" fmla="*/ 512135 h 3615550"/>
              <a:gd name="connsiteX1277" fmla="*/ 2103034 w 11744179"/>
              <a:gd name="connsiteY1277" fmla="*/ 512135 h 3615550"/>
              <a:gd name="connsiteX1278" fmla="*/ 2094849 w 11744179"/>
              <a:gd name="connsiteY1278" fmla="*/ 528504 h 3615550"/>
              <a:gd name="connsiteX1279" fmla="*/ 2129927 w 11744179"/>
              <a:gd name="connsiteY1279" fmla="*/ 534351 h 3615550"/>
              <a:gd name="connsiteX1280" fmla="*/ 2069126 w 11744179"/>
              <a:gd name="connsiteY1280" fmla="*/ 537858 h 3615550"/>
              <a:gd name="connsiteX1281" fmla="*/ 2112388 w 11744179"/>
              <a:gd name="connsiteY1281" fmla="*/ 549551 h 3615550"/>
              <a:gd name="connsiteX1282" fmla="*/ 2056264 w 11744179"/>
              <a:gd name="connsiteY1282" fmla="*/ 553059 h 3615550"/>
              <a:gd name="connsiteX1283" fmla="*/ 2052756 w 11744179"/>
              <a:gd name="connsiteY1283" fmla="*/ 579952 h 3615550"/>
              <a:gd name="connsiteX1284" fmla="*/ 2014170 w 11744179"/>
              <a:gd name="connsiteY1284" fmla="*/ 592814 h 3615550"/>
              <a:gd name="connsiteX1285" fmla="*/ 2028202 w 11744179"/>
              <a:gd name="connsiteY1285" fmla="*/ 611522 h 3615550"/>
              <a:gd name="connsiteX1286" fmla="*/ 2080818 w 11744179"/>
              <a:gd name="connsiteY1286" fmla="*/ 589306 h 3615550"/>
              <a:gd name="connsiteX1287" fmla="*/ 2059772 w 11744179"/>
              <a:gd name="connsiteY1287" fmla="*/ 623214 h 3615550"/>
              <a:gd name="connsiteX1288" fmla="*/ 2003647 w 11744179"/>
              <a:gd name="connsiteY1288" fmla="*/ 626722 h 3615550"/>
              <a:gd name="connsiteX1289" fmla="*/ 1998970 w 11744179"/>
              <a:gd name="connsiteY1289" fmla="*/ 657123 h 3615550"/>
              <a:gd name="connsiteX1290" fmla="*/ 2156820 w 11744179"/>
              <a:gd name="connsiteY1290" fmla="*/ 43263 h 3615550"/>
              <a:gd name="connsiteX1291" fmla="*/ 2074972 w 11744179"/>
              <a:gd name="connsiteY1291" fmla="*/ 43263 h 3615550"/>
              <a:gd name="connsiteX1292" fmla="*/ 2142789 w 11744179"/>
              <a:gd name="connsiteY1292" fmla="*/ 58463 h 3615550"/>
              <a:gd name="connsiteX1293" fmla="*/ 2156820 w 11744179"/>
              <a:gd name="connsiteY1293" fmla="*/ 43263 h 3615550"/>
              <a:gd name="connsiteX1294" fmla="*/ 2036386 w 11744179"/>
              <a:gd name="connsiteY1294" fmla="*/ 73663 h 3615550"/>
              <a:gd name="connsiteX1295" fmla="*/ 2065618 w 11744179"/>
              <a:gd name="connsiteY1295" fmla="*/ 98218 h 3615550"/>
              <a:gd name="connsiteX1296" fmla="*/ 2098357 w 11744179"/>
              <a:gd name="connsiteY1296" fmla="*/ 83017 h 3615550"/>
              <a:gd name="connsiteX1297" fmla="*/ 2112388 w 11744179"/>
              <a:gd name="connsiteY1297" fmla="*/ 92371 h 3615550"/>
              <a:gd name="connsiteX1298" fmla="*/ 2180205 w 11744179"/>
              <a:gd name="connsiteY1298" fmla="*/ 71325 h 3615550"/>
              <a:gd name="connsiteX1299" fmla="*/ 2110050 w 11744179"/>
              <a:gd name="connsiteY1299" fmla="*/ 59632 h 3615550"/>
              <a:gd name="connsiteX1300" fmla="*/ 2090172 w 11744179"/>
              <a:gd name="connsiteY1300" fmla="*/ 71325 h 3615550"/>
              <a:gd name="connsiteX1301" fmla="*/ 2055094 w 11744179"/>
              <a:gd name="connsiteY1301" fmla="*/ 64309 h 3615550"/>
              <a:gd name="connsiteX1302" fmla="*/ 2036386 w 11744179"/>
              <a:gd name="connsiteY1302" fmla="*/ 73663 h 3615550"/>
              <a:gd name="connsiteX1303" fmla="*/ 2022355 w 11744179"/>
              <a:gd name="connsiteY1303" fmla="*/ 128618 h 3615550"/>
              <a:gd name="connsiteX1304" fmla="*/ 2112388 w 11744179"/>
              <a:gd name="connsiteY1304" fmla="*/ 125111 h 3615550"/>
              <a:gd name="connsiteX1305" fmla="*/ 2083157 w 11744179"/>
              <a:gd name="connsiteY1305" fmla="*/ 106402 h 3615550"/>
              <a:gd name="connsiteX1306" fmla="*/ 2022355 w 11744179"/>
              <a:gd name="connsiteY1306" fmla="*/ 128618 h 3615550"/>
              <a:gd name="connsiteX1307" fmla="*/ 4028801 w 11744179"/>
              <a:gd name="connsiteY1307" fmla="*/ 156681 h 3615550"/>
              <a:gd name="connsiteX1308" fmla="*/ 4048678 w 11744179"/>
              <a:gd name="connsiteY1308" fmla="*/ 137972 h 3615550"/>
              <a:gd name="connsiteX1309" fmla="*/ 3931753 w 11744179"/>
              <a:gd name="connsiteY1309" fmla="*/ 137972 h 3615550"/>
              <a:gd name="connsiteX1310" fmla="*/ 4028801 w 11744179"/>
              <a:gd name="connsiteY1310" fmla="*/ 156681 h 3615550"/>
              <a:gd name="connsiteX1311" fmla="*/ 2450303 w 11744179"/>
              <a:gd name="connsiteY1311" fmla="*/ 875774 h 3615550"/>
              <a:gd name="connsiteX1312" fmla="*/ 2578922 w 11744179"/>
              <a:gd name="connsiteY1312" fmla="*/ 924883 h 3615550"/>
              <a:gd name="connsiteX1313" fmla="*/ 2450303 w 11744179"/>
              <a:gd name="connsiteY1313" fmla="*/ 875774 h 3615550"/>
              <a:gd name="connsiteX1314" fmla="*/ 2057433 w 11744179"/>
              <a:gd name="connsiteY1314" fmla="*/ 37416 h 3615550"/>
              <a:gd name="connsiteX1315" fmla="*/ 2002478 w 11744179"/>
              <a:gd name="connsiteY1315" fmla="*/ 31570 h 3615550"/>
              <a:gd name="connsiteX1316" fmla="*/ 2016509 w 11744179"/>
              <a:gd name="connsiteY1316" fmla="*/ 46770 h 3615550"/>
              <a:gd name="connsiteX1317" fmla="*/ 2057433 w 11744179"/>
              <a:gd name="connsiteY1317" fmla="*/ 37416 h 3615550"/>
              <a:gd name="connsiteX1318" fmla="*/ 3085211 w 11744179"/>
              <a:gd name="connsiteY1318" fmla="*/ 641922 h 3615550"/>
              <a:gd name="connsiteX1319" fmla="*/ 3112103 w 11744179"/>
              <a:gd name="connsiteY1319" fmla="*/ 600998 h 3615550"/>
              <a:gd name="connsiteX1320" fmla="*/ 3038440 w 11744179"/>
              <a:gd name="connsiteY1320" fmla="*/ 600998 h 3615550"/>
              <a:gd name="connsiteX1321" fmla="*/ 3085211 w 11744179"/>
              <a:gd name="connsiteY1321" fmla="*/ 641922 h 3615550"/>
              <a:gd name="connsiteX1322" fmla="*/ 2253868 w 11744179"/>
              <a:gd name="connsiteY1322" fmla="*/ 73663 h 3615550"/>
              <a:gd name="connsiteX1323" fmla="*/ 2279592 w 11744179"/>
              <a:gd name="connsiteY1323" fmla="*/ 64309 h 3615550"/>
              <a:gd name="connsiteX1324" fmla="*/ 2346240 w 11744179"/>
              <a:gd name="connsiteY1324" fmla="*/ 66648 h 3615550"/>
              <a:gd name="connsiteX1325" fmla="*/ 2305316 w 11744179"/>
              <a:gd name="connsiteY1325" fmla="*/ 32739 h 3615550"/>
              <a:gd name="connsiteX1326" fmla="*/ 2219960 w 11744179"/>
              <a:gd name="connsiteY1326" fmla="*/ 64309 h 3615550"/>
              <a:gd name="connsiteX1327" fmla="*/ 2253868 w 11744179"/>
              <a:gd name="connsiteY1327" fmla="*/ 73663 h 3615550"/>
              <a:gd name="connsiteX1328" fmla="*/ 2205929 w 11744179"/>
              <a:gd name="connsiteY1328" fmla="*/ 24554 h 3615550"/>
              <a:gd name="connsiteX1329" fmla="*/ 2238668 w 11744179"/>
              <a:gd name="connsiteY1329" fmla="*/ 2339 h 3615550"/>
              <a:gd name="connsiteX1330" fmla="*/ 2131096 w 11744179"/>
              <a:gd name="connsiteY1330" fmla="*/ 2339 h 3615550"/>
              <a:gd name="connsiteX1331" fmla="*/ 2125250 w 11744179"/>
              <a:gd name="connsiteY1331" fmla="*/ 18708 h 3615550"/>
              <a:gd name="connsiteX1332" fmla="*/ 2177866 w 11744179"/>
              <a:gd name="connsiteY1332" fmla="*/ 12862 h 3615550"/>
              <a:gd name="connsiteX1333" fmla="*/ 2205929 w 11744179"/>
              <a:gd name="connsiteY1333" fmla="*/ 24554 h 3615550"/>
              <a:gd name="connsiteX1334" fmla="*/ 3678024 w 11744179"/>
              <a:gd name="connsiteY1334" fmla="*/ 651276 h 3615550"/>
              <a:gd name="connsiteX1335" fmla="*/ 3642946 w 11744179"/>
              <a:gd name="connsiteY1335" fmla="*/ 662969 h 3615550"/>
              <a:gd name="connsiteX1336" fmla="*/ 3678024 w 11744179"/>
              <a:gd name="connsiteY1336" fmla="*/ 651276 h 3615550"/>
              <a:gd name="connsiteX1337" fmla="*/ 3623069 w 11744179"/>
              <a:gd name="connsiteY1337" fmla="*/ 685185 h 3615550"/>
              <a:gd name="connsiteX1338" fmla="*/ 3582145 w 11744179"/>
              <a:gd name="connsiteY1338" fmla="*/ 675831 h 3615550"/>
              <a:gd name="connsiteX1339" fmla="*/ 3549405 w 11744179"/>
              <a:gd name="connsiteY1339" fmla="*/ 702724 h 3615550"/>
              <a:gd name="connsiteX1340" fmla="*/ 3599684 w 11744179"/>
              <a:gd name="connsiteY1340" fmla="*/ 715586 h 3615550"/>
              <a:gd name="connsiteX1341" fmla="*/ 3623069 w 11744179"/>
              <a:gd name="connsiteY1341" fmla="*/ 685185 h 36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</a:cxnLst>
            <a:rect l="l" t="t" r="r" b="b"/>
            <a:pathLst>
              <a:path w="11744179" h="3615550">
                <a:moveTo>
                  <a:pt x="1870352" y="43263"/>
                </a:moveTo>
                <a:cubicBezTo>
                  <a:pt x="1868013" y="12862"/>
                  <a:pt x="1868013" y="12862"/>
                  <a:pt x="1868013" y="12862"/>
                </a:cubicBezTo>
                <a:cubicBezTo>
                  <a:pt x="1815397" y="25724"/>
                  <a:pt x="1815397" y="25724"/>
                  <a:pt x="1815397" y="25724"/>
                </a:cubicBezTo>
                <a:cubicBezTo>
                  <a:pt x="1827089" y="44432"/>
                  <a:pt x="1827089" y="44432"/>
                  <a:pt x="1827089" y="44432"/>
                </a:cubicBezTo>
                <a:lnTo>
                  <a:pt x="1870352" y="43263"/>
                </a:lnTo>
                <a:close/>
                <a:moveTo>
                  <a:pt x="1896076" y="79510"/>
                </a:moveTo>
                <a:cubicBezTo>
                  <a:pt x="1927646" y="88864"/>
                  <a:pt x="1954538" y="57294"/>
                  <a:pt x="1917122" y="52617"/>
                </a:cubicBezTo>
                <a:cubicBezTo>
                  <a:pt x="1882044" y="50278"/>
                  <a:pt x="1866844" y="71325"/>
                  <a:pt x="1896076" y="79510"/>
                </a:cubicBezTo>
                <a:close/>
                <a:moveTo>
                  <a:pt x="1852813" y="58463"/>
                </a:moveTo>
                <a:cubicBezTo>
                  <a:pt x="1815397" y="73663"/>
                  <a:pt x="1815397" y="73663"/>
                  <a:pt x="1815397" y="73663"/>
                </a:cubicBezTo>
                <a:cubicBezTo>
                  <a:pt x="1852813" y="73663"/>
                  <a:pt x="1852813" y="73663"/>
                  <a:pt x="1852813" y="73663"/>
                </a:cubicBezTo>
                <a:lnTo>
                  <a:pt x="1852813" y="58463"/>
                </a:lnTo>
                <a:close/>
                <a:moveTo>
                  <a:pt x="1811889" y="58463"/>
                </a:moveTo>
                <a:cubicBezTo>
                  <a:pt x="1811889" y="58463"/>
                  <a:pt x="1802535" y="46770"/>
                  <a:pt x="1788504" y="46770"/>
                </a:cubicBezTo>
                <a:cubicBezTo>
                  <a:pt x="1774473" y="46770"/>
                  <a:pt x="1779150" y="71325"/>
                  <a:pt x="1779150" y="71325"/>
                </a:cubicBezTo>
                <a:lnTo>
                  <a:pt x="1811889" y="58463"/>
                </a:lnTo>
                <a:close/>
                <a:moveTo>
                  <a:pt x="1882044" y="18708"/>
                </a:moveTo>
                <a:cubicBezTo>
                  <a:pt x="1882044" y="50278"/>
                  <a:pt x="1882044" y="50278"/>
                  <a:pt x="1882044" y="50278"/>
                </a:cubicBezTo>
                <a:cubicBezTo>
                  <a:pt x="1926476" y="37416"/>
                  <a:pt x="1926476" y="37416"/>
                  <a:pt x="1926476" y="37416"/>
                </a:cubicBezTo>
                <a:lnTo>
                  <a:pt x="1882044" y="18708"/>
                </a:lnTo>
                <a:close/>
                <a:moveTo>
                  <a:pt x="1820074" y="90033"/>
                </a:moveTo>
                <a:cubicBezTo>
                  <a:pt x="1788504" y="84187"/>
                  <a:pt x="1788504" y="84187"/>
                  <a:pt x="1788504" y="84187"/>
                </a:cubicBezTo>
                <a:cubicBezTo>
                  <a:pt x="1800196" y="114587"/>
                  <a:pt x="1800196" y="114587"/>
                  <a:pt x="1800196" y="114587"/>
                </a:cubicBezTo>
                <a:lnTo>
                  <a:pt x="1820074" y="90033"/>
                </a:lnTo>
                <a:close/>
                <a:moveTo>
                  <a:pt x="1727702" y="43263"/>
                </a:moveTo>
                <a:cubicBezTo>
                  <a:pt x="1694963" y="45601"/>
                  <a:pt x="1712502" y="65478"/>
                  <a:pt x="1712502" y="65478"/>
                </a:cubicBezTo>
                <a:cubicBezTo>
                  <a:pt x="1761611" y="56124"/>
                  <a:pt x="1761611" y="39755"/>
                  <a:pt x="1727702" y="43263"/>
                </a:cubicBezTo>
                <a:close/>
                <a:moveTo>
                  <a:pt x="1870352" y="122772"/>
                </a:moveTo>
                <a:cubicBezTo>
                  <a:pt x="1890229" y="122772"/>
                  <a:pt x="1954538" y="119264"/>
                  <a:pt x="1942846" y="116926"/>
                </a:cubicBezTo>
                <a:cubicBezTo>
                  <a:pt x="1931153" y="114587"/>
                  <a:pt x="1907768" y="98218"/>
                  <a:pt x="1907768" y="98218"/>
                </a:cubicBezTo>
                <a:cubicBezTo>
                  <a:pt x="1846967" y="98218"/>
                  <a:pt x="1846967" y="98218"/>
                  <a:pt x="1846967" y="98218"/>
                </a:cubicBezTo>
                <a:cubicBezTo>
                  <a:pt x="1846967" y="98218"/>
                  <a:pt x="1852813" y="122772"/>
                  <a:pt x="1870352" y="122772"/>
                </a:cubicBezTo>
                <a:close/>
                <a:moveTo>
                  <a:pt x="1928815" y="90033"/>
                </a:moveTo>
                <a:cubicBezTo>
                  <a:pt x="1949861" y="114587"/>
                  <a:pt x="1937000" y="115756"/>
                  <a:pt x="1981431" y="102895"/>
                </a:cubicBezTo>
                <a:cubicBezTo>
                  <a:pt x="2024694" y="90033"/>
                  <a:pt x="1975585" y="84187"/>
                  <a:pt x="1967400" y="84187"/>
                </a:cubicBezTo>
                <a:cubicBezTo>
                  <a:pt x="1959215" y="84187"/>
                  <a:pt x="1928815" y="90033"/>
                  <a:pt x="1928815" y="90033"/>
                </a:cubicBezTo>
                <a:close/>
                <a:moveTo>
                  <a:pt x="1825920" y="1011408"/>
                </a:moveTo>
                <a:cubicBezTo>
                  <a:pt x="1869183" y="1020762"/>
                  <a:pt x="1884383" y="1007900"/>
                  <a:pt x="1898414" y="999715"/>
                </a:cubicBezTo>
                <a:cubicBezTo>
                  <a:pt x="1912445" y="992700"/>
                  <a:pt x="1924137" y="977499"/>
                  <a:pt x="1924137" y="977499"/>
                </a:cubicBezTo>
                <a:cubicBezTo>
                  <a:pt x="1941676" y="975161"/>
                  <a:pt x="1941676" y="975161"/>
                  <a:pt x="1941676" y="975161"/>
                </a:cubicBezTo>
                <a:cubicBezTo>
                  <a:pt x="1941676" y="975161"/>
                  <a:pt x="1926476" y="954114"/>
                  <a:pt x="1875029" y="943591"/>
                </a:cubicBezTo>
                <a:cubicBezTo>
                  <a:pt x="1824750" y="931898"/>
                  <a:pt x="1795519" y="975161"/>
                  <a:pt x="1795519" y="975161"/>
                </a:cubicBezTo>
                <a:cubicBezTo>
                  <a:pt x="1794350" y="981007"/>
                  <a:pt x="1782657" y="1003223"/>
                  <a:pt x="1825920" y="1011408"/>
                </a:cubicBezTo>
                <a:close/>
                <a:moveTo>
                  <a:pt x="1960385" y="70155"/>
                </a:moveTo>
                <a:cubicBezTo>
                  <a:pt x="1987278" y="66648"/>
                  <a:pt x="2004816" y="44432"/>
                  <a:pt x="1969739" y="44432"/>
                </a:cubicBezTo>
                <a:cubicBezTo>
                  <a:pt x="1934661" y="43263"/>
                  <a:pt x="1940507" y="71325"/>
                  <a:pt x="1960385" y="70155"/>
                </a:cubicBezTo>
                <a:close/>
                <a:moveTo>
                  <a:pt x="1975585" y="0"/>
                </a:moveTo>
                <a:cubicBezTo>
                  <a:pt x="1908937" y="0"/>
                  <a:pt x="1908937" y="0"/>
                  <a:pt x="1908937" y="0"/>
                </a:cubicBezTo>
                <a:cubicBezTo>
                  <a:pt x="1908937" y="18708"/>
                  <a:pt x="1908937" y="18708"/>
                  <a:pt x="1908937" y="18708"/>
                </a:cubicBezTo>
                <a:cubicBezTo>
                  <a:pt x="1949861" y="21047"/>
                  <a:pt x="1949861" y="21047"/>
                  <a:pt x="1949861" y="21047"/>
                </a:cubicBezTo>
                <a:cubicBezTo>
                  <a:pt x="1977924" y="18708"/>
                  <a:pt x="1975585" y="0"/>
                  <a:pt x="1975585" y="0"/>
                </a:cubicBezTo>
                <a:close/>
                <a:moveTo>
                  <a:pt x="9057777" y="2230943"/>
                </a:moveTo>
                <a:cubicBezTo>
                  <a:pt x="9046084" y="2246144"/>
                  <a:pt x="9069469" y="2298760"/>
                  <a:pt x="9112733" y="2302268"/>
                </a:cubicBezTo>
                <a:cubicBezTo>
                  <a:pt x="9146641" y="2305776"/>
                  <a:pt x="9069469" y="2215743"/>
                  <a:pt x="9057777" y="2230943"/>
                </a:cubicBezTo>
                <a:close/>
                <a:moveTo>
                  <a:pt x="11741222" y="1249936"/>
                </a:moveTo>
                <a:cubicBezTo>
                  <a:pt x="11720177" y="1223043"/>
                  <a:pt x="11661714" y="1213689"/>
                  <a:pt x="11661714" y="1213689"/>
                </a:cubicBezTo>
                <a:cubicBezTo>
                  <a:pt x="11600911" y="1186796"/>
                  <a:pt x="11600911" y="1186796"/>
                  <a:pt x="11600911" y="1186796"/>
                </a:cubicBezTo>
                <a:cubicBezTo>
                  <a:pt x="11548295" y="1189135"/>
                  <a:pt x="11548295" y="1189135"/>
                  <a:pt x="11548295" y="1189135"/>
                </a:cubicBezTo>
                <a:cubicBezTo>
                  <a:pt x="11509710" y="1164580"/>
                  <a:pt x="11509710" y="1164580"/>
                  <a:pt x="11509710" y="1164580"/>
                </a:cubicBezTo>
                <a:cubicBezTo>
                  <a:pt x="11390445" y="1157565"/>
                  <a:pt x="11390445" y="1157565"/>
                  <a:pt x="11390445" y="1157565"/>
                </a:cubicBezTo>
                <a:cubicBezTo>
                  <a:pt x="11341337" y="1135349"/>
                  <a:pt x="11341337" y="1135349"/>
                  <a:pt x="11341337" y="1135349"/>
                </a:cubicBezTo>
                <a:cubicBezTo>
                  <a:pt x="11294567" y="1138857"/>
                  <a:pt x="11294567" y="1138857"/>
                  <a:pt x="11294567" y="1138857"/>
                </a:cubicBezTo>
                <a:cubicBezTo>
                  <a:pt x="11358876" y="1185627"/>
                  <a:pt x="11358876" y="1185627"/>
                  <a:pt x="11358876" y="1185627"/>
                </a:cubicBezTo>
                <a:cubicBezTo>
                  <a:pt x="11429031" y="1216028"/>
                  <a:pt x="11429031" y="1216028"/>
                  <a:pt x="11429031" y="1216028"/>
                </a:cubicBezTo>
                <a:cubicBezTo>
                  <a:pt x="11429031" y="1216028"/>
                  <a:pt x="11350692" y="1227720"/>
                  <a:pt x="11327306" y="1209012"/>
                </a:cubicBezTo>
                <a:cubicBezTo>
                  <a:pt x="11303921" y="1190304"/>
                  <a:pt x="11301582" y="1148211"/>
                  <a:pt x="11198688" y="1114302"/>
                </a:cubicBezTo>
                <a:cubicBezTo>
                  <a:pt x="11095793" y="1080394"/>
                  <a:pt x="11064223" y="1067532"/>
                  <a:pt x="10958990" y="1049993"/>
                </a:cubicBezTo>
                <a:cubicBezTo>
                  <a:pt x="10853757" y="1033624"/>
                  <a:pt x="10633936" y="984515"/>
                  <a:pt x="10528703" y="959960"/>
                </a:cubicBezTo>
                <a:cubicBezTo>
                  <a:pt x="10423470" y="935406"/>
                  <a:pt x="10304206" y="917867"/>
                  <a:pt x="10304206" y="917867"/>
                </a:cubicBezTo>
                <a:cubicBezTo>
                  <a:pt x="10066846" y="921375"/>
                  <a:pt x="10066846" y="921375"/>
                  <a:pt x="10066846" y="921375"/>
                </a:cubicBezTo>
                <a:cubicBezTo>
                  <a:pt x="10049307" y="899159"/>
                  <a:pt x="10049307" y="899159"/>
                  <a:pt x="10049307" y="899159"/>
                </a:cubicBezTo>
                <a:cubicBezTo>
                  <a:pt x="9988507" y="902667"/>
                  <a:pt x="9988507" y="902667"/>
                  <a:pt x="9988507" y="902667"/>
                </a:cubicBezTo>
                <a:cubicBezTo>
                  <a:pt x="9967459" y="887466"/>
                  <a:pt x="9967459" y="887466"/>
                  <a:pt x="9967459" y="887466"/>
                </a:cubicBezTo>
                <a:cubicBezTo>
                  <a:pt x="9897304" y="885128"/>
                  <a:pt x="9897304" y="885128"/>
                  <a:pt x="9897304" y="885128"/>
                </a:cubicBezTo>
                <a:cubicBezTo>
                  <a:pt x="9930044" y="907344"/>
                  <a:pt x="9930044" y="907344"/>
                  <a:pt x="9930044" y="907344"/>
                </a:cubicBezTo>
                <a:cubicBezTo>
                  <a:pt x="9920689" y="933068"/>
                  <a:pt x="9920689" y="933068"/>
                  <a:pt x="9920689" y="933068"/>
                </a:cubicBezTo>
                <a:cubicBezTo>
                  <a:pt x="9920689" y="933068"/>
                  <a:pt x="10113617" y="976330"/>
                  <a:pt x="10057492" y="1000884"/>
                </a:cubicBezTo>
                <a:cubicBezTo>
                  <a:pt x="10001368" y="1025439"/>
                  <a:pt x="9966290" y="993869"/>
                  <a:pt x="9966290" y="993869"/>
                </a:cubicBezTo>
                <a:cubicBezTo>
                  <a:pt x="9933551" y="966976"/>
                  <a:pt x="9933551" y="966976"/>
                  <a:pt x="9933551" y="966976"/>
                </a:cubicBezTo>
                <a:cubicBezTo>
                  <a:pt x="9845856" y="966976"/>
                  <a:pt x="9845856" y="966976"/>
                  <a:pt x="9845856" y="966976"/>
                </a:cubicBezTo>
                <a:cubicBezTo>
                  <a:pt x="9773363" y="923713"/>
                  <a:pt x="9773363" y="923713"/>
                  <a:pt x="9773363" y="923713"/>
                </a:cubicBezTo>
                <a:cubicBezTo>
                  <a:pt x="9773363" y="923713"/>
                  <a:pt x="9738285" y="930729"/>
                  <a:pt x="9730100" y="936575"/>
                </a:cubicBezTo>
                <a:cubicBezTo>
                  <a:pt x="9721915" y="942422"/>
                  <a:pt x="9659944" y="940083"/>
                  <a:pt x="9659944" y="940083"/>
                </a:cubicBezTo>
                <a:cubicBezTo>
                  <a:pt x="9651760" y="924883"/>
                  <a:pt x="9651760" y="924883"/>
                  <a:pt x="9651760" y="924883"/>
                </a:cubicBezTo>
                <a:cubicBezTo>
                  <a:pt x="9531326" y="930729"/>
                  <a:pt x="9531326" y="930729"/>
                  <a:pt x="9531326" y="930729"/>
                </a:cubicBezTo>
                <a:cubicBezTo>
                  <a:pt x="9499756" y="908513"/>
                  <a:pt x="9499756" y="908513"/>
                  <a:pt x="9499756" y="908513"/>
                </a:cubicBezTo>
                <a:cubicBezTo>
                  <a:pt x="9490402" y="920206"/>
                  <a:pt x="9490402" y="920206"/>
                  <a:pt x="9490402" y="920206"/>
                </a:cubicBezTo>
                <a:cubicBezTo>
                  <a:pt x="9490402" y="920206"/>
                  <a:pt x="9338398" y="907344"/>
                  <a:pt x="9347753" y="926052"/>
                </a:cubicBezTo>
                <a:cubicBezTo>
                  <a:pt x="9357108" y="944760"/>
                  <a:pt x="9414400" y="990361"/>
                  <a:pt x="9414400" y="990361"/>
                </a:cubicBezTo>
                <a:cubicBezTo>
                  <a:pt x="9414400" y="990361"/>
                  <a:pt x="9344245" y="950606"/>
                  <a:pt x="9334891" y="941252"/>
                </a:cubicBezTo>
                <a:cubicBezTo>
                  <a:pt x="9325537" y="931898"/>
                  <a:pt x="9196918" y="916698"/>
                  <a:pt x="9196918" y="916698"/>
                </a:cubicBezTo>
                <a:cubicBezTo>
                  <a:pt x="9196918" y="916698"/>
                  <a:pt x="9177042" y="882789"/>
                  <a:pt x="9129102" y="858235"/>
                </a:cubicBezTo>
                <a:cubicBezTo>
                  <a:pt x="9079993" y="833681"/>
                  <a:pt x="9006330" y="821988"/>
                  <a:pt x="8973591" y="820819"/>
                </a:cubicBezTo>
                <a:cubicBezTo>
                  <a:pt x="8940851" y="818480"/>
                  <a:pt x="8871866" y="811465"/>
                  <a:pt x="8871866" y="811465"/>
                </a:cubicBezTo>
                <a:cubicBezTo>
                  <a:pt x="8805217" y="798603"/>
                  <a:pt x="8805217" y="798603"/>
                  <a:pt x="8805217" y="798603"/>
                </a:cubicBezTo>
                <a:cubicBezTo>
                  <a:pt x="8787678" y="805618"/>
                  <a:pt x="8787678" y="805618"/>
                  <a:pt x="8787678" y="805618"/>
                </a:cubicBezTo>
                <a:cubicBezTo>
                  <a:pt x="8709339" y="802111"/>
                  <a:pt x="8709339" y="802111"/>
                  <a:pt x="8709339" y="802111"/>
                </a:cubicBezTo>
                <a:cubicBezTo>
                  <a:pt x="8709339" y="802111"/>
                  <a:pt x="8699984" y="839527"/>
                  <a:pt x="8656722" y="833681"/>
                </a:cubicBezTo>
                <a:cubicBezTo>
                  <a:pt x="8613459" y="827834"/>
                  <a:pt x="8557335" y="824327"/>
                  <a:pt x="8557335" y="824327"/>
                </a:cubicBezTo>
                <a:cubicBezTo>
                  <a:pt x="8557335" y="824327"/>
                  <a:pt x="8498872" y="786910"/>
                  <a:pt x="8466133" y="784572"/>
                </a:cubicBezTo>
                <a:cubicBezTo>
                  <a:pt x="8433394" y="782233"/>
                  <a:pt x="8415855" y="788080"/>
                  <a:pt x="8415855" y="788080"/>
                </a:cubicBezTo>
                <a:cubicBezTo>
                  <a:pt x="8404163" y="767033"/>
                  <a:pt x="8404163" y="767033"/>
                  <a:pt x="8404163" y="767033"/>
                </a:cubicBezTo>
                <a:cubicBezTo>
                  <a:pt x="8355053" y="763525"/>
                  <a:pt x="8355053" y="763525"/>
                  <a:pt x="8355053" y="763525"/>
                </a:cubicBezTo>
                <a:cubicBezTo>
                  <a:pt x="8270867" y="756510"/>
                  <a:pt x="8270867" y="756510"/>
                  <a:pt x="8270867" y="756510"/>
                </a:cubicBezTo>
                <a:cubicBezTo>
                  <a:pt x="8317638" y="741309"/>
                  <a:pt x="8317638" y="741309"/>
                  <a:pt x="8317638" y="741309"/>
                </a:cubicBezTo>
                <a:cubicBezTo>
                  <a:pt x="8267359" y="716755"/>
                  <a:pt x="8267359" y="716755"/>
                  <a:pt x="8267359" y="716755"/>
                </a:cubicBezTo>
                <a:cubicBezTo>
                  <a:pt x="8267359" y="716755"/>
                  <a:pt x="8086124" y="692200"/>
                  <a:pt x="8080278" y="703893"/>
                </a:cubicBezTo>
                <a:cubicBezTo>
                  <a:pt x="8074432" y="715586"/>
                  <a:pt x="8097817" y="750663"/>
                  <a:pt x="8068585" y="753002"/>
                </a:cubicBezTo>
                <a:cubicBezTo>
                  <a:pt x="8039354" y="755340"/>
                  <a:pt x="8000769" y="747156"/>
                  <a:pt x="8000769" y="747156"/>
                </a:cubicBezTo>
                <a:cubicBezTo>
                  <a:pt x="8024154" y="731955"/>
                  <a:pt x="8024154" y="731955"/>
                  <a:pt x="8024154" y="731955"/>
                </a:cubicBezTo>
                <a:cubicBezTo>
                  <a:pt x="8004276" y="713247"/>
                  <a:pt x="8004276" y="713247"/>
                  <a:pt x="8004276" y="713247"/>
                </a:cubicBezTo>
                <a:cubicBezTo>
                  <a:pt x="8004276" y="713247"/>
                  <a:pt x="7992584" y="713247"/>
                  <a:pt x="7965692" y="716755"/>
                </a:cubicBezTo>
                <a:cubicBezTo>
                  <a:pt x="7938798" y="720263"/>
                  <a:pt x="7910736" y="710909"/>
                  <a:pt x="7910736" y="710909"/>
                </a:cubicBezTo>
                <a:cubicBezTo>
                  <a:pt x="7931783" y="701555"/>
                  <a:pt x="7931783" y="701555"/>
                  <a:pt x="7931783" y="701555"/>
                </a:cubicBezTo>
                <a:cubicBezTo>
                  <a:pt x="7990246" y="695708"/>
                  <a:pt x="7990246" y="695708"/>
                  <a:pt x="7990246" y="695708"/>
                </a:cubicBezTo>
                <a:cubicBezTo>
                  <a:pt x="8063908" y="738971"/>
                  <a:pt x="8063908" y="738971"/>
                  <a:pt x="8063908" y="738971"/>
                </a:cubicBezTo>
                <a:cubicBezTo>
                  <a:pt x="8067416" y="702724"/>
                  <a:pt x="8067416" y="702724"/>
                  <a:pt x="8067416" y="702724"/>
                </a:cubicBezTo>
                <a:cubicBezTo>
                  <a:pt x="7991415" y="678169"/>
                  <a:pt x="7991415" y="678169"/>
                  <a:pt x="7991415" y="678169"/>
                </a:cubicBezTo>
                <a:cubicBezTo>
                  <a:pt x="7848766" y="685185"/>
                  <a:pt x="7848766" y="685185"/>
                  <a:pt x="7848766" y="685185"/>
                </a:cubicBezTo>
                <a:cubicBezTo>
                  <a:pt x="7846426" y="668815"/>
                  <a:pt x="7846426" y="668815"/>
                  <a:pt x="7846426" y="668815"/>
                </a:cubicBezTo>
                <a:cubicBezTo>
                  <a:pt x="7688577" y="678169"/>
                  <a:pt x="7688577" y="678169"/>
                  <a:pt x="7688577" y="678169"/>
                </a:cubicBezTo>
                <a:cubicBezTo>
                  <a:pt x="7627776" y="653615"/>
                  <a:pt x="7627776" y="653615"/>
                  <a:pt x="7627776" y="653615"/>
                </a:cubicBezTo>
                <a:cubicBezTo>
                  <a:pt x="7602052" y="653615"/>
                  <a:pt x="7602052" y="653615"/>
                  <a:pt x="7602052" y="653615"/>
                </a:cubicBezTo>
                <a:cubicBezTo>
                  <a:pt x="7651161" y="684016"/>
                  <a:pt x="7651161" y="684016"/>
                  <a:pt x="7651161" y="684016"/>
                </a:cubicBezTo>
                <a:cubicBezTo>
                  <a:pt x="7651161" y="684016"/>
                  <a:pt x="7549435" y="681677"/>
                  <a:pt x="7565805" y="696877"/>
                </a:cubicBezTo>
                <a:cubicBezTo>
                  <a:pt x="7581006" y="712078"/>
                  <a:pt x="7600882" y="721432"/>
                  <a:pt x="7600882" y="721432"/>
                </a:cubicBezTo>
                <a:cubicBezTo>
                  <a:pt x="7641806" y="717924"/>
                  <a:pt x="7641806" y="717924"/>
                  <a:pt x="7641806" y="717924"/>
                </a:cubicBezTo>
                <a:cubicBezTo>
                  <a:pt x="7641806" y="727278"/>
                  <a:pt x="7641806" y="727278"/>
                  <a:pt x="7641806" y="727278"/>
                </a:cubicBezTo>
                <a:cubicBezTo>
                  <a:pt x="7717808" y="776387"/>
                  <a:pt x="7717808" y="776387"/>
                  <a:pt x="7717808" y="776387"/>
                </a:cubicBezTo>
                <a:cubicBezTo>
                  <a:pt x="7717808" y="776387"/>
                  <a:pt x="7706116" y="778725"/>
                  <a:pt x="7676884" y="776387"/>
                </a:cubicBezTo>
                <a:cubicBezTo>
                  <a:pt x="7647653" y="774048"/>
                  <a:pt x="7609067" y="745986"/>
                  <a:pt x="7598544" y="755340"/>
                </a:cubicBezTo>
                <a:cubicBezTo>
                  <a:pt x="7589190" y="764694"/>
                  <a:pt x="7581006" y="770541"/>
                  <a:pt x="7581006" y="770541"/>
                </a:cubicBezTo>
                <a:cubicBezTo>
                  <a:pt x="7613745" y="797434"/>
                  <a:pt x="7613745" y="797434"/>
                  <a:pt x="7613745" y="797434"/>
                </a:cubicBezTo>
                <a:cubicBezTo>
                  <a:pt x="7543589" y="788080"/>
                  <a:pt x="7543589" y="788080"/>
                  <a:pt x="7543589" y="788080"/>
                </a:cubicBezTo>
                <a:cubicBezTo>
                  <a:pt x="7543589" y="788080"/>
                  <a:pt x="7447710" y="757679"/>
                  <a:pt x="7432510" y="760017"/>
                </a:cubicBezTo>
                <a:cubicBezTo>
                  <a:pt x="7417310" y="762356"/>
                  <a:pt x="7362354" y="784572"/>
                  <a:pt x="7362354" y="784572"/>
                </a:cubicBezTo>
                <a:cubicBezTo>
                  <a:pt x="7274660" y="777556"/>
                  <a:pt x="7274660" y="777556"/>
                  <a:pt x="7274660" y="777556"/>
                </a:cubicBezTo>
                <a:cubicBezTo>
                  <a:pt x="7274660" y="777556"/>
                  <a:pt x="7200997" y="743648"/>
                  <a:pt x="7195151" y="735463"/>
                </a:cubicBezTo>
                <a:cubicBezTo>
                  <a:pt x="7189304" y="728447"/>
                  <a:pt x="7175273" y="747156"/>
                  <a:pt x="7181119" y="762356"/>
                </a:cubicBezTo>
                <a:cubicBezTo>
                  <a:pt x="7186966" y="777556"/>
                  <a:pt x="7239582" y="830173"/>
                  <a:pt x="7208012" y="832511"/>
                </a:cubicBezTo>
                <a:cubicBezTo>
                  <a:pt x="7176442" y="834850"/>
                  <a:pt x="7023270" y="779895"/>
                  <a:pt x="7017423" y="776387"/>
                </a:cubicBezTo>
                <a:cubicBezTo>
                  <a:pt x="7011577" y="772879"/>
                  <a:pt x="6974161" y="740140"/>
                  <a:pt x="6974161" y="740140"/>
                </a:cubicBezTo>
                <a:cubicBezTo>
                  <a:pt x="6970653" y="758848"/>
                  <a:pt x="6970653" y="758848"/>
                  <a:pt x="6970653" y="758848"/>
                </a:cubicBezTo>
                <a:cubicBezTo>
                  <a:pt x="6898159" y="737801"/>
                  <a:pt x="6898159" y="737801"/>
                  <a:pt x="6898159" y="737801"/>
                </a:cubicBezTo>
                <a:cubicBezTo>
                  <a:pt x="6865420" y="715586"/>
                  <a:pt x="6865420" y="715586"/>
                  <a:pt x="6865420" y="715586"/>
                </a:cubicBezTo>
                <a:cubicBezTo>
                  <a:pt x="6865420" y="715586"/>
                  <a:pt x="6939083" y="734294"/>
                  <a:pt x="6950776" y="724940"/>
                </a:cubicBezTo>
                <a:cubicBezTo>
                  <a:pt x="6962468" y="715586"/>
                  <a:pt x="6906344" y="688693"/>
                  <a:pt x="6906344" y="688693"/>
                </a:cubicBezTo>
                <a:cubicBezTo>
                  <a:pt x="6861912" y="688693"/>
                  <a:pt x="6861912" y="688693"/>
                  <a:pt x="6861912" y="688693"/>
                </a:cubicBezTo>
                <a:cubicBezTo>
                  <a:pt x="6861912" y="688693"/>
                  <a:pt x="6882959" y="677000"/>
                  <a:pt x="6870096" y="667646"/>
                </a:cubicBezTo>
                <a:cubicBezTo>
                  <a:pt x="6856066" y="658292"/>
                  <a:pt x="6817480" y="658292"/>
                  <a:pt x="6817480" y="658292"/>
                </a:cubicBezTo>
                <a:cubicBezTo>
                  <a:pt x="6832681" y="641922"/>
                  <a:pt x="6832681" y="641922"/>
                  <a:pt x="6832681" y="641922"/>
                </a:cubicBezTo>
                <a:cubicBezTo>
                  <a:pt x="6832681" y="641922"/>
                  <a:pt x="6770710" y="625553"/>
                  <a:pt x="6762525" y="625553"/>
                </a:cubicBezTo>
                <a:cubicBezTo>
                  <a:pt x="6754340" y="625553"/>
                  <a:pt x="6725109" y="606845"/>
                  <a:pt x="6725109" y="606845"/>
                </a:cubicBezTo>
                <a:cubicBezTo>
                  <a:pt x="6664307" y="606845"/>
                  <a:pt x="6664307" y="606845"/>
                  <a:pt x="6664307" y="606845"/>
                </a:cubicBezTo>
                <a:cubicBezTo>
                  <a:pt x="6664307" y="606845"/>
                  <a:pt x="6681846" y="612691"/>
                  <a:pt x="6637415" y="615029"/>
                </a:cubicBezTo>
                <a:cubicBezTo>
                  <a:pt x="6592983" y="617368"/>
                  <a:pt x="6563752" y="602168"/>
                  <a:pt x="6563752" y="602168"/>
                </a:cubicBezTo>
                <a:cubicBezTo>
                  <a:pt x="6536858" y="613860"/>
                  <a:pt x="6536858" y="613860"/>
                  <a:pt x="6536858" y="613860"/>
                </a:cubicBezTo>
                <a:cubicBezTo>
                  <a:pt x="6533350" y="597491"/>
                  <a:pt x="6533350" y="597491"/>
                  <a:pt x="6533350" y="597491"/>
                </a:cubicBezTo>
                <a:cubicBezTo>
                  <a:pt x="6471380" y="585798"/>
                  <a:pt x="6471380" y="585798"/>
                  <a:pt x="6471380" y="585798"/>
                </a:cubicBezTo>
                <a:cubicBezTo>
                  <a:pt x="6457349" y="574105"/>
                  <a:pt x="6457349" y="574105"/>
                  <a:pt x="6457349" y="574105"/>
                </a:cubicBezTo>
                <a:cubicBezTo>
                  <a:pt x="6447995" y="598660"/>
                  <a:pt x="6447995" y="598660"/>
                  <a:pt x="6447995" y="598660"/>
                </a:cubicBezTo>
                <a:cubicBezTo>
                  <a:pt x="6430456" y="600998"/>
                  <a:pt x="6430456" y="600998"/>
                  <a:pt x="6430456" y="600998"/>
                </a:cubicBezTo>
                <a:cubicBezTo>
                  <a:pt x="6465534" y="629061"/>
                  <a:pt x="6465534" y="629061"/>
                  <a:pt x="6465534" y="629061"/>
                </a:cubicBezTo>
                <a:cubicBezTo>
                  <a:pt x="6498273" y="666477"/>
                  <a:pt x="6498273" y="666477"/>
                  <a:pt x="6498273" y="666477"/>
                </a:cubicBezTo>
                <a:cubicBezTo>
                  <a:pt x="6431625" y="659461"/>
                  <a:pt x="6431625" y="659461"/>
                  <a:pt x="6431625" y="659461"/>
                </a:cubicBezTo>
                <a:cubicBezTo>
                  <a:pt x="6423441" y="647769"/>
                  <a:pt x="6423441" y="647769"/>
                  <a:pt x="6423441" y="647769"/>
                </a:cubicBezTo>
                <a:cubicBezTo>
                  <a:pt x="6338084" y="653615"/>
                  <a:pt x="6338084" y="653615"/>
                  <a:pt x="6338084" y="653615"/>
                </a:cubicBezTo>
                <a:cubicBezTo>
                  <a:pt x="6317038" y="660631"/>
                  <a:pt x="6317038" y="660631"/>
                  <a:pt x="6317038" y="660631"/>
                </a:cubicBezTo>
                <a:cubicBezTo>
                  <a:pt x="6314699" y="645430"/>
                  <a:pt x="6314699" y="645430"/>
                  <a:pt x="6314699" y="645430"/>
                </a:cubicBezTo>
                <a:cubicBezTo>
                  <a:pt x="6258575" y="657123"/>
                  <a:pt x="6258575" y="657123"/>
                  <a:pt x="6258575" y="657123"/>
                </a:cubicBezTo>
                <a:cubicBezTo>
                  <a:pt x="6249221" y="641922"/>
                  <a:pt x="6249221" y="641922"/>
                  <a:pt x="6249221" y="641922"/>
                </a:cubicBezTo>
                <a:cubicBezTo>
                  <a:pt x="6175558" y="644261"/>
                  <a:pt x="6175558" y="644261"/>
                  <a:pt x="6175558" y="644261"/>
                </a:cubicBezTo>
                <a:cubicBezTo>
                  <a:pt x="6132295" y="631399"/>
                  <a:pt x="6132295" y="631399"/>
                  <a:pt x="6132295" y="631399"/>
                </a:cubicBezTo>
                <a:cubicBezTo>
                  <a:pt x="6153342" y="604506"/>
                  <a:pt x="6153342" y="604506"/>
                  <a:pt x="6153342" y="604506"/>
                </a:cubicBezTo>
                <a:cubicBezTo>
                  <a:pt x="5991984" y="602168"/>
                  <a:pt x="5991984" y="602168"/>
                  <a:pt x="5991984" y="602168"/>
                </a:cubicBezTo>
                <a:cubicBezTo>
                  <a:pt x="5982630" y="590475"/>
                  <a:pt x="5982630" y="590475"/>
                  <a:pt x="5982630" y="590475"/>
                </a:cubicBezTo>
                <a:cubicBezTo>
                  <a:pt x="5970938" y="596321"/>
                  <a:pt x="5970938" y="596321"/>
                  <a:pt x="5970938" y="596321"/>
                </a:cubicBezTo>
                <a:cubicBezTo>
                  <a:pt x="5959245" y="589306"/>
                  <a:pt x="5959245" y="589306"/>
                  <a:pt x="5959245" y="589306"/>
                </a:cubicBezTo>
                <a:cubicBezTo>
                  <a:pt x="5891429" y="592814"/>
                  <a:pt x="5891429" y="592814"/>
                  <a:pt x="5891429" y="592814"/>
                </a:cubicBezTo>
                <a:cubicBezTo>
                  <a:pt x="5899613" y="608014"/>
                  <a:pt x="5899613" y="608014"/>
                  <a:pt x="5899613" y="608014"/>
                </a:cubicBezTo>
                <a:cubicBezTo>
                  <a:pt x="5827119" y="600998"/>
                  <a:pt x="5827119" y="600998"/>
                  <a:pt x="5827119" y="600998"/>
                </a:cubicBezTo>
                <a:cubicBezTo>
                  <a:pt x="5807242" y="610352"/>
                  <a:pt x="5807242" y="610352"/>
                  <a:pt x="5807242" y="610352"/>
                </a:cubicBezTo>
                <a:cubicBezTo>
                  <a:pt x="5848166" y="623214"/>
                  <a:pt x="5848166" y="623214"/>
                  <a:pt x="5848166" y="623214"/>
                </a:cubicBezTo>
                <a:cubicBezTo>
                  <a:pt x="5795549" y="620876"/>
                  <a:pt x="5795549" y="620876"/>
                  <a:pt x="5795549" y="620876"/>
                </a:cubicBezTo>
                <a:cubicBezTo>
                  <a:pt x="5789703" y="598660"/>
                  <a:pt x="5789703" y="598660"/>
                  <a:pt x="5789703" y="598660"/>
                </a:cubicBezTo>
                <a:cubicBezTo>
                  <a:pt x="5756964" y="570598"/>
                  <a:pt x="5756964" y="570598"/>
                  <a:pt x="5756964" y="570598"/>
                </a:cubicBezTo>
                <a:cubicBezTo>
                  <a:pt x="5730070" y="570598"/>
                  <a:pt x="5730070" y="570598"/>
                  <a:pt x="5730070" y="570598"/>
                </a:cubicBezTo>
                <a:cubicBezTo>
                  <a:pt x="5744102" y="598660"/>
                  <a:pt x="5744102" y="598660"/>
                  <a:pt x="5744102" y="598660"/>
                </a:cubicBezTo>
                <a:cubicBezTo>
                  <a:pt x="5676285" y="598660"/>
                  <a:pt x="5676285" y="598660"/>
                  <a:pt x="5676285" y="598660"/>
                </a:cubicBezTo>
                <a:cubicBezTo>
                  <a:pt x="5668100" y="589306"/>
                  <a:pt x="5668100" y="589306"/>
                  <a:pt x="5668100" y="589306"/>
                </a:cubicBezTo>
                <a:cubicBezTo>
                  <a:pt x="5650561" y="589306"/>
                  <a:pt x="5650561" y="589306"/>
                  <a:pt x="5650561" y="589306"/>
                </a:cubicBezTo>
                <a:cubicBezTo>
                  <a:pt x="5642376" y="570598"/>
                  <a:pt x="5642376" y="570598"/>
                  <a:pt x="5642376" y="570598"/>
                </a:cubicBezTo>
                <a:cubicBezTo>
                  <a:pt x="5624837" y="570598"/>
                  <a:pt x="5624837" y="570598"/>
                  <a:pt x="5624837" y="570598"/>
                </a:cubicBezTo>
                <a:cubicBezTo>
                  <a:pt x="5603791" y="576444"/>
                  <a:pt x="5603791" y="576444"/>
                  <a:pt x="5603791" y="576444"/>
                </a:cubicBezTo>
                <a:cubicBezTo>
                  <a:pt x="5572221" y="561244"/>
                  <a:pt x="5572221" y="561244"/>
                  <a:pt x="5572221" y="561244"/>
                </a:cubicBezTo>
                <a:cubicBezTo>
                  <a:pt x="5533635" y="586967"/>
                  <a:pt x="5533635" y="586967"/>
                  <a:pt x="5533635" y="586967"/>
                </a:cubicBezTo>
                <a:cubicBezTo>
                  <a:pt x="5603791" y="595152"/>
                  <a:pt x="5603791" y="595152"/>
                  <a:pt x="5603791" y="595152"/>
                </a:cubicBezTo>
                <a:cubicBezTo>
                  <a:pt x="5618991" y="597491"/>
                  <a:pt x="5618991" y="597491"/>
                  <a:pt x="5618991" y="597491"/>
                </a:cubicBezTo>
                <a:cubicBezTo>
                  <a:pt x="5618991" y="597491"/>
                  <a:pt x="5593268" y="618537"/>
                  <a:pt x="5580406" y="618537"/>
                </a:cubicBezTo>
                <a:cubicBezTo>
                  <a:pt x="5566374" y="618537"/>
                  <a:pt x="5557020" y="616199"/>
                  <a:pt x="5545328" y="620876"/>
                </a:cubicBezTo>
                <a:cubicBezTo>
                  <a:pt x="5533635" y="624384"/>
                  <a:pt x="5530128" y="636076"/>
                  <a:pt x="5519604" y="636076"/>
                </a:cubicBezTo>
                <a:cubicBezTo>
                  <a:pt x="5510250" y="636076"/>
                  <a:pt x="5423726" y="638415"/>
                  <a:pt x="5423726" y="638415"/>
                </a:cubicBezTo>
                <a:cubicBezTo>
                  <a:pt x="5380463" y="644261"/>
                  <a:pt x="5380463" y="644261"/>
                  <a:pt x="5380463" y="644261"/>
                </a:cubicBezTo>
                <a:cubicBezTo>
                  <a:pt x="5360585" y="675831"/>
                  <a:pt x="5360585" y="675831"/>
                  <a:pt x="5360585" y="675831"/>
                </a:cubicBezTo>
                <a:cubicBezTo>
                  <a:pt x="5329015" y="667646"/>
                  <a:pt x="5329015" y="667646"/>
                  <a:pt x="5329015" y="667646"/>
                </a:cubicBezTo>
                <a:cubicBezTo>
                  <a:pt x="5329015" y="667646"/>
                  <a:pt x="5334862" y="637245"/>
                  <a:pt x="5350062" y="630230"/>
                </a:cubicBezTo>
                <a:cubicBezTo>
                  <a:pt x="5365263" y="623214"/>
                  <a:pt x="5388648" y="623214"/>
                  <a:pt x="5388648" y="623214"/>
                </a:cubicBezTo>
                <a:cubicBezTo>
                  <a:pt x="5398002" y="602168"/>
                  <a:pt x="5398002" y="602168"/>
                  <a:pt x="5398002" y="602168"/>
                </a:cubicBezTo>
                <a:cubicBezTo>
                  <a:pt x="5452957" y="596321"/>
                  <a:pt x="5452957" y="596321"/>
                  <a:pt x="5452957" y="596321"/>
                </a:cubicBezTo>
                <a:cubicBezTo>
                  <a:pt x="5511420" y="554228"/>
                  <a:pt x="5511420" y="554228"/>
                  <a:pt x="5511420" y="554228"/>
                </a:cubicBezTo>
                <a:cubicBezTo>
                  <a:pt x="5511420" y="554228"/>
                  <a:pt x="5509081" y="529674"/>
                  <a:pt x="5532466" y="520320"/>
                </a:cubicBezTo>
                <a:cubicBezTo>
                  <a:pt x="5555852" y="510966"/>
                  <a:pt x="5651731" y="513304"/>
                  <a:pt x="5647053" y="479396"/>
                </a:cubicBezTo>
                <a:cubicBezTo>
                  <a:pt x="5643546" y="445487"/>
                  <a:pt x="5614314" y="438472"/>
                  <a:pt x="5614314" y="438472"/>
                </a:cubicBezTo>
                <a:cubicBezTo>
                  <a:pt x="5561698" y="441979"/>
                  <a:pt x="5561698" y="441979"/>
                  <a:pt x="5561698" y="441979"/>
                </a:cubicBezTo>
                <a:cubicBezTo>
                  <a:pt x="5606129" y="423271"/>
                  <a:pt x="5606129" y="423271"/>
                  <a:pt x="5606129" y="423271"/>
                </a:cubicBezTo>
                <a:cubicBezTo>
                  <a:pt x="5606129" y="423271"/>
                  <a:pt x="5567544" y="395209"/>
                  <a:pt x="5557020" y="396378"/>
                </a:cubicBezTo>
                <a:cubicBezTo>
                  <a:pt x="5547667" y="398717"/>
                  <a:pt x="5513758" y="399886"/>
                  <a:pt x="5513758" y="399886"/>
                </a:cubicBezTo>
                <a:cubicBezTo>
                  <a:pt x="5513758" y="399886"/>
                  <a:pt x="5502065" y="369485"/>
                  <a:pt x="5476342" y="369485"/>
                </a:cubicBezTo>
                <a:cubicBezTo>
                  <a:pt x="5450618" y="369485"/>
                  <a:pt x="5423726" y="378839"/>
                  <a:pt x="5423726" y="378839"/>
                </a:cubicBezTo>
                <a:cubicBezTo>
                  <a:pt x="5353570" y="362470"/>
                  <a:pt x="5353570" y="362470"/>
                  <a:pt x="5353570" y="362470"/>
                </a:cubicBezTo>
                <a:cubicBezTo>
                  <a:pt x="5169997" y="356624"/>
                  <a:pt x="5169997" y="356624"/>
                  <a:pt x="5169997" y="356624"/>
                </a:cubicBezTo>
                <a:cubicBezTo>
                  <a:pt x="5175843" y="378839"/>
                  <a:pt x="5175843" y="378839"/>
                  <a:pt x="5175843" y="378839"/>
                </a:cubicBezTo>
                <a:cubicBezTo>
                  <a:pt x="5088149" y="378839"/>
                  <a:pt x="5088149" y="378839"/>
                  <a:pt x="5088149" y="378839"/>
                </a:cubicBezTo>
                <a:cubicBezTo>
                  <a:pt x="5088149" y="378839"/>
                  <a:pt x="5125565" y="347269"/>
                  <a:pt x="5102180" y="337915"/>
                </a:cubicBezTo>
                <a:cubicBezTo>
                  <a:pt x="5078795" y="328561"/>
                  <a:pt x="4979408" y="340254"/>
                  <a:pt x="4979408" y="340254"/>
                </a:cubicBezTo>
                <a:cubicBezTo>
                  <a:pt x="4899898" y="333238"/>
                  <a:pt x="4899898" y="333238"/>
                  <a:pt x="4899898" y="333238"/>
                </a:cubicBezTo>
                <a:cubicBezTo>
                  <a:pt x="4899898" y="333238"/>
                  <a:pt x="4991100" y="329731"/>
                  <a:pt x="4979408" y="312192"/>
                </a:cubicBezTo>
                <a:cubicBezTo>
                  <a:pt x="4967715" y="295822"/>
                  <a:pt x="4876513" y="293484"/>
                  <a:pt x="4876513" y="293484"/>
                </a:cubicBezTo>
                <a:cubicBezTo>
                  <a:pt x="4821558" y="285299"/>
                  <a:pt x="4821558" y="285299"/>
                  <a:pt x="4821558" y="285299"/>
                </a:cubicBezTo>
                <a:cubicBezTo>
                  <a:pt x="4815712" y="304007"/>
                  <a:pt x="4815712" y="304007"/>
                  <a:pt x="4815712" y="304007"/>
                </a:cubicBezTo>
                <a:cubicBezTo>
                  <a:pt x="4815712" y="304007"/>
                  <a:pt x="4719832" y="300499"/>
                  <a:pt x="4728017" y="326223"/>
                </a:cubicBezTo>
                <a:cubicBezTo>
                  <a:pt x="4736202" y="351947"/>
                  <a:pt x="4825066" y="381178"/>
                  <a:pt x="4825066" y="381178"/>
                </a:cubicBezTo>
                <a:cubicBezTo>
                  <a:pt x="4637984" y="369485"/>
                  <a:pt x="4637984" y="369485"/>
                  <a:pt x="4637984" y="369485"/>
                </a:cubicBezTo>
                <a:cubicBezTo>
                  <a:pt x="4704632" y="396378"/>
                  <a:pt x="4704632" y="396378"/>
                  <a:pt x="4704632" y="396378"/>
                </a:cubicBezTo>
                <a:cubicBezTo>
                  <a:pt x="4636815" y="405732"/>
                  <a:pt x="4636815" y="405732"/>
                  <a:pt x="4636815" y="405732"/>
                </a:cubicBezTo>
                <a:cubicBezTo>
                  <a:pt x="4636815" y="405732"/>
                  <a:pt x="4525735" y="439641"/>
                  <a:pt x="4505858" y="427948"/>
                </a:cubicBezTo>
                <a:cubicBezTo>
                  <a:pt x="4485981" y="416256"/>
                  <a:pt x="4515212" y="394040"/>
                  <a:pt x="4515212" y="394040"/>
                </a:cubicBezTo>
                <a:cubicBezTo>
                  <a:pt x="4515212" y="394040"/>
                  <a:pt x="4421672" y="394040"/>
                  <a:pt x="4404133" y="397548"/>
                </a:cubicBezTo>
                <a:cubicBezTo>
                  <a:pt x="4386594" y="401055"/>
                  <a:pt x="4359701" y="423271"/>
                  <a:pt x="4359701" y="423271"/>
                </a:cubicBezTo>
                <a:cubicBezTo>
                  <a:pt x="4359701" y="423271"/>
                  <a:pt x="4236929" y="432625"/>
                  <a:pt x="4207698" y="438472"/>
                </a:cubicBezTo>
                <a:cubicBezTo>
                  <a:pt x="4178466" y="444318"/>
                  <a:pt x="4114157" y="457180"/>
                  <a:pt x="4114157" y="457180"/>
                </a:cubicBezTo>
                <a:cubicBezTo>
                  <a:pt x="4058032" y="500442"/>
                  <a:pt x="4058032" y="500442"/>
                  <a:pt x="4058032" y="500442"/>
                </a:cubicBezTo>
                <a:cubicBezTo>
                  <a:pt x="4058032" y="500442"/>
                  <a:pt x="3996062" y="496934"/>
                  <a:pt x="4022954" y="522658"/>
                </a:cubicBezTo>
                <a:cubicBezTo>
                  <a:pt x="4049848" y="548382"/>
                  <a:pt x="4098956" y="568259"/>
                  <a:pt x="4098956" y="568259"/>
                </a:cubicBezTo>
                <a:cubicBezTo>
                  <a:pt x="4040493" y="579952"/>
                  <a:pt x="4040493" y="579952"/>
                  <a:pt x="4040493" y="579952"/>
                </a:cubicBezTo>
                <a:cubicBezTo>
                  <a:pt x="4013601" y="596321"/>
                  <a:pt x="4013601" y="596321"/>
                  <a:pt x="4013601" y="596321"/>
                </a:cubicBezTo>
                <a:cubicBezTo>
                  <a:pt x="3882644" y="592814"/>
                  <a:pt x="3882644" y="592814"/>
                  <a:pt x="3882644" y="592814"/>
                </a:cubicBezTo>
                <a:cubicBezTo>
                  <a:pt x="3873290" y="602168"/>
                  <a:pt x="3873290" y="602168"/>
                  <a:pt x="3873290" y="602168"/>
                </a:cubicBezTo>
                <a:cubicBezTo>
                  <a:pt x="3824181" y="585798"/>
                  <a:pt x="3824181" y="585798"/>
                  <a:pt x="3824181" y="585798"/>
                </a:cubicBezTo>
                <a:cubicBezTo>
                  <a:pt x="3803134" y="598660"/>
                  <a:pt x="3803134" y="598660"/>
                  <a:pt x="3803134" y="598660"/>
                </a:cubicBezTo>
                <a:cubicBezTo>
                  <a:pt x="3803134" y="598660"/>
                  <a:pt x="3729471" y="590475"/>
                  <a:pt x="3724794" y="605675"/>
                </a:cubicBezTo>
                <a:cubicBezTo>
                  <a:pt x="3721286" y="620876"/>
                  <a:pt x="3722456" y="648938"/>
                  <a:pt x="3744671" y="652446"/>
                </a:cubicBezTo>
                <a:cubicBezTo>
                  <a:pt x="3765718" y="655953"/>
                  <a:pt x="3777410" y="686354"/>
                  <a:pt x="3777410" y="686354"/>
                </a:cubicBezTo>
                <a:cubicBezTo>
                  <a:pt x="3777410" y="686354"/>
                  <a:pt x="3845228" y="705062"/>
                  <a:pt x="3862767" y="705062"/>
                </a:cubicBezTo>
                <a:cubicBezTo>
                  <a:pt x="3880306" y="705062"/>
                  <a:pt x="3917721" y="714416"/>
                  <a:pt x="3930584" y="720263"/>
                </a:cubicBezTo>
                <a:cubicBezTo>
                  <a:pt x="3944615" y="726109"/>
                  <a:pt x="3975015" y="756510"/>
                  <a:pt x="3953969" y="756510"/>
                </a:cubicBezTo>
                <a:cubicBezTo>
                  <a:pt x="3932922" y="756510"/>
                  <a:pt x="3886152" y="760017"/>
                  <a:pt x="3886152" y="760017"/>
                </a:cubicBezTo>
                <a:cubicBezTo>
                  <a:pt x="3886152" y="760017"/>
                  <a:pt x="3796119" y="722601"/>
                  <a:pt x="3765718" y="714416"/>
                </a:cubicBezTo>
                <a:cubicBezTo>
                  <a:pt x="3734148" y="707401"/>
                  <a:pt x="3687378" y="701555"/>
                  <a:pt x="3672177" y="701555"/>
                </a:cubicBezTo>
                <a:cubicBezTo>
                  <a:pt x="3656977" y="701555"/>
                  <a:pt x="3616053" y="698047"/>
                  <a:pt x="3619561" y="713247"/>
                </a:cubicBezTo>
                <a:cubicBezTo>
                  <a:pt x="3623069" y="728447"/>
                  <a:pt x="3674516" y="747156"/>
                  <a:pt x="3640608" y="749494"/>
                </a:cubicBezTo>
                <a:cubicBezTo>
                  <a:pt x="3607868" y="751833"/>
                  <a:pt x="3596176" y="728447"/>
                  <a:pt x="3576299" y="728447"/>
                </a:cubicBezTo>
                <a:cubicBezTo>
                  <a:pt x="3556421" y="728447"/>
                  <a:pt x="3529528" y="709739"/>
                  <a:pt x="3527190" y="734294"/>
                </a:cubicBezTo>
                <a:cubicBezTo>
                  <a:pt x="3524851" y="758848"/>
                  <a:pt x="3552914" y="783403"/>
                  <a:pt x="3582145" y="781064"/>
                </a:cubicBezTo>
                <a:cubicBezTo>
                  <a:pt x="3611376" y="778725"/>
                  <a:pt x="3655808" y="792757"/>
                  <a:pt x="3675686" y="792757"/>
                </a:cubicBezTo>
                <a:cubicBezTo>
                  <a:pt x="3695562" y="792757"/>
                  <a:pt x="3725964" y="823157"/>
                  <a:pt x="3725964" y="823157"/>
                </a:cubicBezTo>
                <a:cubicBezTo>
                  <a:pt x="3685040" y="823157"/>
                  <a:pt x="3685040" y="823157"/>
                  <a:pt x="3685040" y="823157"/>
                </a:cubicBezTo>
                <a:cubicBezTo>
                  <a:pt x="3685040" y="823157"/>
                  <a:pt x="3673347" y="804449"/>
                  <a:pt x="3646454" y="804449"/>
                </a:cubicBezTo>
                <a:cubicBezTo>
                  <a:pt x="3619561" y="804449"/>
                  <a:pt x="3535375" y="800941"/>
                  <a:pt x="3535375" y="800941"/>
                </a:cubicBezTo>
                <a:cubicBezTo>
                  <a:pt x="3529528" y="785741"/>
                  <a:pt x="3529528" y="785741"/>
                  <a:pt x="3529528" y="785741"/>
                </a:cubicBezTo>
                <a:cubicBezTo>
                  <a:pt x="3496789" y="785741"/>
                  <a:pt x="3496789" y="785741"/>
                  <a:pt x="3496789" y="785741"/>
                </a:cubicBezTo>
                <a:cubicBezTo>
                  <a:pt x="3490942" y="764694"/>
                  <a:pt x="3490942" y="764694"/>
                  <a:pt x="3490942" y="764694"/>
                </a:cubicBezTo>
                <a:cubicBezTo>
                  <a:pt x="3447680" y="743648"/>
                  <a:pt x="3447680" y="743648"/>
                  <a:pt x="3447680" y="743648"/>
                </a:cubicBezTo>
                <a:cubicBezTo>
                  <a:pt x="3447680" y="743648"/>
                  <a:pt x="3496789" y="721432"/>
                  <a:pt x="3476912" y="703893"/>
                </a:cubicBezTo>
                <a:cubicBezTo>
                  <a:pt x="3457034" y="687523"/>
                  <a:pt x="3430142" y="666477"/>
                  <a:pt x="3430142" y="666477"/>
                </a:cubicBezTo>
                <a:cubicBezTo>
                  <a:pt x="3389218" y="664138"/>
                  <a:pt x="3389218" y="664138"/>
                  <a:pt x="3389218" y="664138"/>
                </a:cubicBezTo>
                <a:cubicBezTo>
                  <a:pt x="3389218" y="664138"/>
                  <a:pt x="3447680" y="695708"/>
                  <a:pt x="3430142" y="710909"/>
                </a:cubicBezTo>
                <a:cubicBezTo>
                  <a:pt x="3412603" y="726109"/>
                  <a:pt x="3374017" y="731955"/>
                  <a:pt x="3374017" y="731955"/>
                </a:cubicBezTo>
                <a:cubicBezTo>
                  <a:pt x="3348294" y="782233"/>
                  <a:pt x="3348294" y="782233"/>
                  <a:pt x="3348294" y="782233"/>
                </a:cubicBezTo>
                <a:cubicBezTo>
                  <a:pt x="3444172" y="829004"/>
                  <a:pt x="3444172" y="829004"/>
                  <a:pt x="3444172" y="829004"/>
                </a:cubicBezTo>
                <a:cubicBezTo>
                  <a:pt x="3444172" y="829004"/>
                  <a:pt x="3469896" y="819650"/>
                  <a:pt x="3469896" y="831342"/>
                </a:cubicBezTo>
                <a:cubicBezTo>
                  <a:pt x="3469896" y="843035"/>
                  <a:pt x="3455865" y="901498"/>
                  <a:pt x="3455865" y="901498"/>
                </a:cubicBezTo>
                <a:cubicBezTo>
                  <a:pt x="3469896" y="926052"/>
                  <a:pt x="3469896" y="926052"/>
                  <a:pt x="3469896" y="926052"/>
                </a:cubicBezTo>
                <a:cubicBezTo>
                  <a:pt x="3516666" y="933068"/>
                  <a:pt x="3516666" y="933068"/>
                  <a:pt x="3516666" y="933068"/>
                </a:cubicBezTo>
                <a:cubicBezTo>
                  <a:pt x="3514327" y="966976"/>
                  <a:pt x="3514327" y="966976"/>
                  <a:pt x="3514327" y="966976"/>
                </a:cubicBezTo>
                <a:cubicBezTo>
                  <a:pt x="3592668" y="982176"/>
                  <a:pt x="3592668" y="982176"/>
                  <a:pt x="3592668" y="982176"/>
                </a:cubicBezTo>
                <a:cubicBezTo>
                  <a:pt x="3592668" y="982176"/>
                  <a:pt x="3651131" y="959960"/>
                  <a:pt x="3678024" y="961130"/>
                </a:cubicBezTo>
                <a:cubicBezTo>
                  <a:pt x="3704917" y="963468"/>
                  <a:pt x="3739995" y="985684"/>
                  <a:pt x="3739995" y="985684"/>
                </a:cubicBezTo>
                <a:cubicBezTo>
                  <a:pt x="3739995" y="985684"/>
                  <a:pt x="3796119" y="993869"/>
                  <a:pt x="3821843" y="1010239"/>
                </a:cubicBezTo>
                <a:cubicBezTo>
                  <a:pt x="3847566" y="1026608"/>
                  <a:pt x="3853412" y="1047655"/>
                  <a:pt x="3853412" y="1047655"/>
                </a:cubicBezTo>
                <a:cubicBezTo>
                  <a:pt x="3853412" y="1047655"/>
                  <a:pt x="3789103" y="1054670"/>
                  <a:pt x="3814827" y="1069871"/>
                </a:cubicBezTo>
                <a:cubicBezTo>
                  <a:pt x="3840551" y="1085071"/>
                  <a:pt x="3867443" y="1097933"/>
                  <a:pt x="3867443" y="1097933"/>
                </a:cubicBezTo>
                <a:cubicBezTo>
                  <a:pt x="3922399" y="1095594"/>
                  <a:pt x="3922399" y="1095594"/>
                  <a:pt x="3922399" y="1095594"/>
                </a:cubicBezTo>
                <a:cubicBezTo>
                  <a:pt x="3922399" y="1095594"/>
                  <a:pt x="3890829" y="1110795"/>
                  <a:pt x="3866274" y="1110795"/>
                </a:cubicBezTo>
                <a:cubicBezTo>
                  <a:pt x="3840551" y="1110795"/>
                  <a:pt x="3810150" y="1094425"/>
                  <a:pt x="3810150" y="1094425"/>
                </a:cubicBezTo>
                <a:cubicBezTo>
                  <a:pt x="3810150" y="1094425"/>
                  <a:pt x="3812488" y="1051163"/>
                  <a:pt x="3783257" y="1034793"/>
                </a:cubicBezTo>
                <a:cubicBezTo>
                  <a:pt x="3754025" y="1018423"/>
                  <a:pt x="3730640" y="1007900"/>
                  <a:pt x="3730640" y="1007900"/>
                </a:cubicBezTo>
                <a:cubicBezTo>
                  <a:pt x="3730640" y="1007900"/>
                  <a:pt x="3722456" y="979838"/>
                  <a:pt x="3699071" y="981007"/>
                </a:cubicBezTo>
                <a:cubicBezTo>
                  <a:pt x="3675686" y="983346"/>
                  <a:pt x="3613714" y="993869"/>
                  <a:pt x="3613714" y="993869"/>
                </a:cubicBezTo>
                <a:cubicBezTo>
                  <a:pt x="3613714" y="993869"/>
                  <a:pt x="3578637" y="997377"/>
                  <a:pt x="3580975" y="1018423"/>
                </a:cubicBezTo>
                <a:cubicBezTo>
                  <a:pt x="3583314" y="1039470"/>
                  <a:pt x="3645284" y="1073378"/>
                  <a:pt x="3645284" y="1080394"/>
                </a:cubicBezTo>
                <a:cubicBezTo>
                  <a:pt x="3645284" y="1087410"/>
                  <a:pt x="3607868" y="1110795"/>
                  <a:pt x="3607868" y="1110795"/>
                </a:cubicBezTo>
                <a:cubicBezTo>
                  <a:pt x="3604360" y="1165750"/>
                  <a:pt x="3604360" y="1165750"/>
                  <a:pt x="3604360" y="1165750"/>
                </a:cubicBezTo>
                <a:cubicBezTo>
                  <a:pt x="3549405" y="1192643"/>
                  <a:pt x="3549405" y="1192643"/>
                  <a:pt x="3549405" y="1192643"/>
                </a:cubicBezTo>
                <a:cubicBezTo>
                  <a:pt x="3549405" y="1192643"/>
                  <a:pt x="3537713" y="1232397"/>
                  <a:pt x="3511990" y="1220705"/>
                </a:cubicBezTo>
                <a:cubicBezTo>
                  <a:pt x="3486266" y="1209012"/>
                  <a:pt x="3435988" y="1213689"/>
                  <a:pt x="3435988" y="1213689"/>
                </a:cubicBezTo>
                <a:cubicBezTo>
                  <a:pt x="3362324" y="1206674"/>
                  <a:pt x="3362324" y="1206674"/>
                  <a:pt x="3362324" y="1206674"/>
                </a:cubicBezTo>
                <a:cubicBezTo>
                  <a:pt x="3362324" y="1206674"/>
                  <a:pt x="3278138" y="1178612"/>
                  <a:pt x="3300354" y="1176273"/>
                </a:cubicBezTo>
                <a:cubicBezTo>
                  <a:pt x="3321400" y="1173935"/>
                  <a:pt x="3367001" y="1172765"/>
                  <a:pt x="3367001" y="1172765"/>
                </a:cubicBezTo>
                <a:cubicBezTo>
                  <a:pt x="3392725" y="1179781"/>
                  <a:pt x="3392725" y="1179781"/>
                  <a:pt x="3392725" y="1179781"/>
                </a:cubicBezTo>
                <a:cubicBezTo>
                  <a:pt x="3421957" y="1158734"/>
                  <a:pt x="3421957" y="1158734"/>
                  <a:pt x="3421957" y="1158734"/>
                </a:cubicBezTo>
                <a:cubicBezTo>
                  <a:pt x="3421957" y="1158734"/>
                  <a:pt x="3495620" y="1175104"/>
                  <a:pt x="3495620" y="1155226"/>
                </a:cubicBezTo>
                <a:cubicBezTo>
                  <a:pt x="3495620" y="1135349"/>
                  <a:pt x="3499127" y="1106118"/>
                  <a:pt x="3499127" y="1106118"/>
                </a:cubicBezTo>
                <a:cubicBezTo>
                  <a:pt x="3530697" y="1096764"/>
                  <a:pt x="3530697" y="1096764"/>
                  <a:pt x="3530697" y="1096764"/>
                </a:cubicBezTo>
                <a:cubicBezTo>
                  <a:pt x="3534205" y="1069871"/>
                  <a:pt x="3534205" y="1069871"/>
                  <a:pt x="3534205" y="1069871"/>
                </a:cubicBezTo>
                <a:cubicBezTo>
                  <a:pt x="3513159" y="1066363"/>
                  <a:pt x="3513159" y="1066363"/>
                  <a:pt x="3513159" y="1066363"/>
                </a:cubicBezTo>
                <a:cubicBezTo>
                  <a:pt x="3513159" y="1066363"/>
                  <a:pt x="3544729" y="1028947"/>
                  <a:pt x="3524851" y="1020762"/>
                </a:cubicBezTo>
                <a:cubicBezTo>
                  <a:pt x="3504974" y="1013746"/>
                  <a:pt x="3421957" y="1017254"/>
                  <a:pt x="3417279" y="986853"/>
                </a:cubicBezTo>
                <a:cubicBezTo>
                  <a:pt x="3413772" y="956453"/>
                  <a:pt x="3417279" y="921375"/>
                  <a:pt x="3399740" y="912021"/>
                </a:cubicBezTo>
                <a:cubicBezTo>
                  <a:pt x="3382202" y="902667"/>
                  <a:pt x="3356478" y="872266"/>
                  <a:pt x="3356478" y="872266"/>
                </a:cubicBezTo>
                <a:cubicBezTo>
                  <a:pt x="3348294" y="826665"/>
                  <a:pt x="3348294" y="826665"/>
                  <a:pt x="3348294" y="826665"/>
                </a:cubicBezTo>
                <a:cubicBezTo>
                  <a:pt x="3266445" y="783403"/>
                  <a:pt x="3266445" y="783403"/>
                  <a:pt x="3266445" y="783403"/>
                </a:cubicBezTo>
                <a:cubicBezTo>
                  <a:pt x="3266445" y="783403"/>
                  <a:pt x="3319062" y="743648"/>
                  <a:pt x="3292169" y="706232"/>
                </a:cubicBezTo>
                <a:cubicBezTo>
                  <a:pt x="3265276" y="668815"/>
                  <a:pt x="3202136" y="668815"/>
                  <a:pt x="3202136" y="668815"/>
                </a:cubicBezTo>
                <a:cubicBezTo>
                  <a:pt x="3029086" y="653615"/>
                  <a:pt x="3029086" y="653615"/>
                  <a:pt x="3029086" y="653615"/>
                </a:cubicBezTo>
                <a:cubicBezTo>
                  <a:pt x="3015055" y="691031"/>
                  <a:pt x="3015055" y="691031"/>
                  <a:pt x="3015055" y="691031"/>
                </a:cubicBezTo>
                <a:cubicBezTo>
                  <a:pt x="3036102" y="712078"/>
                  <a:pt x="3036102" y="712078"/>
                  <a:pt x="3036102" y="712078"/>
                </a:cubicBezTo>
                <a:cubicBezTo>
                  <a:pt x="3026748" y="755340"/>
                  <a:pt x="3026748" y="755340"/>
                  <a:pt x="3026748" y="755340"/>
                </a:cubicBezTo>
                <a:cubicBezTo>
                  <a:pt x="2953084" y="785741"/>
                  <a:pt x="2953084" y="785741"/>
                  <a:pt x="2953084" y="785741"/>
                </a:cubicBezTo>
                <a:cubicBezTo>
                  <a:pt x="2941391" y="821988"/>
                  <a:pt x="2941391" y="821988"/>
                  <a:pt x="2941391" y="821988"/>
                </a:cubicBezTo>
                <a:cubicBezTo>
                  <a:pt x="2982315" y="825496"/>
                  <a:pt x="2982315" y="825496"/>
                  <a:pt x="2982315" y="825496"/>
                </a:cubicBezTo>
                <a:cubicBezTo>
                  <a:pt x="3026748" y="890974"/>
                  <a:pt x="3026748" y="890974"/>
                  <a:pt x="3026748" y="890974"/>
                </a:cubicBezTo>
                <a:cubicBezTo>
                  <a:pt x="3009209" y="913190"/>
                  <a:pt x="3009209" y="913190"/>
                  <a:pt x="3009209" y="913190"/>
                </a:cubicBezTo>
                <a:cubicBezTo>
                  <a:pt x="3046625" y="941252"/>
                  <a:pt x="3046625" y="941252"/>
                  <a:pt x="3046625" y="941252"/>
                </a:cubicBezTo>
                <a:cubicBezTo>
                  <a:pt x="3091057" y="929560"/>
                  <a:pt x="3091057" y="929560"/>
                  <a:pt x="3091057" y="929560"/>
                </a:cubicBezTo>
                <a:cubicBezTo>
                  <a:pt x="3091057" y="929560"/>
                  <a:pt x="3126135" y="969315"/>
                  <a:pt x="3151858" y="975161"/>
                </a:cubicBezTo>
                <a:cubicBezTo>
                  <a:pt x="3177581" y="981007"/>
                  <a:pt x="3202136" y="981007"/>
                  <a:pt x="3202136" y="981007"/>
                </a:cubicBezTo>
                <a:cubicBezTo>
                  <a:pt x="3196290" y="1051163"/>
                  <a:pt x="3196290" y="1051163"/>
                  <a:pt x="3196290" y="1051163"/>
                </a:cubicBezTo>
                <a:cubicBezTo>
                  <a:pt x="3170566" y="1024270"/>
                  <a:pt x="3170566" y="1024270"/>
                  <a:pt x="3170566" y="1024270"/>
                </a:cubicBezTo>
                <a:cubicBezTo>
                  <a:pt x="3150689" y="1035962"/>
                  <a:pt x="3150689" y="1035962"/>
                  <a:pt x="3150689" y="1035962"/>
                </a:cubicBezTo>
                <a:cubicBezTo>
                  <a:pt x="3150689" y="1035962"/>
                  <a:pt x="3047794" y="985684"/>
                  <a:pt x="3016224" y="979838"/>
                </a:cubicBezTo>
                <a:cubicBezTo>
                  <a:pt x="2984654" y="973992"/>
                  <a:pt x="2937884" y="977499"/>
                  <a:pt x="2937884" y="977499"/>
                </a:cubicBezTo>
                <a:cubicBezTo>
                  <a:pt x="2916837" y="955283"/>
                  <a:pt x="2916837" y="955283"/>
                  <a:pt x="2916837" y="955283"/>
                </a:cubicBezTo>
                <a:cubicBezTo>
                  <a:pt x="2905145" y="981007"/>
                  <a:pt x="2905145" y="981007"/>
                  <a:pt x="2905145" y="981007"/>
                </a:cubicBezTo>
                <a:cubicBezTo>
                  <a:pt x="2873575" y="947099"/>
                  <a:pt x="2873575" y="947099"/>
                  <a:pt x="2873575" y="947099"/>
                </a:cubicBezTo>
                <a:cubicBezTo>
                  <a:pt x="2873575" y="947099"/>
                  <a:pt x="2791727" y="921375"/>
                  <a:pt x="2777695" y="921375"/>
                </a:cubicBezTo>
                <a:cubicBezTo>
                  <a:pt x="2763665" y="921375"/>
                  <a:pt x="2722741" y="923713"/>
                  <a:pt x="2722741" y="923713"/>
                </a:cubicBezTo>
                <a:cubicBezTo>
                  <a:pt x="2722741" y="923713"/>
                  <a:pt x="2626862" y="912021"/>
                  <a:pt x="2619846" y="917867"/>
                </a:cubicBezTo>
                <a:cubicBezTo>
                  <a:pt x="2611661" y="923713"/>
                  <a:pt x="2594122" y="923713"/>
                  <a:pt x="2594122" y="938914"/>
                </a:cubicBezTo>
                <a:cubicBezTo>
                  <a:pt x="2594122" y="954114"/>
                  <a:pt x="2644400" y="979838"/>
                  <a:pt x="2644400" y="979838"/>
                </a:cubicBezTo>
                <a:cubicBezTo>
                  <a:pt x="2618677" y="1017254"/>
                  <a:pt x="2618677" y="1017254"/>
                  <a:pt x="2618677" y="1017254"/>
                </a:cubicBezTo>
                <a:cubicBezTo>
                  <a:pt x="2601138" y="1004392"/>
                  <a:pt x="2601138" y="1004392"/>
                  <a:pt x="2601138" y="1004392"/>
                </a:cubicBezTo>
                <a:cubicBezTo>
                  <a:pt x="2601138" y="1035962"/>
                  <a:pt x="2601138" y="1035962"/>
                  <a:pt x="2601138" y="1035962"/>
                </a:cubicBezTo>
                <a:cubicBezTo>
                  <a:pt x="2601138" y="1035962"/>
                  <a:pt x="2554367" y="1033624"/>
                  <a:pt x="2554367" y="1024270"/>
                </a:cubicBezTo>
                <a:cubicBezTo>
                  <a:pt x="2554367" y="1014916"/>
                  <a:pt x="2563721" y="973992"/>
                  <a:pt x="2536829" y="975161"/>
                </a:cubicBezTo>
                <a:cubicBezTo>
                  <a:pt x="2509936" y="977499"/>
                  <a:pt x="2439780" y="1020762"/>
                  <a:pt x="2429257" y="1025439"/>
                </a:cubicBezTo>
                <a:cubicBezTo>
                  <a:pt x="2419903" y="1031285"/>
                  <a:pt x="2397687" y="1004392"/>
                  <a:pt x="2356763" y="1009069"/>
                </a:cubicBezTo>
                <a:cubicBezTo>
                  <a:pt x="2315839" y="1012577"/>
                  <a:pt x="2269068" y="1033624"/>
                  <a:pt x="2265561" y="1048824"/>
                </a:cubicBezTo>
                <a:cubicBezTo>
                  <a:pt x="2262053" y="1064024"/>
                  <a:pt x="2169681" y="1055840"/>
                  <a:pt x="2169681" y="1055840"/>
                </a:cubicBezTo>
                <a:cubicBezTo>
                  <a:pt x="2184882" y="1024270"/>
                  <a:pt x="2184882" y="1024270"/>
                  <a:pt x="2184882" y="1024270"/>
                </a:cubicBezTo>
                <a:cubicBezTo>
                  <a:pt x="2182544" y="978669"/>
                  <a:pt x="2182544" y="978669"/>
                  <a:pt x="2182544" y="978669"/>
                </a:cubicBezTo>
                <a:cubicBezTo>
                  <a:pt x="2182544" y="978669"/>
                  <a:pt x="2097188" y="993869"/>
                  <a:pt x="2097188" y="1010239"/>
                </a:cubicBezTo>
                <a:cubicBezTo>
                  <a:pt x="2097188" y="1026608"/>
                  <a:pt x="2108881" y="1040639"/>
                  <a:pt x="2108881" y="1040639"/>
                </a:cubicBezTo>
                <a:cubicBezTo>
                  <a:pt x="2073803" y="1042978"/>
                  <a:pt x="2073803" y="1042978"/>
                  <a:pt x="2073803" y="1042978"/>
                </a:cubicBezTo>
                <a:cubicBezTo>
                  <a:pt x="2073803" y="1014916"/>
                  <a:pt x="2073803" y="1014916"/>
                  <a:pt x="2073803" y="1014916"/>
                </a:cubicBezTo>
                <a:cubicBezTo>
                  <a:pt x="2046909" y="1024270"/>
                  <a:pt x="2046909" y="1024270"/>
                  <a:pt x="2046909" y="1024270"/>
                </a:cubicBezTo>
                <a:cubicBezTo>
                  <a:pt x="1979093" y="1030116"/>
                  <a:pt x="1979093" y="1030116"/>
                  <a:pt x="1979093" y="1030116"/>
                </a:cubicBezTo>
                <a:cubicBezTo>
                  <a:pt x="1922968" y="1067532"/>
                  <a:pt x="1922968" y="1067532"/>
                  <a:pt x="1922968" y="1067532"/>
                </a:cubicBezTo>
                <a:cubicBezTo>
                  <a:pt x="1858659" y="1073378"/>
                  <a:pt x="1858659" y="1073378"/>
                  <a:pt x="1858659" y="1073378"/>
                </a:cubicBezTo>
                <a:cubicBezTo>
                  <a:pt x="1872690" y="1097933"/>
                  <a:pt x="1872690" y="1097933"/>
                  <a:pt x="1872690" y="1097933"/>
                </a:cubicBezTo>
                <a:cubicBezTo>
                  <a:pt x="1872690" y="1097933"/>
                  <a:pt x="1822412" y="1086240"/>
                  <a:pt x="1816566" y="1107287"/>
                </a:cubicBezTo>
                <a:cubicBezTo>
                  <a:pt x="1810720" y="1128334"/>
                  <a:pt x="1816566" y="1156396"/>
                  <a:pt x="1816566" y="1156396"/>
                </a:cubicBezTo>
                <a:cubicBezTo>
                  <a:pt x="1717179" y="1168088"/>
                  <a:pt x="1717179" y="1168088"/>
                  <a:pt x="1717179" y="1168088"/>
                </a:cubicBezTo>
                <a:cubicBezTo>
                  <a:pt x="1717179" y="1168088"/>
                  <a:pt x="1687948" y="1147042"/>
                  <a:pt x="1678594" y="1145872"/>
                </a:cubicBezTo>
                <a:cubicBezTo>
                  <a:pt x="1669239" y="1143534"/>
                  <a:pt x="1625977" y="1155226"/>
                  <a:pt x="1625977" y="1129503"/>
                </a:cubicBezTo>
                <a:cubicBezTo>
                  <a:pt x="1625977" y="1103779"/>
                  <a:pt x="1625977" y="1071040"/>
                  <a:pt x="1658716" y="1082732"/>
                </a:cubicBezTo>
                <a:cubicBezTo>
                  <a:pt x="1691456" y="1094425"/>
                  <a:pt x="1732380" y="1082732"/>
                  <a:pt x="1732380" y="1082732"/>
                </a:cubicBezTo>
                <a:cubicBezTo>
                  <a:pt x="1732380" y="1082732"/>
                  <a:pt x="1658716" y="1024270"/>
                  <a:pt x="1647024" y="1018423"/>
                </a:cubicBezTo>
                <a:cubicBezTo>
                  <a:pt x="1635331" y="1012577"/>
                  <a:pt x="1489174" y="1014916"/>
                  <a:pt x="1489174" y="1014916"/>
                </a:cubicBezTo>
                <a:cubicBezTo>
                  <a:pt x="1500866" y="1031285"/>
                  <a:pt x="1500866" y="1031285"/>
                  <a:pt x="1500866" y="1031285"/>
                </a:cubicBezTo>
                <a:cubicBezTo>
                  <a:pt x="1500866" y="1031285"/>
                  <a:pt x="1561668" y="1021931"/>
                  <a:pt x="1551145" y="1059347"/>
                </a:cubicBezTo>
                <a:cubicBezTo>
                  <a:pt x="1541790" y="1096764"/>
                  <a:pt x="1521913" y="1151719"/>
                  <a:pt x="1535944" y="1151719"/>
                </a:cubicBezTo>
                <a:cubicBezTo>
                  <a:pt x="1549975" y="1151719"/>
                  <a:pt x="1600253" y="1166919"/>
                  <a:pt x="1600253" y="1166919"/>
                </a:cubicBezTo>
                <a:cubicBezTo>
                  <a:pt x="1596746" y="1213689"/>
                  <a:pt x="1596746" y="1213689"/>
                  <a:pt x="1596746" y="1213689"/>
                </a:cubicBezTo>
                <a:cubicBezTo>
                  <a:pt x="1608438" y="1249936"/>
                  <a:pt x="1608438" y="1249936"/>
                  <a:pt x="1608438" y="1249936"/>
                </a:cubicBezTo>
                <a:cubicBezTo>
                  <a:pt x="1567514" y="1223043"/>
                  <a:pt x="1567514" y="1223043"/>
                  <a:pt x="1567514" y="1223043"/>
                </a:cubicBezTo>
                <a:cubicBezTo>
                  <a:pt x="1538283" y="1253444"/>
                  <a:pt x="1538283" y="1253444"/>
                  <a:pt x="1538283" y="1253444"/>
                </a:cubicBezTo>
                <a:cubicBezTo>
                  <a:pt x="1532436" y="1212520"/>
                  <a:pt x="1532436" y="1212520"/>
                  <a:pt x="1532436" y="1212520"/>
                </a:cubicBezTo>
                <a:cubicBezTo>
                  <a:pt x="1442403" y="1190304"/>
                  <a:pt x="1442403" y="1190304"/>
                  <a:pt x="1442403" y="1190304"/>
                </a:cubicBezTo>
                <a:cubicBezTo>
                  <a:pt x="1403818" y="1237075"/>
                  <a:pt x="1403818" y="1237075"/>
                  <a:pt x="1403818" y="1237075"/>
                </a:cubicBezTo>
                <a:cubicBezTo>
                  <a:pt x="1368740" y="1239413"/>
                  <a:pt x="1368740" y="1239413"/>
                  <a:pt x="1368740" y="1239413"/>
                </a:cubicBezTo>
                <a:cubicBezTo>
                  <a:pt x="1368740" y="1239413"/>
                  <a:pt x="1357048" y="1260460"/>
                  <a:pt x="1337170" y="1267475"/>
                </a:cubicBezTo>
                <a:cubicBezTo>
                  <a:pt x="1317293" y="1274491"/>
                  <a:pt x="1278707" y="1282675"/>
                  <a:pt x="1293908" y="1295537"/>
                </a:cubicBezTo>
                <a:cubicBezTo>
                  <a:pt x="1309108" y="1308399"/>
                  <a:pt x="1372248" y="1351662"/>
                  <a:pt x="1372248" y="1351662"/>
                </a:cubicBezTo>
                <a:cubicBezTo>
                  <a:pt x="1395633" y="1383232"/>
                  <a:pt x="1395633" y="1383232"/>
                  <a:pt x="1395633" y="1383232"/>
                </a:cubicBezTo>
                <a:cubicBezTo>
                  <a:pt x="1357048" y="1366862"/>
                  <a:pt x="1357048" y="1366862"/>
                  <a:pt x="1357048" y="1366862"/>
                </a:cubicBezTo>
                <a:cubicBezTo>
                  <a:pt x="1357048" y="1366862"/>
                  <a:pt x="1321970" y="1385570"/>
                  <a:pt x="1296246" y="1373878"/>
                </a:cubicBezTo>
                <a:cubicBezTo>
                  <a:pt x="1270523" y="1362185"/>
                  <a:pt x="1187505" y="1349323"/>
                  <a:pt x="1187505" y="1349323"/>
                </a:cubicBezTo>
                <a:cubicBezTo>
                  <a:pt x="1187505" y="1349323"/>
                  <a:pt x="1175813" y="1303722"/>
                  <a:pt x="1146581" y="1315415"/>
                </a:cubicBezTo>
                <a:cubicBezTo>
                  <a:pt x="1117350" y="1327107"/>
                  <a:pt x="1102149" y="1337631"/>
                  <a:pt x="1102149" y="1337631"/>
                </a:cubicBezTo>
                <a:cubicBezTo>
                  <a:pt x="1078764" y="1339969"/>
                  <a:pt x="1078764" y="1339969"/>
                  <a:pt x="1078764" y="1339969"/>
                </a:cubicBezTo>
                <a:cubicBezTo>
                  <a:pt x="1137227" y="1389078"/>
                  <a:pt x="1137227" y="1389078"/>
                  <a:pt x="1137227" y="1389078"/>
                </a:cubicBezTo>
                <a:cubicBezTo>
                  <a:pt x="1137227" y="1389078"/>
                  <a:pt x="1215568" y="1391416"/>
                  <a:pt x="1215568" y="1404278"/>
                </a:cubicBezTo>
                <a:cubicBezTo>
                  <a:pt x="1215568" y="1417140"/>
                  <a:pt x="1180490" y="1438187"/>
                  <a:pt x="1180490" y="1438187"/>
                </a:cubicBezTo>
                <a:cubicBezTo>
                  <a:pt x="1098642" y="1419479"/>
                  <a:pt x="1098642" y="1419479"/>
                  <a:pt x="1098642" y="1419479"/>
                </a:cubicBezTo>
                <a:cubicBezTo>
                  <a:pt x="1098642" y="1419479"/>
                  <a:pt x="1069410" y="1393755"/>
                  <a:pt x="1049533" y="1391416"/>
                </a:cubicBezTo>
                <a:cubicBezTo>
                  <a:pt x="1029656" y="1389078"/>
                  <a:pt x="979377" y="1410125"/>
                  <a:pt x="975870" y="1384401"/>
                </a:cubicBezTo>
                <a:cubicBezTo>
                  <a:pt x="972362" y="1357508"/>
                  <a:pt x="973531" y="1328277"/>
                  <a:pt x="973531" y="1328277"/>
                </a:cubicBezTo>
                <a:cubicBezTo>
                  <a:pt x="947808" y="1313076"/>
                  <a:pt x="947808" y="1313076"/>
                  <a:pt x="947808" y="1313076"/>
                </a:cubicBezTo>
                <a:cubicBezTo>
                  <a:pt x="947808" y="1313076"/>
                  <a:pt x="988732" y="1279168"/>
                  <a:pt x="973531" y="1262798"/>
                </a:cubicBezTo>
                <a:cubicBezTo>
                  <a:pt x="958331" y="1246429"/>
                  <a:pt x="848421" y="1217197"/>
                  <a:pt x="848421" y="1217197"/>
                </a:cubicBezTo>
                <a:cubicBezTo>
                  <a:pt x="809835" y="1189135"/>
                  <a:pt x="809835" y="1189135"/>
                  <a:pt x="809835" y="1189135"/>
                </a:cubicBezTo>
                <a:cubicBezTo>
                  <a:pt x="778265" y="1168088"/>
                  <a:pt x="778265" y="1168088"/>
                  <a:pt x="778265" y="1168088"/>
                </a:cubicBezTo>
                <a:cubicBezTo>
                  <a:pt x="758388" y="1149380"/>
                  <a:pt x="758388" y="1149380"/>
                  <a:pt x="758388" y="1149380"/>
                </a:cubicBezTo>
                <a:cubicBezTo>
                  <a:pt x="808666" y="1147042"/>
                  <a:pt x="808666" y="1147042"/>
                  <a:pt x="808666" y="1147042"/>
                </a:cubicBezTo>
                <a:cubicBezTo>
                  <a:pt x="808666" y="1147042"/>
                  <a:pt x="799312" y="1163411"/>
                  <a:pt x="835559" y="1171596"/>
                </a:cubicBezTo>
                <a:cubicBezTo>
                  <a:pt x="872975" y="1178612"/>
                  <a:pt x="920915" y="1173935"/>
                  <a:pt x="920915" y="1173935"/>
                </a:cubicBezTo>
                <a:cubicBezTo>
                  <a:pt x="920915" y="1173935"/>
                  <a:pt x="952485" y="1207843"/>
                  <a:pt x="975870" y="1211351"/>
                </a:cubicBezTo>
                <a:cubicBezTo>
                  <a:pt x="999255" y="1214859"/>
                  <a:pt x="1104488" y="1224213"/>
                  <a:pt x="1104488" y="1224213"/>
                </a:cubicBezTo>
                <a:cubicBezTo>
                  <a:pt x="1104488" y="1224213"/>
                  <a:pt x="1176982" y="1254613"/>
                  <a:pt x="1259999" y="1233567"/>
                </a:cubicBezTo>
                <a:cubicBezTo>
                  <a:pt x="1344186" y="1212520"/>
                  <a:pt x="1426034" y="1184458"/>
                  <a:pt x="1382771" y="1147042"/>
                </a:cubicBezTo>
                <a:cubicBezTo>
                  <a:pt x="1339509" y="1109625"/>
                  <a:pt x="1338340" y="1085071"/>
                  <a:pt x="1281046" y="1073378"/>
                </a:cubicBezTo>
                <a:cubicBezTo>
                  <a:pt x="1224922" y="1061686"/>
                  <a:pt x="1146581" y="1033624"/>
                  <a:pt x="1109165" y="1020762"/>
                </a:cubicBezTo>
                <a:cubicBezTo>
                  <a:pt x="1071749" y="1007900"/>
                  <a:pt x="1006271" y="975161"/>
                  <a:pt x="966516" y="973992"/>
                </a:cubicBezTo>
                <a:cubicBezTo>
                  <a:pt x="927930" y="971653"/>
                  <a:pt x="890514" y="971653"/>
                  <a:pt x="867129" y="971653"/>
                </a:cubicBezTo>
                <a:cubicBezTo>
                  <a:pt x="843744" y="971653"/>
                  <a:pt x="800481" y="971653"/>
                  <a:pt x="800481" y="971653"/>
                </a:cubicBezTo>
                <a:cubicBezTo>
                  <a:pt x="785281" y="952945"/>
                  <a:pt x="785281" y="952945"/>
                  <a:pt x="785281" y="952945"/>
                </a:cubicBezTo>
                <a:cubicBezTo>
                  <a:pt x="747865" y="955283"/>
                  <a:pt x="747865" y="955283"/>
                  <a:pt x="747865" y="955283"/>
                </a:cubicBezTo>
                <a:cubicBezTo>
                  <a:pt x="706941" y="938914"/>
                  <a:pt x="706941" y="938914"/>
                  <a:pt x="706941" y="938914"/>
                </a:cubicBezTo>
                <a:cubicBezTo>
                  <a:pt x="747865" y="929560"/>
                  <a:pt x="747865" y="929560"/>
                  <a:pt x="747865" y="929560"/>
                </a:cubicBezTo>
                <a:cubicBezTo>
                  <a:pt x="771250" y="914359"/>
                  <a:pt x="771250" y="914359"/>
                  <a:pt x="771250" y="914359"/>
                </a:cubicBezTo>
                <a:cubicBezTo>
                  <a:pt x="771250" y="914359"/>
                  <a:pt x="687063" y="883959"/>
                  <a:pt x="675370" y="895651"/>
                </a:cubicBezTo>
                <a:cubicBezTo>
                  <a:pt x="663678" y="907344"/>
                  <a:pt x="657832" y="923713"/>
                  <a:pt x="657832" y="923713"/>
                </a:cubicBezTo>
                <a:cubicBezTo>
                  <a:pt x="632108" y="923713"/>
                  <a:pt x="632108" y="923713"/>
                  <a:pt x="632108" y="923713"/>
                </a:cubicBezTo>
                <a:cubicBezTo>
                  <a:pt x="628600" y="929560"/>
                  <a:pt x="620416" y="936575"/>
                  <a:pt x="605215" y="938914"/>
                </a:cubicBezTo>
                <a:cubicBezTo>
                  <a:pt x="570137" y="944760"/>
                  <a:pt x="572476" y="938914"/>
                  <a:pt x="572476" y="938914"/>
                </a:cubicBezTo>
                <a:cubicBezTo>
                  <a:pt x="564291" y="954114"/>
                  <a:pt x="564291" y="954114"/>
                  <a:pt x="564291" y="954114"/>
                </a:cubicBezTo>
                <a:cubicBezTo>
                  <a:pt x="535060" y="956453"/>
                  <a:pt x="535060" y="956453"/>
                  <a:pt x="535060" y="956453"/>
                </a:cubicBezTo>
                <a:cubicBezTo>
                  <a:pt x="535060" y="956453"/>
                  <a:pt x="532721" y="983346"/>
                  <a:pt x="515182" y="984515"/>
                </a:cubicBezTo>
                <a:cubicBezTo>
                  <a:pt x="505828" y="984515"/>
                  <a:pt x="497644" y="982176"/>
                  <a:pt x="489459" y="978669"/>
                </a:cubicBezTo>
                <a:cubicBezTo>
                  <a:pt x="487120" y="995038"/>
                  <a:pt x="487120" y="995038"/>
                  <a:pt x="487120" y="995038"/>
                </a:cubicBezTo>
                <a:cubicBezTo>
                  <a:pt x="487120" y="995038"/>
                  <a:pt x="495305" y="1006731"/>
                  <a:pt x="496474" y="1011408"/>
                </a:cubicBezTo>
                <a:cubicBezTo>
                  <a:pt x="498813" y="1017254"/>
                  <a:pt x="473089" y="1020762"/>
                  <a:pt x="473089" y="1020762"/>
                </a:cubicBezTo>
                <a:cubicBezTo>
                  <a:pt x="473089" y="1020762"/>
                  <a:pt x="478935" y="1026608"/>
                  <a:pt x="482443" y="1048824"/>
                </a:cubicBezTo>
                <a:cubicBezTo>
                  <a:pt x="485951" y="1071040"/>
                  <a:pt x="514013" y="1055840"/>
                  <a:pt x="525706" y="1055840"/>
                </a:cubicBezTo>
                <a:cubicBezTo>
                  <a:pt x="537398" y="1055840"/>
                  <a:pt x="546752" y="1068701"/>
                  <a:pt x="554937" y="1078055"/>
                </a:cubicBezTo>
                <a:cubicBezTo>
                  <a:pt x="563122" y="1087410"/>
                  <a:pt x="574815" y="1093256"/>
                  <a:pt x="592353" y="1111964"/>
                </a:cubicBezTo>
                <a:cubicBezTo>
                  <a:pt x="609892" y="1130672"/>
                  <a:pt x="563122" y="1134180"/>
                  <a:pt x="563122" y="1143534"/>
                </a:cubicBezTo>
                <a:cubicBezTo>
                  <a:pt x="563122" y="1152888"/>
                  <a:pt x="530383" y="1165750"/>
                  <a:pt x="530383" y="1165750"/>
                </a:cubicBezTo>
                <a:cubicBezTo>
                  <a:pt x="556106" y="1186796"/>
                  <a:pt x="556106" y="1186796"/>
                  <a:pt x="556106" y="1186796"/>
                </a:cubicBezTo>
                <a:cubicBezTo>
                  <a:pt x="556106" y="1186796"/>
                  <a:pt x="635616" y="1247598"/>
                  <a:pt x="647308" y="1266306"/>
                </a:cubicBezTo>
                <a:cubicBezTo>
                  <a:pt x="659001" y="1285014"/>
                  <a:pt x="604046" y="1273321"/>
                  <a:pt x="604046" y="1273321"/>
                </a:cubicBezTo>
                <a:cubicBezTo>
                  <a:pt x="594692" y="1310738"/>
                  <a:pt x="594692" y="1310738"/>
                  <a:pt x="594692" y="1310738"/>
                </a:cubicBezTo>
                <a:cubicBezTo>
                  <a:pt x="608723" y="1322430"/>
                  <a:pt x="608723" y="1322430"/>
                  <a:pt x="608723" y="1322430"/>
                </a:cubicBezTo>
                <a:cubicBezTo>
                  <a:pt x="608723" y="1341138"/>
                  <a:pt x="608723" y="1341138"/>
                  <a:pt x="608723" y="1341138"/>
                </a:cubicBezTo>
                <a:cubicBezTo>
                  <a:pt x="608723" y="1341138"/>
                  <a:pt x="646139" y="1350492"/>
                  <a:pt x="647308" y="1357508"/>
                </a:cubicBezTo>
                <a:cubicBezTo>
                  <a:pt x="649647" y="1364524"/>
                  <a:pt x="635616" y="1385570"/>
                  <a:pt x="635616" y="1385570"/>
                </a:cubicBezTo>
                <a:cubicBezTo>
                  <a:pt x="664847" y="1391416"/>
                  <a:pt x="664847" y="1391416"/>
                  <a:pt x="664847" y="1391416"/>
                </a:cubicBezTo>
                <a:cubicBezTo>
                  <a:pt x="664847" y="1391416"/>
                  <a:pt x="685894" y="1406617"/>
                  <a:pt x="688232" y="1413632"/>
                </a:cubicBezTo>
                <a:cubicBezTo>
                  <a:pt x="690571" y="1421817"/>
                  <a:pt x="649647" y="1447541"/>
                  <a:pt x="649647" y="1447541"/>
                </a:cubicBezTo>
                <a:cubicBezTo>
                  <a:pt x="725649" y="1481449"/>
                  <a:pt x="725649" y="1481449"/>
                  <a:pt x="725649" y="1481449"/>
                </a:cubicBezTo>
                <a:cubicBezTo>
                  <a:pt x="725649" y="1481449"/>
                  <a:pt x="770080" y="1517696"/>
                  <a:pt x="768911" y="1531727"/>
                </a:cubicBezTo>
                <a:cubicBezTo>
                  <a:pt x="766573" y="1546928"/>
                  <a:pt x="749034" y="1559789"/>
                  <a:pt x="742018" y="1572651"/>
                </a:cubicBezTo>
                <a:cubicBezTo>
                  <a:pt x="733833" y="1585513"/>
                  <a:pt x="692909" y="1608898"/>
                  <a:pt x="692909" y="1608898"/>
                </a:cubicBezTo>
                <a:cubicBezTo>
                  <a:pt x="692909" y="1608898"/>
                  <a:pt x="637954" y="1658007"/>
                  <a:pt x="630939" y="1667361"/>
                </a:cubicBezTo>
                <a:cubicBezTo>
                  <a:pt x="622754" y="1676715"/>
                  <a:pt x="543245" y="1722316"/>
                  <a:pt x="543245" y="1722316"/>
                </a:cubicBezTo>
                <a:cubicBezTo>
                  <a:pt x="551429" y="1735178"/>
                  <a:pt x="551429" y="1735178"/>
                  <a:pt x="551429" y="1735178"/>
                </a:cubicBezTo>
                <a:cubicBezTo>
                  <a:pt x="590015" y="1714132"/>
                  <a:pt x="590015" y="1714132"/>
                  <a:pt x="590015" y="1714132"/>
                </a:cubicBezTo>
                <a:cubicBezTo>
                  <a:pt x="593522" y="1735178"/>
                  <a:pt x="593522" y="1735178"/>
                  <a:pt x="593522" y="1735178"/>
                </a:cubicBezTo>
                <a:cubicBezTo>
                  <a:pt x="593522" y="1735178"/>
                  <a:pt x="619246" y="1759733"/>
                  <a:pt x="630939" y="1765579"/>
                </a:cubicBezTo>
                <a:cubicBezTo>
                  <a:pt x="642631" y="1771425"/>
                  <a:pt x="695248" y="1771425"/>
                  <a:pt x="695248" y="1771425"/>
                </a:cubicBezTo>
                <a:cubicBezTo>
                  <a:pt x="712787" y="1793641"/>
                  <a:pt x="712787" y="1793641"/>
                  <a:pt x="712787" y="1793641"/>
                </a:cubicBezTo>
                <a:cubicBezTo>
                  <a:pt x="712787" y="1793641"/>
                  <a:pt x="636785" y="1777271"/>
                  <a:pt x="633278" y="1787795"/>
                </a:cubicBezTo>
                <a:cubicBezTo>
                  <a:pt x="629770" y="1799487"/>
                  <a:pt x="629770" y="1806503"/>
                  <a:pt x="629770" y="1806503"/>
                </a:cubicBezTo>
                <a:cubicBezTo>
                  <a:pt x="579492" y="1808841"/>
                  <a:pt x="579492" y="1808841"/>
                  <a:pt x="579492" y="1808841"/>
                </a:cubicBezTo>
                <a:cubicBezTo>
                  <a:pt x="571307" y="1842750"/>
                  <a:pt x="571307" y="1842750"/>
                  <a:pt x="571307" y="1842750"/>
                </a:cubicBezTo>
                <a:cubicBezTo>
                  <a:pt x="571307" y="1842750"/>
                  <a:pt x="565460" y="1840411"/>
                  <a:pt x="556106" y="1839242"/>
                </a:cubicBezTo>
                <a:cubicBezTo>
                  <a:pt x="550260" y="1857950"/>
                  <a:pt x="550260" y="1857950"/>
                  <a:pt x="550260" y="1857950"/>
                </a:cubicBezTo>
                <a:cubicBezTo>
                  <a:pt x="556106" y="1874320"/>
                  <a:pt x="556106" y="1874320"/>
                  <a:pt x="556106" y="1874320"/>
                </a:cubicBezTo>
                <a:cubicBezTo>
                  <a:pt x="556106" y="1874320"/>
                  <a:pt x="542075" y="1881335"/>
                  <a:pt x="535060" y="1886012"/>
                </a:cubicBezTo>
                <a:cubicBezTo>
                  <a:pt x="526875" y="1889520"/>
                  <a:pt x="529213" y="1916413"/>
                  <a:pt x="529213" y="1916413"/>
                </a:cubicBezTo>
                <a:cubicBezTo>
                  <a:pt x="546752" y="1923429"/>
                  <a:pt x="546752" y="1923429"/>
                  <a:pt x="546752" y="1923429"/>
                </a:cubicBezTo>
                <a:cubicBezTo>
                  <a:pt x="537398" y="1957337"/>
                  <a:pt x="537398" y="1957337"/>
                  <a:pt x="537398" y="1957337"/>
                </a:cubicBezTo>
                <a:cubicBezTo>
                  <a:pt x="551429" y="1960845"/>
                  <a:pt x="551429" y="1960845"/>
                  <a:pt x="551429" y="1960845"/>
                </a:cubicBezTo>
                <a:cubicBezTo>
                  <a:pt x="568968" y="1983061"/>
                  <a:pt x="568968" y="1983061"/>
                  <a:pt x="568968" y="1983061"/>
                </a:cubicBezTo>
                <a:cubicBezTo>
                  <a:pt x="543245" y="1999430"/>
                  <a:pt x="543245" y="1999430"/>
                  <a:pt x="543245" y="1999430"/>
                </a:cubicBezTo>
                <a:cubicBezTo>
                  <a:pt x="543245" y="2014631"/>
                  <a:pt x="543245" y="2014631"/>
                  <a:pt x="543245" y="2014631"/>
                </a:cubicBezTo>
                <a:cubicBezTo>
                  <a:pt x="543245" y="2014631"/>
                  <a:pt x="584169" y="2033339"/>
                  <a:pt x="586507" y="2042693"/>
                </a:cubicBezTo>
                <a:cubicBezTo>
                  <a:pt x="588846" y="2052047"/>
                  <a:pt x="563122" y="2055555"/>
                  <a:pt x="563122" y="2055555"/>
                </a:cubicBezTo>
                <a:cubicBezTo>
                  <a:pt x="560783" y="2071924"/>
                  <a:pt x="560783" y="2071924"/>
                  <a:pt x="560783" y="2071924"/>
                </a:cubicBezTo>
                <a:cubicBezTo>
                  <a:pt x="586507" y="2078940"/>
                  <a:pt x="586507" y="2078940"/>
                  <a:pt x="586507" y="2078940"/>
                </a:cubicBezTo>
                <a:cubicBezTo>
                  <a:pt x="586507" y="2078940"/>
                  <a:pt x="595861" y="2099987"/>
                  <a:pt x="609892" y="2110510"/>
                </a:cubicBezTo>
                <a:cubicBezTo>
                  <a:pt x="621585" y="2119864"/>
                  <a:pt x="621585" y="2138572"/>
                  <a:pt x="621585" y="2146757"/>
                </a:cubicBezTo>
                <a:cubicBezTo>
                  <a:pt x="629770" y="2149095"/>
                  <a:pt x="636785" y="2149095"/>
                  <a:pt x="642631" y="2150265"/>
                </a:cubicBezTo>
                <a:cubicBezTo>
                  <a:pt x="657832" y="2152603"/>
                  <a:pt x="660170" y="2165465"/>
                  <a:pt x="660170" y="2165465"/>
                </a:cubicBezTo>
                <a:cubicBezTo>
                  <a:pt x="671863" y="2153772"/>
                  <a:pt x="671863" y="2153772"/>
                  <a:pt x="671863" y="2153772"/>
                </a:cubicBezTo>
                <a:cubicBezTo>
                  <a:pt x="722141" y="2165465"/>
                  <a:pt x="722141" y="2165465"/>
                  <a:pt x="722141" y="2165465"/>
                </a:cubicBezTo>
                <a:cubicBezTo>
                  <a:pt x="725649" y="2184173"/>
                  <a:pt x="725649" y="2184173"/>
                  <a:pt x="725649" y="2184173"/>
                </a:cubicBezTo>
                <a:cubicBezTo>
                  <a:pt x="768911" y="2161957"/>
                  <a:pt x="768911" y="2161957"/>
                  <a:pt x="768911" y="2161957"/>
                </a:cubicBezTo>
                <a:cubicBezTo>
                  <a:pt x="768911" y="2161957"/>
                  <a:pt x="812174" y="2183004"/>
                  <a:pt x="833220" y="2192358"/>
                </a:cubicBezTo>
                <a:cubicBezTo>
                  <a:pt x="854267" y="2201712"/>
                  <a:pt x="827374" y="2228605"/>
                  <a:pt x="827374" y="2228605"/>
                </a:cubicBezTo>
                <a:cubicBezTo>
                  <a:pt x="842575" y="2247313"/>
                  <a:pt x="842575" y="2247313"/>
                  <a:pt x="842575" y="2247313"/>
                </a:cubicBezTo>
                <a:cubicBezTo>
                  <a:pt x="841405" y="2274206"/>
                  <a:pt x="841405" y="2274206"/>
                  <a:pt x="841405" y="2274206"/>
                </a:cubicBezTo>
                <a:cubicBezTo>
                  <a:pt x="841405" y="2274206"/>
                  <a:pt x="850759" y="2283560"/>
                  <a:pt x="867129" y="2287068"/>
                </a:cubicBezTo>
                <a:cubicBezTo>
                  <a:pt x="882329" y="2290575"/>
                  <a:pt x="888175" y="2330330"/>
                  <a:pt x="888175" y="2330330"/>
                </a:cubicBezTo>
                <a:cubicBezTo>
                  <a:pt x="926761" y="2343192"/>
                  <a:pt x="926761" y="2343192"/>
                  <a:pt x="926761" y="2343192"/>
                </a:cubicBezTo>
                <a:cubicBezTo>
                  <a:pt x="930269" y="2371254"/>
                  <a:pt x="930269" y="2371254"/>
                  <a:pt x="930269" y="2371254"/>
                </a:cubicBezTo>
                <a:cubicBezTo>
                  <a:pt x="930269" y="2371254"/>
                  <a:pt x="950146" y="2367747"/>
                  <a:pt x="974700" y="2373593"/>
                </a:cubicBezTo>
                <a:cubicBezTo>
                  <a:pt x="1000424" y="2379439"/>
                  <a:pt x="984055" y="2395809"/>
                  <a:pt x="984055" y="2395809"/>
                </a:cubicBezTo>
                <a:cubicBezTo>
                  <a:pt x="1010948" y="2411009"/>
                  <a:pt x="1010948" y="2411009"/>
                  <a:pt x="1010948" y="2411009"/>
                </a:cubicBezTo>
                <a:cubicBezTo>
                  <a:pt x="1010948" y="2411009"/>
                  <a:pt x="993409" y="2427379"/>
                  <a:pt x="978208" y="2441410"/>
                </a:cubicBezTo>
                <a:cubicBezTo>
                  <a:pt x="963008" y="2454272"/>
                  <a:pt x="937284" y="2439071"/>
                  <a:pt x="937284" y="2439071"/>
                </a:cubicBezTo>
                <a:cubicBezTo>
                  <a:pt x="937284" y="2439071"/>
                  <a:pt x="933776" y="2427379"/>
                  <a:pt x="905714" y="2433225"/>
                </a:cubicBezTo>
                <a:cubicBezTo>
                  <a:pt x="878822" y="2439071"/>
                  <a:pt x="931438" y="2479995"/>
                  <a:pt x="931438" y="2479995"/>
                </a:cubicBezTo>
                <a:cubicBezTo>
                  <a:pt x="931438" y="2479995"/>
                  <a:pt x="931438" y="2506888"/>
                  <a:pt x="937284" y="2508057"/>
                </a:cubicBezTo>
                <a:cubicBezTo>
                  <a:pt x="940792" y="2508057"/>
                  <a:pt x="940792" y="2526766"/>
                  <a:pt x="943131" y="2541966"/>
                </a:cubicBezTo>
                <a:cubicBezTo>
                  <a:pt x="933776" y="2541966"/>
                  <a:pt x="923253" y="2539627"/>
                  <a:pt x="916238" y="2538458"/>
                </a:cubicBezTo>
                <a:cubicBezTo>
                  <a:pt x="941961" y="2541966"/>
                  <a:pt x="980547" y="2550151"/>
                  <a:pt x="992239" y="2544304"/>
                </a:cubicBezTo>
                <a:cubicBezTo>
                  <a:pt x="1007440" y="2536120"/>
                  <a:pt x="1000424" y="2519750"/>
                  <a:pt x="1000424" y="2519750"/>
                </a:cubicBezTo>
                <a:cubicBezTo>
                  <a:pt x="1035502" y="2525596"/>
                  <a:pt x="1035502" y="2525596"/>
                  <a:pt x="1035502" y="2525596"/>
                </a:cubicBezTo>
                <a:cubicBezTo>
                  <a:pt x="1056549" y="2516242"/>
                  <a:pt x="1056549" y="2516242"/>
                  <a:pt x="1056549" y="2516242"/>
                </a:cubicBezTo>
                <a:cubicBezTo>
                  <a:pt x="1115011" y="2513904"/>
                  <a:pt x="1115011" y="2513904"/>
                  <a:pt x="1115011" y="2513904"/>
                </a:cubicBezTo>
                <a:cubicBezTo>
                  <a:pt x="1126704" y="2540797"/>
                  <a:pt x="1126704" y="2540797"/>
                  <a:pt x="1126704" y="2540797"/>
                </a:cubicBezTo>
                <a:cubicBezTo>
                  <a:pt x="1126704" y="2540797"/>
                  <a:pt x="1167628" y="2552489"/>
                  <a:pt x="1164120" y="2563012"/>
                </a:cubicBezTo>
                <a:cubicBezTo>
                  <a:pt x="1160612" y="2574705"/>
                  <a:pt x="1144243" y="2575874"/>
                  <a:pt x="1144243" y="2575874"/>
                </a:cubicBezTo>
                <a:cubicBezTo>
                  <a:pt x="1153597" y="2598090"/>
                  <a:pt x="1153597" y="2598090"/>
                  <a:pt x="1153597" y="2598090"/>
                </a:cubicBezTo>
                <a:cubicBezTo>
                  <a:pt x="1155935" y="2619137"/>
                  <a:pt x="1155935" y="2619137"/>
                  <a:pt x="1155935" y="2619137"/>
                </a:cubicBezTo>
                <a:cubicBezTo>
                  <a:pt x="1200367" y="2622645"/>
                  <a:pt x="1200367" y="2622645"/>
                  <a:pt x="1200367" y="2622645"/>
                </a:cubicBezTo>
                <a:cubicBezTo>
                  <a:pt x="1255322" y="2644861"/>
                  <a:pt x="1255322" y="2644861"/>
                  <a:pt x="1255322" y="2644861"/>
                </a:cubicBezTo>
                <a:cubicBezTo>
                  <a:pt x="1269354" y="2699816"/>
                  <a:pt x="1269354" y="2699816"/>
                  <a:pt x="1269354" y="2699816"/>
                </a:cubicBezTo>
                <a:cubicBezTo>
                  <a:pt x="1277538" y="2705662"/>
                  <a:pt x="1277538" y="2705662"/>
                  <a:pt x="1277538" y="2705662"/>
                </a:cubicBezTo>
                <a:cubicBezTo>
                  <a:pt x="1312616" y="2698646"/>
                  <a:pt x="1312616" y="2698646"/>
                  <a:pt x="1312616" y="2698646"/>
                </a:cubicBezTo>
                <a:cubicBezTo>
                  <a:pt x="1312616" y="2698646"/>
                  <a:pt x="1327816" y="2705662"/>
                  <a:pt x="1344186" y="2713847"/>
                </a:cubicBezTo>
                <a:cubicBezTo>
                  <a:pt x="1359386" y="2722032"/>
                  <a:pt x="1355878" y="2711508"/>
                  <a:pt x="1376925" y="2710339"/>
                </a:cubicBezTo>
                <a:cubicBezTo>
                  <a:pt x="1397972" y="2708001"/>
                  <a:pt x="1415511" y="2719693"/>
                  <a:pt x="1415511" y="2719693"/>
                </a:cubicBezTo>
                <a:cubicBezTo>
                  <a:pt x="1415511" y="2719693"/>
                  <a:pt x="1407326" y="2700985"/>
                  <a:pt x="1424865" y="2703323"/>
                </a:cubicBezTo>
                <a:cubicBezTo>
                  <a:pt x="1442403" y="2705662"/>
                  <a:pt x="1445911" y="2725539"/>
                  <a:pt x="1457604" y="2733724"/>
                </a:cubicBezTo>
                <a:cubicBezTo>
                  <a:pt x="1469297" y="2740740"/>
                  <a:pt x="1475143" y="2750094"/>
                  <a:pt x="1475143" y="2750094"/>
                </a:cubicBezTo>
                <a:cubicBezTo>
                  <a:pt x="1475143" y="2750094"/>
                  <a:pt x="1498528" y="2738401"/>
                  <a:pt x="1506713" y="2738401"/>
                </a:cubicBezTo>
                <a:cubicBezTo>
                  <a:pt x="1514898" y="2738401"/>
                  <a:pt x="1539452" y="2754771"/>
                  <a:pt x="1539452" y="2754771"/>
                </a:cubicBezTo>
                <a:cubicBezTo>
                  <a:pt x="1539452" y="2754771"/>
                  <a:pt x="1566345" y="2751263"/>
                  <a:pt x="1580376" y="2754771"/>
                </a:cubicBezTo>
                <a:cubicBezTo>
                  <a:pt x="1594407" y="2758278"/>
                  <a:pt x="1597915" y="2769971"/>
                  <a:pt x="1597915" y="2769971"/>
                </a:cubicBezTo>
                <a:cubicBezTo>
                  <a:pt x="1623638" y="2786341"/>
                  <a:pt x="1623638" y="2786341"/>
                  <a:pt x="1623638" y="2786341"/>
                </a:cubicBezTo>
                <a:cubicBezTo>
                  <a:pt x="1623638" y="2786341"/>
                  <a:pt x="1656378" y="2774648"/>
                  <a:pt x="1658716" y="2793356"/>
                </a:cubicBezTo>
                <a:cubicBezTo>
                  <a:pt x="1661055" y="2812064"/>
                  <a:pt x="1662224" y="2824926"/>
                  <a:pt x="1662224" y="2824926"/>
                </a:cubicBezTo>
                <a:cubicBezTo>
                  <a:pt x="1635331" y="2837788"/>
                  <a:pt x="1635331" y="2837788"/>
                  <a:pt x="1635331" y="2837788"/>
                </a:cubicBezTo>
                <a:cubicBezTo>
                  <a:pt x="1635331" y="2837788"/>
                  <a:pt x="1668070" y="2843634"/>
                  <a:pt x="1666901" y="2854158"/>
                </a:cubicBezTo>
                <a:cubicBezTo>
                  <a:pt x="1664562" y="2865850"/>
                  <a:pt x="1631823" y="2862342"/>
                  <a:pt x="1634162" y="2867019"/>
                </a:cubicBezTo>
                <a:cubicBezTo>
                  <a:pt x="1636500" y="2872866"/>
                  <a:pt x="1659885" y="2888066"/>
                  <a:pt x="1661055" y="2898589"/>
                </a:cubicBezTo>
                <a:cubicBezTo>
                  <a:pt x="1663393" y="2910282"/>
                  <a:pt x="1678594" y="2934836"/>
                  <a:pt x="1655208" y="2941852"/>
                </a:cubicBezTo>
                <a:cubicBezTo>
                  <a:pt x="1631823" y="2948867"/>
                  <a:pt x="1587391" y="2945360"/>
                  <a:pt x="1587391" y="2945360"/>
                </a:cubicBezTo>
                <a:cubicBezTo>
                  <a:pt x="1587391" y="2945360"/>
                  <a:pt x="1572191" y="2961729"/>
                  <a:pt x="1566345" y="2969914"/>
                </a:cubicBezTo>
                <a:cubicBezTo>
                  <a:pt x="1560499" y="2976930"/>
                  <a:pt x="1534775" y="2976930"/>
                  <a:pt x="1534775" y="2976930"/>
                </a:cubicBezTo>
                <a:cubicBezTo>
                  <a:pt x="1540621" y="3023700"/>
                  <a:pt x="1540621" y="3023700"/>
                  <a:pt x="1540621" y="3023700"/>
                </a:cubicBezTo>
                <a:cubicBezTo>
                  <a:pt x="1538283" y="3026038"/>
                  <a:pt x="1537113" y="3026038"/>
                  <a:pt x="1537113" y="3026038"/>
                </a:cubicBezTo>
                <a:cubicBezTo>
                  <a:pt x="1539452" y="3026038"/>
                  <a:pt x="1540621" y="3023700"/>
                  <a:pt x="1545298" y="3023700"/>
                </a:cubicBezTo>
                <a:cubicBezTo>
                  <a:pt x="1566345" y="3012007"/>
                  <a:pt x="1623638" y="2995638"/>
                  <a:pt x="1624808" y="3012007"/>
                </a:cubicBezTo>
                <a:cubicBezTo>
                  <a:pt x="1627146" y="3027208"/>
                  <a:pt x="1583884" y="3057608"/>
                  <a:pt x="1583884" y="3057608"/>
                </a:cubicBezTo>
                <a:cubicBezTo>
                  <a:pt x="1519575" y="3080994"/>
                  <a:pt x="1519575" y="3080994"/>
                  <a:pt x="1519575" y="3080994"/>
                </a:cubicBezTo>
                <a:cubicBezTo>
                  <a:pt x="1578037" y="3124256"/>
                  <a:pt x="1578037" y="3124256"/>
                  <a:pt x="1578037" y="3124256"/>
                </a:cubicBezTo>
                <a:cubicBezTo>
                  <a:pt x="1578037" y="3124256"/>
                  <a:pt x="1531267" y="3133610"/>
                  <a:pt x="1528928" y="3152318"/>
                </a:cubicBezTo>
                <a:cubicBezTo>
                  <a:pt x="1526590" y="3171027"/>
                  <a:pt x="1526590" y="3192073"/>
                  <a:pt x="1526590" y="3192073"/>
                </a:cubicBezTo>
                <a:cubicBezTo>
                  <a:pt x="1526590" y="3192073"/>
                  <a:pt x="1500866" y="3208443"/>
                  <a:pt x="1491512" y="3208443"/>
                </a:cubicBezTo>
                <a:cubicBezTo>
                  <a:pt x="1482158" y="3208443"/>
                  <a:pt x="1452927" y="3187396"/>
                  <a:pt x="1452927" y="3187396"/>
                </a:cubicBezTo>
                <a:cubicBezTo>
                  <a:pt x="1444742" y="3208443"/>
                  <a:pt x="1444742" y="3208443"/>
                  <a:pt x="1444742" y="3208443"/>
                </a:cubicBezTo>
                <a:cubicBezTo>
                  <a:pt x="1444742" y="3208443"/>
                  <a:pt x="1468127" y="3232997"/>
                  <a:pt x="1473974" y="3232997"/>
                </a:cubicBezTo>
                <a:cubicBezTo>
                  <a:pt x="1479820" y="3232997"/>
                  <a:pt x="1497359" y="3269244"/>
                  <a:pt x="1497359" y="3269244"/>
                </a:cubicBezTo>
                <a:cubicBezTo>
                  <a:pt x="1546467" y="3265736"/>
                  <a:pt x="1546467" y="3265736"/>
                  <a:pt x="1546467" y="3265736"/>
                </a:cubicBezTo>
                <a:cubicBezTo>
                  <a:pt x="1546467" y="3265736"/>
                  <a:pt x="1581545" y="3301983"/>
                  <a:pt x="1593238" y="3301983"/>
                </a:cubicBezTo>
                <a:cubicBezTo>
                  <a:pt x="1604930" y="3301983"/>
                  <a:pt x="1628315" y="3304322"/>
                  <a:pt x="1628315" y="3304322"/>
                </a:cubicBezTo>
                <a:cubicBezTo>
                  <a:pt x="1628315" y="3304322"/>
                  <a:pt x="1689117" y="3374477"/>
                  <a:pt x="1704317" y="3379154"/>
                </a:cubicBezTo>
                <a:cubicBezTo>
                  <a:pt x="1719517" y="3385001"/>
                  <a:pt x="1751087" y="3397862"/>
                  <a:pt x="1751087" y="3397862"/>
                </a:cubicBezTo>
                <a:cubicBezTo>
                  <a:pt x="1751087" y="3397862"/>
                  <a:pt x="1748749" y="3397862"/>
                  <a:pt x="1742902" y="3395524"/>
                </a:cubicBezTo>
                <a:cubicBezTo>
                  <a:pt x="1768626" y="3374477"/>
                  <a:pt x="1768626" y="3374477"/>
                  <a:pt x="1768626" y="3374477"/>
                </a:cubicBezTo>
                <a:cubicBezTo>
                  <a:pt x="1768626" y="3374477"/>
                  <a:pt x="1817735" y="3380324"/>
                  <a:pt x="1848136" y="3393185"/>
                </a:cubicBezTo>
                <a:cubicBezTo>
                  <a:pt x="1879706" y="3406047"/>
                  <a:pt x="1903091" y="3409555"/>
                  <a:pt x="1927646" y="3408386"/>
                </a:cubicBezTo>
                <a:cubicBezTo>
                  <a:pt x="1953369" y="3406047"/>
                  <a:pt x="1991955" y="3415401"/>
                  <a:pt x="1991955" y="3415401"/>
                </a:cubicBezTo>
                <a:cubicBezTo>
                  <a:pt x="2053925" y="3452817"/>
                  <a:pt x="2053925" y="3452817"/>
                  <a:pt x="2053925" y="3452817"/>
                </a:cubicBezTo>
                <a:cubicBezTo>
                  <a:pt x="2053925" y="3452817"/>
                  <a:pt x="2053925" y="3473864"/>
                  <a:pt x="2091342" y="3473864"/>
                </a:cubicBezTo>
                <a:cubicBezTo>
                  <a:pt x="2128757" y="3473864"/>
                  <a:pt x="2112388" y="3457495"/>
                  <a:pt x="2147466" y="3452817"/>
                </a:cubicBezTo>
                <a:cubicBezTo>
                  <a:pt x="2182544" y="3449310"/>
                  <a:pt x="2202421" y="3477372"/>
                  <a:pt x="2202421" y="3477372"/>
                </a:cubicBezTo>
                <a:cubicBezTo>
                  <a:pt x="2241007" y="3483218"/>
                  <a:pt x="2241007" y="3483218"/>
                  <a:pt x="2241007" y="3483218"/>
                </a:cubicBezTo>
                <a:cubicBezTo>
                  <a:pt x="2241007" y="3483218"/>
                  <a:pt x="2231653" y="3517126"/>
                  <a:pt x="2231653" y="3514788"/>
                </a:cubicBezTo>
                <a:cubicBezTo>
                  <a:pt x="2264392" y="3517126"/>
                  <a:pt x="2286607" y="3535835"/>
                  <a:pt x="2299469" y="3548697"/>
                </a:cubicBezTo>
                <a:cubicBezTo>
                  <a:pt x="2313501" y="3546358"/>
                  <a:pt x="2334547" y="3548697"/>
                  <a:pt x="2352086" y="3560389"/>
                </a:cubicBezTo>
                <a:cubicBezTo>
                  <a:pt x="2377810" y="3576759"/>
                  <a:pt x="2395349" y="3618852"/>
                  <a:pt x="2425749" y="3615344"/>
                </a:cubicBezTo>
                <a:cubicBezTo>
                  <a:pt x="2457319" y="3611836"/>
                  <a:pt x="2445627" y="3588451"/>
                  <a:pt x="2445627" y="3588451"/>
                </a:cubicBezTo>
                <a:cubicBezTo>
                  <a:pt x="2445627" y="3588451"/>
                  <a:pt x="2477197" y="3594298"/>
                  <a:pt x="2478366" y="3581436"/>
                </a:cubicBezTo>
                <a:cubicBezTo>
                  <a:pt x="2480704" y="3568574"/>
                  <a:pt x="2481873" y="3547527"/>
                  <a:pt x="2481873" y="3547527"/>
                </a:cubicBezTo>
                <a:cubicBezTo>
                  <a:pt x="2467842" y="3541681"/>
                  <a:pt x="2467842" y="3541681"/>
                  <a:pt x="2467842" y="3541681"/>
                </a:cubicBezTo>
                <a:cubicBezTo>
                  <a:pt x="2467842" y="3541681"/>
                  <a:pt x="2458488" y="3515958"/>
                  <a:pt x="2447965" y="3500757"/>
                </a:cubicBezTo>
                <a:cubicBezTo>
                  <a:pt x="2438611" y="3485557"/>
                  <a:pt x="2401195" y="3478541"/>
                  <a:pt x="2401195" y="3478541"/>
                </a:cubicBezTo>
                <a:cubicBezTo>
                  <a:pt x="2401195" y="3450479"/>
                  <a:pt x="2401195" y="3450479"/>
                  <a:pt x="2401195" y="3450479"/>
                </a:cubicBezTo>
                <a:cubicBezTo>
                  <a:pt x="2401195" y="3450479"/>
                  <a:pt x="2385994" y="3443463"/>
                  <a:pt x="2368455" y="3422417"/>
                </a:cubicBezTo>
                <a:cubicBezTo>
                  <a:pt x="2350916" y="3401370"/>
                  <a:pt x="2374301" y="3375647"/>
                  <a:pt x="2364948" y="3351092"/>
                </a:cubicBezTo>
                <a:cubicBezTo>
                  <a:pt x="2355594" y="3326538"/>
                  <a:pt x="2314670" y="3300814"/>
                  <a:pt x="2314670" y="3300814"/>
                </a:cubicBezTo>
                <a:cubicBezTo>
                  <a:pt x="2314670" y="3300814"/>
                  <a:pt x="2297131" y="3298476"/>
                  <a:pt x="2279592" y="3289121"/>
                </a:cubicBezTo>
                <a:cubicBezTo>
                  <a:pt x="2262053" y="3279767"/>
                  <a:pt x="2305316" y="3240013"/>
                  <a:pt x="2305316" y="3240013"/>
                </a:cubicBezTo>
                <a:cubicBezTo>
                  <a:pt x="2305316" y="3240013"/>
                  <a:pt x="2334547" y="3215458"/>
                  <a:pt x="2340393" y="3202596"/>
                </a:cubicBezTo>
                <a:cubicBezTo>
                  <a:pt x="2346240" y="3189734"/>
                  <a:pt x="2319347" y="3161672"/>
                  <a:pt x="2319347" y="3161672"/>
                </a:cubicBezTo>
                <a:cubicBezTo>
                  <a:pt x="2319347" y="3161672"/>
                  <a:pt x="2346240" y="3173365"/>
                  <a:pt x="2352086" y="3173365"/>
                </a:cubicBezTo>
                <a:cubicBezTo>
                  <a:pt x="2357932" y="3173365"/>
                  <a:pt x="2381317" y="3171027"/>
                  <a:pt x="2387164" y="3160503"/>
                </a:cubicBezTo>
                <a:cubicBezTo>
                  <a:pt x="2393010" y="3148810"/>
                  <a:pt x="2398856" y="3160503"/>
                  <a:pt x="2422241" y="3156995"/>
                </a:cubicBezTo>
                <a:cubicBezTo>
                  <a:pt x="2445627" y="3153488"/>
                  <a:pt x="2412888" y="3128933"/>
                  <a:pt x="2412888" y="3128933"/>
                </a:cubicBezTo>
                <a:cubicBezTo>
                  <a:pt x="2412888" y="3128933"/>
                  <a:pt x="2444457" y="3131272"/>
                  <a:pt x="2450303" y="3131272"/>
                </a:cubicBezTo>
                <a:cubicBezTo>
                  <a:pt x="2453812" y="3131272"/>
                  <a:pt x="2452642" y="3112564"/>
                  <a:pt x="2450303" y="3106717"/>
                </a:cubicBezTo>
                <a:cubicBezTo>
                  <a:pt x="2436273" y="3103209"/>
                  <a:pt x="2385994" y="3085671"/>
                  <a:pt x="2385994" y="3072809"/>
                </a:cubicBezTo>
                <a:cubicBezTo>
                  <a:pt x="2385994" y="3057608"/>
                  <a:pt x="2430426" y="3075147"/>
                  <a:pt x="2430426" y="3059947"/>
                </a:cubicBezTo>
                <a:cubicBezTo>
                  <a:pt x="2430426" y="3044747"/>
                  <a:pt x="2354425" y="2969914"/>
                  <a:pt x="2345070" y="2965237"/>
                </a:cubicBezTo>
                <a:cubicBezTo>
                  <a:pt x="2335716" y="2959391"/>
                  <a:pt x="2288946" y="2976930"/>
                  <a:pt x="2265561" y="2967576"/>
                </a:cubicBezTo>
                <a:cubicBezTo>
                  <a:pt x="2242176" y="2958222"/>
                  <a:pt x="2269068" y="2930159"/>
                  <a:pt x="2245683" y="2920805"/>
                </a:cubicBezTo>
                <a:cubicBezTo>
                  <a:pt x="2222298" y="2909113"/>
                  <a:pt x="2202421" y="2927821"/>
                  <a:pt x="2202421" y="2898589"/>
                </a:cubicBezTo>
                <a:cubicBezTo>
                  <a:pt x="2202421" y="2868189"/>
                  <a:pt x="2217621" y="2845973"/>
                  <a:pt x="2217621" y="2830773"/>
                </a:cubicBezTo>
                <a:cubicBezTo>
                  <a:pt x="2217621" y="2815572"/>
                  <a:pt x="2205929" y="2805049"/>
                  <a:pt x="2205929" y="2805049"/>
                </a:cubicBezTo>
                <a:cubicBezTo>
                  <a:pt x="2202421" y="2759448"/>
                  <a:pt x="2202421" y="2759448"/>
                  <a:pt x="2202421" y="2759448"/>
                </a:cubicBezTo>
                <a:cubicBezTo>
                  <a:pt x="2202421" y="2759448"/>
                  <a:pt x="2228144" y="2765294"/>
                  <a:pt x="2228144" y="2750094"/>
                </a:cubicBezTo>
                <a:cubicBezTo>
                  <a:pt x="2228144" y="2734893"/>
                  <a:pt x="2212944" y="2699816"/>
                  <a:pt x="2236329" y="2697477"/>
                </a:cubicBezTo>
                <a:cubicBezTo>
                  <a:pt x="2259714" y="2695139"/>
                  <a:pt x="2314670" y="2774648"/>
                  <a:pt x="2343901" y="2747755"/>
                </a:cubicBezTo>
                <a:cubicBezTo>
                  <a:pt x="2370794" y="2719693"/>
                  <a:pt x="2335716" y="2691631"/>
                  <a:pt x="2335716" y="2691631"/>
                </a:cubicBezTo>
                <a:cubicBezTo>
                  <a:pt x="2370794" y="2675261"/>
                  <a:pt x="2370794" y="2675261"/>
                  <a:pt x="2370794" y="2675261"/>
                </a:cubicBezTo>
                <a:cubicBezTo>
                  <a:pt x="2370794" y="2647199"/>
                  <a:pt x="2370794" y="2647199"/>
                  <a:pt x="2370794" y="2647199"/>
                </a:cubicBezTo>
                <a:cubicBezTo>
                  <a:pt x="2370794" y="2647199"/>
                  <a:pt x="2425749" y="2637845"/>
                  <a:pt x="2440949" y="2616798"/>
                </a:cubicBezTo>
                <a:cubicBezTo>
                  <a:pt x="2456150" y="2598090"/>
                  <a:pt x="2414057" y="2582890"/>
                  <a:pt x="2456150" y="2579382"/>
                </a:cubicBezTo>
                <a:cubicBezTo>
                  <a:pt x="2500582" y="2577044"/>
                  <a:pt x="2485381" y="2601598"/>
                  <a:pt x="2516951" y="2601598"/>
                </a:cubicBezTo>
                <a:cubicBezTo>
                  <a:pt x="2548521" y="2601598"/>
                  <a:pt x="2573075" y="2577044"/>
                  <a:pt x="2587106" y="2577044"/>
                </a:cubicBezTo>
                <a:cubicBezTo>
                  <a:pt x="2601138" y="2577044"/>
                  <a:pt x="2602307" y="2601598"/>
                  <a:pt x="2619846" y="2605106"/>
                </a:cubicBezTo>
                <a:cubicBezTo>
                  <a:pt x="2639723" y="2607444"/>
                  <a:pt x="2686493" y="2598090"/>
                  <a:pt x="2693509" y="2605106"/>
                </a:cubicBezTo>
                <a:cubicBezTo>
                  <a:pt x="2701694" y="2612121"/>
                  <a:pt x="2705202" y="2635506"/>
                  <a:pt x="2705202" y="2635506"/>
                </a:cubicBezTo>
                <a:cubicBezTo>
                  <a:pt x="2751972" y="2631999"/>
                  <a:pt x="2751972" y="2631999"/>
                  <a:pt x="2751972" y="2631999"/>
                </a:cubicBezTo>
                <a:cubicBezTo>
                  <a:pt x="2766003" y="2669415"/>
                  <a:pt x="2766003" y="2669415"/>
                  <a:pt x="2766003" y="2669415"/>
                </a:cubicBezTo>
                <a:cubicBezTo>
                  <a:pt x="2766003" y="2669415"/>
                  <a:pt x="2781204" y="2706831"/>
                  <a:pt x="2797573" y="2696308"/>
                </a:cubicBezTo>
                <a:cubicBezTo>
                  <a:pt x="2812773" y="2683446"/>
                  <a:pt x="2768341" y="2650707"/>
                  <a:pt x="2789388" y="2646030"/>
                </a:cubicBezTo>
                <a:cubicBezTo>
                  <a:pt x="2810435" y="2640184"/>
                  <a:pt x="2891113" y="2698646"/>
                  <a:pt x="2896960" y="2691631"/>
                </a:cubicBezTo>
                <a:cubicBezTo>
                  <a:pt x="2900467" y="2684615"/>
                  <a:pt x="2935545" y="2646030"/>
                  <a:pt x="2953084" y="2644861"/>
                </a:cubicBezTo>
                <a:cubicBezTo>
                  <a:pt x="2970623" y="2641353"/>
                  <a:pt x="2991670" y="2671753"/>
                  <a:pt x="3023239" y="2663569"/>
                </a:cubicBezTo>
                <a:cubicBezTo>
                  <a:pt x="3054809" y="2656553"/>
                  <a:pt x="3075856" y="2639014"/>
                  <a:pt x="3091057" y="2641353"/>
                </a:cubicBezTo>
                <a:cubicBezTo>
                  <a:pt x="3106257" y="2644861"/>
                  <a:pt x="3129642" y="2684615"/>
                  <a:pt x="3149520" y="2686954"/>
                </a:cubicBezTo>
                <a:cubicBezTo>
                  <a:pt x="3170566" y="2690462"/>
                  <a:pt x="3216167" y="2698646"/>
                  <a:pt x="3216167" y="2698646"/>
                </a:cubicBezTo>
                <a:cubicBezTo>
                  <a:pt x="3227859" y="2668246"/>
                  <a:pt x="3227859" y="2668246"/>
                  <a:pt x="3227859" y="2668246"/>
                </a:cubicBezTo>
                <a:cubicBezTo>
                  <a:pt x="3227859" y="2668246"/>
                  <a:pt x="3344785" y="2724370"/>
                  <a:pt x="3336601" y="2653045"/>
                </a:cubicBezTo>
                <a:cubicBezTo>
                  <a:pt x="3328416" y="2579382"/>
                  <a:pt x="3231368" y="2585228"/>
                  <a:pt x="3231368" y="2585228"/>
                </a:cubicBezTo>
                <a:cubicBezTo>
                  <a:pt x="3186935" y="2547812"/>
                  <a:pt x="3186935" y="2547812"/>
                  <a:pt x="3186935" y="2547812"/>
                </a:cubicBezTo>
                <a:cubicBezTo>
                  <a:pt x="3186935" y="2547812"/>
                  <a:pt x="3251245" y="2536120"/>
                  <a:pt x="3254753" y="2525596"/>
                </a:cubicBezTo>
                <a:cubicBezTo>
                  <a:pt x="3257091" y="2512734"/>
                  <a:pt x="3231368" y="2479995"/>
                  <a:pt x="3231368" y="2479995"/>
                </a:cubicBezTo>
                <a:cubicBezTo>
                  <a:pt x="3243060" y="2458949"/>
                  <a:pt x="3243060" y="2458949"/>
                  <a:pt x="3243060" y="2458949"/>
                </a:cubicBezTo>
                <a:cubicBezTo>
                  <a:pt x="3243060" y="2458949"/>
                  <a:pt x="3316723" y="2471810"/>
                  <a:pt x="3316723" y="2458949"/>
                </a:cubicBezTo>
                <a:cubicBezTo>
                  <a:pt x="3316723" y="2446087"/>
                  <a:pt x="3232537" y="2430886"/>
                  <a:pt x="3232537" y="2430886"/>
                </a:cubicBezTo>
                <a:cubicBezTo>
                  <a:pt x="3253583" y="2408671"/>
                  <a:pt x="3253583" y="2408671"/>
                  <a:pt x="3253583" y="2408671"/>
                </a:cubicBezTo>
                <a:cubicBezTo>
                  <a:pt x="3216167" y="2406332"/>
                  <a:pt x="3216167" y="2406332"/>
                  <a:pt x="3216167" y="2406332"/>
                </a:cubicBezTo>
                <a:cubicBezTo>
                  <a:pt x="3216167" y="2406332"/>
                  <a:pt x="3184597" y="2370085"/>
                  <a:pt x="3272292" y="2359562"/>
                </a:cubicBezTo>
                <a:cubicBezTo>
                  <a:pt x="3362324" y="2346700"/>
                  <a:pt x="3424295" y="2347869"/>
                  <a:pt x="3424295" y="2347869"/>
                </a:cubicBezTo>
                <a:cubicBezTo>
                  <a:pt x="3432479" y="2325653"/>
                  <a:pt x="3432479" y="2325653"/>
                  <a:pt x="3432479" y="2325653"/>
                </a:cubicBezTo>
                <a:cubicBezTo>
                  <a:pt x="3514327" y="2325653"/>
                  <a:pt x="3514327" y="2325653"/>
                  <a:pt x="3514327" y="2325653"/>
                </a:cubicBezTo>
                <a:cubicBezTo>
                  <a:pt x="3514327" y="2325653"/>
                  <a:pt x="3514327" y="2295253"/>
                  <a:pt x="3529528" y="2295253"/>
                </a:cubicBezTo>
                <a:cubicBezTo>
                  <a:pt x="3544729" y="2295253"/>
                  <a:pt x="3599684" y="2302268"/>
                  <a:pt x="3642946" y="2292914"/>
                </a:cubicBezTo>
                <a:cubicBezTo>
                  <a:pt x="3683870" y="2283560"/>
                  <a:pt x="3722456" y="2270698"/>
                  <a:pt x="3722456" y="2270698"/>
                </a:cubicBezTo>
                <a:cubicBezTo>
                  <a:pt x="3722456" y="2270698"/>
                  <a:pt x="3716610" y="2233282"/>
                  <a:pt x="3783257" y="2230943"/>
                </a:cubicBezTo>
                <a:cubicBezTo>
                  <a:pt x="3847566" y="2227436"/>
                  <a:pt x="3873290" y="2247313"/>
                  <a:pt x="3884982" y="2247313"/>
                </a:cubicBezTo>
                <a:cubicBezTo>
                  <a:pt x="3894336" y="2247313"/>
                  <a:pt x="3908367" y="2230943"/>
                  <a:pt x="3923568" y="2240298"/>
                </a:cubicBezTo>
                <a:cubicBezTo>
                  <a:pt x="3938769" y="2249651"/>
                  <a:pt x="3949291" y="2283560"/>
                  <a:pt x="3949291" y="2283560"/>
                </a:cubicBezTo>
                <a:cubicBezTo>
                  <a:pt x="3949291" y="2283560"/>
                  <a:pt x="3972677" y="2283560"/>
                  <a:pt x="3972677" y="2295253"/>
                </a:cubicBezTo>
                <a:cubicBezTo>
                  <a:pt x="3972677" y="2308114"/>
                  <a:pt x="3970338" y="2347869"/>
                  <a:pt x="3980861" y="2347869"/>
                </a:cubicBezTo>
                <a:cubicBezTo>
                  <a:pt x="3991385" y="2347869"/>
                  <a:pt x="4045171" y="2340854"/>
                  <a:pt x="4045171" y="2340854"/>
                </a:cubicBezTo>
                <a:cubicBezTo>
                  <a:pt x="4059202" y="2322146"/>
                  <a:pt x="4059202" y="2322146"/>
                  <a:pt x="4059202" y="2322146"/>
                </a:cubicBezTo>
                <a:cubicBezTo>
                  <a:pt x="4096618" y="2361900"/>
                  <a:pt x="4096618" y="2361900"/>
                  <a:pt x="4096618" y="2361900"/>
                </a:cubicBezTo>
                <a:cubicBezTo>
                  <a:pt x="4122341" y="2346700"/>
                  <a:pt x="4122341" y="2346700"/>
                  <a:pt x="4122341" y="2346700"/>
                </a:cubicBezTo>
                <a:cubicBezTo>
                  <a:pt x="4155081" y="2367747"/>
                  <a:pt x="4155081" y="2367747"/>
                  <a:pt x="4155081" y="2367747"/>
                </a:cubicBezTo>
                <a:cubicBezTo>
                  <a:pt x="4155081" y="2367747"/>
                  <a:pt x="4166774" y="2345531"/>
                  <a:pt x="4184313" y="2361900"/>
                </a:cubicBezTo>
                <a:cubicBezTo>
                  <a:pt x="4201852" y="2378270"/>
                  <a:pt x="4160927" y="2408671"/>
                  <a:pt x="4181974" y="2412178"/>
                </a:cubicBezTo>
                <a:cubicBezTo>
                  <a:pt x="4201852" y="2414517"/>
                  <a:pt x="4205359" y="2389962"/>
                  <a:pt x="4217052" y="2393470"/>
                </a:cubicBezTo>
                <a:cubicBezTo>
                  <a:pt x="4231083" y="2399316"/>
                  <a:pt x="4260314" y="2429717"/>
                  <a:pt x="4275515" y="2415686"/>
                </a:cubicBezTo>
                <a:cubicBezTo>
                  <a:pt x="4290715" y="2403994"/>
                  <a:pt x="4275515" y="2388793"/>
                  <a:pt x="4287207" y="2381778"/>
                </a:cubicBezTo>
                <a:cubicBezTo>
                  <a:pt x="4301238" y="2374762"/>
                  <a:pt x="4316439" y="2370085"/>
                  <a:pt x="4316439" y="2370085"/>
                </a:cubicBezTo>
                <a:cubicBezTo>
                  <a:pt x="4333978" y="2351377"/>
                  <a:pt x="4333978" y="2351377"/>
                  <a:pt x="4333978" y="2351377"/>
                </a:cubicBezTo>
                <a:cubicBezTo>
                  <a:pt x="4380748" y="2336177"/>
                  <a:pt x="4380748" y="2336177"/>
                  <a:pt x="4380748" y="2336177"/>
                </a:cubicBezTo>
                <a:cubicBezTo>
                  <a:pt x="4380748" y="2336177"/>
                  <a:pt x="4404133" y="2295253"/>
                  <a:pt x="4419333" y="2315130"/>
                </a:cubicBezTo>
                <a:cubicBezTo>
                  <a:pt x="4434533" y="2336177"/>
                  <a:pt x="4395948" y="2358392"/>
                  <a:pt x="4395948" y="2358392"/>
                </a:cubicBezTo>
                <a:cubicBezTo>
                  <a:pt x="4395948" y="2358392"/>
                  <a:pt x="4528074" y="2419194"/>
                  <a:pt x="4539767" y="2422702"/>
                </a:cubicBezTo>
                <a:cubicBezTo>
                  <a:pt x="4549120" y="2428548"/>
                  <a:pt x="4689431" y="2554828"/>
                  <a:pt x="4718663" y="2579382"/>
                </a:cubicBezTo>
                <a:cubicBezTo>
                  <a:pt x="4745556" y="2603936"/>
                  <a:pt x="4792327" y="2677600"/>
                  <a:pt x="4827404" y="2671753"/>
                </a:cubicBezTo>
                <a:cubicBezTo>
                  <a:pt x="4860143" y="2668246"/>
                  <a:pt x="4853127" y="2610952"/>
                  <a:pt x="4874175" y="2616798"/>
                </a:cubicBezTo>
                <a:cubicBezTo>
                  <a:pt x="4894051" y="2622645"/>
                  <a:pt x="4885867" y="2653045"/>
                  <a:pt x="4894051" y="2654215"/>
                </a:cubicBezTo>
                <a:cubicBezTo>
                  <a:pt x="4902236" y="2656553"/>
                  <a:pt x="4937314" y="2660061"/>
                  <a:pt x="4937314" y="2660061"/>
                </a:cubicBezTo>
                <a:cubicBezTo>
                  <a:pt x="4937314" y="2660061"/>
                  <a:pt x="4964207" y="2690462"/>
                  <a:pt x="4987592" y="2685785"/>
                </a:cubicBezTo>
                <a:cubicBezTo>
                  <a:pt x="5010977" y="2683446"/>
                  <a:pt x="5042547" y="2644861"/>
                  <a:pt x="5086979" y="2651876"/>
                </a:cubicBezTo>
                <a:cubicBezTo>
                  <a:pt x="5131411" y="2660061"/>
                  <a:pt x="5172335" y="2713847"/>
                  <a:pt x="5172335" y="2713847"/>
                </a:cubicBezTo>
                <a:cubicBezTo>
                  <a:pt x="5172335" y="2713847"/>
                  <a:pt x="5240152" y="2723201"/>
                  <a:pt x="5242491" y="2730216"/>
                </a:cubicBezTo>
                <a:cubicBezTo>
                  <a:pt x="5244829" y="2737232"/>
                  <a:pt x="5275230" y="2789849"/>
                  <a:pt x="5275230" y="2789849"/>
                </a:cubicBezTo>
                <a:cubicBezTo>
                  <a:pt x="5366432" y="2798033"/>
                  <a:pt x="5366432" y="2798033"/>
                  <a:pt x="5366432" y="2798033"/>
                </a:cubicBezTo>
                <a:cubicBezTo>
                  <a:pt x="5387478" y="2755940"/>
                  <a:pt x="5387478" y="2755940"/>
                  <a:pt x="5387478" y="2755940"/>
                </a:cubicBezTo>
                <a:cubicBezTo>
                  <a:pt x="5413202" y="2786341"/>
                  <a:pt x="5413202" y="2786341"/>
                  <a:pt x="5413202" y="2786341"/>
                </a:cubicBezTo>
                <a:cubicBezTo>
                  <a:pt x="5459972" y="2835450"/>
                  <a:pt x="5459972" y="2835450"/>
                  <a:pt x="5459972" y="2835450"/>
                </a:cubicBezTo>
                <a:cubicBezTo>
                  <a:pt x="5469326" y="2837788"/>
                  <a:pt x="5477511" y="2838957"/>
                  <a:pt x="5477511" y="2838957"/>
                </a:cubicBezTo>
                <a:cubicBezTo>
                  <a:pt x="5477511" y="2838957"/>
                  <a:pt x="5503235" y="2826095"/>
                  <a:pt x="5518435" y="2833111"/>
                </a:cubicBezTo>
                <a:cubicBezTo>
                  <a:pt x="5532466" y="2820249"/>
                  <a:pt x="5532466" y="2820249"/>
                  <a:pt x="5532466" y="2820249"/>
                </a:cubicBezTo>
                <a:cubicBezTo>
                  <a:pt x="5530128" y="2798033"/>
                  <a:pt x="5530128" y="2798033"/>
                  <a:pt x="5530128" y="2798033"/>
                </a:cubicBezTo>
                <a:cubicBezTo>
                  <a:pt x="5609637" y="2798033"/>
                  <a:pt x="5609637" y="2798033"/>
                  <a:pt x="5609637" y="2798033"/>
                </a:cubicBezTo>
                <a:cubicBezTo>
                  <a:pt x="5606129" y="2781664"/>
                  <a:pt x="5606129" y="2781664"/>
                  <a:pt x="5606129" y="2781664"/>
                </a:cubicBezTo>
                <a:cubicBezTo>
                  <a:pt x="5637700" y="2781664"/>
                  <a:pt x="5637700" y="2781664"/>
                  <a:pt x="5637700" y="2781664"/>
                </a:cubicBezTo>
                <a:cubicBezTo>
                  <a:pt x="5637700" y="2781664"/>
                  <a:pt x="5620161" y="2778156"/>
                  <a:pt x="5637700" y="2759448"/>
                </a:cubicBezTo>
                <a:cubicBezTo>
                  <a:pt x="5655238" y="2740740"/>
                  <a:pt x="5676285" y="2725539"/>
                  <a:pt x="5676285" y="2725539"/>
                </a:cubicBezTo>
                <a:cubicBezTo>
                  <a:pt x="5693824" y="2727878"/>
                  <a:pt x="5693824" y="2727878"/>
                  <a:pt x="5693824" y="2727878"/>
                </a:cubicBezTo>
                <a:cubicBezTo>
                  <a:pt x="5714870" y="2703323"/>
                  <a:pt x="5714870" y="2703323"/>
                  <a:pt x="5714870" y="2703323"/>
                </a:cubicBezTo>
                <a:cubicBezTo>
                  <a:pt x="5746440" y="2703323"/>
                  <a:pt x="5746440" y="2703323"/>
                  <a:pt x="5746440" y="2703323"/>
                </a:cubicBezTo>
                <a:cubicBezTo>
                  <a:pt x="5746440" y="2703323"/>
                  <a:pt x="5748779" y="2671753"/>
                  <a:pt x="5761641" y="2671753"/>
                </a:cubicBezTo>
                <a:cubicBezTo>
                  <a:pt x="5775672" y="2671753"/>
                  <a:pt x="5793211" y="2683446"/>
                  <a:pt x="5793211" y="2683446"/>
                </a:cubicBezTo>
                <a:cubicBezTo>
                  <a:pt x="5816596" y="2670584"/>
                  <a:pt x="5816596" y="2670584"/>
                  <a:pt x="5816596" y="2670584"/>
                </a:cubicBezTo>
                <a:cubicBezTo>
                  <a:pt x="5816596" y="2670584"/>
                  <a:pt x="5816596" y="2679938"/>
                  <a:pt x="5822442" y="2679938"/>
                </a:cubicBezTo>
                <a:cubicBezTo>
                  <a:pt x="5828288" y="2679938"/>
                  <a:pt x="5859858" y="2679938"/>
                  <a:pt x="5859858" y="2679938"/>
                </a:cubicBezTo>
                <a:cubicBezTo>
                  <a:pt x="5869212" y="2700985"/>
                  <a:pt x="5869212" y="2700985"/>
                  <a:pt x="5869212" y="2700985"/>
                </a:cubicBezTo>
                <a:cubicBezTo>
                  <a:pt x="5869212" y="2700985"/>
                  <a:pt x="5954568" y="2693969"/>
                  <a:pt x="5968599" y="2693969"/>
                </a:cubicBezTo>
                <a:cubicBezTo>
                  <a:pt x="5982630" y="2693969"/>
                  <a:pt x="5977953" y="2718524"/>
                  <a:pt x="5995492" y="2731386"/>
                </a:cubicBezTo>
                <a:cubicBezTo>
                  <a:pt x="6013031" y="2744247"/>
                  <a:pt x="6056294" y="2740740"/>
                  <a:pt x="6056294" y="2740740"/>
                </a:cubicBezTo>
                <a:cubicBezTo>
                  <a:pt x="6059801" y="2757109"/>
                  <a:pt x="6059801" y="2757109"/>
                  <a:pt x="6059801" y="2757109"/>
                </a:cubicBezTo>
                <a:cubicBezTo>
                  <a:pt x="6097218" y="2751263"/>
                  <a:pt x="6097218" y="2751263"/>
                  <a:pt x="6097218" y="2751263"/>
                </a:cubicBezTo>
                <a:cubicBezTo>
                  <a:pt x="6100725" y="2760617"/>
                  <a:pt x="6100725" y="2760617"/>
                  <a:pt x="6100725" y="2760617"/>
                </a:cubicBezTo>
                <a:cubicBezTo>
                  <a:pt x="6100725" y="2760617"/>
                  <a:pt x="6104233" y="2748925"/>
                  <a:pt x="6126449" y="2747755"/>
                </a:cubicBezTo>
                <a:cubicBezTo>
                  <a:pt x="6147496" y="2745417"/>
                  <a:pt x="6165034" y="2747755"/>
                  <a:pt x="6165034" y="2747755"/>
                </a:cubicBezTo>
                <a:cubicBezTo>
                  <a:pt x="6167373" y="2762956"/>
                  <a:pt x="6167373" y="2762956"/>
                  <a:pt x="6167373" y="2762956"/>
                </a:cubicBezTo>
                <a:cubicBezTo>
                  <a:pt x="6225836" y="2759448"/>
                  <a:pt x="6225836" y="2759448"/>
                  <a:pt x="6225836" y="2759448"/>
                </a:cubicBezTo>
                <a:cubicBezTo>
                  <a:pt x="6225836" y="2759448"/>
                  <a:pt x="6214143" y="2789849"/>
                  <a:pt x="6246882" y="2774648"/>
                </a:cubicBezTo>
                <a:cubicBezTo>
                  <a:pt x="6279621" y="2759448"/>
                  <a:pt x="6276114" y="2746586"/>
                  <a:pt x="6276114" y="2746586"/>
                </a:cubicBezTo>
                <a:cubicBezTo>
                  <a:pt x="6276114" y="2746586"/>
                  <a:pt x="6299499" y="2765294"/>
                  <a:pt x="6299499" y="2731386"/>
                </a:cubicBezTo>
                <a:cubicBezTo>
                  <a:pt x="6299499" y="2697477"/>
                  <a:pt x="6270268" y="2697477"/>
                  <a:pt x="6270268" y="2697477"/>
                </a:cubicBezTo>
                <a:cubicBezTo>
                  <a:pt x="6238697" y="2651876"/>
                  <a:pt x="6238697" y="2651876"/>
                  <a:pt x="6238697" y="2651876"/>
                </a:cubicBezTo>
                <a:cubicBezTo>
                  <a:pt x="6230513" y="2624983"/>
                  <a:pt x="6230513" y="2624983"/>
                  <a:pt x="6230513" y="2624983"/>
                </a:cubicBezTo>
                <a:cubicBezTo>
                  <a:pt x="6230513" y="2624983"/>
                  <a:pt x="6218821" y="2619137"/>
                  <a:pt x="6218821" y="2608614"/>
                </a:cubicBezTo>
                <a:cubicBezTo>
                  <a:pt x="6218821" y="2596921"/>
                  <a:pt x="6239867" y="2601598"/>
                  <a:pt x="6239867" y="2601598"/>
                </a:cubicBezTo>
                <a:cubicBezTo>
                  <a:pt x="6236359" y="2580551"/>
                  <a:pt x="6236359" y="2580551"/>
                  <a:pt x="6236359" y="2580551"/>
                </a:cubicBezTo>
                <a:cubicBezTo>
                  <a:pt x="6236359" y="2580551"/>
                  <a:pt x="6244544" y="2584059"/>
                  <a:pt x="6253898" y="2573536"/>
                </a:cubicBezTo>
                <a:cubicBezTo>
                  <a:pt x="6263252" y="2561843"/>
                  <a:pt x="6262083" y="2539627"/>
                  <a:pt x="6262083" y="2539627"/>
                </a:cubicBezTo>
                <a:cubicBezTo>
                  <a:pt x="6279621" y="2543135"/>
                  <a:pt x="6279621" y="2543135"/>
                  <a:pt x="6279621" y="2543135"/>
                </a:cubicBezTo>
                <a:cubicBezTo>
                  <a:pt x="6279621" y="2543135"/>
                  <a:pt x="6324054" y="2574705"/>
                  <a:pt x="6359132" y="2579382"/>
                </a:cubicBezTo>
                <a:cubicBezTo>
                  <a:pt x="6394209" y="2582890"/>
                  <a:pt x="6432795" y="2581721"/>
                  <a:pt x="6432795" y="2581721"/>
                </a:cubicBezTo>
                <a:cubicBezTo>
                  <a:pt x="6432795" y="2581721"/>
                  <a:pt x="6470211" y="2608614"/>
                  <a:pt x="6488919" y="2612121"/>
                </a:cubicBezTo>
                <a:cubicBezTo>
                  <a:pt x="6508796" y="2615629"/>
                  <a:pt x="6532181" y="2591075"/>
                  <a:pt x="6549720" y="2612121"/>
                </a:cubicBezTo>
                <a:cubicBezTo>
                  <a:pt x="6567259" y="2633168"/>
                  <a:pt x="6610522" y="2696308"/>
                  <a:pt x="6610522" y="2696308"/>
                </a:cubicBezTo>
                <a:cubicBezTo>
                  <a:pt x="6639753" y="2690462"/>
                  <a:pt x="6639753" y="2690462"/>
                  <a:pt x="6639753" y="2690462"/>
                </a:cubicBezTo>
                <a:cubicBezTo>
                  <a:pt x="6639753" y="2690462"/>
                  <a:pt x="6643261" y="2720862"/>
                  <a:pt x="6663138" y="2720862"/>
                </a:cubicBezTo>
                <a:cubicBezTo>
                  <a:pt x="6683015" y="2720862"/>
                  <a:pt x="6695878" y="2718524"/>
                  <a:pt x="6695878" y="2718524"/>
                </a:cubicBezTo>
                <a:cubicBezTo>
                  <a:pt x="6695878" y="2718524"/>
                  <a:pt x="6728617" y="2737232"/>
                  <a:pt x="6754340" y="2734893"/>
                </a:cubicBezTo>
                <a:cubicBezTo>
                  <a:pt x="6780064" y="2732555"/>
                  <a:pt x="6815142" y="2698646"/>
                  <a:pt x="6871266" y="2703323"/>
                </a:cubicBezTo>
                <a:cubicBezTo>
                  <a:pt x="6927390" y="2706831"/>
                  <a:pt x="6932068" y="2722032"/>
                  <a:pt x="6932068" y="2722032"/>
                </a:cubicBezTo>
                <a:cubicBezTo>
                  <a:pt x="6984684" y="2716185"/>
                  <a:pt x="6984684" y="2716185"/>
                  <a:pt x="6984684" y="2716185"/>
                </a:cubicBezTo>
                <a:cubicBezTo>
                  <a:pt x="6984684" y="2716185"/>
                  <a:pt x="7005731" y="2752432"/>
                  <a:pt x="7029116" y="2752432"/>
                </a:cubicBezTo>
                <a:cubicBezTo>
                  <a:pt x="7052501" y="2752432"/>
                  <a:pt x="7089917" y="2752432"/>
                  <a:pt x="7095764" y="2754771"/>
                </a:cubicBezTo>
                <a:cubicBezTo>
                  <a:pt x="7101610" y="2757109"/>
                  <a:pt x="7116810" y="2792187"/>
                  <a:pt x="7122656" y="2791018"/>
                </a:cubicBezTo>
                <a:cubicBezTo>
                  <a:pt x="7128503" y="2788679"/>
                  <a:pt x="7149549" y="2794526"/>
                  <a:pt x="7149549" y="2794526"/>
                </a:cubicBezTo>
                <a:cubicBezTo>
                  <a:pt x="7149549" y="2794526"/>
                  <a:pt x="7140195" y="2815572"/>
                  <a:pt x="7178781" y="2819080"/>
                </a:cubicBezTo>
                <a:cubicBezTo>
                  <a:pt x="7217366" y="2822588"/>
                  <a:pt x="7237244" y="2816741"/>
                  <a:pt x="7237244" y="2816741"/>
                </a:cubicBezTo>
                <a:cubicBezTo>
                  <a:pt x="7237244" y="2816741"/>
                  <a:pt x="7251275" y="2822588"/>
                  <a:pt x="7257121" y="2828434"/>
                </a:cubicBezTo>
                <a:cubicBezTo>
                  <a:pt x="7262967" y="2834280"/>
                  <a:pt x="7309738" y="2834280"/>
                  <a:pt x="7309738" y="2834280"/>
                </a:cubicBezTo>
                <a:cubicBezTo>
                  <a:pt x="7309738" y="2834280"/>
                  <a:pt x="7333123" y="2821418"/>
                  <a:pt x="7341308" y="2824926"/>
                </a:cubicBezTo>
                <a:cubicBezTo>
                  <a:pt x="7349492" y="2828434"/>
                  <a:pt x="7364693" y="2845973"/>
                  <a:pt x="7374047" y="2834280"/>
                </a:cubicBezTo>
                <a:cubicBezTo>
                  <a:pt x="7383401" y="2822588"/>
                  <a:pt x="7379893" y="2813234"/>
                  <a:pt x="7397432" y="2809726"/>
                </a:cubicBezTo>
                <a:cubicBezTo>
                  <a:pt x="7414971" y="2806218"/>
                  <a:pt x="7447710" y="2807387"/>
                  <a:pt x="7447710" y="2807387"/>
                </a:cubicBezTo>
                <a:cubicBezTo>
                  <a:pt x="7467587" y="2798033"/>
                  <a:pt x="7467587" y="2798033"/>
                  <a:pt x="7467587" y="2798033"/>
                </a:cubicBezTo>
                <a:cubicBezTo>
                  <a:pt x="7467587" y="2798033"/>
                  <a:pt x="7490973" y="2803880"/>
                  <a:pt x="7510850" y="2795695"/>
                </a:cubicBezTo>
                <a:cubicBezTo>
                  <a:pt x="7530727" y="2788679"/>
                  <a:pt x="7524881" y="2767633"/>
                  <a:pt x="7524881" y="2767633"/>
                </a:cubicBezTo>
                <a:cubicBezTo>
                  <a:pt x="7569313" y="2724370"/>
                  <a:pt x="7569313" y="2724370"/>
                  <a:pt x="7569313" y="2724370"/>
                </a:cubicBezTo>
                <a:cubicBezTo>
                  <a:pt x="7569313" y="2724370"/>
                  <a:pt x="7621930" y="2731386"/>
                  <a:pt x="7639468" y="2731386"/>
                </a:cubicBezTo>
                <a:cubicBezTo>
                  <a:pt x="7657007" y="2731386"/>
                  <a:pt x="7676884" y="2761786"/>
                  <a:pt x="7703778" y="2761786"/>
                </a:cubicBezTo>
                <a:cubicBezTo>
                  <a:pt x="7730670" y="2761786"/>
                  <a:pt x="7742362" y="2748925"/>
                  <a:pt x="7742362" y="2748925"/>
                </a:cubicBezTo>
                <a:cubicBezTo>
                  <a:pt x="7777440" y="2754771"/>
                  <a:pt x="7777440" y="2754771"/>
                  <a:pt x="7777440" y="2754771"/>
                </a:cubicBezTo>
                <a:cubicBezTo>
                  <a:pt x="7798487" y="2760617"/>
                  <a:pt x="7798487" y="2760617"/>
                  <a:pt x="7798487" y="2760617"/>
                </a:cubicBezTo>
                <a:cubicBezTo>
                  <a:pt x="7842919" y="2787510"/>
                  <a:pt x="7842919" y="2787510"/>
                  <a:pt x="7842919" y="2787510"/>
                </a:cubicBezTo>
                <a:cubicBezTo>
                  <a:pt x="7889690" y="2789849"/>
                  <a:pt x="7889690" y="2789849"/>
                  <a:pt x="7889690" y="2789849"/>
                </a:cubicBezTo>
                <a:cubicBezTo>
                  <a:pt x="7889690" y="2789849"/>
                  <a:pt x="7895536" y="2799202"/>
                  <a:pt x="7915413" y="2799202"/>
                </a:cubicBezTo>
                <a:cubicBezTo>
                  <a:pt x="7935290" y="2799202"/>
                  <a:pt x="7942306" y="2758278"/>
                  <a:pt x="7942306" y="2758278"/>
                </a:cubicBezTo>
                <a:cubicBezTo>
                  <a:pt x="7942306" y="2758278"/>
                  <a:pt x="7963352" y="2767633"/>
                  <a:pt x="7989077" y="2752432"/>
                </a:cubicBezTo>
                <a:cubicBezTo>
                  <a:pt x="8014800" y="2737232"/>
                  <a:pt x="7968029" y="2718524"/>
                  <a:pt x="7968029" y="2718524"/>
                </a:cubicBezTo>
                <a:cubicBezTo>
                  <a:pt x="7965692" y="2671753"/>
                  <a:pt x="7965692" y="2671753"/>
                  <a:pt x="7965692" y="2671753"/>
                </a:cubicBezTo>
                <a:cubicBezTo>
                  <a:pt x="7965692" y="2635506"/>
                  <a:pt x="7965692" y="2635506"/>
                  <a:pt x="7965692" y="2635506"/>
                </a:cubicBezTo>
                <a:cubicBezTo>
                  <a:pt x="7965692" y="2635506"/>
                  <a:pt x="7956337" y="2601598"/>
                  <a:pt x="7959845" y="2585228"/>
                </a:cubicBezTo>
                <a:cubicBezTo>
                  <a:pt x="7963352" y="2568859"/>
                  <a:pt x="7986737" y="2559505"/>
                  <a:pt x="7989077" y="2547812"/>
                </a:cubicBezTo>
                <a:cubicBezTo>
                  <a:pt x="7991415" y="2536120"/>
                  <a:pt x="7938798" y="2508057"/>
                  <a:pt x="7938798" y="2508057"/>
                </a:cubicBezTo>
                <a:cubicBezTo>
                  <a:pt x="7938798" y="2508057"/>
                  <a:pt x="7915413" y="2504550"/>
                  <a:pt x="7886181" y="2498703"/>
                </a:cubicBezTo>
                <a:cubicBezTo>
                  <a:pt x="7856950" y="2492857"/>
                  <a:pt x="7900212" y="2464795"/>
                  <a:pt x="7900212" y="2464795"/>
                </a:cubicBezTo>
                <a:cubicBezTo>
                  <a:pt x="7938798" y="2427379"/>
                  <a:pt x="7938798" y="2427379"/>
                  <a:pt x="7938798" y="2427379"/>
                </a:cubicBezTo>
                <a:cubicBezTo>
                  <a:pt x="7985568" y="2421532"/>
                  <a:pt x="7985568" y="2421532"/>
                  <a:pt x="7985568" y="2421532"/>
                </a:cubicBezTo>
                <a:cubicBezTo>
                  <a:pt x="7993753" y="2406332"/>
                  <a:pt x="7993753" y="2406332"/>
                  <a:pt x="7993753" y="2406332"/>
                </a:cubicBezTo>
                <a:cubicBezTo>
                  <a:pt x="8048709" y="2409840"/>
                  <a:pt x="8048709" y="2409840"/>
                  <a:pt x="8048709" y="2409840"/>
                </a:cubicBezTo>
                <a:cubicBezTo>
                  <a:pt x="8116525" y="2396978"/>
                  <a:pt x="8116525" y="2396978"/>
                  <a:pt x="8116525" y="2396978"/>
                </a:cubicBezTo>
                <a:cubicBezTo>
                  <a:pt x="8165634" y="2421532"/>
                  <a:pt x="8165634" y="2421532"/>
                  <a:pt x="8165634" y="2421532"/>
                </a:cubicBezTo>
                <a:cubicBezTo>
                  <a:pt x="8215911" y="2453102"/>
                  <a:pt x="8215911" y="2453102"/>
                  <a:pt x="8215911" y="2453102"/>
                </a:cubicBezTo>
                <a:cubicBezTo>
                  <a:pt x="8245143" y="2447256"/>
                  <a:pt x="8245143" y="2447256"/>
                  <a:pt x="8245143" y="2447256"/>
                </a:cubicBezTo>
                <a:cubicBezTo>
                  <a:pt x="8245143" y="2447256"/>
                  <a:pt x="8282560" y="2449595"/>
                  <a:pt x="8295422" y="2450764"/>
                </a:cubicBezTo>
                <a:cubicBezTo>
                  <a:pt x="8309452" y="2453102"/>
                  <a:pt x="8350376" y="2478826"/>
                  <a:pt x="8350376" y="2478826"/>
                </a:cubicBezTo>
                <a:cubicBezTo>
                  <a:pt x="8353884" y="2495196"/>
                  <a:pt x="8353884" y="2495196"/>
                  <a:pt x="8353884" y="2495196"/>
                </a:cubicBezTo>
                <a:cubicBezTo>
                  <a:pt x="8353884" y="2495196"/>
                  <a:pt x="8388962" y="2513904"/>
                  <a:pt x="8398317" y="2520919"/>
                </a:cubicBezTo>
                <a:cubicBezTo>
                  <a:pt x="8407670" y="2527935"/>
                  <a:pt x="8436901" y="2537289"/>
                  <a:pt x="8436901" y="2537289"/>
                </a:cubicBezTo>
                <a:cubicBezTo>
                  <a:pt x="8442747" y="2573536"/>
                  <a:pt x="8442747" y="2573536"/>
                  <a:pt x="8442747" y="2573536"/>
                </a:cubicBezTo>
                <a:cubicBezTo>
                  <a:pt x="8504719" y="2605106"/>
                  <a:pt x="8504719" y="2605106"/>
                  <a:pt x="8504719" y="2605106"/>
                </a:cubicBezTo>
                <a:cubicBezTo>
                  <a:pt x="8525764" y="2646030"/>
                  <a:pt x="8525764" y="2646030"/>
                  <a:pt x="8525764" y="2646030"/>
                </a:cubicBezTo>
                <a:cubicBezTo>
                  <a:pt x="8525764" y="2646030"/>
                  <a:pt x="8566688" y="2649538"/>
                  <a:pt x="8586567" y="2667077"/>
                </a:cubicBezTo>
                <a:cubicBezTo>
                  <a:pt x="8606443" y="2683446"/>
                  <a:pt x="8641521" y="2729047"/>
                  <a:pt x="8641521" y="2729047"/>
                </a:cubicBezTo>
                <a:cubicBezTo>
                  <a:pt x="8655553" y="2729047"/>
                  <a:pt x="8655553" y="2729047"/>
                  <a:pt x="8655553" y="2729047"/>
                </a:cubicBezTo>
                <a:cubicBezTo>
                  <a:pt x="8663737" y="2759448"/>
                  <a:pt x="8663737" y="2759448"/>
                  <a:pt x="8663737" y="2759448"/>
                </a:cubicBezTo>
                <a:cubicBezTo>
                  <a:pt x="8663737" y="2759448"/>
                  <a:pt x="8701153" y="2778156"/>
                  <a:pt x="8716354" y="2787510"/>
                </a:cubicBezTo>
                <a:cubicBezTo>
                  <a:pt x="8731555" y="2796864"/>
                  <a:pt x="8765462" y="2794526"/>
                  <a:pt x="8784171" y="2791018"/>
                </a:cubicBezTo>
                <a:cubicBezTo>
                  <a:pt x="8804048" y="2787510"/>
                  <a:pt x="8834449" y="2817911"/>
                  <a:pt x="8834449" y="2817911"/>
                </a:cubicBezTo>
                <a:cubicBezTo>
                  <a:pt x="8834449" y="2817911"/>
                  <a:pt x="8849650" y="2805049"/>
                  <a:pt x="8857834" y="2805049"/>
                </a:cubicBezTo>
                <a:cubicBezTo>
                  <a:pt x="8866020" y="2805049"/>
                  <a:pt x="8939682" y="2857665"/>
                  <a:pt x="8939682" y="2857665"/>
                </a:cubicBezTo>
                <a:cubicBezTo>
                  <a:pt x="8986452" y="2857665"/>
                  <a:pt x="8986452" y="2857665"/>
                  <a:pt x="8986452" y="2857665"/>
                </a:cubicBezTo>
                <a:cubicBezTo>
                  <a:pt x="9003991" y="2893912"/>
                  <a:pt x="9003991" y="2893912"/>
                  <a:pt x="9003991" y="2893912"/>
                </a:cubicBezTo>
                <a:cubicBezTo>
                  <a:pt x="9003991" y="2893912"/>
                  <a:pt x="9035562" y="2896251"/>
                  <a:pt x="9041408" y="2909113"/>
                </a:cubicBezTo>
                <a:cubicBezTo>
                  <a:pt x="9047254" y="2921974"/>
                  <a:pt x="9049592" y="2937175"/>
                  <a:pt x="9049592" y="2937175"/>
                </a:cubicBezTo>
                <a:cubicBezTo>
                  <a:pt x="9098701" y="2974591"/>
                  <a:pt x="9098701" y="2974591"/>
                  <a:pt x="9098701" y="2974591"/>
                </a:cubicBezTo>
                <a:cubicBezTo>
                  <a:pt x="9131440" y="2967576"/>
                  <a:pt x="9131440" y="2967576"/>
                  <a:pt x="9131440" y="2967576"/>
                </a:cubicBezTo>
                <a:cubicBezTo>
                  <a:pt x="9146641" y="2986284"/>
                  <a:pt x="9146641" y="2986284"/>
                  <a:pt x="9146641" y="2986284"/>
                </a:cubicBezTo>
                <a:cubicBezTo>
                  <a:pt x="9172364" y="2983945"/>
                  <a:pt x="9172364" y="2983945"/>
                  <a:pt x="9172364" y="2983945"/>
                </a:cubicBezTo>
                <a:cubicBezTo>
                  <a:pt x="9172364" y="2971083"/>
                  <a:pt x="9172364" y="2971083"/>
                  <a:pt x="9172364" y="2971083"/>
                </a:cubicBezTo>
                <a:cubicBezTo>
                  <a:pt x="9209780" y="2974591"/>
                  <a:pt x="9209780" y="2974591"/>
                  <a:pt x="9209780" y="2974591"/>
                </a:cubicBezTo>
                <a:cubicBezTo>
                  <a:pt x="9209780" y="2974591"/>
                  <a:pt x="9212119" y="2953545"/>
                  <a:pt x="9217966" y="2944190"/>
                </a:cubicBezTo>
                <a:cubicBezTo>
                  <a:pt x="9223812" y="2934836"/>
                  <a:pt x="9278767" y="2936006"/>
                  <a:pt x="9278767" y="2936006"/>
                </a:cubicBezTo>
                <a:cubicBezTo>
                  <a:pt x="9288121" y="2910282"/>
                  <a:pt x="9288121" y="2910282"/>
                  <a:pt x="9288121" y="2910282"/>
                </a:cubicBezTo>
                <a:cubicBezTo>
                  <a:pt x="9288121" y="2910282"/>
                  <a:pt x="9337229" y="2898589"/>
                  <a:pt x="9355937" y="2913790"/>
                </a:cubicBezTo>
                <a:cubicBezTo>
                  <a:pt x="9375815" y="2928990"/>
                  <a:pt x="9364123" y="2953545"/>
                  <a:pt x="9364123" y="2953545"/>
                </a:cubicBezTo>
                <a:cubicBezTo>
                  <a:pt x="9399201" y="2968745"/>
                  <a:pt x="9399201" y="2968745"/>
                  <a:pt x="9399201" y="2968745"/>
                </a:cubicBezTo>
                <a:cubicBezTo>
                  <a:pt x="9399201" y="3006161"/>
                  <a:pt x="9399201" y="3006161"/>
                  <a:pt x="9399201" y="3006161"/>
                </a:cubicBezTo>
                <a:cubicBezTo>
                  <a:pt x="9375815" y="3015515"/>
                  <a:pt x="9375815" y="3015515"/>
                  <a:pt x="9375815" y="3015515"/>
                </a:cubicBezTo>
                <a:cubicBezTo>
                  <a:pt x="9391015" y="3034223"/>
                  <a:pt x="9391015" y="3034223"/>
                  <a:pt x="9391015" y="3034223"/>
                </a:cubicBezTo>
                <a:cubicBezTo>
                  <a:pt x="9391015" y="3056439"/>
                  <a:pt x="9391015" y="3056439"/>
                  <a:pt x="9391015" y="3056439"/>
                </a:cubicBezTo>
                <a:cubicBezTo>
                  <a:pt x="9405047" y="3075147"/>
                  <a:pt x="9405047" y="3075147"/>
                  <a:pt x="9405047" y="3075147"/>
                </a:cubicBezTo>
                <a:cubicBezTo>
                  <a:pt x="9405047" y="3099702"/>
                  <a:pt x="9405047" y="3099702"/>
                  <a:pt x="9405047" y="3099702"/>
                </a:cubicBezTo>
                <a:cubicBezTo>
                  <a:pt x="9426093" y="3112564"/>
                  <a:pt x="9426093" y="3112564"/>
                  <a:pt x="9426093" y="3112564"/>
                </a:cubicBezTo>
                <a:cubicBezTo>
                  <a:pt x="9420246" y="3144133"/>
                  <a:pt x="9420246" y="3144133"/>
                  <a:pt x="9420246" y="3144133"/>
                </a:cubicBezTo>
                <a:cubicBezTo>
                  <a:pt x="9426093" y="3175704"/>
                  <a:pt x="9426093" y="3175704"/>
                  <a:pt x="9426093" y="3175704"/>
                </a:cubicBezTo>
                <a:cubicBezTo>
                  <a:pt x="9426093" y="3175704"/>
                  <a:pt x="9402708" y="3182719"/>
                  <a:pt x="9412062" y="3206104"/>
                </a:cubicBezTo>
                <a:cubicBezTo>
                  <a:pt x="9421417" y="3228320"/>
                  <a:pt x="9426093" y="3230658"/>
                  <a:pt x="9412062" y="3242351"/>
                </a:cubicBezTo>
                <a:cubicBezTo>
                  <a:pt x="9398032" y="3254044"/>
                  <a:pt x="9327876" y="3210781"/>
                  <a:pt x="9306829" y="3220135"/>
                </a:cubicBezTo>
                <a:cubicBezTo>
                  <a:pt x="9285782" y="3229489"/>
                  <a:pt x="9309167" y="3241182"/>
                  <a:pt x="9304491" y="3250536"/>
                </a:cubicBezTo>
                <a:cubicBezTo>
                  <a:pt x="9300983" y="3259890"/>
                  <a:pt x="9275260" y="3242351"/>
                  <a:pt x="9269413" y="3262228"/>
                </a:cubicBezTo>
                <a:cubicBezTo>
                  <a:pt x="9263567" y="3280937"/>
                  <a:pt x="9292798" y="3283275"/>
                  <a:pt x="9319691" y="3307829"/>
                </a:cubicBezTo>
                <a:cubicBezTo>
                  <a:pt x="9346584" y="3332384"/>
                  <a:pt x="9354768" y="3368631"/>
                  <a:pt x="9358277" y="3379154"/>
                </a:cubicBezTo>
                <a:cubicBezTo>
                  <a:pt x="9361784" y="3390847"/>
                  <a:pt x="9384000" y="3410724"/>
                  <a:pt x="9384000" y="3410724"/>
                </a:cubicBezTo>
                <a:cubicBezTo>
                  <a:pt x="9386339" y="3453987"/>
                  <a:pt x="9386339" y="3453987"/>
                  <a:pt x="9386339" y="3453987"/>
                </a:cubicBezTo>
                <a:cubicBezTo>
                  <a:pt x="9353599" y="3446971"/>
                  <a:pt x="9353599" y="3446971"/>
                  <a:pt x="9353599" y="3446971"/>
                </a:cubicBezTo>
                <a:cubicBezTo>
                  <a:pt x="9339569" y="3480880"/>
                  <a:pt x="9339569" y="3480880"/>
                  <a:pt x="9339569" y="3480880"/>
                </a:cubicBezTo>
                <a:cubicBezTo>
                  <a:pt x="9376984" y="3492572"/>
                  <a:pt x="9376984" y="3492572"/>
                  <a:pt x="9376984" y="3492572"/>
                </a:cubicBezTo>
                <a:cubicBezTo>
                  <a:pt x="9421417" y="3494911"/>
                  <a:pt x="9421417" y="3494911"/>
                  <a:pt x="9421417" y="3494911"/>
                </a:cubicBezTo>
                <a:cubicBezTo>
                  <a:pt x="9421417" y="3494911"/>
                  <a:pt x="9409724" y="3417740"/>
                  <a:pt x="9427263" y="3410724"/>
                </a:cubicBezTo>
                <a:cubicBezTo>
                  <a:pt x="9444802" y="3403709"/>
                  <a:pt x="9458832" y="3427094"/>
                  <a:pt x="9458832" y="3427094"/>
                </a:cubicBezTo>
                <a:cubicBezTo>
                  <a:pt x="9476371" y="3411893"/>
                  <a:pt x="9476371" y="3411893"/>
                  <a:pt x="9476371" y="3411893"/>
                </a:cubicBezTo>
                <a:cubicBezTo>
                  <a:pt x="9476371" y="3411893"/>
                  <a:pt x="9507941" y="3472695"/>
                  <a:pt x="9523142" y="3468018"/>
                </a:cubicBezTo>
                <a:cubicBezTo>
                  <a:pt x="9538343" y="3464510"/>
                  <a:pt x="9575758" y="3452817"/>
                  <a:pt x="9575758" y="3452817"/>
                </a:cubicBezTo>
                <a:cubicBezTo>
                  <a:pt x="9575758" y="3475033"/>
                  <a:pt x="9575758" y="3475033"/>
                  <a:pt x="9575758" y="3475033"/>
                </a:cubicBezTo>
                <a:cubicBezTo>
                  <a:pt x="9575758" y="3475033"/>
                  <a:pt x="9683329" y="3437617"/>
                  <a:pt x="9686838" y="3400201"/>
                </a:cubicBezTo>
                <a:cubicBezTo>
                  <a:pt x="9690346" y="3362785"/>
                  <a:pt x="9696192" y="3310168"/>
                  <a:pt x="9696192" y="3310168"/>
                </a:cubicBezTo>
                <a:cubicBezTo>
                  <a:pt x="9723084" y="3297306"/>
                  <a:pt x="9723084" y="3297306"/>
                  <a:pt x="9723084" y="3297306"/>
                </a:cubicBezTo>
                <a:cubicBezTo>
                  <a:pt x="9723084" y="3297306"/>
                  <a:pt x="9719577" y="3216628"/>
                  <a:pt x="9737116" y="3202596"/>
                </a:cubicBezTo>
                <a:cubicBezTo>
                  <a:pt x="9754655" y="3189734"/>
                  <a:pt x="9758162" y="3144133"/>
                  <a:pt x="9762839" y="3113733"/>
                </a:cubicBezTo>
                <a:cubicBezTo>
                  <a:pt x="9766348" y="3083332"/>
                  <a:pt x="9745301" y="3033054"/>
                  <a:pt x="9745301" y="3033054"/>
                </a:cubicBezTo>
                <a:cubicBezTo>
                  <a:pt x="9745301" y="3033054"/>
                  <a:pt x="9772194" y="2992130"/>
                  <a:pt x="9772194" y="2982776"/>
                </a:cubicBezTo>
                <a:cubicBezTo>
                  <a:pt x="9772194" y="2973422"/>
                  <a:pt x="9756993" y="2954714"/>
                  <a:pt x="9756993" y="2954714"/>
                </a:cubicBezTo>
                <a:cubicBezTo>
                  <a:pt x="9756993" y="2954714"/>
                  <a:pt x="9789733" y="2909113"/>
                  <a:pt x="9782716" y="2892743"/>
                </a:cubicBezTo>
                <a:cubicBezTo>
                  <a:pt x="9774532" y="2876374"/>
                  <a:pt x="9751147" y="2824926"/>
                  <a:pt x="9751147" y="2824926"/>
                </a:cubicBezTo>
                <a:cubicBezTo>
                  <a:pt x="9751147" y="2824926"/>
                  <a:pt x="9735946" y="2772310"/>
                  <a:pt x="9721915" y="2766463"/>
                </a:cubicBezTo>
                <a:cubicBezTo>
                  <a:pt x="9707885" y="2760617"/>
                  <a:pt x="9698530" y="2753601"/>
                  <a:pt x="9698530" y="2753601"/>
                </a:cubicBezTo>
                <a:cubicBezTo>
                  <a:pt x="9706714" y="2740740"/>
                  <a:pt x="9706714" y="2740740"/>
                  <a:pt x="9706714" y="2740740"/>
                </a:cubicBezTo>
                <a:cubicBezTo>
                  <a:pt x="9706714" y="2740740"/>
                  <a:pt x="9669299" y="2725539"/>
                  <a:pt x="9657606" y="2697477"/>
                </a:cubicBezTo>
                <a:cubicBezTo>
                  <a:pt x="9645914" y="2669415"/>
                  <a:pt x="9642405" y="2647199"/>
                  <a:pt x="9642405" y="2647199"/>
                </a:cubicBezTo>
                <a:cubicBezTo>
                  <a:pt x="9624866" y="2635506"/>
                  <a:pt x="9624866" y="2635506"/>
                  <a:pt x="9624866" y="2635506"/>
                </a:cubicBezTo>
                <a:cubicBezTo>
                  <a:pt x="9624866" y="2635506"/>
                  <a:pt x="9638898" y="2579382"/>
                  <a:pt x="9624866" y="2561843"/>
                </a:cubicBezTo>
                <a:cubicBezTo>
                  <a:pt x="9610836" y="2545474"/>
                  <a:pt x="9601481" y="2531443"/>
                  <a:pt x="9601481" y="2531443"/>
                </a:cubicBezTo>
                <a:cubicBezTo>
                  <a:pt x="9578096" y="2524427"/>
                  <a:pt x="9578096" y="2524427"/>
                  <a:pt x="9578096" y="2524427"/>
                </a:cubicBezTo>
                <a:cubicBezTo>
                  <a:pt x="9578096" y="2524427"/>
                  <a:pt x="9569912" y="2497534"/>
                  <a:pt x="9557050" y="2488180"/>
                </a:cubicBezTo>
                <a:cubicBezTo>
                  <a:pt x="9543018" y="2478826"/>
                  <a:pt x="9510280" y="2463626"/>
                  <a:pt x="9510280" y="2463626"/>
                </a:cubicBezTo>
                <a:cubicBezTo>
                  <a:pt x="9483387" y="2456610"/>
                  <a:pt x="9483387" y="2456610"/>
                  <a:pt x="9483387" y="2456610"/>
                </a:cubicBezTo>
                <a:cubicBezTo>
                  <a:pt x="9477540" y="2440240"/>
                  <a:pt x="9477540" y="2440240"/>
                  <a:pt x="9477540" y="2440240"/>
                </a:cubicBezTo>
                <a:cubicBezTo>
                  <a:pt x="9477540" y="2440240"/>
                  <a:pt x="9532496" y="2464795"/>
                  <a:pt x="9538343" y="2453102"/>
                </a:cubicBezTo>
                <a:cubicBezTo>
                  <a:pt x="9544189" y="2441410"/>
                  <a:pt x="9503265" y="2430886"/>
                  <a:pt x="9503265" y="2430886"/>
                </a:cubicBezTo>
                <a:cubicBezTo>
                  <a:pt x="9395692" y="2381778"/>
                  <a:pt x="9395692" y="2381778"/>
                  <a:pt x="9395692" y="2381778"/>
                </a:cubicBezTo>
                <a:cubicBezTo>
                  <a:pt x="9395692" y="2381778"/>
                  <a:pt x="9340738" y="2350208"/>
                  <a:pt x="9325537" y="2340854"/>
                </a:cubicBezTo>
                <a:cubicBezTo>
                  <a:pt x="9310337" y="2331499"/>
                  <a:pt x="9282275" y="2350208"/>
                  <a:pt x="9282275" y="2350208"/>
                </a:cubicBezTo>
                <a:cubicBezTo>
                  <a:pt x="9231996" y="2337346"/>
                  <a:pt x="9231996" y="2337346"/>
                  <a:pt x="9231996" y="2337346"/>
                </a:cubicBezTo>
                <a:cubicBezTo>
                  <a:pt x="9281106" y="2389962"/>
                  <a:pt x="9281106" y="2389962"/>
                  <a:pt x="9281106" y="2389962"/>
                </a:cubicBezTo>
                <a:cubicBezTo>
                  <a:pt x="9272920" y="2421532"/>
                  <a:pt x="9272920" y="2421532"/>
                  <a:pt x="9272920" y="2421532"/>
                </a:cubicBezTo>
                <a:cubicBezTo>
                  <a:pt x="9257721" y="2418025"/>
                  <a:pt x="9257721" y="2418025"/>
                  <a:pt x="9257721" y="2418025"/>
                </a:cubicBezTo>
                <a:cubicBezTo>
                  <a:pt x="9255381" y="2380608"/>
                  <a:pt x="9255381" y="2380608"/>
                  <a:pt x="9255381" y="2380608"/>
                </a:cubicBezTo>
                <a:cubicBezTo>
                  <a:pt x="9235505" y="2367747"/>
                  <a:pt x="9235505" y="2367747"/>
                  <a:pt x="9235505" y="2367747"/>
                </a:cubicBezTo>
                <a:cubicBezTo>
                  <a:pt x="9231996" y="2403994"/>
                  <a:pt x="9231996" y="2403994"/>
                  <a:pt x="9231996" y="2403994"/>
                </a:cubicBezTo>
                <a:cubicBezTo>
                  <a:pt x="9175873" y="2407501"/>
                  <a:pt x="9175873" y="2407501"/>
                  <a:pt x="9175873" y="2407501"/>
                </a:cubicBezTo>
                <a:cubicBezTo>
                  <a:pt x="9175873" y="2407501"/>
                  <a:pt x="9189903" y="2388793"/>
                  <a:pt x="9179380" y="2377101"/>
                </a:cubicBezTo>
                <a:cubicBezTo>
                  <a:pt x="9170026" y="2365408"/>
                  <a:pt x="9144302" y="2370085"/>
                  <a:pt x="9144302" y="2370085"/>
                </a:cubicBezTo>
                <a:cubicBezTo>
                  <a:pt x="9134949" y="2382947"/>
                  <a:pt x="9134949" y="2382947"/>
                  <a:pt x="9134949" y="2382947"/>
                </a:cubicBezTo>
                <a:cubicBezTo>
                  <a:pt x="9105717" y="2385285"/>
                  <a:pt x="9105717" y="2385285"/>
                  <a:pt x="9105717" y="2385285"/>
                </a:cubicBezTo>
                <a:cubicBezTo>
                  <a:pt x="9088178" y="2338515"/>
                  <a:pt x="9088178" y="2338515"/>
                  <a:pt x="9088178" y="2338515"/>
                </a:cubicBezTo>
                <a:cubicBezTo>
                  <a:pt x="9079993" y="2336177"/>
                  <a:pt x="9079993" y="2336177"/>
                  <a:pt x="9079993" y="2336177"/>
                </a:cubicBezTo>
                <a:cubicBezTo>
                  <a:pt x="9064793" y="2311622"/>
                  <a:pt x="9064793" y="2311622"/>
                  <a:pt x="9064793" y="2311622"/>
                </a:cubicBezTo>
                <a:cubicBezTo>
                  <a:pt x="8971253" y="2315130"/>
                  <a:pt x="8971253" y="2315130"/>
                  <a:pt x="8971253" y="2315130"/>
                </a:cubicBezTo>
                <a:cubicBezTo>
                  <a:pt x="8959560" y="2303437"/>
                  <a:pt x="8959560" y="2303437"/>
                  <a:pt x="8959560" y="2303437"/>
                </a:cubicBezTo>
                <a:cubicBezTo>
                  <a:pt x="8959560" y="2303437"/>
                  <a:pt x="8909281" y="2310453"/>
                  <a:pt x="8909281" y="2278883"/>
                </a:cubicBezTo>
                <a:cubicBezTo>
                  <a:pt x="8909281" y="2247313"/>
                  <a:pt x="8952543" y="2242636"/>
                  <a:pt x="8952543" y="2242636"/>
                </a:cubicBezTo>
                <a:cubicBezTo>
                  <a:pt x="8952543" y="2212235"/>
                  <a:pt x="8952543" y="2212235"/>
                  <a:pt x="8952543" y="2212235"/>
                </a:cubicBezTo>
                <a:cubicBezTo>
                  <a:pt x="8952543" y="2212235"/>
                  <a:pt x="8989961" y="2209897"/>
                  <a:pt x="8991129" y="2190019"/>
                </a:cubicBezTo>
                <a:cubicBezTo>
                  <a:pt x="8993467" y="2168973"/>
                  <a:pt x="9012177" y="2140911"/>
                  <a:pt x="9012177" y="2140911"/>
                </a:cubicBezTo>
                <a:cubicBezTo>
                  <a:pt x="8992298" y="2124541"/>
                  <a:pt x="8992298" y="2124541"/>
                  <a:pt x="8992298" y="2124541"/>
                </a:cubicBezTo>
                <a:cubicBezTo>
                  <a:pt x="9006330" y="2099987"/>
                  <a:pt x="9006330" y="2099987"/>
                  <a:pt x="9006330" y="2099987"/>
                </a:cubicBezTo>
                <a:cubicBezTo>
                  <a:pt x="8992298" y="2081278"/>
                  <a:pt x="8992298" y="2081278"/>
                  <a:pt x="8992298" y="2081278"/>
                </a:cubicBezTo>
                <a:cubicBezTo>
                  <a:pt x="9019192" y="2060232"/>
                  <a:pt x="9019192" y="2060232"/>
                  <a:pt x="9019192" y="2060232"/>
                </a:cubicBezTo>
                <a:cubicBezTo>
                  <a:pt x="9046084" y="2054385"/>
                  <a:pt x="9046084" y="2054385"/>
                  <a:pt x="9046084" y="2054385"/>
                </a:cubicBezTo>
                <a:cubicBezTo>
                  <a:pt x="9034391" y="2013461"/>
                  <a:pt x="9034391" y="2013461"/>
                  <a:pt x="9034391" y="2013461"/>
                </a:cubicBezTo>
                <a:cubicBezTo>
                  <a:pt x="9063623" y="2004107"/>
                  <a:pt x="9063623" y="2004107"/>
                  <a:pt x="9063623" y="2004107"/>
                </a:cubicBezTo>
                <a:cubicBezTo>
                  <a:pt x="9028545" y="1960845"/>
                  <a:pt x="9028545" y="1960845"/>
                  <a:pt x="9028545" y="1960845"/>
                </a:cubicBezTo>
                <a:cubicBezTo>
                  <a:pt x="9071809" y="1944475"/>
                  <a:pt x="9071809" y="1944475"/>
                  <a:pt x="9071809" y="1944475"/>
                </a:cubicBezTo>
                <a:cubicBezTo>
                  <a:pt x="9071809" y="1944475"/>
                  <a:pt x="9057777" y="1888351"/>
                  <a:pt x="9089347" y="1869643"/>
                </a:cubicBezTo>
                <a:cubicBezTo>
                  <a:pt x="9120917" y="1850935"/>
                  <a:pt x="9132609" y="1848596"/>
                  <a:pt x="9132609" y="1848596"/>
                </a:cubicBezTo>
                <a:cubicBezTo>
                  <a:pt x="9132609" y="1848596"/>
                  <a:pt x="9181719" y="1855612"/>
                  <a:pt x="9205104" y="1854442"/>
                </a:cubicBezTo>
                <a:cubicBezTo>
                  <a:pt x="9228489" y="1852104"/>
                  <a:pt x="9330214" y="1860289"/>
                  <a:pt x="9330214" y="1860289"/>
                </a:cubicBezTo>
                <a:cubicBezTo>
                  <a:pt x="9351261" y="1881335"/>
                  <a:pt x="9351261" y="1881335"/>
                  <a:pt x="9351261" y="1881335"/>
                </a:cubicBezTo>
                <a:cubicBezTo>
                  <a:pt x="9376984" y="1871981"/>
                  <a:pt x="9376984" y="1871981"/>
                  <a:pt x="9376984" y="1871981"/>
                </a:cubicBezTo>
                <a:cubicBezTo>
                  <a:pt x="9367630" y="1849765"/>
                  <a:pt x="9367630" y="1849765"/>
                  <a:pt x="9367630" y="1849765"/>
                </a:cubicBezTo>
                <a:cubicBezTo>
                  <a:pt x="9464679" y="1874320"/>
                  <a:pt x="9464679" y="1874320"/>
                  <a:pt x="9464679" y="1874320"/>
                </a:cubicBezTo>
                <a:cubicBezTo>
                  <a:pt x="9503265" y="1852104"/>
                  <a:pt x="9503265" y="1852104"/>
                  <a:pt x="9503265" y="1852104"/>
                </a:cubicBezTo>
                <a:cubicBezTo>
                  <a:pt x="9540680" y="1880166"/>
                  <a:pt x="9540680" y="1880166"/>
                  <a:pt x="9540680" y="1880166"/>
                </a:cubicBezTo>
                <a:cubicBezTo>
                  <a:pt x="9550035" y="1834565"/>
                  <a:pt x="9550035" y="1834565"/>
                  <a:pt x="9550035" y="1834565"/>
                </a:cubicBezTo>
                <a:cubicBezTo>
                  <a:pt x="9550035" y="1834565"/>
                  <a:pt x="9594466" y="1831057"/>
                  <a:pt x="9626037" y="1832226"/>
                </a:cubicBezTo>
                <a:cubicBezTo>
                  <a:pt x="9657606" y="1834565"/>
                  <a:pt x="9669299" y="1860289"/>
                  <a:pt x="9680991" y="1856781"/>
                </a:cubicBezTo>
                <a:cubicBezTo>
                  <a:pt x="9692684" y="1853273"/>
                  <a:pt x="9727762" y="1832226"/>
                  <a:pt x="9727762" y="1832226"/>
                </a:cubicBezTo>
                <a:cubicBezTo>
                  <a:pt x="9759331" y="1859119"/>
                  <a:pt x="9759331" y="1859119"/>
                  <a:pt x="9759331" y="1859119"/>
                </a:cubicBezTo>
                <a:cubicBezTo>
                  <a:pt x="9814287" y="1868474"/>
                  <a:pt x="9814287" y="1868474"/>
                  <a:pt x="9814287" y="1868474"/>
                </a:cubicBezTo>
                <a:cubicBezTo>
                  <a:pt x="9744132" y="1881335"/>
                  <a:pt x="9744132" y="1881335"/>
                  <a:pt x="9744132" y="1881335"/>
                </a:cubicBezTo>
                <a:cubicBezTo>
                  <a:pt x="9744132" y="1881335"/>
                  <a:pt x="9765177" y="1921090"/>
                  <a:pt x="9787394" y="1911736"/>
                </a:cubicBezTo>
                <a:cubicBezTo>
                  <a:pt x="9808441" y="1902382"/>
                  <a:pt x="9848196" y="1887182"/>
                  <a:pt x="9848196" y="1887182"/>
                </a:cubicBezTo>
                <a:cubicBezTo>
                  <a:pt x="9883273" y="1903551"/>
                  <a:pt x="9883273" y="1903551"/>
                  <a:pt x="9883273" y="1903551"/>
                </a:cubicBezTo>
                <a:cubicBezTo>
                  <a:pt x="9912505" y="1881335"/>
                  <a:pt x="9912505" y="1881335"/>
                  <a:pt x="9912505" y="1881335"/>
                </a:cubicBezTo>
                <a:cubicBezTo>
                  <a:pt x="9912505" y="1881335"/>
                  <a:pt x="9965121" y="1897705"/>
                  <a:pt x="9980321" y="1890689"/>
                </a:cubicBezTo>
                <a:cubicBezTo>
                  <a:pt x="9995522" y="1883674"/>
                  <a:pt x="9983829" y="1868474"/>
                  <a:pt x="9983829" y="1868474"/>
                </a:cubicBezTo>
                <a:cubicBezTo>
                  <a:pt x="10030600" y="1871981"/>
                  <a:pt x="10030600" y="1871981"/>
                  <a:pt x="10030600" y="1871981"/>
                </a:cubicBezTo>
                <a:cubicBezTo>
                  <a:pt x="9966290" y="1838073"/>
                  <a:pt x="9966290" y="1838073"/>
                  <a:pt x="9966290" y="1838073"/>
                </a:cubicBezTo>
                <a:cubicBezTo>
                  <a:pt x="9931213" y="1850935"/>
                  <a:pt x="9931213" y="1850935"/>
                  <a:pt x="9931213" y="1850935"/>
                </a:cubicBezTo>
                <a:cubicBezTo>
                  <a:pt x="9921858" y="1828719"/>
                  <a:pt x="9921858" y="1828719"/>
                  <a:pt x="9921858" y="1828719"/>
                </a:cubicBezTo>
                <a:cubicBezTo>
                  <a:pt x="9921858" y="1828719"/>
                  <a:pt x="9892627" y="1785456"/>
                  <a:pt x="9896135" y="1776102"/>
                </a:cubicBezTo>
                <a:cubicBezTo>
                  <a:pt x="9899642" y="1766748"/>
                  <a:pt x="9933551" y="1739855"/>
                  <a:pt x="9933551" y="1739855"/>
                </a:cubicBezTo>
                <a:cubicBezTo>
                  <a:pt x="9925366" y="1702439"/>
                  <a:pt x="9925366" y="1702439"/>
                  <a:pt x="9925366" y="1702439"/>
                </a:cubicBezTo>
                <a:cubicBezTo>
                  <a:pt x="9942905" y="1687239"/>
                  <a:pt x="9942905" y="1687239"/>
                  <a:pt x="9942905" y="1687239"/>
                </a:cubicBezTo>
                <a:cubicBezTo>
                  <a:pt x="9942905" y="1687239"/>
                  <a:pt x="9892627" y="1662684"/>
                  <a:pt x="9925366" y="1641637"/>
                </a:cubicBezTo>
                <a:cubicBezTo>
                  <a:pt x="9958105" y="1620591"/>
                  <a:pt x="10028260" y="1641637"/>
                  <a:pt x="10028260" y="1641637"/>
                </a:cubicBezTo>
                <a:cubicBezTo>
                  <a:pt x="10055154" y="1615914"/>
                  <a:pt x="10055154" y="1615914"/>
                  <a:pt x="10055154" y="1615914"/>
                </a:cubicBezTo>
                <a:cubicBezTo>
                  <a:pt x="10098416" y="1652161"/>
                  <a:pt x="10098416" y="1652161"/>
                  <a:pt x="10098416" y="1652161"/>
                </a:cubicBezTo>
                <a:cubicBezTo>
                  <a:pt x="10135833" y="1631114"/>
                  <a:pt x="10135833" y="1631114"/>
                  <a:pt x="10135833" y="1631114"/>
                </a:cubicBezTo>
                <a:cubicBezTo>
                  <a:pt x="10135833" y="1631114"/>
                  <a:pt x="10161556" y="1693085"/>
                  <a:pt x="10174417" y="1698931"/>
                </a:cubicBezTo>
                <a:cubicBezTo>
                  <a:pt x="10188449" y="1704778"/>
                  <a:pt x="10229373" y="1696593"/>
                  <a:pt x="10229373" y="1696593"/>
                </a:cubicBezTo>
                <a:cubicBezTo>
                  <a:pt x="10229373" y="1696593"/>
                  <a:pt x="10229373" y="1755056"/>
                  <a:pt x="10250419" y="1746871"/>
                </a:cubicBezTo>
                <a:cubicBezTo>
                  <a:pt x="10271466" y="1739855"/>
                  <a:pt x="10300698" y="1663853"/>
                  <a:pt x="10300698" y="1663853"/>
                </a:cubicBezTo>
                <a:cubicBezTo>
                  <a:pt x="10332267" y="1647484"/>
                  <a:pt x="10332267" y="1647484"/>
                  <a:pt x="10332267" y="1647484"/>
                </a:cubicBezTo>
                <a:cubicBezTo>
                  <a:pt x="10370853" y="1660346"/>
                  <a:pt x="10370853" y="1660346"/>
                  <a:pt x="10370853" y="1660346"/>
                </a:cubicBezTo>
                <a:cubicBezTo>
                  <a:pt x="10368515" y="1643976"/>
                  <a:pt x="10368515" y="1643976"/>
                  <a:pt x="10368515" y="1643976"/>
                </a:cubicBezTo>
                <a:cubicBezTo>
                  <a:pt x="10331098" y="1625268"/>
                  <a:pt x="10331098" y="1625268"/>
                  <a:pt x="10331098" y="1625268"/>
                </a:cubicBezTo>
                <a:cubicBezTo>
                  <a:pt x="10331098" y="1625268"/>
                  <a:pt x="10239897" y="1560959"/>
                  <a:pt x="10260943" y="1559789"/>
                </a:cubicBezTo>
                <a:cubicBezTo>
                  <a:pt x="10281990" y="1557451"/>
                  <a:pt x="10387223" y="1562128"/>
                  <a:pt x="10387223" y="1562128"/>
                </a:cubicBezTo>
                <a:cubicBezTo>
                  <a:pt x="10453870" y="1562128"/>
                  <a:pt x="10453870" y="1562128"/>
                  <a:pt x="10453870" y="1562128"/>
                </a:cubicBezTo>
                <a:cubicBezTo>
                  <a:pt x="10453870" y="1562128"/>
                  <a:pt x="10459717" y="1587852"/>
                  <a:pt x="10451532" y="1586682"/>
                </a:cubicBezTo>
                <a:cubicBezTo>
                  <a:pt x="10443347" y="1584344"/>
                  <a:pt x="10367345" y="1562128"/>
                  <a:pt x="10372022" y="1589021"/>
                </a:cubicBezTo>
                <a:cubicBezTo>
                  <a:pt x="10375531" y="1615914"/>
                  <a:pt x="10421132" y="1639299"/>
                  <a:pt x="10421132" y="1639299"/>
                </a:cubicBezTo>
                <a:cubicBezTo>
                  <a:pt x="10424639" y="1670869"/>
                  <a:pt x="10424639" y="1670869"/>
                  <a:pt x="10424639" y="1670869"/>
                </a:cubicBezTo>
                <a:cubicBezTo>
                  <a:pt x="10463225" y="1676715"/>
                  <a:pt x="10463225" y="1676715"/>
                  <a:pt x="10463225" y="1676715"/>
                </a:cubicBezTo>
                <a:cubicBezTo>
                  <a:pt x="10455039" y="1701270"/>
                  <a:pt x="10455039" y="1701270"/>
                  <a:pt x="10455039" y="1701270"/>
                </a:cubicBezTo>
                <a:cubicBezTo>
                  <a:pt x="10480764" y="1722316"/>
                  <a:pt x="10480764" y="1722316"/>
                  <a:pt x="10480764" y="1722316"/>
                </a:cubicBezTo>
                <a:cubicBezTo>
                  <a:pt x="10445686" y="1728163"/>
                  <a:pt x="10445686" y="1728163"/>
                  <a:pt x="10445686" y="1728163"/>
                </a:cubicBezTo>
                <a:cubicBezTo>
                  <a:pt x="10436331" y="1749209"/>
                  <a:pt x="10436331" y="1749209"/>
                  <a:pt x="10436331" y="1749209"/>
                </a:cubicBezTo>
                <a:cubicBezTo>
                  <a:pt x="10412946" y="1756225"/>
                  <a:pt x="10412946" y="1756225"/>
                  <a:pt x="10412946" y="1756225"/>
                </a:cubicBezTo>
                <a:cubicBezTo>
                  <a:pt x="10412946" y="1756225"/>
                  <a:pt x="10438671" y="1798318"/>
                  <a:pt x="10424639" y="1820534"/>
                </a:cubicBezTo>
                <a:cubicBezTo>
                  <a:pt x="10410608" y="1842750"/>
                  <a:pt x="10389561" y="1881335"/>
                  <a:pt x="10389561" y="1894197"/>
                </a:cubicBezTo>
                <a:cubicBezTo>
                  <a:pt x="10389561" y="1907059"/>
                  <a:pt x="10424639" y="1918752"/>
                  <a:pt x="10398916" y="1950322"/>
                </a:cubicBezTo>
                <a:cubicBezTo>
                  <a:pt x="10373191" y="1981891"/>
                  <a:pt x="10331098" y="1991246"/>
                  <a:pt x="10331098" y="1991246"/>
                </a:cubicBezTo>
                <a:cubicBezTo>
                  <a:pt x="10336944" y="2013461"/>
                  <a:pt x="10336944" y="2013461"/>
                  <a:pt x="10336944" y="2013461"/>
                </a:cubicBezTo>
                <a:cubicBezTo>
                  <a:pt x="10311221" y="2013461"/>
                  <a:pt x="10311221" y="2013461"/>
                  <a:pt x="10311221" y="2013461"/>
                </a:cubicBezTo>
                <a:cubicBezTo>
                  <a:pt x="10311221" y="2013461"/>
                  <a:pt x="10357992" y="2032170"/>
                  <a:pt x="10354483" y="2063740"/>
                </a:cubicBezTo>
                <a:cubicBezTo>
                  <a:pt x="10350976" y="2095309"/>
                  <a:pt x="10336944" y="2116356"/>
                  <a:pt x="10350976" y="2147926"/>
                </a:cubicBezTo>
                <a:cubicBezTo>
                  <a:pt x="10365007" y="2179496"/>
                  <a:pt x="10491287" y="2281222"/>
                  <a:pt x="10491287" y="2281222"/>
                </a:cubicBezTo>
                <a:cubicBezTo>
                  <a:pt x="10569627" y="2358392"/>
                  <a:pt x="10569627" y="2358392"/>
                  <a:pt x="10569627" y="2358392"/>
                </a:cubicBezTo>
                <a:cubicBezTo>
                  <a:pt x="10587166" y="2352546"/>
                  <a:pt x="10587166" y="2352546"/>
                  <a:pt x="10587166" y="2352546"/>
                </a:cubicBezTo>
                <a:cubicBezTo>
                  <a:pt x="10690061" y="2472980"/>
                  <a:pt x="10690061" y="2472980"/>
                  <a:pt x="10690061" y="2472980"/>
                </a:cubicBezTo>
                <a:cubicBezTo>
                  <a:pt x="10757877" y="2494026"/>
                  <a:pt x="10757877" y="2494026"/>
                  <a:pt x="10757877" y="2494026"/>
                </a:cubicBezTo>
                <a:cubicBezTo>
                  <a:pt x="10787109" y="2527935"/>
                  <a:pt x="10787109" y="2527935"/>
                  <a:pt x="10787109" y="2527935"/>
                </a:cubicBezTo>
                <a:cubicBezTo>
                  <a:pt x="10787109" y="2527935"/>
                  <a:pt x="10863110" y="2617968"/>
                  <a:pt x="10877142" y="2626152"/>
                </a:cubicBezTo>
                <a:cubicBezTo>
                  <a:pt x="10891173" y="2633168"/>
                  <a:pt x="10912220" y="2633168"/>
                  <a:pt x="10912220" y="2633168"/>
                </a:cubicBezTo>
                <a:cubicBezTo>
                  <a:pt x="10912220" y="2633168"/>
                  <a:pt x="10900527" y="2667077"/>
                  <a:pt x="10929759" y="2655384"/>
                </a:cubicBezTo>
                <a:cubicBezTo>
                  <a:pt x="10958990" y="2643691"/>
                  <a:pt x="10955482" y="2619137"/>
                  <a:pt x="10955482" y="2619137"/>
                </a:cubicBezTo>
                <a:cubicBezTo>
                  <a:pt x="10941451" y="2603936"/>
                  <a:pt x="10941451" y="2603936"/>
                  <a:pt x="10941451" y="2603936"/>
                </a:cubicBezTo>
                <a:cubicBezTo>
                  <a:pt x="10941451" y="2603936"/>
                  <a:pt x="10970683" y="2566520"/>
                  <a:pt x="10964837" y="2548981"/>
                </a:cubicBezTo>
                <a:cubicBezTo>
                  <a:pt x="10958990" y="2532612"/>
                  <a:pt x="10898188" y="2499873"/>
                  <a:pt x="10912220" y="2475318"/>
                </a:cubicBezTo>
                <a:cubicBezTo>
                  <a:pt x="10926251" y="2450764"/>
                  <a:pt x="10943789" y="2435563"/>
                  <a:pt x="10949636" y="2434394"/>
                </a:cubicBezTo>
                <a:cubicBezTo>
                  <a:pt x="10955482" y="2432056"/>
                  <a:pt x="10994068" y="2447256"/>
                  <a:pt x="10994068" y="2447256"/>
                </a:cubicBezTo>
                <a:cubicBezTo>
                  <a:pt x="10994068" y="2447256"/>
                  <a:pt x="10950805" y="2398147"/>
                  <a:pt x="10939112" y="2391132"/>
                </a:cubicBezTo>
                <a:cubicBezTo>
                  <a:pt x="10927420" y="2382947"/>
                  <a:pt x="10898188" y="2372423"/>
                  <a:pt x="10904034" y="2344361"/>
                </a:cubicBezTo>
                <a:cubicBezTo>
                  <a:pt x="10909881" y="2316299"/>
                  <a:pt x="10944958" y="2306945"/>
                  <a:pt x="10944958" y="2306945"/>
                </a:cubicBezTo>
                <a:cubicBezTo>
                  <a:pt x="10944958" y="2306945"/>
                  <a:pt x="11001083" y="2329161"/>
                  <a:pt x="10997575" y="2301099"/>
                </a:cubicBezTo>
                <a:cubicBezTo>
                  <a:pt x="10994068" y="2273037"/>
                  <a:pt x="10968344" y="2264852"/>
                  <a:pt x="10936774" y="2250821"/>
                </a:cubicBezTo>
                <a:cubicBezTo>
                  <a:pt x="10905203" y="2235620"/>
                  <a:pt x="10878311" y="2200543"/>
                  <a:pt x="10875972" y="2179496"/>
                </a:cubicBezTo>
                <a:cubicBezTo>
                  <a:pt x="10873634" y="2158450"/>
                  <a:pt x="10861941" y="2136234"/>
                  <a:pt x="10861941" y="2136234"/>
                </a:cubicBezTo>
                <a:cubicBezTo>
                  <a:pt x="10875972" y="2130387"/>
                  <a:pt x="10875972" y="2130387"/>
                  <a:pt x="10875972" y="2130387"/>
                </a:cubicBezTo>
                <a:cubicBezTo>
                  <a:pt x="10875972" y="2130387"/>
                  <a:pt x="10926251" y="2177158"/>
                  <a:pt x="10937943" y="2167803"/>
                </a:cubicBezTo>
                <a:cubicBezTo>
                  <a:pt x="10949636" y="2158450"/>
                  <a:pt x="10902865" y="2107002"/>
                  <a:pt x="10902865" y="2107002"/>
                </a:cubicBezTo>
                <a:cubicBezTo>
                  <a:pt x="10858433" y="2101156"/>
                  <a:pt x="10858433" y="2101156"/>
                  <a:pt x="10858433" y="2101156"/>
                </a:cubicBezTo>
                <a:cubicBezTo>
                  <a:pt x="10794124" y="2048539"/>
                  <a:pt x="10794124" y="2048539"/>
                  <a:pt x="10794124" y="2048539"/>
                </a:cubicBezTo>
                <a:cubicBezTo>
                  <a:pt x="10794124" y="2048539"/>
                  <a:pt x="10802310" y="2008784"/>
                  <a:pt x="10770739" y="1995923"/>
                </a:cubicBezTo>
                <a:cubicBezTo>
                  <a:pt x="10739169" y="1983061"/>
                  <a:pt x="10715784" y="1983061"/>
                  <a:pt x="10715784" y="1983061"/>
                </a:cubicBezTo>
                <a:cubicBezTo>
                  <a:pt x="10718122" y="2005277"/>
                  <a:pt x="10718122" y="2005277"/>
                  <a:pt x="10718122" y="2005277"/>
                </a:cubicBezTo>
                <a:cubicBezTo>
                  <a:pt x="10718122" y="2005277"/>
                  <a:pt x="10632767" y="1986568"/>
                  <a:pt x="10630428" y="1956168"/>
                </a:cubicBezTo>
                <a:cubicBezTo>
                  <a:pt x="10628090" y="1925767"/>
                  <a:pt x="10644460" y="1905890"/>
                  <a:pt x="10628090" y="1876658"/>
                </a:cubicBezTo>
                <a:cubicBezTo>
                  <a:pt x="10612889" y="1848596"/>
                  <a:pt x="10581320" y="1833396"/>
                  <a:pt x="10581320" y="1833396"/>
                </a:cubicBezTo>
                <a:cubicBezTo>
                  <a:pt x="10581320" y="1833396"/>
                  <a:pt x="10584828" y="1802995"/>
                  <a:pt x="10593012" y="1799487"/>
                </a:cubicBezTo>
                <a:cubicBezTo>
                  <a:pt x="10601196" y="1795980"/>
                  <a:pt x="10618735" y="1808841"/>
                  <a:pt x="10618735" y="1808841"/>
                </a:cubicBezTo>
                <a:cubicBezTo>
                  <a:pt x="10636274" y="1787795"/>
                  <a:pt x="10636274" y="1787795"/>
                  <a:pt x="10636274" y="1787795"/>
                </a:cubicBezTo>
                <a:cubicBezTo>
                  <a:pt x="10685384" y="1824042"/>
                  <a:pt x="10685384" y="1824042"/>
                  <a:pt x="10685384" y="1824042"/>
                </a:cubicBezTo>
                <a:cubicBezTo>
                  <a:pt x="10694737" y="1814688"/>
                  <a:pt x="10694737" y="1814688"/>
                  <a:pt x="10694737" y="1814688"/>
                </a:cubicBezTo>
                <a:cubicBezTo>
                  <a:pt x="10679537" y="1799487"/>
                  <a:pt x="10679537" y="1799487"/>
                  <a:pt x="10679537" y="1799487"/>
                </a:cubicBezTo>
                <a:cubicBezTo>
                  <a:pt x="10679537" y="1799487"/>
                  <a:pt x="10691230" y="1739855"/>
                  <a:pt x="10712276" y="1750378"/>
                </a:cubicBezTo>
                <a:cubicBezTo>
                  <a:pt x="10733323" y="1762071"/>
                  <a:pt x="10785940" y="1824042"/>
                  <a:pt x="10785940" y="1824042"/>
                </a:cubicBezTo>
                <a:cubicBezTo>
                  <a:pt x="10799970" y="1762071"/>
                  <a:pt x="10799970" y="1762071"/>
                  <a:pt x="10799970" y="1762071"/>
                </a:cubicBezTo>
                <a:cubicBezTo>
                  <a:pt x="10799970" y="1762071"/>
                  <a:pt x="10911050" y="1749209"/>
                  <a:pt x="10928588" y="1749209"/>
                </a:cubicBezTo>
                <a:cubicBezTo>
                  <a:pt x="10946127" y="1749209"/>
                  <a:pt x="11018622" y="1786626"/>
                  <a:pt x="11018622" y="1786626"/>
                </a:cubicBezTo>
                <a:cubicBezTo>
                  <a:pt x="11073577" y="1807672"/>
                  <a:pt x="11073577" y="1807672"/>
                  <a:pt x="11073577" y="1807672"/>
                </a:cubicBezTo>
                <a:cubicBezTo>
                  <a:pt x="11034992" y="1732840"/>
                  <a:pt x="11034992" y="1732840"/>
                  <a:pt x="11034992" y="1732840"/>
                </a:cubicBezTo>
                <a:cubicBezTo>
                  <a:pt x="11034992" y="1732840"/>
                  <a:pt x="11096962" y="1735178"/>
                  <a:pt x="11101639" y="1714132"/>
                </a:cubicBezTo>
                <a:cubicBezTo>
                  <a:pt x="11105147" y="1693085"/>
                  <a:pt x="11086438" y="1659176"/>
                  <a:pt x="11086438" y="1659176"/>
                </a:cubicBezTo>
                <a:cubicBezTo>
                  <a:pt x="11112163" y="1661515"/>
                  <a:pt x="11112163" y="1661515"/>
                  <a:pt x="11112163" y="1661515"/>
                </a:cubicBezTo>
                <a:cubicBezTo>
                  <a:pt x="11118009" y="1631114"/>
                  <a:pt x="11118009" y="1631114"/>
                  <a:pt x="11118009" y="1631114"/>
                </a:cubicBezTo>
                <a:cubicBezTo>
                  <a:pt x="11118009" y="1631114"/>
                  <a:pt x="11194011" y="1647484"/>
                  <a:pt x="11205703" y="1619422"/>
                </a:cubicBezTo>
                <a:cubicBezTo>
                  <a:pt x="11217396" y="1591360"/>
                  <a:pt x="11255981" y="1569144"/>
                  <a:pt x="11255981" y="1569144"/>
                </a:cubicBezTo>
                <a:cubicBezTo>
                  <a:pt x="11229088" y="1537574"/>
                  <a:pt x="11229088" y="1537574"/>
                  <a:pt x="11229088" y="1537574"/>
                </a:cubicBezTo>
                <a:cubicBezTo>
                  <a:pt x="11270013" y="1541081"/>
                  <a:pt x="11270013" y="1541081"/>
                  <a:pt x="11270013" y="1541081"/>
                </a:cubicBezTo>
                <a:cubicBezTo>
                  <a:pt x="11275859" y="1563297"/>
                  <a:pt x="11275859" y="1563297"/>
                  <a:pt x="11275859" y="1563297"/>
                </a:cubicBezTo>
                <a:cubicBezTo>
                  <a:pt x="11355367" y="1569144"/>
                  <a:pt x="11355367" y="1569144"/>
                  <a:pt x="11355367" y="1569144"/>
                </a:cubicBezTo>
                <a:cubicBezTo>
                  <a:pt x="11355367" y="1569144"/>
                  <a:pt x="11437215" y="1587852"/>
                  <a:pt x="11437215" y="1576159"/>
                </a:cubicBezTo>
                <a:cubicBezTo>
                  <a:pt x="11437215" y="1564467"/>
                  <a:pt x="11429031" y="1542251"/>
                  <a:pt x="11429031" y="1542251"/>
                </a:cubicBezTo>
                <a:cubicBezTo>
                  <a:pt x="11379923" y="1536404"/>
                  <a:pt x="11379923" y="1536404"/>
                  <a:pt x="11379923" y="1536404"/>
                </a:cubicBezTo>
                <a:cubicBezTo>
                  <a:pt x="11371737" y="1509512"/>
                  <a:pt x="11371737" y="1509512"/>
                  <a:pt x="11371737" y="1509512"/>
                </a:cubicBezTo>
                <a:cubicBezTo>
                  <a:pt x="11371737" y="1509512"/>
                  <a:pt x="11299244" y="1484957"/>
                  <a:pt x="11275859" y="1477942"/>
                </a:cubicBezTo>
                <a:cubicBezTo>
                  <a:pt x="11252474" y="1470926"/>
                  <a:pt x="11234935" y="1481449"/>
                  <a:pt x="11234935" y="1481449"/>
                </a:cubicBezTo>
                <a:cubicBezTo>
                  <a:pt x="11243119" y="1459233"/>
                  <a:pt x="11243119" y="1459233"/>
                  <a:pt x="11243119" y="1459233"/>
                </a:cubicBezTo>
                <a:cubicBezTo>
                  <a:pt x="11149578" y="1394924"/>
                  <a:pt x="11149578" y="1394924"/>
                  <a:pt x="11149578" y="1394924"/>
                </a:cubicBezTo>
                <a:cubicBezTo>
                  <a:pt x="11128533" y="1415971"/>
                  <a:pt x="11128533" y="1415971"/>
                  <a:pt x="11128533" y="1415971"/>
                </a:cubicBezTo>
                <a:cubicBezTo>
                  <a:pt x="11128533" y="1415971"/>
                  <a:pt x="11089947" y="1406617"/>
                  <a:pt x="11073577" y="1400771"/>
                </a:cubicBezTo>
                <a:cubicBezTo>
                  <a:pt x="11058377" y="1394924"/>
                  <a:pt x="11036161" y="1378555"/>
                  <a:pt x="11036161" y="1378555"/>
                </a:cubicBezTo>
                <a:cubicBezTo>
                  <a:pt x="10991729" y="1387909"/>
                  <a:pt x="10991729" y="1387909"/>
                  <a:pt x="10991729" y="1387909"/>
                </a:cubicBezTo>
                <a:cubicBezTo>
                  <a:pt x="10954313" y="1384401"/>
                  <a:pt x="10954313" y="1384401"/>
                  <a:pt x="10954313" y="1384401"/>
                </a:cubicBezTo>
                <a:cubicBezTo>
                  <a:pt x="10954313" y="1384401"/>
                  <a:pt x="10893511" y="1350492"/>
                  <a:pt x="10916896" y="1344646"/>
                </a:cubicBezTo>
                <a:cubicBezTo>
                  <a:pt x="10940281" y="1338800"/>
                  <a:pt x="10963666" y="1351662"/>
                  <a:pt x="10981205" y="1356339"/>
                </a:cubicBezTo>
                <a:cubicBezTo>
                  <a:pt x="10998744" y="1359847"/>
                  <a:pt x="11084100" y="1372708"/>
                  <a:pt x="11084100" y="1372708"/>
                </a:cubicBezTo>
                <a:cubicBezTo>
                  <a:pt x="11084100" y="1372708"/>
                  <a:pt x="11185825" y="1344646"/>
                  <a:pt x="11185825" y="1331784"/>
                </a:cubicBezTo>
                <a:cubicBezTo>
                  <a:pt x="11185825" y="1318923"/>
                  <a:pt x="11127362" y="1288522"/>
                  <a:pt x="11121516" y="1285014"/>
                </a:cubicBezTo>
                <a:cubicBezTo>
                  <a:pt x="11115670" y="1281506"/>
                  <a:pt x="11019791" y="1248767"/>
                  <a:pt x="11049023" y="1232397"/>
                </a:cubicBezTo>
                <a:cubicBezTo>
                  <a:pt x="11078254" y="1216028"/>
                  <a:pt x="11127362" y="1253444"/>
                  <a:pt x="11127362" y="1253444"/>
                </a:cubicBezTo>
                <a:cubicBezTo>
                  <a:pt x="11127362" y="1253444"/>
                  <a:pt x="11218565" y="1308399"/>
                  <a:pt x="11246627" y="1303722"/>
                </a:cubicBezTo>
                <a:cubicBezTo>
                  <a:pt x="11273519" y="1300214"/>
                  <a:pt x="11284043" y="1273321"/>
                  <a:pt x="11360045" y="1297876"/>
                </a:cubicBezTo>
                <a:cubicBezTo>
                  <a:pt x="11436046" y="1322430"/>
                  <a:pt x="11502695" y="1348154"/>
                  <a:pt x="11523741" y="1352831"/>
                </a:cubicBezTo>
                <a:cubicBezTo>
                  <a:pt x="11544788" y="1356339"/>
                  <a:pt x="11628974" y="1378555"/>
                  <a:pt x="11628974" y="1378555"/>
                </a:cubicBezTo>
                <a:cubicBezTo>
                  <a:pt x="11628974" y="1378555"/>
                  <a:pt x="11743562" y="1444033"/>
                  <a:pt x="11736547" y="1410125"/>
                </a:cubicBezTo>
                <a:cubicBezTo>
                  <a:pt x="11728361" y="1376216"/>
                  <a:pt x="11689776" y="1355170"/>
                  <a:pt x="11689776" y="1355170"/>
                </a:cubicBezTo>
                <a:cubicBezTo>
                  <a:pt x="11713161" y="1338800"/>
                  <a:pt x="11713161" y="1338800"/>
                  <a:pt x="11713161" y="1338800"/>
                </a:cubicBezTo>
                <a:cubicBezTo>
                  <a:pt x="11654698" y="1314245"/>
                  <a:pt x="11654698" y="1314245"/>
                  <a:pt x="11654698" y="1314245"/>
                </a:cubicBezTo>
                <a:cubicBezTo>
                  <a:pt x="11666391" y="1307230"/>
                  <a:pt x="11666391" y="1307230"/>
                  <a:pt x="11666391" y="1307230"/>
                </a:cubicBezTo>
                <a:cubicBezTo>
                  <a:pt x="11602082" y="1275660"/>
                  <a:pt x="11602082" y="1275660"/>
                  <a:pt x="11602082" y="1275660"/>
                </a:cubicBezTo>
                <a:cubicBezTo>
                  <a:pt x="11672237" y="1288522"/>
                  <a:pt x="11672237" y="1288522"/>
                  <a:pt x="11672237" y="1288522"/>
                </a:cubicBezTo>
                <a:cubicBezTo>
                  <a:pt x="11664052" y="1263967"/>
                  <a:pt x="11664052" y="1263967"/>
                  <a:pt x="11664052" y="1263967"/>
                </a:cubicBezTo>
                <a:cubicBezTo>
                  <a:pt x="11664052" y="1263967"/>
                  <a:pt x="11762270" y="1275660"/>
                  <a:pt x="11741222" y="1249936"/>
                </a:cubicBezTo>
                <a:close/>
                <a:moveTo>
                  <a:pt x="1490343" y="3024869"/>
                </a:moveTo>
                <a:cubicBezTo>
                  <a:pt x="1488004" y="3024869"/>
                  <a:pt x="1488004" y="3024869"/>
                  <a:pt x="1488004" y="3024869"/>
                </a:cubicBezTo>
                <a:cubicBezTo>
                  <a:pt x="1488004" y="3024869"/>
                  <a:pt x="1489174" y="3024869"/>
                  <a:pt x="1490343" y="3024869"/>
                </a:cubicBezTo>
                <a:close/>
                <a:moveTo>
                  <a:pt x="1490343" y="3024869"/>
                </a:moveTo>
                <a:cubicBezTo>
                  <a:pt x="1490343" y="3024869"/>
                  <a:pt x="1493851" y="3027208"/>
                  <a:pt x="1496189" y="3027208"/>
                </a:cubicBezTo>
                <a:cubicBezTo>
                  <a:pt x="1495020" y="3027208"/>
                  <a:pt x="1490343" y="3024869"/>
                  <a:pt x="1490343" y="3024869"/>
                </a:cubicBezTo>
                <a:close/>
                <a:moveTo>
                  <a:pt x="1739395" y="108741"/>
                </a:moveTo>
                <a:cubicBezTo>
                  <a:pt x="1751087" y="86525"/>
                  <a:pt x="1751087" y="86525"/>
                  <a:pt x="1751087" y="86525"/>
                </a:cubicBezTo>
                <a:cubicBezTo>
                  <a:pt x="1694963" y="79510"/>
                  <a:pt x="1694963" y="79510"/>
                  <a:pt x="1694963" y="79510"/>
                </a:cubicBezTo>
                <a:cubicBezTo>
                  <a:pt x="1665732" y="98218"/>
                  <a:pt x="1665732" y="98218"/>
                  <a:pt x="1665732" y="98218"/>
                </a:cubicBezTo>
                <a:cubicBezTo>
                  <a:pt x="1671578" y="114587"/>
                  <a:pt x="1671578" y="114587"/>
                  <a:pt x="1671578" y="114587"/>
                </a:cubicBezTo>
                <a:lnTo>
                  <a:pt x="1739395" y="108741"/>
                </a:lnTo>
                <a:close/>
                <a:moveTo>
                  <a:pt x="10142848" y="3052931"/>
                </a:moveTo>
                <a:cubicBezTo>
                  <a:pt x="10099586" y="3009669"/>
                  <a:pt x="10099586" y="3009669"/>
                  <a:pt x="10099586" y="3009669"/>
                </a:cubicBezTo>
                <a:cubicBezTo>
                  <a:pt x="10099586" y="3009669"/>
                  <a:pt x="10056323" y="2997976"/>
                  <a:pt x="10031769" y="2964068"/>
                </a:cubicBezTo>
                <a:cubicBezTo>
                  <a:pt x="10008383" y="2930159"/>
                  <a:pt x="9993183" y="2852988"/>
                  <a:pt x="9993183" y="2852988"/>
                </a:cubicBezTo>
                <a:cubicBezTo>
                  <a:pt x="9993183" y="2852988"/>
                  <a:pt x="9946412" y="2826095"/>
                  <a:pt x="9972137" y="2813234"/>
                </a:cubicBezTo>
                <a:cubicBezTo>
                  <a:pt x="9995522" y="2800372"/>
                  <a:pt x="10144017" y="2871697"/>
                  <a:pt x="10144017" y="2871697"/>
                </a:cubicBezTo>
                <a:cubicBezTo>
                  <a:pt x="10046970" y="2801541"/>
                  <a:pt x="10046970" y="2801541"/>
                  <a:pt x="10046970" y="2801541"/>
                </a:cubicBezTo>
                <a:cubicBezTo>
                  <a:pt x="10046970" y="2801541"/>
                  <a:pt x="10009552" y="2745417"/>
                  <a:pt x="9990845" y="2731386"/>
                </a:cubicBezTo>
                <a:cubicBezTo>
                  <a:pt x="9973306" y="2718524"/>
                  <a:pt x="9941736" y="2699816"/>
                  <a:pt x="9941736" y="2699816"/>
                </a:cubicBezTo>
                <a:cubicBezTo>
                  <a:pt x="9840010" y="2594582"/>
                  <a:pt x="9840010" y="2594582"/>
                  <a:pt x="9840010" y="2594582"/>
                </a:cubicBezTo>
                <a:cubicBezTo>
                  <a:pt x="9807272" y="2596921"/>
                  <a:pt x="9807272" y="2596921"/>
                  <a:pt x="9807272" y="2596921"/>
                </a:cubicBezTo>
                <a:cubicBezTo>
                  <a:pt x="9793240" y="2560674"/>
                  <a:pt x="9793240" y="2560674"/>
                  <a:pt x="9793240" y="2560674"/>
                </a:cubicBezTo>
                <a:cubicBezTo>
                  <a:pt x="9793240" y="2560674"/>
                  <a:pt x="9773363" y="2564182"/>
                  <a:pt x="9749978" y="2541966"/>
                </a:cubicBezTo>
                <a:cubicBezTo>
                  <a:pt x="9726593" y="2517412"/>
                  <a:pt x="9734777" y="2487011"/>
                  <a:pt x="9734777" y="2487011"/>
                </a:cubicBezTo>
                <a:cubicBezTo>
                  <a:pt x="9696192" y="2440240"/>
                  <a:pt x="9696192" y="2440240"/>
                  <a:pt x="9696192" y="2440240"/>
                </a:cubicBezTo>
                <a:cubicBezTo>
                  <a:pt x="9669299" y="2442579"/>
                  <a:pt x="9669299" y="2442579"/>
                  <a:pt x="9669299" y="2442579"/>
                </a:cubicBezTo>
                <a:cubicBezTo>
                  <a:pt x="9651760" y="2406332"/>
                  <a:pt x="9651760" y="2406332"/>
                  <a:pt x="9651760" y="2406332"/>
                </a:cubicBezTo>
                <a:cubicBezTo>
                  <a:pt x="9599143" y="2368916"/>
                  <a:pt x="9599143" y="2368916"/>
                  <a:pt x="9599143" y="2368916"/>
                </a:cubicBezTo>
                <a:cubicBezTo>
                  <a:pt x="9583942" y="2338515"/>
                  <a:pt x="9583942" y="2338515"/>
                  <a:pt x="9583942" y="2338515"/>
                </a:cubicBezTo>
                <a:cubicBezTo>
                  <a:pt x="9583942" y="2338515"/>
                  <a:pt x="9548865" y="2313961"/>
                  <a:pt x="9534834" y="2323315"/>
                </a:cubicBezTo>
                <a:cubicBezTo>
                  <a:pt x="9520804" y="2330330"/>
                  <a:pt x="9610836" y="2393470"/>
                  <a:pt x="9599143" y="2398147"/>
                </a:cubicBezTo>
                <a:cubicBezTo>
                  <a:pt x="9589789" y="2401655"/>
                  <a:pt x="9564066" y="2373593"/>
                  <a:pt x="9560557" y="2401655"/>
                </a:cubicBezTo>
                <a:cubicBezTo>
                  <a:pt x="9554711" y="2432056"/>
                  <a:pt x="9610836" y="2485842"/>
                  <a:pt x="9610836" y="2485842"/>
                </a:cubicBezTo>
                <a:cubicBezTo>
                  <a:pt x="9610836" y="2485842"/>
                  <a:pt x="9624866" y="2519750"/>
                  <a:pt x="9637729" y="2532612"/>
                </a:cubicBezTo>
                <a:cubicBezTo>
                  <a:pt x="9651760" y="2545474"/>
                  <a:pt x="9742963" y="2602767"/>
                  <a:pt x="9764008" y="2628491"/>
                </a:cubicBezTo>
                <a:cubicBezTo>
                  <a:pt x="9785056" y="2655384"/>
                  <a:pt x="9783887" y="2696308"/>
                  <a:pt x="9808441" y="2717354"/>
                </a:cubicBezTo>
                <a:cubicBezTo>
                  <a:pt x="9835333" y="2738401"/>
                  <a:pt x="9898473" y="2843634"/>
                  <a:pt x="9898473" y="2843634"/>
                </a:cubicBezTo>
                <a:cubicBezTo>
                  <a:pt x="9898473" y="2843634"/>
                  <a:pt x="9910166" y="2886897"/>
                  <a:pt x="9924197" y="2886897"/>
                </a:cubicBezTo>
                <a:cubicBezTo>
                  <a:pt x="9938228" y="2886897"/>
                  <a:pt x="9962782" y="2905605"/>
                  <a:pt x="9976814" y="2924313"/>
                </a:cubicBezTo>
                <a:cubicBezTo>
                  <a:pt x="9990845" y="2940683"/>
                  <a:pt x="9990845" y="2979268"/>
                  <a:pt x="9990845" y="2979268"/>
                </a:cubicBezTo>
                <a:cubicBezTo>
                  <a:pt x="10045799" y="3022531"/>
                  <a:pt x="10045799" y="3022531"/>
                  <a:pt x="10045799" y="3022531"/>
                </a:cubicBezTo>
                <a:cubicBezTo>
                  <a:pt x="10065677" y="3090348"/>
                  <a:pt x="10065677" y="3090348"/>
                  <a:pt x="10065677" y="3090348"/>
                </a:cubicBezTo>
                <a:cubicBezTo>
                  <a:pt x="10115955" y="3142964"/>
                  <a:pt x="10115955" y="3142964"/>
                  <a:pt x="10115955" y="3142964"/>
                </a:cubicBezTo>
                <a:cubicBezTo>
                  <a:pt x="10115955" y="3142964"/>
                  <a:pt x="10089062" y="3069301"/>
                  <a:pt x="10106601" y="3063455"/>
                </a:cubicBezTo>
                <a:cubicBezTo>
                  <a:pt x="10121801" y="3059947"/>
                  <a:pt x="10129987" y="3076317"/>
                  <a:pt x="10129987" y="3076317"/>
                </a:cubicBezTo>
                <a:cubicBezTo>
                  <a:pt x="10170911" y="3076317"/>
                  <a:pt x="10170911" y="3076317"/>
                  <a:pt x="10170911" y="3076317"/>
                </a:cubicBezTo>
                <a:cubicBezTo>
                  <a:pt x="10214172" y="3126595"/>
                  <a:pt x="10214172" y="3126595"/>
                  <a:pt x="10214172" y="3126595"/>
                </a:cubicBezTo>
                <a:cubicBezTo>
                  <a:pt x="10216512" y="3095025"/>
                  <a:pt x="10216512" y="3095025"/>
                  <a:pt x="10216512" y="3095025"/>
                </a:cubicBezTo>
                <a:cubicBezTo>
                  <a:pt x="10177926" y="3048255"/>
                  <a:pt x="10177926" y="3048255"/>
                  <a:pt x="10177926" y="3048255"/>
                </a:cubicBezTo>
                <a:lnTo>
                  <a:pt x="10142848" y="3052931"/>
                </a:lnTo>
                <a:close/>
                <a:moveTo>
                  <a:pt x="1519575" y="99387"/>
                </a:moveTo>
                <a:cubicBezTo>
                  <a:pt x="1499697" y="111079"/>
                  <a:pt x="1499697" y="111079"/>
                  <a:pt x="1499697" y="111079"/>
                </a:cubicBezTo>
                <a:cubicBezTo>
                  <a:pt x="1525421" y="123941"/>
                  <a:pt x="1525421" y="123941"/>
                  <a:pt x="1525421" y="123941"/>
                </a:cubicBezTo>
                <a:cubicBezTo>
                  <a:pt x="1551145" y="135634"/>
                  <a:pt x="1551145" y="135634"/>
                  <a:pt x="1551145" y="135634"/>
                </a:cubicBezTo>
                <a:cubicBezTo>
                  <a:pt x="1613115" y="129788"/>
                  <a:pt x="1613115" y="129788"/>
                  <a:pt x="1613115" y="129788"/>
                </a:cubicBezTo>
                <a:cubicBezTo>
                  <a:pt x="1610776" y="114587"/>
                  <a:pt x="1610776" y="114587"/>
                  <a:pt x="1610776" y="114587"/>
                </a:cubicBezTo>
                <a:cubicBezTo>
                  <a:pt x="1566345" y="114587"/>
                  <a:pt x="1566345" y="114587"/>
                  <a:pt x="1566345" y="114587"/>
                </a:cubicBezTo>
                <a:lnTo>
                  <a:pt x="1519575" y="99387"/>
                </a:lnTo>
                <a:close/>
                <a:moveTo>
                  <a:pt x="1457604" y="114587"/>
                </a:moveTo>
                <a:cubicBezTo>
                  <a:pt x="1463450" y="95879"/>
                  <a:pt x="1463450" y="95879"/>
                  <a:pt x="1463450" y="95879"/>
                </a:cubicBezTo>
                <a:cubicBezTo>
                  <a:pt x="1496189" y="95879"/>
                  <a:pt x="1496189" y="95879"/>
                  <a:pt x="1496189" y="95879"/>
                </a:cubicBezTo>
                <a:cubicBezTo>
                  <a:pt x="1505543" y="84187"/>
                  <a:pt x="1505543" y="84187"/>
                  <a:pt x="1505543" y="84187"/>
                </a:cubicBezTo>
                <a:cubicBezTo>
                  <a:pt x="1505543" y="84187"/>
                  <a:pt x="1558160" y="90033"/>
                  <a:pt x="1578037" y="78340"/>
                </a:cubicBezTo>
                <a:cubicBezTo>
                  <a:pt x="1597915" y="68986"/>
                  <a:pt x="1528928" y="68986"/>
                  <a:pt x="1528928" y="68986"/>
                </a:cubicBezTo>
                <a:cubicBezTo>
                  <a:pt x="1528928" y="68986"/>
                  <a:pt x="1528928" y="50278"/>
                  <a:pt x="1496189" y="50278"/>
                </a:cubicBezTo>
                <a:cubicBezTo>
                  <a:pt x="1463450" y="50278"/>
                  <a:pt x="1458773" y="84187"/>
                  <a:pt x="1458773" y="84187"/>
                </a:cubicBezTo>
                <a:cubicBezTo>
                  <a:pt x="1458773" y="84187"/>
                  <a:pt x="1388618" y="95879"/>
                  <a:pt x="1394464" y="105233"/>
                </a:cubicBezTo>
                <a:cubicBezTo>
                  <a:pt x="1399141" y="116926"/>
                  <a:pt x="1457604" y="114587"/>
                  <a:pt x="1457604" y="114587"/>
                </a:cubicBezTo>
                <a:close/>
                <a:moveTo>
                  <a:pt x="1282215" y="90033"/>
                </a:moveTo>
                <a:cubicBezTo>
                  <a:pt x="1390956" y="65478"/>
                  <a:pt x="1390956" y="65478"/>
                  <a:pt x="1390956" y="65478"/>
                </a:cubicBezTo>
                <a:cubicBezTo>
                  <a:pt x="1355878" y="56124"/>
                  <a:pt x="1355878" y="56124"/>
                  <a:pt x="1355878" y="56124"/>
                </a:cubicBezTo>
                <a:cubicBezTo>
                  <a:pt x="1289231" y="71325"/>
                  <a:pt x="1289231" y="71325"/>
                  <a:pt x="1289231" y="71325"/>
                </a:cubicBezTo>
                <a:cubicBezTo>
                  <a:pt x="1222583" y="68986"/>
                  <a:pt x="1222583" y="68986"/>
                  <a:pt x="1222583" y="68986"/>
                </a:cubicBezTo>
                <a:cubicBezTo>
                  <a:pt x="1254153" y="81848"/>
                  <a:pt x="1254153" y="81848"/>
                  <a:pt x="1254153" y="81848"/>
                </a:cubicBezTo>
                <a:lnTo>
                  <a:pt x="1282215" y="90033"/>
                </a:lnTo>
                <a:close/>
                <a:moveTo>
                  <a:pt x="1348863" y="111079"/>
                </a:moveTo>
                <a:cubicBezTo>
                  <a:pt x="1375756" y="92371"/>
                  <a:pt x="1375756" y="92371"/>
                  <a:pt x="1375756" y="92371"/>
                </a:cubicBezTo>
                <a:cubicBezTo>
                  <a:pt x="1375756" y="92371"/>
                  <a:pt x="1307939" y="79510"/>
                  <a:pt x="1348863" y="111079"/>
                </a:cubicBezTo>
                <a:close/>
                <a:moveTo>
                  <a:pt x="205329" y="2247313"/>
                </a:moveTo>
                <a:cubicBezTo>
                  <a:pt x="190129" y="2249651"/>
                  <a:pt x="143358" y="2255498"/>
                  <a:pt x="143358" y="2255498"/>
                </a:cubicBezTo>
                <a:cubicBezTo>
                  <a:pt x="139851" y="2243805"/>
                  <a:pt x="139851" y="2243805"/>
                  <a:pt x="139851" y="2243805"/>
                </a:cubicBezTo>
                <a:cubicBezTo>
                  <a:pt x="124650" y="2246144"/>
                  <a:pt x="124650" y="2246144"/>
                  <a:pt x="124650" y="2246144"/>
                </a:cubicBezTo>
                <a:cubicBezTo>
                  <a:pt x="118804" y="2234451"/>
                  <a:pt x="118804" y="2234451"/>
                  <a:pt x="118804" y="2234451"/>
                </a:cubicBezTo>
                <a:cubicBezTo>
                  <a:pt x="109450" y="2234451"/>
                  <a:pt x="109450" y="2234451"/>
                  <a:pt x="109450" y="2234451"/>
                </a:cubicBezTo>
                <a:cubicBezTo>
                  <a:pt x="109450" y="2243805"/>
                  <a:pt x="94250" y="2260175"/>
                  <a:pt x="94250" y="2260175"/>
                </a:cubicBezTo>
                <a:cubicBezTo>
                  <a:pt x="94250" y="2260175"/>
                  <a:pt x="14740" y="2250821"/>
                  <a:pt x="3047" y="2263683"/>
                </a:cubicBezTo>
                <a:cubicBezTo>
                  <a:pt x="-8645" y="2276544"/>
                  <a:pt x="17079" y="2294083"/>
                  <a:pt x="17079" y="2294083"/>
                </a:cubicBezTo>
                <a:cubicBezTo>
                  <a:pt x="7725" y="2310453"/>
                  <a:pt x="7725" y="2310453"/>
                  <a:pt x="7725" y="2310453"/>
                </a:cubicBezTo>
                <a:cubicBezTo>
                  <a:pt x="7725" y="2308114"/>
                  <a:pt x="7725" y="2308114"/>
                  <a:pt x="7725" y="2308114"/>
                </a:cubicBezTo>
                <a:cubicBezTo>
                  <a:pt x="17079" y="2317468"/>
                  <a:pt x="17079" y="2317468"/>
                  <a:pt x="17079" y="2317468"/>
                </a:cubicBezTo>
                <a:cubicBezTo>
                  <a:pt x="17079" y="2317468"/>
                  <a:pt x="40464" y="2308114"/>
                  <a:pt x="58003" y="2311622"/>
                </a:cubicBezTo>
                <a:cubicBezTo>
                  <a:pt x="75542" y="2315130"/>
                  <a:pt x="90742" y="2324484"/>
                  <a:pt x="90742" y="2324484"/>
                </a:cubicBezTo>
                <a:cubicBezTo>
                  <a:pt x="90742" y="2324484"/>
                  <a:pt x="151543" y="2320976"/>
                  <a:pt x="166743" y="2322146"/>
                </a:cubicBezTo>
                <a:cubicBezTo>
                  <a:pt x="181944" y="2324484"/>
                  <a:pt x="211175" y="2324484"/>
                  <a:pt x="211175" y="2324484"/>
                </a:cubicBezTo>
                <a:cubicBezTo>
                  <a:pt x="211175" y="2324484"/>
                  <a:pt x="202991" y="2312791"/>
                  <a:pt x="219360" y="2315130"/>
                </a:cubicBezTo>
                <a:cubicBezTo>
                  <a:pt x="210006" y="2296422"/>
                  <a:pt x="210006" y="2296422"/>
                  <a:pt x="210006" y="2296422"/>
                </a:cubicBezTo>
                <a:cubicBezTo>
                  <a:pt x="210006" y="2296422"/>
                  <a:pt x="225206" y="2283560"/>
                  <a:pt x="227545" y="2274206"/>
                </a:cubicBezTo>
                <a:cubicBezTo>
                  <a:pt x="226376" y="2266021"/>
                  <a:pt x="220529" y="2246144"/>
                  <a:pt x="205329" y="2247313"/>
                </a:cubicBezTo>
                <a:close/>
                <a:moveTo>
                  <a:pt x="10366176" y="833681"/>
                </a:moveTo>
                <a:cubicBezTo>
                  <a:pt x="10389561" y="825496"/>
                  <a:pt x="10424639" y="821988"/>
                  <a:pt x="10474917" y="821988"/>
                </a:cubicBezTo>
                <a:cubicBezTo>
                  <a:pt x="10525195" y="821988"/>
                  <a:pt x="10533380" y="791587"/>
                  <a:pt x="10498303" y="788080"/>
                </a:cubicBezTo>
                <a:cubicBezTo>
                  <a:pt x="10463225" y="784572"/>
                  <a:pt x="10401254" y="762356"/>
                  <a:pt x="10377869" y="762356"/>
                </a:cubicBezTo>
                <a:cubicBezTo>
                  <a:pt x="10354483" y="762356"/>
                  <a:pt x="10299529" y="762356"/>
                  <a:pt x="10299529" y="803280"/>
                </a:cubicBezTo>
                <a:cubicBezTo>
                  <a:pt x="10299529" y="848881"/>
                  <a:pt x="10342791" y="841865"/>
                  <a:pt x="10366176" y="833681"/>
                </a:cubicBezTo>
                <a:close/>
                <a:moveTo>
                  <a:pt x="7036131" y="441979"/>
                </a:moveTo>
                <a:cubicBezTo>
                  <a:pt x="6965976" y="419763"/>
                  <a:pt x="6965976" y="419763"/>
                  <a:pt x="6965976" y="419763"/>
                </a:cubicBezTo>
                <a:cubicBezTo>
                  <a:pt x="6997546" y="460687"/>
                  <a:pt x="6997546" y="460687"/>
                  <a:pt x="6997546" y="460687"/>
                </a:cubicBezTo>
                <a:lnTo>
                  <a:pt x="7036131" y="441979"/>
                </a:lnTo>
                <a:close/>
                <a:moveTo>
                  <a:pt x="5602622" y="543705"/>
                </a:moveTo>
                <a:cubicBezTo>
                  <a:pt x="5664592" y="555397"/>
                  <a:pt x="5664592" y="555397"/>
                  <a:pt x="5664592" y="555397"/>
                </a:cubicBezTo>
                <a:cubicBezTo>
                  <a:pt x="5703178" y="558905"/>
                  <a:pt x="5742933" y="536689"/>
                  <a:pt x="5684470" y="524997"/>
                </a:cubicBezTo>
                <a:cubicBezTo>
                  <a:pt x="5626007" y="514473"/>
                  <a:pt x="5602622" y="543705"/>
                  <a:pt x="5602622" y="543705"/>
                </a:cubicBezTo>
                <a:close/>
                <a:moveTo>
                  <a:pt x="7296875" y="524997"/>
                </a:moveTo>
                <a:cubicBezTo>
                  <a:pt x="7316753" y="491088"/>
                  <a:pt x="7316753" y="491088"/>
                  <a:pt x="7316753" y="491088"/>
                </a:cubicBezTo>
                <a:cubicBezTo>
                  <a:pt x="7316753" y="491088"/>
                  <a:pt x="7367031" y="491088"/>
                  <a:pt x="7386908" y="491088"/>
                </a:cubicBezTo>
                <a:cubicBezTo>
                  <a:pt x="7406786" y="491088"/>
                  <a:pt x="7465249" y="487580"/>
                  <a:pt x="7465249" y="487580"/>
                </a:cubicBezTo>
                <a:cubicBezTo>
                  <a:pt x="7383401" y="450164"/>
                  <a:pt x="7383401" y="450164"/>
                  <a:pt x="7383401" y="450164"/>
                </a:cubicBezTo>
                <a:cubicBezTo>
                  <a:pt x="7398601" y="423271"/>
                  <a:pt x="7398601" y="423271"/>
                  <a:pt x="7398601" y="423271"/>
                </a:cubicBezTo>
                <a:cubicBezTo>
                  <a:pt x="7281675" y="401055"/>
                  <a:pt x="7281675" y="401055"/>
                  <a:pt x="7281675" y="401055"/>
                </a:cubicBezTo>
                <a:cubicBezTo>
                  <a:pt x="7301553" y="434964"/>
                  <a:pt x="7301553" y="434964"/>
                  <a:pt x="7301553" y="434964"/>
                </a:cubicBezTo>
                <a:cubicBezTo>
                  <a:pt x="7301553" y="434964"/>
                  <a:pt x="7064194" y="360131"/>
                  <a:pt x="7067701" y="416256"/>
                </a:cubicBezTo>
                <a:cubicBezTo>
                  <a:pt x="7071209" y="472380"/>
                  <a:pt x="7296875" y="524997"/>
                  <a:pt x="7296875" y="524997"/>
                </a:cubicBezTo>
                <a:close/>
                <a:moveTo>
                  <a:pt x="4647338" y="250221"/>
                </a:moveTo>
                <a:cubicBezTo>
                  <a:pt x="4854297" y="238529"/>
                  <a:pt x="4854297" y="238529"/>
                  <a:pt x="4854297" y="238529"/>
                </a:cubicBezTo>
                <a:cubicBezTo>
                  <a:pt x="4799342" y="208128"/>
                  <a:pt x="4799342" y="208128"/>
                  <a:pt x="4799342" y="208128"/>
                </a:cubicBezTo>
                <a:cubicBezTo>
                  <a:pt x="4799342" y="208128"/>
                  <a:pt x="4725679" y="170712"/>
                  <a:pt x="4705801" y="170712"/>
                </a:cubicBezTo>
                <a:cubicBezTo>
                  <a:pt x="4685924" y="170712"/>
                  <a:pt x="4650846" y="192927"/>
                  <a:pt x="4650846" y="192927"/>
                </a:cubicBezTo>
                <a:cubicBezTo>
                  <a:pt x="4650846" y="192927"/>
                  <a:pt x="4639153" y="140311"/>
                  <a:pt x="4595891" y="140311"/>
                </a:cubicBezTo>
                <a:cubicBezTo>
                  <a:pt x="4552629" y="140311"/>
                  <a:pt x="4529244" y="264252"/>
                  <a:pt x="4529244" y="264252"/>
                </a:cubicBezTo>
                <a:cubicBezTo>
                  <a:pt x="4560813" y="279453"/>
                  <a:pt x="4560813" y="279453"/>
                  <a:pt x="4560813" y="279453"/>
                </a:cubicBezTo>
                <a:cubicBezTo>
                  <a:pt x="4597060" y="272437"/>
                  <a:pt x="4647338" y="250221"/>
                  <a:pt x="4647338" y="250221"/>
                </a:cubicBezTo>
                <a:close/>
                <a:moveTo>
                  <a:pt x="4102465" y="152003"/>
                </a:moveTo>
                <a:cubicBezTo>
                  <a:pt x="4102465" y="167204"/>
                  <a:pt x="4231083" y="177727"/>
                  <a:pt x="4231083" y="177727"/>
                </a:cubicBezTo>
                <a:cubicBezTo>
                  <a:pt x="4297730" y="170712"/>
                  <a:pt x="4297730" y="170712"/>
                  <a:pt x="4297730" y="170712"/>
                </a:cubicBezTo>
                <a:cubicBezTo>
                  <a:pt x="4371394" y="197605"/>
                  <a:pt x="4371394" y="197605"/>
                  <a:pt x="4371394" y="197605"/>
                </a:cubicBezTo>
                <a:cubicBezTo>
                  <a:pt x="4453242" y="194097"/>
                  <a:pt x="4453242" y="194097"/>
                  <a:pt x="4453242" y="194097"/>
                </a:cubicBezTo>
                <a:cubicBezTo>
                  <a:pt x="4441549" y="160188"/>
                  <a:pt x="4406472" y="111079"/>
                  <a:pt x="4371394" y="114587"/>
                </a:cubicBezTo>
                <a:cubicBezTo>
                  <a:pt x="4336316" y="118095"/>
                  <a:pt x="4301238" y="140311"/>
                  <a:pt x="4301238" y="140311"/>
                </a:cubicBezTo>
                <a:cubicBezTo>
                  <a:pt x="4274345" y="109910"/>
                  <a:pt x="4274345" y="109910"/>
                  <a:pt x="4274345" y="109910"/>
                </a:cubicBezTo>
                <a:cubicBezTo>
                  <a:pt x="4274345" y="109910"/>
                  <a:pt x="4102465" y="136803"/>
                  <a:pt x="4102465" y="152003"/>
                </a:cubicBezTo>
                <a:close/>
                <a:moveTo>
                  <a:pt x="9863395" y="931898"/>
                </a:moveTo>
                <a:cubicBezTo>
                  <a:pt x="9878596" y="913190"/>
                  <a:pt x="9734777" y="894482"/>
                  <a:pt x="9734777" y="894482"/>
                </a:cubicBezTo>
                <a:cubicBezTo>
                  <a:pt x="9734777" y="909682"/>
                  <a:pt x="9848196" y="950606"/>
                  <a:pt x="9863395" y="931898"/>
                </a:cubicBezTo>
                <a:close/>
                <a:moveTo>
                  <a:pt x="7963352" y="514473"/>
                </a:moveTo>
                <a:cubicBezTo>
                  <a:pt x="8018308" y="487580"/>
                  <a:pt x="7831227" y="487580"/>
                  <a:pt x="7831227" y="487580"/>
                </a:cubicBezTo>
                <a:cubicBezTo>
                  <a:pt x="7831227" y="487580"/>
                  <a:pt x="7792641" y="453672"/>
                  <a:pt x="7776271" y="453672"/>
                </a:cubicBezTo>
                <a:cubicBezTo>
                  <a:pt x="7761071" y="453672"/>
                  <a:pt x="7714301" y="460687"/>
                  <a:pt x="7714301" y="460687"/>
                </a:cubicBezTo>
                <a:cubicBezTo>
                  <a:pt x="7667530" y="457180"/>
                  <a:pt x="7667530" y="457180"/>
                  <a:pt x="7667530" y="457180"/>
                </a:cubicBezTo>
                <a:cubicBezTo>
                  <a:pt x="7714301" y="487580"/>
                  <a:pt x="7714301" y="487580"/>
                  <a:pt x="7714301" y="487580"/>
                </a:cubicBezTo>
                <a:cubicBezTo>
                  <a:pt x="7714301" y="487580"/>
                  <a:pt x="7908398" y="540197"/>
                  <a:pt x="7963352" y="514473"/>
                </a:cubicBezTo>
                <a:close/>
                <a:moveTo>
                  <a:pt x="3982030" y="122772"/>
                </a:moveTo>
                <a:cubicBezTo>
                  <a:pt x="3982030" y="122772"/>
                  <a:pt x="4090772" y="129788"/>
                  <a:pt x="4114157" y="122772"/>
                </a:cubicBezTo>
                <a:cubicBezTo>
                  <a:pt x="4137542" y="115756"/>
                  <a:pt x="4219390" y="122772"/>
                  <a:pt x="4204190" y="92371"/>
                </a:cubicBezTo>
                <a:cubicBezTo>
                  <a:pt x="4188989" y="61971"/>
                  <a:pt x="4044002" y="21047"/>
                  <a:pt x="4044002" y="21047"/>
                </a:cubicBezTo>
                <a:cubicBezTo>
                  <a:pt x="4044002" y="21047"/>
                  <a:pt x="3935260" y="2339"/>
                  <a:pt x="3930584" y="39755"/>
                </a:cubicBezTo>
                <a:cubicBezTo>
                  <a:pt x="3927076" y="77171"/>
                  <a:pt x="3982030" y="122772"/>
                  <a:pt x="3982030" y="122772"/>
                </a:cubicBezTo>
                <a:close/>
                <a:moveTo>
                  <a:pt x="7425494" y="543705"/>
                </a:moveTo>
                <a:cubicBezTo>
                  <a:pt x="7375216" y="592814"/>
                  <a:pt x="7483957" y="589306"/>
                  <a:pt x="7499158" y="569428"/>
                </a:cubicBezTo>
                <a:cubicBezTo>
                  <a:pt x="7514358" y="551890"/>
                  <a:pt x="7438356" y="530843"/>
                  <a:pt x="7425494" y="543705"/>
                </a:cubicBezTo>
                <a:close/>
                <a:moveTo>
                  <a:pt x="7502665" y="475888"/>
                </a:moveTo>
                <a:cubicBezTo>
                  <a:pt x="7576328" y="482903"/>
                  <a:pt x="7576328" y="482903"/>
                  <a:pt x="7576328" y="482903"/>
                </a:cubicBezTo>
                <a:cubicBezTo>
                  <a:pt x="7596206" y="464195"/>
                  <a:pt x="7591528" y="441979"/>
                  <a:pt x="7556451" y="441979"/>
                </a:cubicBezTo>
                <a:cubicBezTo>
                  <a:pt x="7521373" y="441979"/>
                  <a:pt x="7404447" y="415086"/>
                  <a:pt x="7419647" y="438472"/>
                </a:cubicBezTo>
                <a:cubicBezTo>
                  <a:pt x="7437186" y="460687"/>
                  <a:pt x="7502665" y="475888"/>
                  <a:pt x="7502665" y="475888"/>
                </a:cubicBezTo>
                <a:close/>
                <a:moveTo>
                  <a:pt x="7499158" y="623214"/>
                </a:moveTo>
                <a:cubicBezTo>
                  <a:pt x="7592698" y="611522"/>
                  <a:pt x="7592698" y="611522"/>
                  <a:pt x="7592698" y="611522"/>
                </a:cubicBezTo>
                <a:cubicBezTo>
                  <a:pt x="7733009" y="630230"/>
                  <a:pt x="7733009" y="630230"/>
                  <a:pt x="7733009" y="630230"/>
                </a:cubicBezTo>
                <a:cubicBezTo>
                  <a:pt x="7733009" y="630230"/>
                  <a:pt x="7689746" y="584629"/>
                  <a:pt x="7659345" y="577613"/>
                </a:cubicBezTo>
                <a:cubicBezTo>
                  <a:pt x="7627776" y="569428"/>
                  <a:pt x="7519034" y="584629"/>
                  <a:pt x="7519034" y="584629"/>
                </a:cubicBezTo>
                <a:lnTo>
                  <a:pt x="7499158" y="623214"/>
                </a:lnTo>
                <a:close/>
                <a:moveTo>
                  <a:pt x="1998970" y="657123"/>
                </a:moveTo>
                <a:cubicBezTo>
                  <a:pt x="1940507" y="666477"/>
                  <a:pt x="1940507" y="666477"/>
                  <a:pt x="1940507" y="666477"/>
                </a:cubicBezTo>
                <a:cubicBezTo>
                  <a:pt x="1958046" y="688693"/>
                  <a:pt x="1958046" y="688693"/>
                  <a:pt x="1958046" y="688693"/>
                </a:cubicBezTo>
                <a:cubicBezTo>
                  <a:pt x="1995462" y="672323"/>
                  <a:pt x="1995462" y="672323"/>
                  <a:pt x="1995462" y="672323"/>
                </a:cubicBezTo>
                <a:cubicBezTo>
                  <a:pt x="1975585" y="702724"/>
                  <a:pt x="1975585" y="702724"/>
                  <a:pt x="1975585" y="702724"/>
                </a:cubicBezTo>
                <a:cubicBezTo>
                  <a:pt x="1975585" y="702724"/>
                  <a:pt x="1920630" y="714416"/>
                  <a:pt x="1925307" y="734294"/>
                </a:cubicBezTo>
                <a:cubicBezTo>
                  <a:pt x="1928815" y="755340"/>
                  <a:pt x="1981431" y="762356"/>
                  <a:pt x="2004816" y="762356"/>
                </a:cubicBezTo>
                <a:cubicBezTo>
                  <a:pt x="2030540" y="762356"/>
                  <a:pt x="2063279" y="768202"/>
                  <a:pt x="2084326" y="778725"/>
                </a:cubicBezTo>
                <a:cubicBezTo>
                  <a:pt x="2104203" y="790418"/>
                  <a:pt x="2101865" y="821988"/>
                  <a:pt x="2107711" y="824327"/>
                </a:cubicBezTo>
                <a:cubicBezTo>
                  <a:pt x="2113557" y="827834"/>
                  <a:pt x="2209436" y="840696"/>
                  <a:pt x="2209436" y="840696"/>
                </a:cubicBezTo>
                <a:cubicBezTo>
                  <a:pt x="2353255" y="833681"/>
                  <a:pt x="2353255" y="833681"/>
                  <a:pt x="2353255" y="833681"/>
                </a:cubicBezTo>
                <a:cubicBezTo>
                  <a:pt x="2353255" y="833681"/>
                  <a:pt x="2236329" y="821988"/>
                  <a:pt x="2204759" y="772879"/>
                </a:cubicBezTo>
                <a:cubicBezTo>
                  <a:pt x="2173190" y="723770"/>
                  <a:pt x="2142789" y="723770"/>
                  <a:pt x="2173190" y="678169"/>
                </a:cubicBezTo>
                <a:cubicBezTo>
                  <a:pt x="2204759" y="632568"/>
                  <a:pt x="2167343" y="629061"/>
                  <a:pt x="2167343" y="629061"/>
                </a:cubicBezTo>
                <a:cubicBezTo>
                  <a:pt x="2219960" y="622045"/>
                  <a:pt x="2219960" y="622045"/>
                  <a:pt x="2219960" y="622045"/>
                </a:cubicBezTo>
                <a:cubicBezTo>
                  <a:pt x="2198913" y="599829"/>
                  <a:pt x="2198913" y="599829"/>
                  <a:pt x="2198913" y="599829"/>
                </a:cubicBezTo>
                <a:cubicBezTo>
                  <a:pt x="2243345" y="605675"/>
                  <a:pt x="2243345" y="605675"/>
                  <a:pt x="2243345" y="605675"/>
                </a:cubicBezTo>
                <a:cubicBezTo>
                  <a:pt x="2217621" y="590475"/>
                  <a:pt x="2217621" y="590475"/>
                  <a:pt x="2217621" y="590475"/>
                </a:cubicBezTo>
                <a:cubicBezTo>
                  <a:pt x="2249192" y="593983"/>
                  <a:pt x="2249192" y="593983"/>
                  <a:pt x="2249192" y="593983"/>
                </a:cubicBezTo>
                <a:cubicBezTo>
                  <a:pt x="2257376" y="575275"/>
                  <a:pt x="2257376" y="575275"/>
                  <a:pt x="2257376" y="575275"/>
                </a:cubicBezTo>
                <a:cubicBezTo>
                  <a:pt x="2230483" y="562413"/>
                  <a:pt x="2230483" y="562413"/>
                  <a:pt x="2230483" y="562413"/>
                </a:cubicBezTo>
                <a:cubicBezTo>
                  <a:pt x="2230483" y="562413"/>
                  <a:pt x="2283100" y="569428"/>
                  <a:pt x="2291285" y="562413"/>
                </a:cubicBezTo>
                <a:cubicBezTo>
                  <a:pt x="2299469" y="555397"/>
                  <a:pt x="2270238" y="535520"/>
                  <a:pt x="2270238" y="535520"/>
                </a:cubicBezTo>
                <a:cubicBezTo>
                  <a:pt x="2313501" y="539028"/>
                  <a:pt x="2313501" y="539028"/>
                  <a:pt x="2313501" y="539028"/>
                </a:cubicBezTo>
                <a:cubicBezTo>
                  <a:pt x="2309992" y="502781"/>
                  <a:pt x="2309992" y="502781"/>
                  <a:pt x="2309992" y="502781"/>
                </a:cubicBezTo>
                <a:cubicBezTo>
                  <a:pt x="2309992" y="502781"/>
                  <a:pt x="2336886" y="523827"/>
                  <a:pt x="2371964" y="508627"/>
                </a:cubicBezTo>
                <a:cubicBezTo>
                  <a:pt x="2409379" y="495765"/>
                  <a:pt x="2432764" y="468872"/>
                  <a:pt x="2432764" y="468872"/>
                </a:cubicBezTo>
                <a:cubicBezTo>
                  <a:pt x="2432764" y="468872"/>
                  <a:pt x="2715725" y="429118"/>
                  <a:pt x="2755480" y="412748"/>
                </a:cubicBezTo>
                <a:cubicBezTo>
                  <a:pt x="2798743" y="394040"/>
                  <a:pt x="2839667" y="365978"/>
                  <a:pt x="2775357" y="344931"/>
                </a:cubicBezTo>
                <a:cubicBezTo>
                  <a:pt x="2711048" y="322715"/>
                  <a:pt x="2644400" y="351947"/>
                  <a:pt x="2615169" y="363639"/>
                </a:cubicBezTo>
                <a:cubicBezTo>
                  <a:pt x="2588276" y="375332"/>
                  <a:pt x="2501751" y="403394"/>
                  <a:pt x="2463165" y="397548"/>
                </a:cubicBezTo>
                <a:cubicBezTo>
                  <a:pt x="2422241" y="394040"/>
                  <a:pt x="2361440" y="385855"/>
                  <a:pt x="2361440" y="385855"/>
                </a:cubicBezTo>
                <a:cubicBezTo>
                  <a:pt x="2340393" y="417425"/>
                  <a:pt x="2340393" y="417425"/>
                  <a:pt x="2340393" y="417425"/>
                </a:cubicBezTo>
                <a:cubicBezTo>
                  <a:pt x="2307654" y="401055"/>
                  <a:pt x="2307654" y="401055"/>
                  <a:pt x="2307654" y="401055"/>
                </a:cubicBezTo>
                <a:cubicBezTo>
                  <a:pt x="2239837" y="427948"/>
                  <a:pt x="2239837" y="427948"/>
                  <a:pt x="2239837" y="427948"/>
                </a:cubicBezTo>
                <a:cubicBezTo>
                  <a:pt x="2202421" y="425610"/>
                  <a:pt x="2202421" y="425610"/>
                  <a:pt x="2202421" y="425610"/>
                </a:cubicBezTo>
                <a:cubicBezTo>
                  <a:pt x="2165005" y="453672"/>
                  <a:pt x="2165005" y="453672"/>
                  <a:pt x="2165005" y="453672"/>
                </a:cubicBezTo>
                <a:cubicBezTo>
                  <a:pt x="2191898" y="463026"/>
                  <a:pt x="2191898" y="463026"/>
                  <a:pt x="2191898" y="463026"/>
                </a:cubicBezTo>
                <a:cubicBezTo>
                  <a:pt x="2127588" y="465364"/>
                  <a:pt x="2127588" y="465364"/>
                  <a:pt x="2127588" y="465364"/>
                </a:cubicBezTo>
                <a:cubicBezTo>
                  <a:pt x="2090172" y="477057"/>
                  <a:pt x="2090172" y="477057"/>
                  <a:pt x="2090172" y="477057"/>
                </a:cubicBezTo>
                <a:cubicBezTo>
                  <a:pt x="2092511" y="493427"/>
                  <a:pt x="2092511" y="493427"/>
                  <a:pt x="2092511" y="493427"/>
                </a:cubicBezTo>
                <a:cubicBezTo>
                  <a:pt x="2125250" y="477057"/>
                  <a:pt x="2125250" y="477057"/>
                  <a:pt x="2125250" y="477057"/>
                </a:cubicBezTo>
                <a:cubicBezTo>
                  <a:pt x="2127588" y="493427"/>
                  <a:pt x="2127588" y="493427"/>
                  <a:pt x="2127588" y="493427"/>
                </a:cubicBezTo>
                <a:cubicBezTo>
                  <a:pt x="2165005" y="496934"/>
                  <a:pt x="2165005" y="496934"/>
                  <a:pt x="2165005" y="496934"/>
                </a:cubicBezTo>
                <a:cubicBezTo>
                  <a:pt x="2153312" y="512135"/>
                  <a:pt x="2153312" y="512135"/>
                  <a:pt x="2153312" y="512135"/>
                </a:cubicBezTo>
                <a:cubicBezTo>
                  <a:pt x="2103034" y="512135"/>
                  <a:pt x="2103034" y="512135"/>
                  <a:pt x="2103034" y="512135"/>
                </a:cubicBezTo>
                <a:cubicBezTo>
                  <a:pt x="2094849" y="528504"/>
                  <a:pt x="2094849" y="528504"/>
                  <a:pt x="2094849" y="528504"/>
                </a:cubicBezTo>
                <a:cubicBezTo>
                  <a:pt x="2129927" y="534351"/>
                  <a:pt x="2129927" y="534351"/>
                  <a:pt x="2129927" y="534351"/>
                </a:cubicBezTo>
                <a:cubicBezTo>
                  <a:pt x="2069126" y="537858"/>
                  <a:pt x="2069126" y="537858"/>
                  <a:pt x="2069126" y="537858"/>
                </a:cubicBezTo>
                <a:cubicBezTo>
                  <a:pt x="2112388" y="549551"/>
                  <a:pt x="2112388" y="549551"/>
                  <a:pt x="2112388" y="549551"/>
                </a:cubicBezTo>
                <a:cubicBezTo>
                  <a:pt x="2056264" y="553059"/>
                  <a:pt x="2056264" y="553059"/>
                  <a:pt x="2056264" y="553059"/>
                </a:cubicBezTo>
                <a:cubicBezTo>
                  <a:pt x="2052756" y="579952"/>
                  <a:pt x="2052756" y="579952"/>
                  <a:pt x="2052756" y="579952"/>
                </a:cubicBezTo>
                <a:cubicBezTo>
                  <a:pt x="2014170" y="592814"/>
                  <a:pt x="2014170" y="592814"/>
                  <a:pt x="2014170" y="592814"/>
                </a:cubicBezTo>
                <a:cubicBezTo>
                  <a:pt x="2028202" y="611522"/>
                  <a:pt x="2028202" y="611522"/>
                  <a:pt x="2028202" y="611522"/>
                </a:cubicBezTo>
                <a:cubicBezTo>
                  <a:pt x="2080818" y="589306"/>
                  <a:pt x="2080818" y="589306"/>
                  <a:pt x="2080818" y="589306"/>
                </a:cubicBezTo>
                <a:cubicBezTo>
                  <a:pt x="2059772" y="623214"/>
                  <a:pt x="2059772" y="623214"/>
                  <a:pt x="2059772" y="623214"/>
                </a:cubicBezTo>
                <a:cubicBezTo>
                  <a:pt x="2059772" y="623214"/>
                  <a:pt x="2018848" y="613860"/>
                  <a:pt x="2003647" y="626722"/>
                </a:cubicBezTo>
                <a:cubicBezTo>
                  <a:pt x="1987278" y="641922"/>
                  <a:pt x="1998970" y="657123"/>
                  <a:pt x="1998970" y="657123"/>
                </a:cubicBezTo>
                <a:close/>
                <a:moveTo>
                  <a:pt x="2156820" y="43263"/>
                </a:moveTo>
                <a:cubicBezTo>
                  <a:pt x="2074972" y="43263"/>
                  <a:pt x="2074972" y="43263"/>
                  <a:pt x="2074972" y="43263"/>
                </a:cubicBezTo>
                <a:cubicBezTo>
                  <a:pt x="2142789" y="58463"/>
                  <a:pt x="2142789" y="58463"/>
                  <a:pt x="2142789" y="58463"/>
                </a:cubicBezTo>
                <a:lnTo>
                  <a:pt x="2156820" y="43263"/>
                </a:lnTo>
                <a:close/>
                <a:moveTo>
                  <a:pt x="2036386" y="73663"/>
                </a:moveTo>
                <a:cubicBezTo>
                  <a:pt x="2062110" y="90033"/>
                  <a:pt x="2065618" y="98218"/>
                  <a:pt x="2065618" y="98218"/>
                </a:cubicBezTo>
                <a:cubicBezTo>
                  <a:pt x="2098357" y="83017"/>
                  <a:pt x="2098357" y="83017"/>
                  <a:pt x="2098357" y="83017"/>
                </a:cubicBezTo>
                <a:cubicBezTo>
                  <a:pt x="2098357" y="83017"/>
                  <a:pt x="2084326" y="92371"/>
                  <a:pt x="2112388" y="92371"/>
                </a:cubicBezTo>
                <a:cubicBezTo>
                  <a:pt x="2139281" y="92371"/>
                  <a:pt x="2180205" y="71325"/>
                  <a:pt x="2180205" y="71325"/>
                </a:cubicBezTo>
                <a:cubicBezTo>
                  <a:pt x="2110050" y="59632"/>
                  <a:pt x="2110050" y="59632"/>
                  <a:pt x="2110050" y="59632"/>
                </a:cubicBezTo>
                <a:cubicBezTo>
                  <a:pt x="2090172" y="71325"/>
                  <a:pt x="2090172" y="71325"/>
                  <a:pt x="2090172" y="71325"/>
                </a:cubicBezTo>
                <a:cubicBezTo>
                  <a:pt x="2090172" y="71325"/>
                  <a:pt x="2063279" y="59632"/>
                  <a:pt x="2055094" y="64309"/>
                </a:cubicBezTo>
                <a:cubicBezTo>
                  <a:pt x="2048079" y="65478"/>
                  <a:pt x="2036386" y="73663"/>
                  <a:pt x="2036386" y="73663"/>
                </a:cubicBezTo>
                <a:close/>
                <a:moveTo>
                  <a:pt x="2022355" y="128618"/>
                </a:moveTo>
                <a:cubicBezTo>
                  <a:pt x="2112388" y="125111"/>
                  <a:pt x="2112388" y="125111"/>
                  <a:pt x="2112388" y="125111"/>
                </a:cubicBezTo>
                <a:cubicBezTo>
                  <a:pt x="2083157" y="106402"/>
                  <a:pt x="2083157" y="106402"/>
                  <a:pt x="2083157" y="106402"/>
                </a:cubicBezTo>
                <a:lnTo>
                  <a:pt x="2022355" y="128618"/>
                </a:lnTo>
                <a:close/>
                <a:moveTo>
                  <a:pt x="4028801" y="156681"/>
                </a:moveTo>
                <a:cubicBezTo>
                  <a:pt x="4048678" y="137972"/>
                  <a:pt x="4048678" y="137972"/>
                  <a:pt x="4048678" y="137972"/>
                </a:cubicBezTo>
                <a:cubicBezTo>
                  <a:pt x="3931753" y="137972"/>
                  <a:pt x="3931753" y="137972"/>
                  <a:pt x="3931753" y="137972"/>
                </a:cubicBezTo>
                <a:lnTo>
                  <a:pt x="4028801" y="156681"/>
                </a:lnTo>
                <a:close/>
                <a:moveTo>
                  <a:pt x="2450303" y="875774"/>
                </a:moveTo>
                <a:cubicBezTo>
                  <a:pt x="2440949" y="890974"/>
                  <a:pt x="2567229" y="955283"/>
                  <a:pt x="2578922" y="924883"/>
                </a:cubicBezTo>
                <a:cubicBezTo>
                  <a:pt x="2590614" y="894482"/>
                  <a:pt x="2461996" y="855896"/>
                  <a:pt x="2450303" y="875774"/>
                </a:cubicBezTo>
                <a:close/>
                <a:moveTo>
                  <a:pt x="2057433" y="37416"/>
                </a:moveTo>
                <a:cubicBezTo>
                  <a:pt x="2002478" y="31570"/>
                  <a:pt x="2002478" y="31570"/>
                  <a:pt x="2002478" y="31570"/>
                </a:cubicBezTo>
                <a:cubicBezTo>
                  <a:pt x="2016509" y="46770"/>
                  <a:pt x="2016509" y="46770"/>
                  <a:pt x="2016509" y="46770"/>
                </a:cubicBezTo>
                <a:lnTo>
                  <a:pt x="2057433" y="37416"/>
                </a:lnTo>
                <a:close/>
                <a:moveTo>
                  <a:pt x="3085211" y="641922"/>
                </a:moveTo>
                <a:cubicBezTo>
                  <a:pt x="3149520" y="626722"/>
                  <a:pt x="3128473" y="608014"/>
                  <a:pt x="3112103" y="600998"/>
                </a:cubicBezTo>
                <a:cubicBezTo>
                  <a:pt x="3096903" y="593983"/>
                  <a:pt x="3038440" y="600998"/>
                  <a:pt x="3038440" y="600998"/>
                </a:cubicBezTo>
                <a:cubicBezTo>
                  <a:pt x="3038440" y="600998"/>
                  <a:pt x="3050133" y="648938"/>
                  <a:pt x="3085211" y="641922"/>
                </a:cubicBezTo>
                <a:close/>
                <a:moveTo>
                  <a:pt x="2253868" y="73663"/>
                </a:moveTo>
                <a:cubicBezTo>
                  <a:pt x="2263222" y="73663"/>
                  <a:pt x="2279592" y="64309"/>
                  <a:pt x="2279592" y="64309"/>
                </a:cubicBezTo>
                <a:cubicBezTo>
                  <a:pt x="2279592" y="64309"/>
                  <a:pt x="2332209" y="79510"/>
                  <a:pt x="2346240" y="66648"/>
                </a:cubicBezTo>
                <a:cubicBezTo>
                  <a:pt x="2360271" y="53786"/>
                  <a:pt x="2348578" y="32739"/>
                  <a:pt x="2305316" y="32739"/>
                </a:cubicBezTo>
                <a:cubicBezTo>
                  <a:pt x="2260884" y="32739"/>
                  <a:pt x="2219960" y="64309"/>
                  <a:pt x="2219960" y="64309"/>
                </a:cubicBezTo>
                <a:cubicBezTo>
                  <a:pt x="2226975" y="73663"/>
                  <a:pt x="2245683" y="73663"/>
                  <a:pt x="2253868" y="73663"/>
                </a:cubicBezTo>
                <a:close/>
                <a:moveTo>
                  <a:pt x="2205929" y="24554"/>
                </a:moveTo>
                <a:cubicBezTo>
                  <a:pt x="2225806" y="21047"/>
                  <a:pt x="2252699" y="2339"/>
                  <a:pt x="2238668" y="2339"/>
                </a:cubicBezTo>
                <a:cubicBezTo>
                  <a:pt x="2224637" y="2339"/>
                  <a:pt x="2131096" y="2339"/>
                  <a:pt x="2131096" y="2339"/>
                </a:cubicBezTo>
                <a:cubicBezTo>
                  <a:pt x="2125250" y="18708"/>
                  <a:pt x="2125250" y="18708"/>
                  <a:pt x="2125250" y="18708"/>
                </a:cubicBezTo>
                <a:cubicBezTo>
                  <a:pt x="2177866" y="12862"/>
                  <a:pt x="2177866" y="12862"/>
                  <a:pt x="2177866" y="12862"/>
                </a:cubicBezTo>
                <a:cubicBezTo>
                  <a:pt x="2177866" y="12862"/>
                  <a:pt x="2186051" y="26893"/>
                  <a:pt x="2205929" y="24554"/>
                </a:cubicBezTo>
                <a:close/>
                <a:moveTo>
                  <a:pt x="3678024" y="651276"/>
                </a:moveTo>
                <a:cubicBezTo>
                  <a:pt x="3628915" y="619706"/>
                  <a:pt x="3642946" y="662969"/>
                  <a:pt x="3642946" y="662969"/>
                </a:cubicBezTo>
                <a:cubicBezTo>
                  <a:pt x="3690886" y="681677"/>
                  <a:pt x="3727132" y="682846"/>
                  <a:pt x="3678024" y="651276"/>
                </a:cubicBezTo>
                <a:close/>
                <a:moveTo>
                  <a:pt x="3623069" y="685185"/>
                </a:moveTo>
                <a:cubicBezTo>
                  <a:pt x="3582145" y="675831"/>
                  <a:pt x="3582145" y="675831"/>
                  <a:pt x="3582145" y="675831"/>
                </a:cubicBezTo>
                <a:cubicBezTo>
                  <a:pt x="3549405" y="702724"/>
                  <a:pt x="3549405" y="702724"/>
                  <a:pt x="3549405" y="702724"/>
                </a:cubicBezTo>
                <a:cubicBezTo>
                  <a:pt x="3599684" y="715586"/>
                  <a:pt x="3599684" y="715586"/>
                  <a:pt x="3599684" y="715586"/>
                </a:cubicBezTo>
                <a:lnTo>
                  <a:pt x="3623069" y="685185"/>
                </a:lnTo>
                <a:close/>
              </a:path>
            </a:pathLst>
          </a:custGeom>
          <a:solidFill>
            <a:srgbClr val="355AE4"/>
          </a:solidFill>
          <a:ln w="11691" cap="flat">
            <a:solidFill>
              <a:srgbClr val="FFFFFF"/>
            </a:solidFill>
            <a:prstDash val="sysDash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5" name="Полилиния: фигура 974">
            <a:extLst>
              <a:ext uri="{FF2B5EF4-FFF2-40B4-BE49-F238E27FC236}">
                <a16:creationId xmlns:a16="http://schemas.microsoft.com/office/drawing/2014/main" id="{4A8C6212-7E98-425F-80DD-AD7444EC077B}"/>
              </a:ext>
            </a:extLst>
          </p:cNvPr>
          <p:cNvSpPr/>
          <p:nvPr/>
        </p:nvSpPr>
        <p:spPr>
          <a:xfrm>
            <a:off x="5149359" y="3385052"/>
            <a:ext cx="893312" cy="1241877"/>
          </a:xfrm>
          <a:custGeom>
            <a:avLst/>
            <a:gdLst>
              <a:gd name="connsiteX0" fmla="*/ 389363 w 893312"/>
              <a:gd name="connsiteY0" fmla="*/ 1124826 h 1241877"/>
              <a:gd name="connsiteX1" fmla="*/ 387024 w 893312"/>
              <a:gd name="connsiteY1" fmla="*/ 1158734 h 1241877"/>
              <a:gd name="connsiteX2" fmla="*/ 419763 w 893312"/>
              <a:gd name="connsiteY2" fmla="*/ 1100271 h 1241877"/>
              <a:gd name="connsiteX3" fmla="*/ 446656 w 893312"/>
              <a:gd name="connsiteY3" fmla="*/ 1073378 h 1241877"/>
              <a:gd name="connsiteX4" fmla="*/ 438472 w 893312"/>
              <a:gd name="connsiteY4" fmla="*/ 1048824 h 1241877"/>
              <a:gd name="connsiteX5" fmla="*/ 389363 w 893312"/>
              <a:gd name="connsiteY5" fmla="*/ 1124826 h 1241877"/>
              <a:gd name="connsiteX6" fmla="*/ 509796 w 893312"/>
              <a:gd name="connsiteY6" fmla="*/ 1034793 h 1241877"/>
              <a:gd name="connsiteX7" fmla="*/ 527335 w 893312"/>
              <a:gd name="connsiteY7" fmla="*/ 1099102 h 1241877"/>
              <a:gd name="connsiteX8" fmla="*/ 542535 w 893312"/>
              <a:gd name="connsiteY8" fmla="*/ 1067532 h 1241877"/>
              <a:gd name="connsiteX9" fmla="*/ 563582 w 893312"/>
              <a:gd name="connsiteY9" fmla="*/ 1055840 h 1241877"/>
              <a:gd name="connsiteX10" fmla="*/ 563582 w 893312"/>
              <a:gd name="connsiteY10" fmla="*/ 1024270 h 1241877"/>
              <a:gd name="connsiteX11" fmla="*/ 586967 w 893312"/>
              <a:gd name="connsiteY11" fmla="*/ 1002054 h 1241877"/>
              <a:gd name="connsiteX12" fmla="*/ 509796 w 893312"/>
              <a:gd name="connsiteY12" fmla="*/ 1034793 h 1241877"/>
              <a:gd name="connsiteX13" fmla="*/ 876943 w 893312"/>
              <a:gd name="connsiteY13" fmla="*/ 257237 h 1241877"/>
              <a:gd name="connsiteX14" fmla="*/ 844204 w 893312"/>
              <a:gd name="connsiteY14" fmla="*/ 223328 h 1241877"/>
              <a:gd name="connsiteX15" fmla="*/ 865251 w 893312"/>
              <a:gd name="connsiteY15" fmla="*/ 180066 h 1241877"/>
              <a:gd name="connsiteX16" fmla="*/ 832511 w 893312"/>
              <a:gd name="connsiteY16" fmla="*/ 161358 h 1241877"/>
              <a:gd name="connsiteX17" fmla="*/ 840696 w 893312"/>
              <a:gd name="connsiteY17" fmla="*/ 136803 h 1241877"/>
              <a:gd name="connsiteX18" fmla="*/ 825496 w 893312"/>
              <a:gd name="connsiteY18" fmla="*/ 127449 h 1241877"/>
              <a:gd name="connsiteX19" fmla="*/ 837188 w 893312"/>
              <a:gd name="connsiteY19" fmla="*/ 91202 h 1241877"/>
              <a:gd name="connsiteX20" fmla="*/ 804449 w 893312"/>
              <a:gd name="connsiteY20" fmla="*/ 72494 h 1241877"/>
              <a:gd name="connsiteX21" fmla="*/ 761187 w 893312"/>
              <a:gd name="connsiteY21" fmla="*/ 50278 h 1241877"/>
              <a:gd name="connsiteX22" fmla="*/ 717924 w 893312"/>
              <a:gd name="connsiteY22" fmla="*/ 47940 h 1241877"/>
              <a:gd name="connsiteX23" fmla="*/ 702724 w 893312"/>
              <a:gd name="connsiteY23" fmla="*/ 32739 h 1241877"/>
              <a:gd name="connsiteX24" fmla="*/ 658292 w 893312"/>
              <a:gd name="connsiteY24" fmla="*/ 17539 h 1241877"/>
              <a:gd name="connsiteX25" fmla="*/ 631399 w 893312"/>
              <a:gd name="connsiteY25" fmla="*/ 2339 h 1241877"/>
              <a:gd name="connsiteX26" fmla="*/ 592814 w 893312"/>
              <a:gd name="connsiteY26" fmla="*/ 0 h 1241877"/>
              <a:gd name="connsiteX27" fmla="*/ 595152 w 893312"/>
              <a:gd name="connsiteY27" fmla="*/ 26893 h 1241877"/>
              <a:gd name="connsiteX28" fmla="*/ 581121 w 893312"/>
              <a:gd name="connsiteY28" fmla="*/ 30401 h 1241877"/>
              <a:gd name="connsiteX29" fmla="*/ 590475 w 893312"/>
              <a:gd name="connsiteY29" fmla="*/ 54955 h 1241877"/>
              <a:gd name="connsiteX30" fmla="*/ 553059 w 893312"/>
              <a:gd name="connsiteY30" fmla="*/ 47940 h 1241877"/>
              <a:gd name="connsiteX31" fmla="*/ 535520 w 893312"/>
              <a:gd name="connsiteY31" fmla="*/ 47940 h 1241877"/>
              <a:gd name="connsiteX32" fmla="*/ 509796 w 893312"/>
              <a:gd name="connsiteY32" fmla="*/ 40924 h 1241877"/>
              <a:gd name="connsiteX33" fmla="*/ 472380 w 893312"/>
              <a:gd name="connsiteY33" fmla="*/ 47940 h 1241877"/>
              <a:gd name="connsiteX34" fmla="*/ 457180 w 893312"/>
              <a:gd name="connsiteY34" fmla="*/ 35078 h 1241877"/>
              <a:gd name="connsiteX35" fmla="*/ 454841 w 893312"/>
              <a:gd name="connsiteY35" fmla="*/ 76002 h 1241877"/>
              <a:gd name="connsiteX36" fmla="*/ 419763 w 893312"/>
              <a:gd name="connsiteY36" fmla="*/ 85356 h 1241877"/>
              <a:gd name="connsiteX37" fmla="*/ 369485 w 893312"/>
              <a:gd name="connsiteY37" fmla="*/ 92371 h 1241877"/>
              <a:gd name="connsiteX38" fmla="*/ 351947 w 893312"/>
              <a:gd name="connsiteY38" fmla="*/ 111079 h 1241877"/>
              <a:gd name="connsiteX39" fmla="*/ 320376 w 893312"/>
              <a:gd name="connsiteY39" fmla="*/ 133295 h 1241877"/>
              <a:gd name="connsiteX40" fmla="*/ 343762 w 893312"/>
              <a:gd name="connsiteY40" fmla="*/ 155511 h 1241877"/>
              <a:gd name="connsiteX41" fmla="*/ 334408 w 893312"/>
              <a:gd name="connsiteY41" fmla="*/ 174219 h 1241877"/>
              <a:gd name="connsiteX42" fmla="*/ 313361 w 893312"/>
              <a:gd name="connsiteY42" fmla="*/ 185912 h 1241877"/>
              <a:gd name="connsiteX43" fmla="*/ 298161 w 893312"/>
              <a:gd name="connsiteY43" fmla="*/ 208128 h 1241877"/>
              <a:gd name="connsiteX44" fmla="*/ 271268 w 893312"/>
              <a:gd name="connsiteY44" fmla="*/ 210466 h 1241877"/>
              <a:gd name="connsiteX45" fmla="*/ 285299 w 893312"/>
              <a:gd name="connsiteY45" fmla="*/ 240867 h 1241877"/>
              <a:gd name="connsiteX46" fmla="*/ 253729 w 893312"/>
              <a:gd name="connsiteY46" fmla="*/ 253729 h 1241877"/>
              <a:gd name="connsiteX47" fmla="*/ 226836 w 893312"/>
              <a:gd name="connsiteY47" fmla="*/ 240867 h 1241877"/>
              <a:gd name="connsiteX48" fmla="*/ 230344 w 893312"/>
              <a:gd name="connsiteY48" fmla="*/ 271268 h 1241877"/>
              <a:gd name="connsiteX49" fmla="*/ 224498 w 893312"/>
              <a:gd name="connsiteY49" fmla="*/ 280622 h 1241877"/>
              <a:gd name="connsiteX50" fmla="*/ 216313 w 893312"/>
              <a:gd name="connsiteY50" fmla="*/ 335577 h 1241877"/>
              <a:gd name="connsiteX51" fmla="*/ 187081 w 893312"/>
              <a:gd name="connsiteY51" fmla="*/ 365978 h 1241877"/>
              <a:gd name="connsiteX52" fmla="*/ 160188 w 893312"/>
              <a:gd name="connsiteY52" fmla="*/ 384686 h 1241877"/>
              <a:gd name="connsiteX53" fmla="*/ 192927 w 893312"/>
              <a:gd name="connsiteY53" fmla="*/ 420933 h 1241877"/>
              <a:gd name="connsiteX54" fmla="*/ 132126 w 893312"/>
              <a:gd name="connsiteY54" fmla="*/ 427948 h 1241877"/>
              <a:gd name="connsiteX55" fmla="*/ 88864 w 893312"/>
              <a:gd name="connsiteY55" fmla="*/ 459518 h 1241877"/>
              <a:gd name="connsiteX56" fmla="*/ 63140 w 893312"/>
              <a:gd name="connsiteY56" fmla="*/ 478226 h 1241877"/>
              <a:gd name="connsiteX57" fmla="*/ 53786 w 893312"/>
              <a:gd name="connsiteY57" fmla="*/ 489919 h 1241877"/>
              <a:gd name="connsiteX58" fmla="*/ 42093 w 893312"/>
              <a:gd name="connsiteY58" fmla="*/ 505119 h 1241877"/>
              <a:gd name="connsiteX59" fmla="*/ 65478 w 893312"/>
              <a:gd name="connsiteY59" fmla="*/ 521489 h 1241877"/>
              <a:gd name="connsiteX60" fmla="*/ 39755 w 893312"/>
              <a:gd name="connsiteY60" fmla="*/ 546043 h 1241877"/>
              <a:gd name="connsiteX61" fmla="*/ 54955 w 893312"/>
              <a:gd name="connsiteY61" fmla="*/ 570598 h 1241877"/>
              <a:gd name="connsiteX62" fmla="*/ 74832 w 893312"/>
              <a:gd name="connsiteY62" fmla="*/ 592814 h 1241877"/>
              <a:gd name="connsiteX63" fmla="*/ 63140 w 893312"/>
              <a:gd name="connsiteY63" fmla="*/ 629061 h 1241877"/>
              <a:gd name="connsiteX64" fmla="*/ 80679 w 893312"/>
              <a:gd name="connsiteY64" fmla="*/ 655953 h 1241877"/>
              <a:gd name="connsiteX65" fmla="*/ 113418 w 893312"/>
              <a:gd name="connsiteY65" fmla="*/ 680508 h 1241877"/>
              <a:gd name="connsiteX66" fmla="*/ 95879 w 893312"/>
              <a:gd name="connsiteY66" fmla="*/ 705062 h 1241877"/>
              <a:gd name="connsiteX67" fmla="*/ 66648 w 893312"/>
              <a:gd name="connsiteY67" fmla="*/ 710909 h 1241877"/>
              <a:gd name="connsiteX68" fmla="*/ 84187 w 893312"/>
              <a:gd name="connsiteY68" fmla="*/ 748325 h 1241877"/>
              <a:gd name="connsiteX69" fmla="*/ 98218 w 893312"/>
              <a:gd name="connsiteY69" fmla="*/ 770541 h 1241877"/>
              <a:gd name="connsiteX70" fmla="*/ 84187 w 893312"/>
              <a:gd name="connsiteY70" fmla="*/ 770541 h 1241877"/>
              <a:gd name="connsiteX71" fmla="*/ 84187 w 893312"/>
              <a:gd name="connsiteY71" fmla="*/ 802111 h 1241877"/>
              <a:gd name="connsiteX72" fmla="*/ 68986 w 893312"/>
              <a:gd name="connsiteY72" fmla="*/ 811465 h 1241877"/>
              <a:gd name="connsiteX73" fmla="*/ 36247 w 893312"/>
              <a:gd name="connsiteY73" fmla="*/ 811465 h 1241877"/>
              <a:gd name="connsiteX74" fmla="*/ 39755 w 893312"/>
              <a:gd name="connsiteY74" fmla="*/ 830173 h 1241877"/>
              <a:gd name="connsiteX75" fmla="*/ 28062 w 893312"/>
              <a:gd name="connsiteY75" fmla="*/ 851219 h 1241877"/>
              <a:gd name="connsiteX76" fmla="*/ 42093 w 893312"/>
              <a:gd name="connsiteY76" fmla="*/ 876943 h 1241877"/>
              <a:gd name="connsiteX77" fmla="*/ 26893 w 893312"/>
              <a:gd name="connsiteY77" fmla="*/ 907344 h 1241877"/>
              <a:gd name="connsiteX78" fmla="*/ 0 w 893312"/>
              <a:gd name="connsiteY78" fmla="*/ 882790 h 1241877"/>
              <a:gd name="connsiteX79" fmla="*/ 3508 w 893312"/>
              <a:gd name="connsiteY79" fmla="*/ 959960 h 1241877"/>
              <a:gd name="connsiteX80" fmla="*/ 44432 w 893312"/>
              <a:gd name="connsiteY80" fmla="*/ 962299 h 1241877"/>
              <a:gd name="connsiteX81" fmla="*/ 36247 w 893312"/>
              <a:gd name="connsiteY81" fmla="*/ 969315 h 1241877"/>
              <a:gd name="connsiteX82" fmla="*/ 33908 w 893312"/>
              <a:gd name="connsiteY82" fmla="*/ 1040639 h 1241877"/>
              <a:gd name="connsiteX83" fmla="*/ 65478 w 893312"/>
              <a:gd name="connsiteY83" fmla="*/ 1057009 h 1241877"/>
              <a:gd name="connsiteX84" fmla="*/ 94710 w 893312"/>
              <a:gd name="connsiteY84" fmla="*/ 1102610 h 1241877"/>
              <a:gd name="connsiteX85" fmla="*/ 127449 w 893312"/>
              <a:gd name="connsiteY85" fmla="*/ 1123656 h 1241877"/>
              <a:gd name="connsiteX86" fmla="*/ 125111 w 893312"/>
              <a:gd name="connsiteY86" fmla="*/ 1138857 h 1241877"/>
              <a:gd name="connsiteX87" fmla="*/ 101726 w 893312"/>
              <a:gd name="connsiteY87" fmla="*/ 1142365 h 1241877"/>
              <a:gd name="connsiteX88" fmla="*/ 99387 w 893312"/>
              <a:gd name="connsiteY88" fmla="*/ 1168088 h 1241877"/>
              <a:gd name="connsiteX89" fmla="*/ 130957 w 893312"/>
              <a:gd name="connsiteY89" fmla="*/ 1204335 h 1241877"/>
              <a:gd name="connsiteX90" fmla="*/ 133295 w 893312"/>
              <a:gd name="connsiteY90" fmla="*/ 1234736 h 1241877"/>
              <a:gd name="connsiteX91" fmla="*/ 182404 w 893312"/>
              <a:gd name="connsiteY91" fmla="*/ 1237074 h 1241877"/>
              <a:gd name="connsiteX92" fmla="*/ 235021 w 893312"/>
              <a:gd name="connsiteY92" fmla="*/ 1233567 h 1241877"/>
              <a:gd name="connsiteX93" fmla="*/ 232682 w 893312"/>
              <a:gd name="connsiteY93" fmla="*/ 1187966 h 1241877"/>
              <a:gd name="connsiteX94" fmla="*/ 256067 w 893312"/>
              <a:gd name="connsiteY94" fmla="*/ 1176273 h 1241877"/>
              <a:gd name="connsiteX95" fmla="*/ 258406 w 893312"/>
              <a:gd name="connsiteY95" fmla="*/ 1157565 h 1241877"/>
              <a:gd name="connsiteX96" fmla="*/ 342593 w 893312"/>
              <a:gd name="connsiteY96" fmla="*/ 1163411 h 1241877"/>
              <a:gd name="connsiteX97" fmla="*/ 360132 w 893312"/>
              <a:gd name="connsiteY97" fmla="*/ 1172765 h 1241877"/>
              <a:gd name="connsiteX98" fmla="*/ 387024 w 893312"/>
              <a:gd name="connsiteY98" fmla="*/ 1093256 h 1241877"/>
              <a:gd name="connsiteX99" fmla="*/ 401056 w 893312"/>
              <a:gd name="connsiteY99" fmla="*/ 1033624 h 1241877"/>
              <a:gd name="connsiteX100" fmla="*/ 385855 w 893312"/>
              <a:gd name="connsiteY100" fmla="*/ 1002054 h 1241877"/>
              <a:gd name="connsiteX101" fmla="*/ 423271 w 893312"/>
              <a:gd name="connsiteY101" fmla="*/ 975161 h 1241877"/>
              <a:gd name="connsiteX102" fmla="*/ 382347 w 893312"/>
              <a:gd name="connsiteY102" fmla="*/ 954114 h 1241877"/>
              <a:gd name="connsiteX103" fmla="*/ 408071 w 893312"/>
              <a:gd name="connsiteY103" fmla="*/ 944760 h 1241877"/>
              <a:gd name="connsiteX104" fmla="*/ 390532 w 893312"/>
              <a:gd name="connsiteY104" fmla="*/ 937745 h 1241877"/>
              <a:gd name="connsiteX105" fmla="*/ 463026 w 893312"/>
              <a:gd name="connsiteY105" fmla="*/ 921375 h 1241877"/>
              <a:gd name="connsiteX106" fmla="*/ 478226 w 893312"/>
              <a:gd name="connsiteY106" fmla="*/ 889805 h 1241877"/>
              <a:gd name="connsiteX107" fmla="*/ 519150 w 893312"/>
              <a:gd name="connsiteY107" fmla="*/ 901498 h 1241877"/>
              <a:gd name="connsiteX108" fmla="*/ 527335 w 893312"/>
              <a:gd name="connsiteY108" fmla="*/ 860574 h 1241877"/>
              <a:gd name="connsiteX109" fmla="*/ 565921 w 893312"/>
              <a:gd name="connsiteY109" fmla="*/ 824327 h 1241877"/>
              <a:gd name="connsiteX110" fmla="*/ 528505 w 893312"/>
              <a:gd name="connsiteY110" fmla="*/ 792757 h 1241877"/>
              <a:gd name="connsiteX111" fmla="*/ 528505 w 893312"/>
              <a:gd name="connsiteY111" fmla="*/ 771710 h 1241877"/>
              <a:gd name="connsiteX112" fmla="*/ 481734 w 893312"/>
              <a:gd name="connsiteY112" fmla="*/ 753002 h 1241877"/>
              <a:gd name="connsiteX113" fmla="*/ 444318 w 893312"/>
              <a:gd name="connsiteY113" fmla="*/ 753002 h 1241877"/>
              <a:gd name="connsiteX114" fmla="*/ 423271 w 893312"/>
              <a:gd name="connsiteY114" fmla="*/ 660631 h 1241877"/>
              <a:gd name="connsiteX115" fmla="*/ 446656 w 893312"/>
              <a:gd name="connsiteY115" fmla="*/ 620876 h 1241877"/>
              <a:gd name="connsiteX116" fmla="*/ 426779 w 893312"/>
              <a:gd name="connsiteY116" fmla="*/ 581121 h 1241877"/>
              <a:gd name="connsiteX117" fmla="*/ 461857 w 893312"/>
              <a:gd name="connsiteY117" fmla="*/ 571767 h 1241877"/>
              <a:gd name="connsiteX118" fmla="*/ 452503 w 893312"/>
              <a:gd name="connsiteY118" fmla="*/ 534351 h 1241877"/>
              <a:gd name="connsiteX119" fmla="*/ 495765 w 893312"/>
              <a:gd name="connsiteY119" fmla="*/ 541366 h 1241877"/>
              <a:gd name="connsiteX120" fmla="*/ 528505 w 893312"/>
              <a:gd name="connsiteY120" fmla="*/ 509796 h 1241877"/>
              <a:gd name="connsiteX121" fmla="*/ 567090 w 893312"/>
              <a:gd name="connsiteY121" fmla="*/ 515643 h 1241877"/>
              <a:gd name="connsiteX122" fmla="*/ 582290 w 893312"/>
              <a:gd name="connsiteY122" fmla="*/ 487580 h 1241877"/>
              <a:gd name="connsiteX123" fmla="*/ 661800 w 893312"/>
              <a:gd name="connsiteY123" fmla="*/ 471211 h 1241877"/>
              <a:gd name="connsiteX124" fmla="*/ 708570 w 893312"/>
              <a:gd name="connsiteY124" fmla="*/ 403394 h 1241877"/>
              <a:gd name="connsiteX125" fmla="*/ 685185 w 893312"/>
              <a:gd name="connsiteY125" fmla="*/ 375332 h 1241877"/>
              <a:gd name="connsiteX126" fmla="*/ 723770 w 893312"/>
              <a:gd name="connsiteY126" fmla="*/ 332069 h 1241877"/>
              <a:gd name="connsiteX127" fmla="*/ 702724 w 893312"/>
              <a:gd name="connsiteY127" fmla="*/ 307515 h 1241877"/>
              <a:gd name="connsiteX128" fmla="*/ 751833 w 893312"/>
              <a:gd name="connsiteY128" fmla="*/ 295822 h 1241877"/>
              <a:gd name="connsiteX129" fmla="*/ 771710 w 893312"/>
              <a:gd name="connsiteY129" fmla="*/ 273606 h 1241877"/>
              <a:gd name="connsiteX130" fmla="*/ 874605 w 893312"/>
              <a:gd name="connsiteY130" fmla="*/ 277114 h 1241877"/>
              <a:gd name="connsiteX131" fmla="*/ 889805 w 893312"/>
              <a:gd name="connsiteY131" fmla="*/ 301668 h 1241877"/>
              <a:gd name="connsiteX132" fmla="*/ 893313 w 893312"/>
              <a:gd name="connsiteY132" fmla="*/ 298161 h 1241877"/>
              <a:gd name="connsiteX133" fmla="*/ 876943 w 893312"/>
              <a:gd name="connsiteY133" fmla="*/ 257237 h 12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93312" h="1241877">
                <a:moveTo>
                  <a:pt x="389363" y="1124826"/>
                </a:moveTo>
                <a:cubicBezTo>
                  <a:pt x="389363" y="1134180"/>
                  <a:pt x="387024" y="1158734"/>
                  <a:pt x="387024" y="1158734"/>
                </a:cubicBezTo>
                <a:cubicBezTo>
                  <a:pt x="402225" y="1158734"/>
                  <a:pt x="419763" y="1100271"/>
                  <a:pt x="419763" y="1100271"/>
                </a:cubicBezTo>
                <a:cubicBezTo>
                  <a:pt x="446656" y="1073378"/>
                  <a:pt x="446656" y="1073378"/>
                  <a:pt x="446656" y="1073378"/>
                </a:cubicBezTo>
                <a:cubicBezTo>
                  <a:pt x="438472" y="1048824"/>
                  <a:pt x="438472" y="1048824"/>
                  <a:pt x="438472" y="1048824"/>
                </a:cubicBezTo>
                <a:cubicBezTo>
                  <a:pt x="438472" y="1048824"/>
                  <a:pt x="389363" y="1114302"/>
                  <a:pt x="389363" y="1124826"/>
                </a:cubicBezTo>
                <a:close/>
                <a:moveTo>
                  <a:pt x="509796" y="1034793"/>
                </a:moveTo>
                <a:cubicBezTo>
                  <a:pt x="503950" y="1055840"/>
                  <a:pt x="527335" y="1099102"/>
                  <a:pt x="527335" y="1099102"/>
                </a:cubicBezTo>
                <a:cubicBezTo>
                  <a:pt x="542535" y="1067532"/>
                  <a:pt x="542535" y="1067532"/>
                  <a:pt x="542535" y="1067532"/>
                </a:cubicBezTo>
                <a:cubicBezTo>
                  <a:pt x="542535" y="1067532"/>
                  <a:pt x="554228" y="1073378"/>
                  <a:pt x="563582" y="1055840"/>
                </a:cubicBezTo>
                <a:cubicBezTo>
                  <a:pt x="575275" y="1040639"/>
                  <a:pt x="563582" y="1024270"/>
                  <a:pt x="563582" y="1024270"/>
                </a:cubicBezTo>
                <a:cubicBezTo>
                  <a:pt x="586967" y="1002054"/>
                  <a:pt x="586967" y="1002054"/>
                  <a:pt x="586967" y="1002054"/>
                </a:cubicBezTo>
                <a:cubicBezTo>
                  <a:pt x="586967" y="1002054"/>
                  <a:pt x="515643" y="1013746"/>
                  <a:pt x="509796" y="1034793"/>
                </a:cubicBezTo>
                <a:close/>
                <a:moveTo>
                  <a:pt x="876943" y="257237"/>
                </a:moveTo>
                <a:cubicBezTo>
                  <a:pt x="876943" y="257237"/>
                  <a:pt x="847712" y="238529"/>
                  <a:pt x="844204" y="223328"/>
                </a:cubicBezTo>
                <a:cubicBezTo>
                  <a:pt x="840696" y="208128"/>
                  <a:pt x="865251" y="180066"/>
                  <a:pt x="865251" y="180066"/>
                </a:cubicBezTo>
                <a:cubicBezTo>
                  <a:pt x="832511" y="161358"/>
                  <a:pt x="832511" y="161358"/>
                  <a:pt x="832511" y="161358"/>
                </a:cubicBezTo>
                <a:cubicBezTo>
                  <a:pt x="840696" y="136803"/>
                  <a:pt x="840696" y="136803"/>
                  <a:pt x="840696" y="136803"/>
                </a:cubicBezTo>
                <a:cubicBezTo>
                  <a:pt x="825496" y="127449"/>
                  <a:pt x="825496" y="127449"/>
                  <a:pt x="825496" y="127449"/>
                </a:cubicBezTo>
                <a:cubicBezTo>
                  <a:pt x="825496" y="127449"/>
                  <a:pt x="834850" y="100556"/>
                  <a:pt x="837188" y="91202"/>
                </a:cubicBezTo>
                <a:cubicBezTo>
                  <a:pt x="839527" y="81848"/>
                  <a:pt x="804449" y="72494"/>
                  <a:pt x="804449" y="72494"/>
                </a:cubicBezTo>
                <a:cubicBezTo>
                  <a:pt x="761187" y="50278"/>
                  <a:pt x="761187" y="50278"/>
                  <a:pt x="761187" y="50278"/>
                </a:cubicBezTo>
                <a:cubicBezTo>
                  <a:pt x="717924" y="47940"/>
                  <a:pt x="717924" y="47940"/>
                  <a:pt x="717924" y="47940"/>
                </a:cubicBezTo>
                <a:cubicBezTo>
                  <a:pt x="702724" y="32739"/>
                  <a:pt x="702724" y="32739"/>
                  <a:pt x="702724" y="32739"/>
                </a:cubicBezTo>
                <a:cubicBezTo>
                  <a:pt x="702724" y="32739"/>
                  <a:pt x="677000" y="25724"/>
                  <a:pt x="658292" y="17539"/>
                </a:cubicBezTo>
                <a:cubicBezTo>
                  <a:pt x="646600" y="14031"/>
                  <a:pt x="637245" y="5846"/>
                  <a:pt x="631399" y="2339"/>
                </a:cubicBezTo>
                <a:cubicBezTo>
                  <a:pt x="592814" y="0"/>
                  <a:pt x="592814" y="0"/>
                  <a:pt x="592814" y="0"/>
                </a:cubicBezTo>
                <a:cubicBezTo>
                  <a:pt x="595152" y="26893"/>
                  <a:pt x="595152" y="26893"/>
                  <a:pt x="595152" y="26893"/>
                </a:cubicBezTo>
                <a:cubicBezTo>
                  <a:pt x="595152" y="26893"/>
                  <a:pt x="581121" y="21047"/>
                  <a:pt x="581121" y="30401"/>
                </a:cubicBezTo>
                <a:cubicBezTo>
                  <a:pt x="581121" y="39755"/>
                  <a:pt x="606845" y="51447"/>
                  <a:pt x="590475" y="54955"/>
                </a:cubicBezTo>
                <a:cubicBezTo>
                  <a:pt x="575275" y="58463"/>
                  <a:pt x="553059" y="47940"/>
                  <a:pt x="553059" y="47940"/>
                </a:cubicBezTo>
                <a:cubicBezTo>
                  <a:pt x="535520" y="47940"/>
                  <a:pt x="535520" y="47940"/>
                  <a:pt x="535520" y="47940"/>
                </a:cubicBezTo>
                <a:cubicBezTo>
                  <a:pt x="509796" y="40924"/>
                  <a:pt x="509796" y="40924"/>
                  <a:pt x="509796" y="40924"/>
                </a:cubicBezTo>
                <a:cubicBezTo>
                  <a:pt x="472380" y="47940"/>
                  <a:pt x="472380" y="47940"/>
                  <a:pt x="472380" y="47940"/>
                </a:cubicBezTo>
                <a:cubicBezTo>
                  <a:pt x="472380" y="47940"/>
                  <a:pt x="472380" y="23385"/>
                  <a:pt x="457180" y="35078"/>
                </a:cubicBezTo>
                <a:cubicBezTo>
                  <a:pt x="441980" y="46770"/>
                  <a:pt x="460687" y="66648"/>
                  <a:pt x="454841" y="76002"/>
                </a:cubicBezTo>
                <a:cubicBezTo>
                  <a:pt x="448995" y="85356"/>
                  <a:pt x="419763" y="85356"/>
                  <a:pt x="419763" y="85356"/>
                </a:cubicBezTo>
                <a:cubicBezTo>
                  <a:pt x="369485" y="92371"/>
                  <a:pt x="369485" y="92371"/>
                  <a:pt x="369485" y="92371"/>
                </a:cubicBezTo>
                <a:cubicBezTo>
                  <a:pt x="351947" y="111079"/>
                  <a:pt x="351947" y="111079"/>
                  <a:pt x="351947" y="111079"/>
                </a:cubicBezTo>
                <a:cubicBezTo>
                  <a:pt x="351947" y="111079"/>
                  <a:pt x="319208" y="126280"/>
                  <a:pt x="320376" y="133295"/>
                </a:cubicBezTo>
                <a:cubicBezTo>
                  <a:pt x="322715" y="140311"/>
                  <a:pt x="343762" y="155511"/>
                  <a:pt x="343762" y="155511"/>
                </a:cubicBezTo>
                <a:cubicBezTo>
                  <a:pt x="334408" y="174219"/>
                  <a:pt x="334408" y="174219"/>
                  <a:pt x="334408" y="174219"/>
                </a:cubicBezTo>
                <a:cubicBezTo>
                  <a:pt x="334408" y="174219"/>
                  <a:pt x="325054" y="176558"/>
                  <a:pt x="313361" y="185912"/>
                </a:cubicBezTo>
                <a:cubicBezTo>
                  <a:pt x="301669" y="195266"/>
                  <a:pt x="298161" y="208128"/>
                  <a:pt x="298161" y="208128"/>
                </a:cubicBezTo>
                <a:cubicBezTo>
                  <a:pt x="271268" y="210466"/>
                  <a:pt x="271268" y="210466"/>
                  <a:pt x="271268" y="210466"/>
                </a:cubicBezTo>
                <a:cubicBezTo>
                  <a:pt x="271268" y="210466"/>
                  <a:pt x="298161" y="237359"/>
                  <a:pt x="285299" y="240867"/>
                </a:cubicBezTo>
                <a:cubicBezTo>
                  <a:pt x="271268" y="244375"/>
                  <a:pt x="253729" y="253729"/>
                  <a:pt x="253729" y="253729"/>
                </a:cubicBezTo>
                <a:cubicBezTo>
                  <a:pt x="226836" y="240867"/>
                  <a:pt x="226836" y="240867"/>
                  <a:pt x="226836" y="240867"/>
                </a:cubicBezTo>
                <a:cubicBezTo>
                  <a:pt x="230344" y="271268"/>
                  <a:pt x="230344" y="271268"/>
                  <a:pt x="230344" y="271268"/>
                </a:cubicBezTo>
                <a:cubicBezTo>
                  <a:pt x="224498" y="280622"/>
                  <a:pt x="224498" y="280622"/>
                  <a:pt x="224498" y="280622"/>
                </a:cubicBezTo>
                <a:cubicBezTo>
                  <a:pt x="216313" y="335577"/>
                  <a:pt x="216313" y="335577"/>
                  <a:pt x="216313" y="335577"/>
                </a:cubicBezTo>
                <a:cubicBezTo>
                  <a:pt x="216313" y="335577"/>
                  <a:pt x="196435" y="357793"/>
                  <a:pt x="187081" y="365978"/>
                </a:cubicBezTo>
                <a:cubicBezTo>
                  <a:pt x="177727" y="374162"/>
                  <a:pt x="160188" y="384686"/>
                  <a:pt x="160188" y="384686"/>
                </a:cubicBezTo>
                <a:cubicBezTo>
                  <a:pt x="160188" y="384686"/>
                  <a:pt x="201112" y="403394"/>
                  <a:pt x="192927" y="420933"/>
                </a:cubicBezTo>
                <a:cubicBezTo>
                  <a:pt x="184743" y="438472"/>
                  <a:pt x="132126" y="427948"/>
                  <a:pt x="132126" y="427948"/>
                </a:cubicBezTo>
                <a:cubicBezTo>
                  <a:pt x="132126" y="427948"/>
                  <a:pt x="102895" y="450164"/>
                  <a:pt x="88864" y="459518"/>
                </a:cubicBezTo>
                <a:cubicBezTo>
                  <a:pt x="74832" y="468872"/>
                  <a:pt x="63140" y="478226"/>
                  <a:pt x="63140" y="478226"/>
                </a:cubicBezTo>
                <a:cubicBezTo>
                  <a:pt x="53786" y="489919"/>
                  <a:pt x="53786" y="489919"/>
                  <a:pt x="53786" y="489919"/>
                </a:cubicBezTo>
                <a:cubicBezTo>
                  <a:pt x="53786" y="489919"/>
                  <a:pt x="42093" y="499273"/>
                  <a:pt x="42093" y="505119"/>
                </a:cubicBezTo>
                <a:cubicBezTo>
                  <a:pt x="42093" y="510966"/>
                  <a:pt x="77171" y="510966"/>
                  <a:pt x="65478" y="521489"/>
                </a:cubicBezTo>
                <a:cubicBezTo>
                  <a:pt x="53786" y="532012"/>
                  <a:pt x="36247" y="536689"/>
                  <a:pt x="39755" y="546043"/>
                </a:cubicBezTo>
                <a:cubicBezTo>
                  <a:pt x="43263" y="555397"/>
                  <a:pt x="54955" y="570598"/>
                  <a:pt x="54955" y="570598"/>
                </a:cubicBezTo>
                <a:cubicBezTo>
                  <a:pt x="54955" y="570598"/>
                  <a:pt x="76002" y="583460"/>
                  <a:pt x="74832" y="592814"/>
                </a:cubicBezTo>
                <a:cubicBezTo>
                  <a:pt x="72494" y="602168"/>
                  <a:pt x="60802" y="615029"/>
                  <a:pt x="63140" y="629061"/>
                </a:cubicBezTo>
                <a:cubicBezTo>
                  <a:pt x="65478" y="641922"/>
                  <a:pt x="80679" y="655953"/>
                  <a:pt x="80679" y="655953"/>
                </a:cubicBezTo>
                <a:cubicBezTo>
                  <a:pt x="80679" y="655953"/>
                  <a:pt x="118095" y="667646"/>
                  <a:pt x="113418" y="680508"/>
                </a:cubicBezTo>
                <a:cubicBezTo>
                  <a:pt x="109910" y="693370"/>
                  <a:pt x="95879" y="705062"/>
                  <a:pt x="95879" y="705062"/>
                </a:cubicBezTo>
                <a:cubicBezTo>
                  <a:pt x="66648" y="710909"/>
                  <a:pt x="66648" y="710909"/>
                  <a:pt x="66648" y="710909"/>
                </a:cubicBezTo>
                <a:cubicBezTo>
                  <a:pt x="66648" y="710909"/>
                  <a:pt x="78340" y="742479"/>
                  <a:pt x="84187" y="748325"/>
                </a:cubicBezTo>
                <a:cubicBezTo>
                  <a:pt x="90033" y="754171"/>
                  <a:pt x="98218" y="770541"/>
                  <a:pt x="98218" y="770541"/>
                </a:cubicBezTo>
                <a:cubicBezTo>
                  <a:pt x="84187" y="770541"/>
                  <a:pt x="84187" y="770541"/>
                  <a:pt x="84187" y="770541"/>
                </a:cubicBezTo>
                <a:cubicBezTo>
                  <a:pt x="84187" y="802111"/>
                  <a:pt x="84187" y="802111"/>
                  <a:pt x="84187" y="802111"/>
                </a:cubicBezTo>
                <a:cubicBezTo>
                  <a:pt x="84187" y="802111"/>
                  <a:pt x="78340" y="811465"/>
                  <a:pt x="68986" y="811465"/>
                </a:cubicBezTo>
                <a:cubicBezTo>
                  <a:pt x="59632" y="811465"/>
                  <a:pt x="31570" y="799772"/>
                  <a:pt x="36247" y="811465"/>
                </a:cubicBezTo>
                <a:cubicBezTo>
                  <a:pt x="39755" y="823157"/>
                  <a:pt x="39755" y="830173"/>
                  <a:pt x="39755" y="830173"/>
                </a:cubicBezTo>
                <a:cubicBezTo>
                  <a:pt x="39755" y="830173"/>
                  <a:pt x="22216" y="836019"/>
                  <a:pt x="28062" y="851219"/>
                </a:cubicBezTo>
                <a:cubicBezTo>
                  <a:pt x="33908" y="866420"/>
                  <a:pt x="45601" y="867589"/>
                  <a:pt x="42093" y="876943"/>
                </a:cubicBezTo>
                <a:cubicBezTo>
                  <a:pt x="38586" y="886297"/>
                  <a:pt x="26893" y="907344"/>
                  <a:pt x="26893" y="907344"/>
                </a:cubicBezTo>
                <a:cubicBezTo>
                  <a:pt x="0" y="882790"/>
                  <a:pt x="0" y="882790"/>
                  <a:pt x="0" y="882790"/>
                </a:cubicBezTo>
                <a:cubicBezTo>
                  <a:pt x="3508" y="959960"/>
                  <a:pt x="3508" y="959960"/>
                  <a:pt x="3508" y="959960"/>
                </a:cubicBezTo>
                <a:cubicBezTo>
                  <a:pt x="3508" y="959960"/>
                  <a:pt x="30401" y="938914"/>
                  <a:pt x="44432" y="962299"/>
                </a:cubicBezTo>
                <a:cubicBezTo>
                  <a:pt x="58463" y="984515"/>
                  <a:pt x="36247" y="969315"/>
                  <a:pt x="36247" y="969315"/>
                </a:cubicBezTo>
                <a:cubicBezTo>
                  <a:pt x="36247" y="969315"/>
                  <a:pt x="26893" y="1033624"/>
                  <a:pt x="33908" y="1040639"/>
                </a:cubicBezTo>
                <a:cubicBezTo>
                  <a:pt x="42093" y="1047655"/>
                  <a:pt x="65478" y="1057009"/>
                  <a:pt x="65478" y="1057009"/>
                </a:cubicBezTo>
                <a:cubicBezTo>
                  <a:pt x="65478" y="1057009"/>
                  <a:pt x="83017" y="1088579"/>
                  <a:pt x="94710" y="1102610"/>
                </a:cubicBezTo>
                <a:cubicBezTo>
                  <a:pt x="106403" y="1115472"/>
                  <a:pt x="127449" y="1123656"/>
                  <a:pt x="127449" y="1123656"/>
                </a:cubicBezTo>
                <a:cubicBezTo>
                  <a:pt x="125111" y="1138857"/>
                  <a:pt x="125111" y="1138857"/>
                  <a:pt x="125111" y="1138857"/>
                </a:cubicBezTo>
                <a:cubicBezTo>
                  <a:pt x="101726" y="1142365"/>
                  <a:pt x="101726" y="1142365"/>
                  <a:pt x="101726" y="1142365"/>
                </a:cubicBezTo>
                <a:cubicBezTo>
                  <a:pt x="101726" y="1142365"/>
                  <a:pt x="98218" y="1157565"/>
                  <a:pt x="99387" y="1168088"/>
                </a:cubicBezTo>
                <a:cubicBezTo>
                  <a:pt x="101726" y="1179781"/>
                  <a:pt x="130957" y="1204335"/>
                  <a:pt x="130957" y="1204335"/>
                </a:cubicBezTo>
                <a:cubicBezTo>
                  <a:pt x="130957" y="1204335"/>
                  <a:pt x="122772" y="1228890"/>
                  <a:pt x="133295" y="1234736"/>
                </a:cubicBezTo>
                <a:cubicBezTo>
                  <a:pt x="142650" y="1240582"/>
                  <a:pt x="182404" y="1237074"/>
                  <a:pt x="182404" y="1237074"/>
                </a:cubicBezTo>
                <a:cubicBezTo>
                  <a:pt x="182404" y="1237074"/>
                  <a:pt x="237359" y="1249936"/>
                  <a:pt x="235021" y="1233567"/>
                </a:cubicBezTo>
                <a:cubicBezTo>
                  <a:pt x="232682" y="1217197"/>
                  <a:pt x="232682" y="1187966"/>
                  <a:pt x="232682" y="1187966"/>
                </a:cubicBezTo>
                <a:cubicBezTo>
                  <a:pt x="256067" y="1176273"/>
                  <a:pt x="256067" y="1176273"/>
                  <a:pt x="256067" y="1176273"/>
                </a:cubicBezTo>
                <a:cubicBezTo>
                  <a:pt x="258406" y="1157565"/>
                  <a:pt x="258406" y="1157565"/>
                  <a:pt x="258406" y="1157565"/>
                </a:cubicBezTo>
                <a:cubicBezTo>
                  <a:pt x="342593" y="1163411"/>
                  <a:pt x="342593" y="1163411"/>
                  <a:pt x="342593" y="1163411"/>
                </a:cubicBezTo>
                <a:cubicBezTo>
                  <a:pt x="360132" y="1172765"/>
                  <a:pt x="360132" y="1172765"/>
                  <a:pt x="360132" y="1172765"/>
                </a:cubicBezTo>
                <a:cubicBezTo>
                  <a:pt x="387024" y="1093256"/>
                  <a:pt x="387024" y="1093256"/>
                  <a:pt x="387024" y="1093256"/>
                </a:cubicBezTo>
                <a:cubicBezTo>
                  <a:pt x="387024" y="1093256"/>
                  <a:pt x="404563" y="1044147"/>
                  <a:pt x="401056" y="1033624"/>
                </a:cubicBezTo>
                <a:cubicBezTo>
                  <a:pt x="397548" y="1021931"/>
                  <a:pt x="385855" y="1002054"/>
                  <a:pt x="385855" y="1002054"/>
                </a:cubicBezTo>
                <a:cubicBezTo>
                  <a:pt x="385855" y="1002054"/>
                  <a:pt x="426779" y="996207"/>
                  <a:pt x="423271" y="975161"/>
                </a:cubicBezTo>
                <a:cubicBezTo>
                  <a:pt x="419763" y="954114"/>
                  <a:pt x="382347" y="954114"/>
                  <a:pt x="382347" y="954114"/>
                </a:cubicBezTo>
                <a:cubicBezTo>
                  <a:pt x="408071" y="944760"/>
                  <a:pt x="408071" y="944760"/>
                  <a:pt x="408071" y="944760"/>
                </a:cubicBezTo>
                <a:cubicBezTo>
                  <a:pt x="390532" y="937745"/>
                  <a:pt x="390532" y="937745"/>
                  <a:pt x="390532" y="937745"/>
                </a:cubicBezTo>
                <a:cubicBezTo>
                  <a:pt x="390532" y="937745"/>
                  <a:pt x="457180" y="941252"/>
                  <a:pt x="463026" y="921375"/>
                </a:cubicBezTo>
                <a:cubicBezTo>
                  <a:pt x="468872" y="900328"/>
                  <a:pt x="478226" y="889805"/>
                  <a:pt x="478226" y="889805"/>
                </a:cubicBezTo>
                <a:cubicBezTo>
                  <a:pt x="478226" y="889805"/>
                  <a:pt x="499273" y="923714"/>
                  <a:pt x="519150" y="901498"/>
                </a:cubicBezTo>
                <a:cubicBezTo>
                  <a:pt x="539028" y="879282"/>
                  <a:pt x="527335" y="860574"/>
                  <a:pt x="527335" y="860574"/>
                </a:cubicBezTo>
                <a:cubicBezTo>
                  <a:pt x="527335" y="860574"/>
                  <a:pt x="579952" y="851219"/>
                  <a:pt x="565921" y="824327"/>
                </a:cubicBezTo>
                <a:cubicBezTo>
                  <a:pt x="551890" y="797434"/>
                  <a:pt x="528505" y="792757"/>
                  <a:pt x="528505" y="792757"/>
                </a:cubicBezTo>
                <a:cubicBezTo>
                  <a:pt x="528505" y="771710"/>
                  <a:pt x="528505" y="771710"/>
                  <a:pt x="528505" y="771710"/>
                </a:cubicBezTo>
                <a:cubicBezTo>
                  <a:pt x="481734" y="753002"/>
                  <a:pt x="481734" y="753002"/>
                  <a:pt x="481734" y="753002"/>
                </a:cubicBezTo>
                <a:cubicBezTo>
                  <a:pt x="481734" y="753002"/>
                  <a:pt x="460687" y="765864"/>
                  <a:pt x="444318" y="753002"/>
                </a:cubicBezTo>
                <a:cubicBezTo>
                  <a:pt x="429118" y="740140"/>
                  <a:pt x="423271" y="660631"/>
                  <a:pt x="423271" y="660631"/>
                </a:cubicBezTo>
                <a:cubicBezTo>
                  <a:pt x="423271" y="660631"/>
                  <a:pt x="444318" y="641922"/>
                  <a:pt x="446656" y="620876"/>
                </a:cubicBezTo>
                <a:cubicBezTo>
                  <a:pt x="448995" y="599829"/>
                  <a:pt x="426779" y="581121"/>
                  <a:pt x="426779" y="581121"/>
                </a:cubicBezTo>
                <a:cubicBezTo>
                  <a:pt x="426779" y="581121"/>
                  <a:pt x="453672" y="586967"/>
                  <a:pt x="461857" y="571767"/>
                </a:cubicBezTo>
                <a:cubicBezTo>
                  <a:pt x="470042" y="556567"/>
                  <a:pt x="452503" y="534351"/>
                  <a:pt x="452503" y="534351"/>
                </a:cubicBezTo>
                <a:cubicBezTo>
                  <a:pt x="452503" y="534351"/>
                  <a:pt x="485242" y="550720"/>
                  <a:pt x="495765" y="541366"/>
                </a:cubicBezTo>
                <a:cubicBezTo>
                  <a:pt x="505119" y="532012"/>
                  <a:pt x="528505" y="509796"/>
                  <a:pt x="528505" y="509796"/>
                </a:cubicBezTo>
                <a:cubicBezTo>
                  <a:pt x="567090" y="515643"/>
                  <a:pt x="567090" y="515643"/>
                  <a:pt x="567090" y="515643"/>
                </a:cubicBezTo>
                <a:cubicBezTo>
                  <a:pt x="582290" y="487580"/>
                  <a:pt x="582290" y="487580"/>
                  <a:pt x="582290" y="487580"/>
                </a:cubicBezTo>
                <a:cubicBezTo>
                  <a:pt x="582290" y="487580"/>
                  <a:pt x="643092" y="489919"/>
                  <a:pt x="661800" y="471211"/>
                </a:cubicBezTo>
                <a:cubicBezTo>
                  <a:pt x="681677" y="452503"/>
                  <a:pt x="708570" y="403394"/>
                  <a:pt x="708570" y="403394"/>
                </a:cubicBezTo>
                <a:cubicBezTo>
                  <a:pt x="685185" y="375332"/>
                  <a:pt x="685185" y="375332"/>
                  <a:pt x="685185" y="375332"/>
                </a:cubicBezTo>
                <a:cubicBezTo>
                  <a:pt x="723770" y="332069"/>
                  <a:pt x="723770" y="332069"/>
                  <a:pt x="723770" y="332069"/>
                </a:cubicBezTo>
                <a:cubicBezTo>
                  <a:pt x="702724" y="307515"/>
                  <a:pt x="702724" y="307515"/>
                  <a:pt x="702724" y="307515"/>
                </a:cubicBezTo>
                <a:cubicBezTo>
                  <a:pt x="751833" y="295822"/>
                  <a:pt x="751833" y="295822"/>
                  <a:pt x="751833" y="295822"/>
                </a:cubicBezTo>
                <a:cubicBezTo>
                  <a:pt x="771710" y="273606"/>
                  <a:pt x="771710" y="273606"/>
                  <a:pt x="771710" y="273606"/>
                </a:cubicBezTo>
                <a:cubicBezTo>
                  <a:pt x="874605" y="277114"/>
                  <a:pt x="874605" y="277114"/>
                  <a:pt x="874605" y="277114"/>
                </a:cubicBezTo>
                <a:cubicBezTo>
                  <a:pt x="889805" y="301668"/>
                  <a:pt x="889805" y="301668"/>
                  <a:pt x="889805" y="301668"/>
                </a:cubicBezTo>
                <a:cubicBezTo>
                  <a:pt x="893313" y="298161"/>
                  <a:pt x="893313" y="298161"/>
                  <a:pt x="893313" y="298161"/>
                </a:cubicBezTo>
                <a:lnTo>
                  <a:pt x="876943" y="257237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6" name="Полилиния: фигура 975">
            <a:extLst>
              <a:ext uri="{FF2B5EF4-FFF2-40B4-BE49-F238E27FC236}">
                <a16:creationId xmlns:a16="http://schemas.microsoft.com/office/drawing/2014/main" id="{E1ADE421-49CA-4A35-AF92-B4391C442D5A}"/>
              </a:ext>
            </a:extLst>
          </p:cNvPr>
          <p:cNvSpPr/>
          <p:nvPr/>
        </p:nvSpPr>
        <p:spPr>
          <a:xfrm>
            <a:off x="5149359" y="3385052"/>
            <a:ext cx="893312" cy="1241877"/>
          </a:xfrm>
          <a:custGeom>
            <a:avLst/>
            <a:gdLst>
              <a:gd name="connsiteX0" fmla="*/ 389363 w 893312"/>
              <a:gd name="connsiteY0" fmla="*/ 1124826 h 1241877"/>
              <a:gd name="connsiteX1" fmla="*/ 387024 w 893312"/>
              <a:gd name="connsiteY1" fmla="*/ 1158734 h 1241877"/>
              <a:gd name="connsiteX2" fmla="*/ 419763 w 893312"/>
              <a:gd name="connsiteY2" fmla="*/ 1100271 h 1241877"/>
              <a:gd name="connsiteX3" fmla="*/ 446656 w 893312"/>
              <a:gd name="connsiteY3" fmla="*/ 1073378 h 1241877"/>
              <a:gd name="connsiteX4" fmla="*/ 438472 w 893312"/>
              <a:gd name="connsiteY4" fmla="*/ 1048824 h 1241877"/>
              <a:gd name="connsiteX5" fmla="*/ 389363 w 893312"/>
              <a:gd name="connsiteY5" fmla="*/ 1124826 h 1241877"/>
              <a:gd name="connsiteX6" fmla="*/ 509796 w 893312"/>
              <a:gd name="connsiteY6" fmla="*/ 1034793 h 1241877"/>
              <a:gd name="connsiteX7" fmla="*/ 527335 w 893312"/>
              <a:gd name="connsiteY7" fmla="*/ 1099102 h 1241877"/>
              <a:gd name="connsiteX8" fmla="*/ 542535 w 893312"/>
              <a:gd name="connsiteY8" fmla="*/ 1067532 h 1241877"/>
              <a:gd name="connsiteX9" fmla="*/ 563582 w 893312"/>
              <a:gd name="connsiteY9" fmla="*/ 1055840 h 1241877"/>
              <a:gd name="connsiteX10" fmla="*/ 563582 w 893312"/>
              <a:gd name="connsiteY10" fmla="*/ 1024270 h 1241877"/>
              <a:gd name="connsiteX11" fmla="*/ 586967 w 893312"/>
              <a:gd name="connsiteY11" fmla="*/ 1002054 h 1241877"/>
              <a:gd name="connsiteX12" fmla="*/ 509796 w 893312"/>
              <a:gd name="connsiteY12" fmla="*/ 1034793 h 1241877"/>
              <a:gd name="connsiteX13" fmla="*/ 876943 w 893312"/>
              <a:gd name="connsiteY13" fmla="*/ 257237 h 1241877"/>
              <a:gd name="connsiteX14" fmla="*/ 844204 w 893312"/>
              <a:gd name="connsiteY14" fmla="*/ 223328 h 1241877"/>
              <a:gd name="connsiteX15" fmla="*/ 865251 w 893312"/>
              <a:gd name="connsiteY15" fmla="*/ 180066 h 1241877"/>
              <a:gd name="connsiteX16" fmla="*/ 832511 w 893312"/>
              <a:gd name="connsiteY16" fmla="*/ 161358 h 1241877"/>
              <a:gd name="connsiteX17" fmla="*/ 840696 w 893312"/>
              <a:gd name="connsiteY17" fmla="*/ 136803 h 1241877"/>
              <a:gd name="connsiteX18" fmla="*/ 825496 w 893312"/>
              <a:gd name="connsiteY18" fmla="*/ 127449 h 1241877"/>
              <a:gd name="connsiteX19" fmla="*/ 837188 w 893312"/>
              <a:gd name="connsiteY19" fmla="*/ 91202 h 1241877"/>
              <a:gd name="connsiteX20" fmla="*/ 804449 w 893312"/>
              <a:gd name="connsiteY20" fmla="*/ 72494 h 1241877"/>
              <a:gd name="connsiteX21" fmla="*/ 761187 w 893312"/>
              <a:gd name="connsiteY21" fmla="*/ 50278 h 1241877"/>
              <a:gd name="connsiteX22" fmla="*/ 717924 w 893312"/>
              <a:gd name="connsiteY22" fmla="*/ 47940 h 1241877"/>
              <a:gd name="connsiteX23" fmla="*/ 702724 w 893312"/>
              <a:gd name="connsiteY23" fmla="*/ 32739 h 1241877"/>
              <a:gd name="connsiteX24" fmla="*/ 658292 w 893312"/>
              <a:gd name="connsiteY24" fmla="*/ 17539 h 1241877"/>
              <a:gd name="connsiteX25" fmla="*/ 631399 w 893312"/>
              <a:gd name="connsiteY25" fmla="*/ 2339 h 1241877"/>
              <a:gd name="connsiteX26" fmla="*/ 592814 w 893312"/>
              <a:gd name="connsiteY26" fmla="*/ 0 h 1241877"/>
              <a:gd name="connsiteX27" fmla="*/ 595152 w 893312"/>
              <a:gd name="connsiteY27" fmla="*/ 26893 h 1241877"/>
              <a:gd name="connsiteX28" fmla="*/ 581121 w 893312"/>
              <a:gd name="connsiteY28" fmla="*/ 30401 h 1241877"/>
              <a:gd name="connsiteX29" fmla="*/ 590475 w 893312"/>
              <a:gd name="connsiteY29" fmla="*/ 54955 h 1241877"/>
              <a:gd name="connsiteX30" fmla="*/ 553059 w 893312"/>
              <a:gd name="connsiteY30" fmla="*/ 47940 h 1241877"/>
              <a:gd name="connsiteX31" fmla="*/ 535520 w 893312"/>
              <a:gd name="connsiteY31" fmla="*/ 47940 h 1241877"/>
              <a:gd name="connsiteX32" fmla="*/ 509796 w 893312"/>
              <a:gd name="connsiteY32" fmla="*/ 40924 h 1241877"/>
              <a:gd name="connsiteX33" fmla="*/ 472380 w 893312"/>
              <a:gd name="connsiteY33" fmla="*/ 47940 h 1241877"/>
              <a:gd name="connsiteX34" fmla="*/ 457180 w 893312"/>
              <a:gd name="connsiteY34" fmla="*/ 35078 h 1241877"/>
              <a:gd name="connsiteX35" fmla="*/ 454841 w 893312"/>
              <a:gd name="connsiteY35" fmla="*/ 76002 h 1241877"/>
              <a:gd name="connsiteX36" fmla="*/ 419763 w 893312"/>
              <a:gd name="connsiteY36" fmla="*/ 85356 h 1241877"/>
              <a:gd name="connsiteX37" fmla="*/ 369485 w 893312"/>
              <a:gd name="connsiteY37" fmla="*/ 92371 h 1241877"/>
              <a:gd name="connsiteX38" fmla="*/ 351947 w 893312"/>
              <a:gd name="connsiteY38" fmla="*/ 111079 h 1241877"/>
              <a:gd name="connsiteX39" fmla="*/ 320376 w 893312"/>
              <a:gd name="connsiteY39" fmla="*/ 133295 h 1241877"/>
              <a:gd name="connsiteX40" fmla="*/ 343762 w 893312"/>
              <a:gd name="connsiteY40" fmla="*/ 155511 h 1241877"/>
              <a:gd name="connsiteX41" fmla="*/ 334408 w 893312"/>
              <a:gd name="connsiteY41" fmla="*/ 174219 h 1241877"/>
              <a:gd name="connsiteX42" fmla="*/ 313361 w 893312"/>
              <a:gd name="connsiteY42" fmla="*/ 185912 h 1241877"/>
              <a:gd name="connsiteX43" fmla="*/ 298161 w 893312"/>
              <a:gd name="connsiteY43" fmla="*/ 208128 h 1241877"/>
              <a:gd name="connsiteX44" fmla="*/ 271268 w 893312"/>
              <a:gd name="connsiteY44" fmla="*/ 210466 h 1241877"/>
              <a:gd name="connsiteX45" fmla="*/ 285299 w 893312"/>
              <a:gd name="connsiteY45" fmla="*/ 240867 h 1241877"/>
              <a:gd name="connsiteX46" fmla="*/ 253729 w 893312"/>
              <a:gd name="connsiteY46" fmla="*/ 253729 h 1241877"/>
              <a:gd name="connsiteX47" fmla="*/ 226836 w 893312"/>
              <a:gd name="connsiteY47" fmla="*/ 240867 h 1241877"/>
              <a:gd name="connsiteX48" fmla="*/ 230344 w 893312"/>
              <a:gd name="connsiteY48" fmla="*/ 271268 h 1241877"/>
              <a:gd name="connsiteX49" fmla="*/ 224498 w 893312"/>
              <a:gd name="connsiteY49" fmla="*/ 280622 h 1241877"/>
              <a:gd name="connsiteX50" fmla="*/ 216313 w 893312"/>
              <a:gd name="connsiteY50" fmla="*/ 335577 h 1241877"/>
              <a:gd name="connsiteX51" fmla="*/ 187081 w 893312"/>
              <a:gd name="connsiteY51" fmla="*/ 365978 h 1241877"/>
              <a:gd name="connsiteX52" fmla="*/ 160188 w 893312"/>
              <a:gd name="connsiteY52" fmla="*/ 384686 h 1241877"/>
              <a:gd name="connsiteX53" fmla="*/ 192927 w 893312"/>
              <a:gd name="connsiteY53" fmla="*/ 420933 h 1241877"/>
              <a:gd name="connsiteX54" fmla="*/ 132126 w 893312"/>
              <a:gd name="connsiteY54" fmla="*/ 427948 h 1241877"/>
              <a:gd name="connsiteX55" fmla="*/ 88864 w 893312"/>
              <a:gd name="connsiteY55" fmla="*/ 459518 h 1241877"/>
              <a:gd name="connsiteX56" fmla="*/ 63140 w 893312"/>
              <a:gd name="connsiteY56" fmla="*/ 478226 h 1241877"/>
              <a:gd name="connsiteX57" fmla="*/ 53786 w 893312"/>
              <a:gd name="connsiteY57" fmla="*/ 489919 h 1241877"/>
              <a:gd name="connsiteX58" fmla="*/ 42093 w 893312"/>
              <a:gd name="connsiteY58" fmla="*/ 505119 h 1241877"/>
              <a:gd name="connsiteX59" fmla="*/ 65478 w 893312"/>
              <a:gd name="connsiteY59" fmla="*/ 521489 h 1241877"/>
              <a:gd name="connsiteX60" fmla="*/ 39755 w 893312"/>
              <a:gd name="connsiteY60" fmla="*/ 546043 h 1241877"/>
              <a:gd name="connsiteX61" fmla="*/ 54955 w 893312"/>
              <a:gd name="connsiteY61" fmla="*/ 570598 h 1241877"/>
              <a:gd name="connsiteX62" fmla="*/ 74832 w 893312"/>
              <a:gd name="connsiteY62" fmla="*/ 592814 h 1241877"/>
              <a:gd name="connsiteX63" fmla="*/ 63140 w 893312"/>
              <a:gd name="connsiteY63" fmla="*/ 629061 h 1241877"/>
              <a:gd name="connsiteX64" fmla="*/ 80679 w 893312"/>
              <a:gd name="connsiteY64" fmla="*/ 655953 h 1241877"/>
              <a:gd name="connsiteX65" fmla="*/ 113418 w 893312"/>
              <a:gd name="connsiteY65" fmla="*/ 680508 h 1241877"/>
              <a:gd name="connsiteX66" fmla="*/ 95879 w 893312"/>
              <a:gd name="connsiteY66" fmla="*/ 705062 h 1241877"/>
              <a:gd name="connsiteX67" fmla="*/ 66648 w 893312"/>
              <a:gd name="connsiteY67" fmla="*/ 710909 h 1241877"/>
              <a:gd name="connsiteX68" fmla="*/ 84187 w 893312"/>
              <a:gd name="connsiteY68" fmla="*/ 748325 h 1241877"/>
              <a:gd name="connsiteX69" fmla="*/ 98218 w 893312"/>
              <a:gd name="connsiteY69" fmla="*/ 770541 h 1241877"/>
              <a:gd name="connsiteX70" fmla="*/ 84187 w 893312"/>
              <a:gd name="connsiteY70" fmla="*/ 770541 h 1241877"/>
              <a:gd name="connsiteX71" fmla="*/ 84187 w 893312"/>
              <a:gd name="connsiteY71" fmla="*/ 802111 h 1241877"/>
              <a:gd name="connsiteX72" fmla="*/ 68986 w 893312"/>
              <a:gd name="connsiteY72" fmla="*/ 811465 h 1241877"/>
              <a:gd name="connsiteX73" fmla="*/ 36247 w 893312"/>
              <a:gd name="connsiteY73" fmla="*/ 811465 h 1241877"/>
              <a:gd name="connsiteX74" fmla="*/ 39755 w 893312"/>
              <a:gd name="connsiteY74" fmla="*/ 830173 h 1241877"/>
              <a:gd name="connsiteX75" fmla="*/ 28062 w 893312"/>
              <a:gd name="connsiteY75" fmla="*/ 851219 h 1241877"/>
              <a:gd name="connsiteX76" fmla="*/ 42093 w 893312"/>
              <a:gd name="connsiteY76" fmla="*/ 876943 h 1241877"/>
              <a:gd name="connsiteX77" fmla="*/ 26893 w 893312"/>
              <a:gd name="connsiteY77" fmla="*/ 907344 h 1241877"/>
              <a:gd name="connsiteX78" fmla="*/ 0 w 893312"/>
              <a:gd name="connsiteY78" fmla="*/ 882790 h 1241877"/>
              <a:gd name="connsiteX79" fmla="*/ 3508 w 893312"/>
              <a:gd name="connsiteY79" fmla="*/ 959960 h 1241877"/>
              <a:gd name="connsiteX80" fmla="*/ 44432 w 893312"/>
              <a:gd name="connsiteY80" fmla="*/ 962299 h 1241877"/>
              <a:gd name="connsiteX81" fmla="*/ 36247 w 893312"/>
              <a:gd name="connsiteY81" fmla="*/ 969315 h 1241877"/>
              <a:gd name="connsiteX82" fmla="*/ 33908 w 893312"/>
              <a:gd name="connsiteY82" fmla="*/ 1040639 h 1241877"/>
              <a:gd name="connsiteX83" fmla="*/ 65478 w 893312"/>
              <a:gd name="connsiteY83" fmla="*/ 1057009 h 1241877"/>
              <a:gd name="connsiteX84" fmla="*/ 94710 w 893312"/>
              <a:gd name="connsiteY84" fmla="*/ 1102610 h 1241877"/>
              <a:gd name="connsiteX85" fmla="*/ 127449 w 893312"/>
              <a:gd name="connsiteY85" fmla="*/ 1123656 h 1241877"/>
              <a:gd name="connsiteX86" fmla="*/ 125111 w 893312"/>
              <a:gd name="connsiteY86" fmla="*/ 1138857 h 1241877"/>
              <a:gd name="connsiteX87" fmla="*/ 101726 w 893312"/>
              <a:gd name="connsiteY87" fmla="*/ 1142365 h 1241877"/>
              <a:gd name="connsiteX88" fmla="*/ 99387 w 893312"/>
              <a:gd name="connsiteY88" fmla="*/ 1168088 h 1241877"/>
              <a:gd name="connsiteX89" fmla="*/ 130957 w 893312"/>
              <a:gd name="connsiteY89" fmla="*/ 1204335 h 1241877"/>
              <a:gd name="connsiteX90" fmla="*/ 133295 w 893312"/>
              <a:gd name="connsiteY90" fmla="*/ 1234736 h 1241877"/>
              <a:gd name="connsiteX91" fmla="*/ 182404 w 893312"/>
              <a:gd name="connsiteY91" fmla="*/ 1237074 h 1241877"/>
              <a:gd name="connsiteX92" fmla="*/ 235021 w 893312"/>
              <a:gd name="connsiteY92" fmla="*/ 1233567 h 1241877"/>
              <a:gd name="connsiteX93" fmla="*/ 232682 w 893312"/>
              <a:gd name="connsiteY93" fmla="*/ 1187966 h 1241877"/>
              <a:gd name="connsiteX94" fmla="*/ 256067 w 893312"/>
              <a:gd name="connsiteY94" fmla="*/ 1176273 h 1241877"/>
              <a:gd name="connsiteX95" fmla="*/ 258406 w 893312"/>
              <a:gd name="connsiteY95" fmla="*/ 1157565 h 1241877"/>
              <a:gd name="connsiteX96" fmla="*/ 342593 w 893312"/>
              <a:gd name="connsiteY96" fmla="*/ 1163411 h 1241877"/>
              <a:gd name="connsiteX97" fmla="*/ 360132 w 893312"/>
              <a:gd name="connsiteY97" fmla="*/ 1172765 h 1241877"/>
              <a:gd name="connsiteX98" fmla="*/ 387024 w 893312"/>
              <a:gd name="connsiteY98" fmla="*/ 1093256 h 1241877"/>
              <a:gd name="connsiteX99" fmla="*/ 401056 w 893312"/>
              <a:gd name="connsiteY99" fmla="*/ 1033624 h 1241877"/>
              <a:gd name="connsiteX100" fmla="*/ 385855 w 893312"/>
              <a:gd name="connsiteY100" fmla="*/ 1002054 h 1241877"/>
              <a:gd name="connsiteX101" fmla="*/ 423271 w 893312"/>
              <a:gd name="connsiteY101" fmla="*/ 975161 h 1241877"/>
              <a:gd name="connsiteX102" fmla="*/ 382347 w 893312"/>
              <a:gd name="connsiteY102" fmla="*/ 954114 h 1241877"/>
              <a:gd name="connsiteX103" fmla="*/ 408071 w 893312"/>
              <a:gd name="connsiteY103" fmla="*/ 944760 h 1241877"/>
              <a:gd name="connsiteX104" fmla="*/ 390532 w 893312"/>
              <a:gd name="connsiteY104" fmla="*/ 937745 h 1241877"/>
              <a:gd name="connsiteX105" fmla="*/ 463026 w 893312"/>
              <a:gd name="connsiteY105" fmla="*/ 921375 h 1241877"/>
              <a:gd name="connsiteX106" fmla="*/ 478226 w 893312"/>
              <a:gd name="connsiteY106" fmla="*/ 889805 h 1241877"/>
              <a:gd name="connsiteX107" fmla="*/ 519150 w 893312"/>
              <a:gd name="connsiteY107" fmla="*/ 901498 h 1241877"/>
              <a:gd name="connsiteX108" fmla="*/ 527335 w 893312"/>
              <a:gd name="connsiteY108" fmla="*/ 860574 h 1241877"/>
              <a:gd name="connsiteX109" fmla="*/ 565921 w 893312"/>
              <a:gd name="connsiteY109" fmla="*/ 824327 h 1241877"/>
              <a:gd name="connsiteX110" fmla="*/ 528505 w 893312"/>
              <a:gd name="connsiteY110" fmla="*/ 792757 h 1241877"/>
              <a:gd name="connsiteX111" fmla="*/ 528505 w 893312"/>
              <a:gd name="connsiteY111" fmla="*/ 771710 h 1241877"/>
              <a:gd name="connsiteX112" fmla="*/ 481734 w 893312"/>
              <a:gd name="connsiteY112" fmla="*/ 753002 h 1241877"/>
              <a:gd name="connsiteX113" fmla="*/ 444318 w 893312"/>
              <a:gd name="connsiteY113" fmla="*/ 753002 h 1241877"/>
              <a:gd name="connsiteX114" fmla="*/ 423271 w 893312"/>
              <a:gd name="connsiteY114" fmla="*/ 660631 h 1241877"/>
              <a:gd name="connsiteX115" fmla="*/ 446656 w 893312"/>
              <a:gd name="connsiteY115" fmla="*/ 620876 h 1241877"/>
              <a:gd name="connsiteX116" fmla="*/ 426779 w 893312"/>
              <a:gd name="connsiteY116" fmla="*/ 581121 h 1241877"/>
              <a:gd name="connsiteX117" fmla="*/ 461857 w 893312"/>
              <a:gd name="connsiteY117" fmla="*/ 571767 h 1241877"/>
              <a:gd name="connsiteX118" fmla="*/ 452503 w 893312"/>
              <a:gd name="connsiteY118" fmla="*/ 534351 h 1241877"/>
              <a:gd name="connsiteX119" fmla="*/ 495765 w 893312"/>
              <a:gd name="connsiteY119" fmla="*/ 541366 h 1241877"/>
              <a:gd name="connsiteX120" fmla="*/ 528505 w 893312"/>
              <a:gd name="connsiteY120" fmla="*/ 509796 h 1241877"/>
              <a:gd name="connsiteX121" fmla="*/ 567090 w 893312"/>
              <a:gd name="connsiteY121" fmla="*/ 515643 h 1241877"/>
              <a:gd name="connsiteX122" fmla="*/ 582290 w 893312"/>
              <a:gd name="connsiteY122" fmla="*/ 487580 h 1241877"/>
              <a:gd name="connsiteX123" fmla="*/ 661800 w 893312"/>
              <a:gd name="connsiteY123" fmla="*/ 471211 h 1241877"/>
              <a:gd name="connsiteX124" fmla="*/ 708570 w 893312"/>
              <a:gd name="connsiteY124" fmla="*/ 403394 h 1241877"/>
              <a:gd name="connsiteX125" fmla="*/ 685185 w 893312"/>
              <a:gd name="connsiteY125" fmla="*/ 375332 h 1241877"/>
              <a:gd name="connsiteX126" fmla="*/ 723770 w 893312"/>
              <a:gd name="connsiteY126" fmla="*/ 332069 h 1241877"/>
              <a:gd name="connsiteX127" fmla="*/ 702724 w 893312"/>
              <a:gd name="connsiteY127" fmla="*/ 307515 h 1241877"/>
              <a:gd name="connsiteX128" fmla="*/ 751833 w 893312"/>
              <a:gd name="connsiteY128" fmla="*/ 295822 h 1241877"/>
              <a:gd name="connsiteX129" fmla="*/ 771710 w 893312"/>
              <a:gd name="connsiteY129" fmla="*/ 273606 h 1241877"/>
              <a:gd name="connsiteX130" fmla="*/ 874605 w 893312"/>
              <a:gd name="connsiteY130" fmla="*/ 277114 h 1241877"/>
              <a:gd name="connsiteX131" fmla="*/ 889805 w 893312"/>
              <a:gd name="connsiteY131" fmla="*/ 301668 h 1241877"/>
              <a:gd name="connsiteX132" fmla="*/ 893313 w 893312"/>
              <a:gd name="connsiteY132" fmla="*/ 298161 h 1241877"/>
              <a:gd name="connsiteX133" fmla="*/ 876943 w 893312"/>
              <a:gd name="connsiteY133" fmla="*/ 257237 h 12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93312" h="1241877">
                <a:moveTo>
                  <a:pt x="389363" y="1124826"/>
                </a:moveTo>
                <a:cubicBezTo>
                  <a:pt x="389363" y="1134180"/>
                  <a:pt x="387024" y="1158734"/>
                  <a:pt x="387024" y="1158734"/>
                </a:cubicBezTo>
                <a:cubicBezTo>
                  <a:pt x="402225" y="1158734"/>
                  <a:pt x="419763" y="1100271"/>
                  <a:pt x="419763" y="1100271"/>
                </a:cubicBezTo>
                <a:cubicBezTo>
                  <a:pt x="446656" y="1073378"/>
                  <a:pt x="446656" y="1073378"/>
                  <a:pt x="446656" y="1073378"/>
                </a:cubicBezTo>
                <a:cubicBezTo>
                  <a:pt x="438472" y="1048824"/>
                  <a:pt x="438472" y="1048824"/>
                  <a:pt x="438472" y="1048824"/>
                </a:cubicBezTo>
                <a:cubicBezTo>
                  <a:pt x="438472" y="1048824"/>
                  <a:pt x="389363" y="1114302"/>
                  <a:pt x="389363" y="1124826"/>
                </a:cubicBezTo>
                <a:close/>
                <a:moveTo>
                  <a:pt x="509796" y="1034793"/>
                </a:moveTo>
                <a:cubicBezTo>
                  <a:pt x="503950" y="1055840"/>
                  <a:pt x="527335" y="1099102"/>
                  <a:pt x="527335" y="1099102"/>
                </a:cubicBezTo>
                <a:cubicBezTo>
                  <a:pt x="542535" y="1067532"/>
                  <a:pt x="542535" y="1067532"/>
                  <a:pt x="542535" y="1067532"/>
                </a:cubicBezTo>
                <a:cubicBezTo>
                  <a:pt x="542535" y="1067532"/>
                  <a:pt x="554228" y="1073378"/>
                  <a:pt x="563582" y="1055840"/>
                </a:cubicBezTo>
                <a:cubicBezTo>
                  <a:pt x="575275" y="1040639"/>
                  <a:pt x="563582" y="1024270"/>
                  <a:pt x="563582" y="1024270"/>
                </a:cubicBezTo>
                <a:cubicBezTo>
                  <a:pt x="586967" y="1002054"/>
                  <a:pt x="586967" y="1002054"/>
                  <a:pt x="586967" y="1002054"/>
                </a:cubicBezTo>
                <a:cubicBezTo>
                  <a:pt x="586967" y="1002054"/>
                  <a:pt x="515643" y="1013746"/>
                  <a:pt x="509796" y="1034793"/>
                </a:cubicBezTo>
                <a:close/>
                <a:moveTo>
                  <a:pt x="876943" y="257237"/>
                </a:moveTo>
                <a:cubicBezTo>
                  <a:pt x="876943" y="257237"/>
                  <a:pt x="847712" y="238529"/>
                  <a:pt x="844204" y="223328"/>
                </a:cubicBezTo>
                <a:cubicBezTo>
                  <a:pt x="840696" y="208128"/>
                  <a:pt x="865251" y="180066"/>
                  <a:pt x="865251" y="180066"/>
                </a:cubicBezTo>
                <a:cubicBezTo>
                  <a:pt x="832511" y="161358"/>
                  <a:pt x="832511" y="161358"/>
                  <a:pt x="832511" y="161358"/>
                </a:cubicBezTo>
                <a:cubicBezTo>
                  <a:pt x="840696" y="136803"/>
                  <a:pt x="840696" y="136803"/>
                  <a:pt x="840696" y="136803"/>
                </a:cubicBezTo>
                <a:cubicBezTo>
                  <a:pt x="825496" y="127449"/>
                  <a:pt x="825496" y="127449"/>
                  <a:pt x="825496" y="127449"/>
                </a:cubicBezTo>
                <a:cubicBezTo>
                  <a:pt x="825496" y="127449"/>
                  <a:pt x="834850" y="100556"/>
                  <a:pt x="837188" y="91202"/>
                </a:cubicBezTo>
                <a:cubicBezTo>
                  <a:pt x="839527" y="81848"/>
                  <a:pt x="804449" y="72494"/>
                  <a:pt x="804449" y="72494"/>
                </a:cubicBezTo>
                <a:cubicBezTo>
                  <a:pt x="761187" y="50278"/>
                  <a:pt x="761187" y="50278"/>
                  <a:pt x="761187" y="50278"/>
                </a:cubicBezTo>
                <a:cubicBezTo>
                  <a:pt x="717924" y="47940"/>
                  <a:pt x="717924" y="47940"/>
                  <a:pt x="717924" y="47940"/>
                </a:cubicBezTo>
                <a:cubicBezTo>
                  <a:pt x="702724" y="32739"/>
                  <a:pt x="702724" y="32739"/>
                  <a:pt x="702724" y="32739"/>
                </a:cubicBezTo>
                <a:cubicBezTo>
                  <a:pt x="702724" y="32739"/>
                  <a:pt x="677000" y="25724"/>
                  <a:pt x="658292" y="17539"/>
                </a:cubicBezTo>
                <a:cubicBezTo>
                  <a:pt x="646600" y="14031"/>
                  <a:pt x="637245" y="5846"/>
                  <a:pt x="631399" y="2339"/>
                </a:cubicBezTo>
                <a:cubicBezTo>
                  <a:pt x="592814" y="0"/>
                  <a:pt x="592814" y="0"/>
                  <a:pt x="592814" y="0"/>
                </a:cubicBezTo>
                <a:cubicBezTo>
                  <a:pt x="595152" y="26893"/>
                  <a:pt x="595152" y="26893"/>
                  <a:pt x="595152" y="26893"/>
                </a:cubicBezTo>
                <a:cubicBezTo>
                  <a:pt x="595152" y="26893"/>
                  <a:pt x="581121" y="21047"/>
                  <a:pt x="581121" y="30401"/>
                </a:cubicBezTo>
                <a:cubicBezTo>
                  <a:pt x="581121" y="39755"/>
                  <a:pt x="606845" y="51447"/>
                  <a:pt x="590475" y="54955"/>
                </a:cubicBezTo>
                <a:cubicBezTo>
                  <a:pt x="575275" y="58463"/>
                  <a:pt x="553059" y="47940"/>
                  <a:pt x="553059" y="47940"/>
                </a:cubicBezTo>
                <a:cubicBezTo>
                  <a:pt x="535520" y="47940"/>
                  <a:pt x="535520" y="47940"/>
                  <a:pt x="535520" y="47940"/>
                </a:cubicBezTo>
                <a:cubicBezTo>
                  <a:pt x="509796" y="40924"/>
                  <a:pt x="509796" y="40924"/>
                  <a:pt x="509796" y="40924"/>
                </a:cubicBezTo>
                <a:cubicBezTo>
                  <a:pt x="472380" y="47940"/>
                  <a:pt x="472380" y="47940"/>
                  <a:pt x="472380" y="47940"/>
                </a:cubicBezTo>
                <a:cubicBezTo>
                  <a:pt x="472380" y="47940"/>
                  <a:pt x="472380" y="23385"/>
                  <a:pt x="457180" y="35078"/>
                </a:cubicBezTo>
                <a:cubicBezTo>
                  <a:pt x="441980" y="46770"/>
                  <a:pt x="460687" y="66648"/>
                  <a:pt x="454841" y="76002"/>
                </a:cubicBezTo>
                <a:cubicBezTo>
                  <a:pt x="448995" y="85356"/>
                  <a:pt x="419763" y="85356"/>
                  <a:pt x="419763" y="85356"/>
                </a:cubicBezTo>
                <a:cubicBezTo>
                  <a:pt x="369485" y="92371"/>
                  <a:pt x="369485" y="92371"/>
                  <a:pt x="369485" y="92371"/>
                </a:cubicBezTo>
                <a:cubicBezTo>
                  <a:pt x="351947" y="111079"/>
                  <a:pt x="351947" y="111079"/>
                  <a:pt x="351947" y="111079"/>
                </a:cubicBezTo>
                <a:cubicBezTo>
                  <a:pt x="351947" y="111079"/>
                  <a:pt x="319208" y="126280"/>
                  <a:pt x="320376" y="133295"/>
                </a:cubicBezTo>
                <a:cubicBezTo>
                  <a:pt x="322715" y="140311"/>
                  <a:pt x="343762" y="155511"/>
                  <a:pt x="343762" y="155511"/>
                </a:cubicBezTo>
                <a:cubicBezTo>
                  <a:pt x="334408" y="174219"/>
                  <a:pt x="334408" y="174219"/>
                  <a:pt x="334408" y="174219"/>
                </a:cubicBezTo>
                <a:cubicBezTo>
                  <a:pt x="334408" y="174219"/>
                  <a:pt x="325054" y="176558"/>
                  <a:pt x="313361" y="185912"/>
                </a:cubicBezTo>
                <a:cubicBezTo>
                  <a:pt x="301669" y="195266"/>
                  <a:pt x="298161" y="208128"/>
                  <a:pt x="298161" y="208128"/>
                </a:cubicBezTo>
                <a:cubicBezTo>
                  <a:pt x="271268" y="210466"/>
                  <a:pt x="271268" y="210466"/>
                  <a:pt x="271268" y="210466"/>
                </a:cubicBezTo>
                <a:cubicBezTo>
                  <a:pt x="271268" y="210466"/>
                  <a:pt x="298161" y="237359"/>
                  <a:pt x="285299" y="240867"/>
                </a:cubicBezTo>
                <a:cubicBezTo>
                  <a:pt x="271268" y="244375"/>
                  <a:pt x="253729" y="253729"/>
                  <a:pt x="253729" y="253729"/>
                </a:cubicBezTo>
                <a:cubicBezTo>
                  <a:pt x="226836" y="240867"/>
                  <a:pt x="226836" y="240867"/>
                  <a:pt x="226836" y="240867"/>
                </a:cubicBezTo>
                <a:cubicBezTo>
                  <a:pt x="230344" y="271268"/>
                  <a:pt x="230344" y="271268"/>
                  <a:pt x="230344" y="271268"/>
                </a:cubicBezTo>
                <a:cubicBezTo>
                  <a:pt x="224498" y="280622"/>
                  <a:pt x="224498" y="280622"/>
                  <a:pt x="224498" y="280622"/>
                </a:cubicBezTo>
                <a:cubicBezTo>
                  <a:pt x="216313" y="335577"/>
                  <a:pt x="216313" y="335577"/>
                  <a:pt x="216313" y="335577"/>
                </a:cubicBezTo>
                <a:cubicBezTo>
                  <a:pt x="216313" y="335577"/>
                  <a:pt x="196435" y="357793"/>
                  <a:pt x="187081" y="365978"/>
                </a:cubicBezTo>
                <a:cubicBezTo>
                  <a:pt x="177727" y="374162"/>
                  <a:pt x="160188" y="384686"/>
                  <a:pt x="160188" y="384686"/>
                </a:cubicBezTo>
                <a:cubicBezTo>
                  <a:pt x="160188" y="384686"/>
                  <a:pt x="201112" y="403394"/>
                  <a:pt x="192927" y="420933"/>
                </a:cubicBezTo>
                <a:cubicBezTo>
                  <a:pt x="184743" y="438472"/>
                  <a:pt x="132126" y="427948"/>
                  <a:pt x="132126" y="427948"/>
                </a:cubicBezTo>
                <a:cubicBezTo>
                  <a:pt x="132126" y="427948"/>
                  <a:pt x="102895" y="450164"/>
                  <a:pt x="88864" y="459518"/>
                </a:cubicBezTo>
                <a:cubicBezTo>
                  <a:pt x="74832" y="468872"/>
                  <a:pt x="63140" y="478226"/>
                  <a:pt x="63140" y="478226"/>
                </a:cubicBezTo>
                <a:cubicBezTo>
                  <a:pt x="53786" y="489919"/>
                  <a:pt x="53786" y="489919"/>
                  <a:pt x="53786" y="489919"/>
                </a:cubicBezTo>
                <a:cubicBezTo>
                  <a:pt x="53786" y="489919"/>
                  <a:pt x="42093" y="499273"/>
                  <a:pt x="42093" y="505119"/>
                </a:cubicBezTo>
                <a:cubicBezTo>
                  <a:pt x="42093" y="510966"/>
                  <a:pt x="77171" y="510966"/>
                  <a:pt x="65478" y="521489"/>
                </a:cubicBezTo>
                <a:cubicBezTo>
                  <a:pt x="53786" y="532012"/>
                  <a:pt x="36247" y="536689"/>
                  <a:pt x="39755" y="546043"/>
                </a:cubicBezTo>
                <a:cubicBezTo>
                  <a:pt x="43263" y="555397"/>
                  <a:pt x="54955" y="570598"/>
                  <a:pt x="54955" y="570598"/>
                </a:cubicBezTo>
                <a:cubicBezTo>
                  <a:pt x="54955" y="570598"/>
                  <a:pt x="76002" y="583460"/>
                  <a:pt x="74832" y="592814"/>
                </a:cubicBezTo>
                <a:cubicBezTo>
                  <a:pt x="72494" y="602168"/>
                  <a:pt x="60802" y="615029"/>
                  <a:pt x="63140" y="629061"/>
                </a:cubicBezTo>
                <a:cubicBezTo>
                  <a:pt x="65478" y="641922"/>
                  <a:pt x="80679" y="655953"/>
                  <a:pt x="80679" y="655953"/>
                </a:cubicBezTo>
                <a:cubicBezTo>
                  <a:pt x="80679" y="655953"/>
                  <a:pt x="118095" y="667646"/>
                  <a:pt x="113418" y="680508"/>
                </a:cubicBezTo>
                <a:cubicBezTo>
                  <a:pt x="109910" y="693370"/>
                  <a:pt x="95879" y="705062"/>
                  <a:pt x="95879" y="705062"/>
                </a:cubicBezTo>
                <a:cubicBezTo>
                  <a:pt x="66648" y="710909"/>
                  <a:pt x="66648" y="710909"/>
                  <a:pt x="66648" y="710909"/>
                </a:cubicBezTo>
                <a:cubicBezTo>
                  <a:pt x="66648" y="710909"/>
                  <a:pt x="78340" y="742479"/>
                  <a:pt x="84187" y="748325"/>
                </a:cubicBezTo>
                <a:cubicBezTo>
                  <a:pt x="90033" y="754171"/>
                  <a:pt x="98218" y="770541"/>
                  <a:pt x="98218" y="770541"/>
                </a:cubicBezTo>
                <a:cubicBezTo>
                  <a:pt x="84187" y="770541"/>
                  <a:pt x="84187" y="770541"/>
                  <a:pt x="84187" y="770541"/>
                </a:cubicBezTo>
                <a:cubicBezTo>
                  <a:pt x="84187" y="802111"/>
                  <a:pt x="84187" y="802111"/>
                  <a:pt x="84187" y="802111"/>
                </a:cubicBezTo>
                <a:cubicBezTo>
                  <a:pt x="84187" y="802111"/>
                  <a:pt x="78340" y="811465"/>
                  <a:pt x="68986" y="811465"/>
                </a:cubicBezTo>
                <a:cubicBezTo>
                  <a:pt x="59632" y="811465"/>
                  <a:pt x="31570" y="799772"/>
                  <a:pt x="36247" y="811465"/>
                </a:cubicBezTo>
                <a:cubicBezTo>
                  <a:pt x="39755" y="823157"/>
                  <a:pt x="39755" y="830173"/>
                  <a:pt x="39755" y="830173"/>
                </a:cubicBezTo>
                <a:cubicBezTo>
                  <a:pt x="39755" y="830173"/>
                  <a:pt x="22216" y="836019"/>
                  <a:pt x="28062" y="851219"/>
                </a:cubicBezTo>
                <a:cubicBezTo>
                  <a:pt x="33908" y="866420"/>
                  <a:pt x="45601" y="867589"/>
                  <a:pt x="42093" y="876943"/>
                </a:cubicBezTo>
                <a:cubicBezTo>
                  <a:pt x="38586" y="886297"/>
                  <a:pt x="26893" y="907344"/>
                  <a:pt x="26893" y="907344"/>
                </a:cubicBezTo>
                <a:cubicBezTo>
                  <a:pt x="0" y="882790"/>
                  <a:pt x="0" y="882790"/>
                  <a:pt x="0" y="882790"/>
                </a:cubicBezTo>
                <a:cubicBezTo>
                  <a:pt x="3508" y="959960"/>
                  <a:pt x="3508" y="959960"/>
                  <a:pt x="3508" y="959960"/>
                </a:cubicBezTo>
                <a:cubicBezTo>
                  <a:pt x="3508" y="959960"/>
                  <a:pt x="30401" y="938914"/>
                  <a:pt x="44432" y="962299"/>
                </a:cubicBezTo>
                <a:cubicBezTo>
                  <a:pt x="58463" y="984515"/>
                  <a:pt x="36247" y="969315"/>
                  <a:pt x="36247" y="969315"/>
                </a:cubicBezTo>
                <a:cubicBezTo>
                  <a:pt x="36247" y="969315"/>
                  <a:pt x="26893" y="1033624"/>
                  <a:pt x="33908" y="1040639"/>
                </a:cubicBezTo>
                <a:cubicBezTo>
                  <a:pt x="42093" y="1047655"/>
                  <a:pt x="65478" y="1057009"/>
                  <a:pt x="65478" y="1057009"/>
                </a:cubicBezTo>
                <a:cubicBezTo>
                  <a:pt x="65478" y="1057009"/>
                  <a:pt x="83017" y="1088579"/>
                  <a:pt x="94710" y="1102610"/>
                </a:cubicBezTo>
                <a:cubicBezTo>
                  <a:pt x="106403" y="1115472"/>
                  <a:pt x="127449" y="1123656"/>
                  <a:pt x="127449" y="1123656"/>
                </a:cubicBezTo>
                <a:cubicBezTo>
                  <a:pt x="125111" y="1138857"/>
                  <a:pt x="125111" y="1138857"/>
                  <a:pt x="125111" y="1138857"/>
                </a:cubicBezTo>
                <a:cubicBezTo>
                  <a:pt x="101726" y="1142365"/>
                  <a:pt x="101726" y="1142365"/>
                  <a:pt x="101726" y="1142365"/>
                </a:cubicBezTo>
                <a:cubicBezTo>
                  <a:pt x="101726" y="1142365"/>
                  <a:pt x="98218" y="1157565"/>
                  <a:pt x="99387" y="1168088"/>
                </a:cubicBezTo>
                <a:cubicBezTo>
                  <a:pt x="101726" y="1179781"/>
                  <a:pt x="130957" y="1204335"/>
                  <a:pt x="130957" y="1204335"/>
                </a:cubicBezTo>
                <a:cubicBezTo>
                  <a:pt x="130957" y="1204335"/>
                  <a:pt x="122772" y="1228890"/>
                  <a:pt x="133295" y="1234736"/>
                </a:cubicBezTo>
                <a:cubicBezTo>
                  <a:pt x="142650" y="1240582"/>
                  <a:pt x="182404" y="1237074"/>
                  <a:pt x="182404" y="1237074"/>
                </a:cubicBezTo>
                <a:cubicBezTo>
                  <a:pt x="182404" y="1237074"/>
                  <a:pt x="237359" y="1249936"/>
                  <a:pt x="235021" y="1233567"/>
                </a:cubicBezTo>
                <a:cubicBezTo>
                  <a:pt x="232682" y="1217197"/>
                  <a:pt x="232682" y="1187966"/>
                  <a:pt x="232682" y="1187966"/>
                </a:cubicBezTo>
                <a:cubicBezTo>
                  <a:pt x="256067" y="1176273"/>
                  <a:pt x="256067" y="1176273"/>
                  <a:pt x="256067" y="1176273"/>
                </a:cubicBezTo>
                <a:cubicBezTo>
                  <a:pt x="258406" y="1157565"/>
                  <a:pt x="258406" y="1157565"/>
                  <a:pt x="258406" y="1157565"/>
                </a:cubicBezTo>
                <a:cubicBezTo>
                  <a:pt x="342593" y="1163411"/>
                  <a:pt x="342593" y="1163411"/>
                  <a:pt x="342593" y="1163411"/>
                </a:cubicBezTo>
                <a:cubicBezTo>
                  <a:pt x="360132" y="1172765"/>
                  <a:pt x="360132" y="1172765"/>
                  <a:pt x="360132" y="1172765"/>
                </a:cubicBezTo>
                <a:cubicBezTo>
                  <a:pt x="387024" y="1093256"/>
                  <a:pt x="387024" y="1093256"/>
                  <a:pt x="387024" y="1093256"/>
                </a:cubicBezTo>
                <a:cubicBezTo>
                  <a:pt x="387024" y="1093256"/>
                  <a:pt x="404563" y="1044147"/>
                  <a:pt x="401056" y="1033624"/>
                </a:cubicBezTo>
                <a:cubicBezTo>
                  <a:pt x="397548" y="1021931"/>
                  <a:pt x="385855" y="1002054"/>
                  <a:pt x="385855" y="1002054"/>
                </a:cubicBezTo>
                <a:cubicBezTo>
                  <a:pt x="385855" y="1002054"/>
                  <a:pt x="426779" y="996207"/>
                  <a:pt x="423271" y="975161"/>
                </a:cubicBezTo>
                <a:cubicBezTo>
                  <a:pt x="419763" y="954114"/>
                  <a:pt x="382347" y="954114"/>
                  <a:pt x="382347" y="954114"/>
                </a:cubicBezTo>
                <a:cubicBezTo>
                  <a:pt x="408071" y="944760"/>
                  <a:pt x="408071" y="944760"/>
                  <a:pt x="408071" y="944760"/>
                </a:cubicBezTo>
                <a:cubicBezTo>
                  <a:pt x="390532" y="937745"/>
                  <a:pt x="390532" y="937745"/>
                  <a:pt x="390532" y="937745"/>
                </a:cubicBezTo>
                <a:cubicBezTo>
                  <a:pt x="390532" y="937745"/>
                  <a:pt x="457180" y="941252"/>
                  <a:pt x="463026" y="921375"/>
                </a:cubicBezTo>
                <a:cubicBezTo>
                  <a:pt x="468872" y="900328"/>
                  <a:pt x="478226" y="889805"/>
                  <a:pt x="478226" y="889805"/>
                </a:cubicBezTo>
                <a:cubicBezTo>
                  <a:pt x="478226" y="889805"/>
                  <a:pt x="499273" y="923714"/>
                  <a:pt x="519150" y="901498"/>
                </a:cubicBezTo>
                <a:cubicBezTo>
                  <a:pt x="539028" y="879282"/>
                  <a:pt x="527335" y="860574"/>
                  <a:pt x="527335" y="860574"/>
                </a:cubicBezTo>
                <a:cubicBezTo>
                  <a:pt x="527335" y="860574"/>
                  <a:pt x="579952" y="851219"/>
                  <a:pt x="565921" y="824327"/>
                </a:cubicBezTo>
                <a:cubicBezTo>
                  <a:pt x="551890" y="797434"/>
                  <a:pt x="528505" y="792757"/>
                  <a:pt x="528505" y="792757"/>
                </a:cubicBezTo>
                <a:cubicBezTo>
                  <a:pt x="528505" y="771710"/>
                  <a:pt x="528505" y="771710"/>
                  <a:pt x="528505" y="771710"/>
                </a:cubicBezTo>
                <a:cubicBezTo>
                  <a:pt x="481734" y="753002"/>
                  <a:pt x="481734" y="753002"/>
                  <a:pt x="481734" y="753002"/>
                </a:cubicBezTo>
                <a:cubicBezTo>
                  <a:pt x="481734" y="753002"/>
                  <a:pt x="460687" y="765864"/>
                  <a:pt x="444318" y="753002"/>
                </a:cubicBezTo>
                <a:cubicBezTo>
                  <a:pt x="429118" y="740140"/>
                  <a:pt x="423271" y="660631"/>
                  <a:pt x="423271" y="660631"/>
                </a:cubicBezTo>
                <a:cubicBezTo>
                  <a:pt x="423271" y="660631"/>
                  <a:pt x="444318" y="641922"/>
                  <a:pt x="446656" y="620876"/>
                </a:cubicBezTo>
                <a:cubicBezTo>
                  <a:pt x="448995" y="599829"/>
                  <a:pt x="426779" y="581121"/>
                  <a:pt x="426779" y="581121"/>
                </a:cubicBezTo>
                <a:cubicBezTo>
                  <a:pt x="426779" y="581121"/>
                  <a:pt x="453672" y="586967"/>
                  <a:pt x="461857" y="571767"/>
                </a:cubicBezTo>
                <a:cubicBezTo>
                  <a:pt x="470042" y="556567"/>
                  <a:pt x="452503" y="534351"/>
                  <a:pt x="452503" y="534351"/>
                </a:cubicBezTo>
                <a:cubicBezTo>
                  <a:pt x="452503" y="534351"/>
                  <a:pt x="485242" y="550720"/>
                  <a:pt x="495765" y="541366"/>
                </a:cubicBezTo>
                <a:cubicBezTo>
                  <a:pt x="505119" y="532012"/>
                  <a:pt x="528505" y="509796"/>
                  <a:pt x="528505" y="509796"/>
                </a:cubicBezTo>
                <a:cubicBezTo>
                  <a:pt x="567090" y="515643"/>
                  <a:pt x="567090" y="515643"/>
                  <a:pt x="567090" y="515643"/>
                </a:cubicBezTo>
                <a:cubicBezTo>
                  <a:pt x="582290" y="487580"/>
                  <a:pt x="582290" y="487580"/>
                  <a:pt x="582290" y="487580"/>
                </a:cubicBezTo>
                <a:cubicBezTo>
                  <a:pt x="582290" y="487580"/>
                  <a:pt x="643092" y="489919"/>
                  <a:pt x="661800" y="471211"/>
                </a:cubicBezTo>
                <a:cubicBezTo>
                  <a:pt x="681677" y="452503"/>
                  <a:pt x="708570" y="403394"/>
                  <a:pt x="708570" y="403394"/>
                </a:cubicBezTo>
                <a:cubicBezTo>
                  <a:pt x="685185" y="375332"/>
                  <a:pt x="685185" y="375332"/>
                  <a:pt x="685185" y="375332"/>
                </a:cubicBezTo>
                <a:cubicBezTo>
                  <a:pt x="723770" y="332069"/>
                  <a:pt x="723770" y="332069"/>
                  <a:pt x="723770" y="332069"/>
                </a:cubicBezTo>
                <a:cubicBezTo>
                  <a:pt x="702724" y="307515"/>
                  <a:pt x="702724" y="307515"/>
                  <a:pt x="702724" y="307515"/>
                </a:cubicBezTo>
                <a:cubicBezTo>
                  <a:pt x="751833" y="295822"/>
                  <a:pt x="751833" y="295822"/>
                  <a:pt x="751833" y="295822"/>
                </a:cubicBezTo>
                <a:cubicBezTo>
                  <a:pt x="771710" y="273606"/>
                  <a:pt x="771710" y="273606"/>
                  <a:pt x="771710" y="273606"/>
                </a:cubicBezTo>
                <a:cubicBezTo>
                  <a:pt x="874605" y="277114"/>
                  <a:pt x="874605" y="277114"/>
                  <a:pt x="874605" y="277114"/>
                </a:cubicBezTo>
                <a:cubicBezTo>
                  <a:pt x="889805" y="301668"/>
                  <a:pt x="889805" y="301668"/>
                  <a:pt x="889805" y="301668"/>
                </a:cubicBezTo>
                <a:cubicBezTo>
                  <a:pt x="893313" y="298161"/>
                  <a:pt x="893313" y="298161"/>
                  <a:pt x="893313" y="298161"/>
                </a:cubicBezTo>
                <a:lnTo>
                  <a:pt x="876943" y="257237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7" name="Полилиния: фигура 976">
            <a:extLst>
              <a:ext uri="{FF2B5EF4-FFF2-40B4-BE49-F238E27FC236}">
                <a16:creationId xmlns:a16="http://schemas.microsoft.com/office/drawing/2014/main" id="{839BA617-09F1-42A0-9C30-CE6A575C045A}"/>
              </a:ext>
            </a:extLst>
          </p:cNvPr>
          <p:cNvSpPr/>
          <p:nvPr/>
        </p:nvSpPr>
        <p:spPr>
          <a:xfrm>
            <a:off x="3641817" y="4114636"/>
            <a:ext cx="751032" cy="1038333"/>
          </a:xfrm>
          <a:custGeom>
            <a:avLst/>
            <a:gdLst>
              <a:gd name="connsiteX0" fmla="*/ 92740 w 751032"/>
              <a:gd name="connsiteY0" fmla="*/ 318071 h 1038333"/>
              <a:gd name="connsiteX1" fmla="*/ 81048 w 751032"/>
              <a:gd name="connsiteY1" fmla="*/ 360164 h 1038333"/>
              <a:gd name="connsiteX2" fmla="*/ 102094 w 751032"/>
              <a:gd name="connsiteY2" fmla="*/ 333271 h 1038333"/>
              <a:gd name="connsiteX3" fmla="*/ 92740 w 751032"/>
              <a:gd name="connsiteY3" fmla="*/ 318071 h 1038333"/>
              <a:gd name="connsiteX4" fmla="*/ 141849 w 751032"/>
              <a:gd name="connsiteY4" fmla="*/ 270132 h 1038333"/>
              <a:gd name="connsiteX5" fmla="*/ 165234 w 751032"/>
              <a:gd name="connsiteY5" fmla="*/ 272470 h 1038333"/>
              <a:gd name="connsiteX6" fmla="*/ 192127 w 751032"/>
              <a:gd name="connsiteY6" fmla="*/ 216346 h 1038333"/>
              <a:gd name="connsiteX7" fmla="*/ 165234 w 751032"/>
              <a:gd name="connsiteY7" fmla="*/ 229208 h 1038333"/>
              <a:gd name="connsiteX8" fmla="*/ 150034 w 751032"/>
              <a:gd name="connsiteY8" fmla="*/ 250254 h 1038333"/>
              <a:gd name="connsiteX9" fmla="*/ 123141 w 751032"/>
              <a:gd name="connsiteY9" fmla="*/ 240900 h 1038333"/>
              <a:gd name="connsiteX10" fmla="*/ 125480 w 751032"/>
              <a:gd name="connsiteY10" fmla="*/ 287670 h 1038333"/>
              <a:gd name="connsiteX11" fmla="*/ 141849 w 751032"/>
              <a:gd name="connsiteY11" fmla="*/ 270132 h 1038333"/>
              <a:gd name="connsiteX12" fmla="*/ 104433 w 751032"/>
              <a:gd name="connsiteY12" fmla="*/ 291178 h 1038333"/>
              <a:gd name="connsiteX13" fmla="*/ 83386 w 751032"/>
              <a:gd name="connsiteY13" fmla="*/ 306378 h 1038333"/>
              <a:gd name="connsiteX14" fmla="*/ 110279 w 751032"/>
              <a:gd name="connsiteY14" fmla="*/ 306378 h 1038333"/>
              <a:gd name="connsiteX15" fmla="*/ 104433 w 751032"/>
              <a:gd name="connsiteY15" fmla="*/ 291178 h 1038333"/>
              <a:gd name="connsiteX16" fmla="*/ 165234 w 751032"/>
              <a:gd name="connsiteY16" fmla="*/ 637278 h 1038333"/>
              <a:gd name="connsiteX17" fmla="*/ 174588 w 751032"/>
              <a:gd name="connsiteY17" fmla="*/ 620909 h 1038333"/>
              <a:gd name="connsiteX18" fmla="*/ 189789 w 751032"/>
              <a:gd name="connsiteY18" fmla="*/ 623247 h 1038333"/>
              <a:gd name="connsiteX19" fmla="*/ 195635 w 751032"/>
              <a:gd name="connsiteY19" fmla="*/ 581154 h 1038333"/>
              <a:gd name="connsiteX20" fmla="*/ 181604 w 751032"/>
              <a:gd name="connsiteY20" fmla="*/ 553092 h 1038333"/>
              <a:gd name="connsiteX21" fmla="*/ 172250 w 751032"/>
              <a:gd name="connsiteY21" fmla="*/ 556600 h 1038333"/>
              <a:gd name="connsiteX22" fmla="*/ 148865 w 751032"/>
              <a:gd name="connsiteY22" fmla="*/ 529707 h 1038333"/>
              <a:gd name="connsiteX23" fmla="*/ 99756 w 751032"/>
              <a:gd name="connsiteY23" fmla="*/ 532045 h 1038333"/>
              <a:gd name="connsiteX24" fmla="*/ 99756 w 751032"/>
              <a:gd name="connsiteY24" fmla="*/ 529707 h 1038333"/>
              <a:gd name="connsiteX25" fmla="*/ 93910 w 751032"/>
              <a:gd name="connsiteY25" fmla="*/ 542568 h 1038333"/>
              <a:gd name="connsiteX26" fmla="*/ 35447 w 751032"/>
              <a:gd name="connsiteY26" fmla="*/ 569461 h 1038333"/>
              <a:gd name="connsiteX27" fmla="*/ 37785 w 751032"/>
              <a:gd name="connsiteY27" fmla="*/ 588170 h 1038333"/>
              <a:gd name="connsiteX28" fmla="*/ 6215 w 751032"/>
              <a:gd name="connsiteY28" fmla="*/ 612724 h 1038333"/>
              <a:gd name="connsiteX29" fmla="*/ 55324 w 751032"/>
              <a:gd name="connsiteY29" fmla="*/ 631432 h 1038333"/>
              <a:gd name="connsiteX30" fmla="*/ 88063 w 751032"/>
              <a:gd name="connsiteY30" fmla="*/ 601031 h 1038333"/>
              <a:gd name="connsiteX31" fmla="*/ 111448 w 751032"/>
              <a:gd name="connsiteY31" fmla="*/ 631432 h 1038333"/>
              <a:gd name="connsiteX32" fmla="*/ 154711 w 751032"/>
              <a:gd name="connsiteY32" fmla="*/ 640786 h 1038333"/>
              <a:gd name="connsiteX33" fmla="*/ 165234 w 751032"/>
              <a:gd name="connsiteY33" fmla="*/ 637278 h 1038333"/>
              <a:gd name="connsiteX34" fmla="*/ 288006 w 751032"/>
              <a:gd name="connsiteY34" fmla="*/ 612724 h 1038333"/>
              <a:gd name="connsiteX35" fmla="*/ 250590 w 751032"/>
              <a:gd name="connsiteY35" fmla="*/ 637278 h 1038333"/>
              <a:gd name="connsiteX36" fmla="*/ 288006 w 751032"/>
              <a:gd name="connsiteY36" fmla="*/ 612724 h 1038333"/>
              <a:gd name="connsiteX37" fmla="*/ 656323 w 751032"/>
              <a:gd name="connsiteY37" fmla="*/ 744850 h 1038333"/>
              <a:gd name="connsiteX38" fmla="*/ 627091 w 751032"/>
              <a:gd name="connsiteY38" fmla="*/ 757712 h 1038333"/>
              <a:gd name="connsiteX39" fmla="*/ 644630 w 751032"/>
              <a:gd name="connsiteY39" fmla="*/ 712111 h 1038333"/>
              <a:gd name="connsiteX40" fmla="*/ 582659 w 751032"/>
              <a:gd name="connsiteY40" fmla="*/ 675864 h 1038333"/>
              <a:gd name="connsiteX41" fmla="*/ 625922 w 751032"/>
              <a:gd name="connsiteY41" fmla="*/ 672356 h 1038333"/>
              <a:gd name="connsiteX42" fmla="*/ 608383 w 751032"/>
              <a:gd name="connsiteY42" fmla="*/ 657156 h 1038333"/>
              <a:gd name="connsiteX43" fmla="*/ 582659 w 751032"/>
              <a:gd name="connsiteY43" fmla="*/ 604539 h 1038333"/>
              <a:gd name="connsiteX44" fmla="*/ 549920 w 751032"/>
              <a:gd name="connsiteY44" fmla="*/ 591677 h 1038333"/>
              <a:gd name="connsiteX45" fmla="*/ 518350 w 751032"/>
              <a:gd name="connsiteY45" fmla="*/ 563615 h 1038333"/>
              <a:gd name="connsiteX46" fmla="*/ 514842 w 751032"/>
              <a:gd name="connsiteY46" fmla="*/ 492290 h 1038333"/>
              <a:gd name="connsiteX47" fmla="*/ 499642 w 751032"/>
              <a:gd name="connsiteY47" fmla="*/ 492290 h 1038333"/>
              <a:gd name="connsiteX48" fmla="*/ 470410 w 751032"/>
              <a:gd name="connsiteY48" fmla="*/ 461890 h 1038333"/>
              <a:gd name="connsiteX49" fmla="*/ 388562 w 751032"/>
              <a:gd name="connsiteY49" fmla="*/ 464228 h 1038333"/>
              <a:gd name="connsiteX50" fmla="*/ 355823 w 751032"/>
              <a:gd name="connsiteY50" fmla="*/ 443181 h 1038333"/>
              <a:gd name="connsiteX51" fmla="*/ 390901 w 751032"/>
              <a:gd name="connsiteY51" fmla="*/ 451366 h 1038333"/>
              <a:gd name="connsiteX52" fmla="*/ 435333 w 751032"/>
              <a:gd name="connsiteY52" fmla="*/ 430320 h 1038333"/>
              <a:gd name="connsiteX53" fmla="*/ 400255 w 751032"/>
              <a:gd name="connsiteY53" fmla="*/ 418627 h 1038333"/>
              <a:gd name="connsiteX54" fmla="*/ 431825 w 751032"/>
              <a:gd name="connsiteY54" fmla="*/ 411612 h 1038333"/>
              <a:gd name="connsiteX55" fmla="*/ 461056 w 751032"/>
              <a:gd name="connsiteY55" fmla="*/ 389396 h 1038333"/>
              <a:gd name="connsiteX56" fmla="*/ 492626 w 751032"/>
              <a:gd name="connsiteY56" fmla="*/ 334441 h 1038333"/>
              <a:gd name="connsiteX57" fmla="*/ 521858 w 751032"/>
              <a:gd name="connsiteY57" fmla="*/ 304040 h 1038333"/>
              <a:gd name="connsiteX58" fmla="*/ 416625 w 751032"/>
              <a:gd name="connsiteY58" fmla="*/ 300532 h 1038333"/>
              <a:gd name="connsiteX59" fmla="*/ 395578 w 751032"/>
              <a:gd name="connsiteY59" fmla="*/ 291178 h 1038333"/>
              <a:gd name="connsiteX60" fmla="*/ 328930 w 751032"/>
              <a:gd name="connsiteY60" fmla="*/ 306378 h 1038333"/>
              <a:gd name="connsiteX61" fmla="*/ 344131 w 751032"/>
              <a:gd name="connsiteY61" fmla="*/ 293517 h 1038333"/>
              <a:gd name="connsiteX62" fmla="*/ 332438 w 751032"/>
              <a:gd name="connsiteY62" fmla="*/ 278316 h 1038333"/>
              <a:gd name="connsiteX63" fmla="*/ 355823 w 751032"/>
              <a:gd name="connsiteY63" fmla="*/ 274808 h 1038333"/>
              <a:gd name="connsiteX64" fmla="*/ 396747 w 751032"/>
              <a:gd name="connsiteY64" fmla="*/ 250254 h 1038333"/>
              <a:gd name="connsiteX65" fmla="*/ 420132 w 751032"/>
              <a:gd name="connsiteY65" fmla="*/ 212838 h 1038333"/>
              <a:gd name="connsiteX66" fmla="*/ 379208 w 751032"/>
              <a:gd name="connsiteY66" fmla="*/ 205822 h 1038333"/>
              <a:gd name="connsiteX67" fmla="*/ 324253 w 751032"/>
              <a:gd name="connsiteY67" fmla="*/ 218684 h 1038333"/>
              <a:gd name="connsiteX68" fmla="*/ 280991 w 751032"/>
              <a:gd name="connsiteY68" fmla="*/ 209330 h 1038333"/>
              <a:gd name="connsiteX69" fmla="*/ 280991 w 751032"/>
              <a:gd name="connsiteY69" fmla="*/ 236223 h 1038333"/>
              <a:gd name="connsiteX70" fmla="*/ 257606 w 751032"/>
              <a:gd name="connsiteY70" fmla="*/ 245577 h 1038333"/>
              <a:gd name="connsiteX71" fmla="*/ 263452 w 751032"/>
              <a:gd name="connsiteY71" fmla="*/ 281824 h 1038333"/>
              <a:gd name="connsiteX72" fmla="*/ 207328 w 751032"/>
              <a:gd name="connsiteY72" fmla="*/ 287670 h 1038333"/>
              <a:gd name="connsiteX73" fmla="*/ 207328 w 751032"/>
              <a:gd name="connsiteY73" fmla="*/ 299363 h 1038333"/>
              <a:gd name="connsiteX74" fmla="*/ 219020 w 751032"/>
              <a:gd name="connsiteY74" fmla="*/ 308717 h 1038333"/>
              <a:gd name="connsiteX75" fmla="*/ 236559 w 751032"/>
              <a:gd name="connsiteY75" fmla="*/ 342625 h 1038333"/>
              <a:gd name="connsiteX76" fmla="*/ 219020 w 751032"/>
              <a:gd name="connsiteY76" fmla="*/ 357826 h 1038333"/>
              <a:gd name="connsiteX77" fmla="*/ 209666 w 751032"/>
              <a:gd name="connsiteY77" fmla="*/ 376534 h 1038333"/>
              <a:gd name="connsiteX78" fmla="*/ 188620 w 751032"/>
              <a:gd name="connsiteY78" fmla="*/ 385888 h 1038333"/>
              <a:gd name="connsiteX79" fmla="*/ 215512 w 751032"/>
              <a:gd name="connsiteY79" fmla="*/ 401088 h 1038333"/>
              <a:gd name="connsiteX80" fmla="*/ 244744 w 751032"/>
              <a:gd name="connsiteY80" fmla="*/ 383549 h 1038333"/>
              <a:gd name="connsiteX81" fmla="*/ 242405 w 751032"/>
              <a:gd name="connsiteY81" fmla="*/ 405765 h 1038333"/>
              <a:gd name="connsiteX82" fmla="*/ 207328 w 751032"/>
              <a:gd name="connsiteY82" fmla="*/ 432658 h 1038333"/>
              <a:gd name="connsiteX83" fmla="*/ 209666 w 751032"/>
              <a:gd name="connsiteY83" fmla="*/ 474752 h 1038333"/>
              <a:gd name="connsiteX84" fmla="*/ 244744 w 751032"/>
              <a:gd name="connsiteY84" fmla="*/ 468905 h 1038333"/>
              <a:gd name="connsiteX85" fmla="*/ 282160 w 751032"/>
              <a:gd name="connsiteY85" fmla="*/ 457213 h 1038333"/>
              <a:gd name="connsiteX86" fmla="*/ 264621 w 751032"/>
              <a:gd name="connsiteY86" fmla="*/ 475921 h 1038333"/>
              <a:gd name="connsiteX87" fmla="*/ 273975 w 751032"/>
              <a:gd name="connsiteY87" fmla="*/ 509829 h 1038333"/>
              <a:gd name="connsiteX88" fmla="*/ 236559 w 751032"/>
              <a:gd name="connsiteY88" fmla="*/ 561277 h 1038333"/>
              <a:gd name="connsiteX89" fmla="*/ 268129 w 751032"/>
              <a:gd name="connsiteY89" fmla="*/ 579985 h 1038333"/>
              <a:gd name="connsiteX90" fmla="*/ 306714 w 751032"/>
              <a:gd name="connsiteY90" fmla="*/ 574138 h 1038333"/>
              <a:gd name="connsiteX91" fmla="*/ 351146 w 751032"/>
              <a:gd name="connsiteY91" fmla="*/ 555430 h 1038333"/>
              <a:gd name="connsiteX92" fmla="*/ 394409 w 751032"/>
              <a:gd name="connsiteY92" fmla="*/ 558938 h 1038333"/>
              <a:gd name="connsiteX93" fmla="*/ 345300 w 751032"/>
              <a:gd name="connsiteY93" fmla="*/ 602201 h 1038333"/>
              <a:gd name="connsiteX94" fmla="*/ 401424 w 751032"/>
              <a:gd name="connsiteY94" fmla="*/ 633771 h 1038333"/>
              <a:gd name="connsiteX95" fmla="*/ 403763 w 751032"/>
              <a:gd name="connsiteY95" fmla="*/ 660663 h 1038333"/>
              <a:gd name="connsiteX96" fmla="*/ 388562 w 751032"/>
              <a:gd name="connsiteY96" fmla="*/ 682879 h 1038333"/>
              <a:gd name="connsiteX97" fmla="*/ 386224 w 751032"/>
              <a:gd name="connsiteY97" fmla="*/ 716788 h 1038333"/>
              <a:gd name="connsiteX98" fmla="*/ 298530 w 751032"/>
              <a:gd name="connsiteY98" fmla="*/ 713280 h 1038333"/>
              <a:gd name="connsiteX99" fmla="*/ 261113 w 751032"/>
              <a:gd name="connsiteY99" fmla="*/ 710942 h 1038333"/>
              <a:gd name="connsiteX100" fmla="*/ 272806 w 751032"/>
              <a:gd name="connsiteY100" fmla="*/ 735496 h 1038333"/>
              <a:gd name="connsiteX101" fmla="*/ 245913 w 751032"/>
              <a:gd name="connsiteY101" fmla="*/ 760050 h 1038333"/>
              <a:gd name="connsiteX102" fmla="*/ 300868 w 751032"/>
              <a:gd name="connsiteY102" fmla="*/ 756543 h 1038333"/>
              <a:gd name="connsiteX103" fmla="*/ 286837 w 751032"/>
              <a:gd name="connsiteY103" fmla="*/ 812667 h 1038333"/>
              <a:gd name="connsiteX104" fmla="*/ 210835 w 751032"/>
              <a:gd name="connsiteY104" fmla="*/ 846575 h 1038333"/>
              <a:gd name="connsiteX105" fmla="*/ 220189 w 751032"/>
              <a:gd name="connsiteY105" fmla="*/ 883992 h 1038333"/>
              <a:gd name="connsiteX106" fmla="*/ 263452 w 751032"/>
              <a:gd name="connsiteY106" fmla="*/ 861776 h 1038333"/>
              <a:gd name="connsiteX107" fmla="*/ 277483 w 751032"/>
              <a:gd name="connsiteY107" fmla="*/ 880484 h 1038333"/>
              <a:gd name="connsiteX108" fmla="*/ 304376 w 751032"/>
              <a:gd name="connsiteY108" fmla="*/ 880484 h 1038333"/>
              <a:gd name="connsiteX109" fmla="*/ 335946 w 751032"/>
              <a:gd name="connsiteY109" fmla="*/ 899192 h 1038333"/>
              <a:gd name="connsiteX110" fmla="*/ 376870 w 751032"/>
              <a:gd name="connsiteY110" fmla="*/ 882822 h 1038333"/>
              <a:gd name="connsiteX111" fmla="*/ 411948 w 751032"/>
              <a:gd name="connsiteY111" fmla="*/ 874638 h 1038333"/>
              <a:gd name="connsiteX112" fmla="*/ 361670 w 751032"/>
              <a:gd name="connsiteY112" fmla="*/ 916731 h 1038333"/>
              <a:gd name="connsiteX113" fmla="*/ 288006 w 751032"/>
              <a:gd name="connsiteY113" fmla="*/ 916731 h 1038333"/>
              <a:gd name="connsiteX114" fmla="*/ 278652 w 751032"/>
              <a:gd name="connsiteY114" fmla="*/ 935439 h 1038333"/>
              <a:gd name="connsiteX115" fmla="*/ 247082 w 751032"/>
              <a:gd name="connsiteY115" fmla="*/ 941285 h 1038333"/>
              <a:gd name="connsiteX116" fmla="*/ 235390 w 751032"/>
              <a:gd name="connsiteY116" fmla="*/ 975194 h 1038333"/>
              <a:gd name="connsiteX117" fmla="*/ 197973 w 751032"/>
              <a:gd name="connsiteY117" fmla="*/ 983379 h 1038333"/>
              <a:gd name="connsiteX118" fmla="*/ 176927 w 751032"/>
              <a:gd name="connsiteY118" fmla="*/ 1013779 h 1038333"/>
              <a:gd name="connsiteX119" fmla="*/ 145357 w 751032"/>
              <a:gd name="connsiteY119" fmla="*/ 1031318 h 1038333"/>
              <a:gd name="connsiteX120" fmla="*/ 188620 w 751032"/>
              <a:gd name="connsiteY120" fmla="*/ 1038334 h 1038333"/>
              <a:gd name="connsiteX121" fmla="*/ 221359 w 751032"/>
              <a:gd name="connsiteY121" fmla="*/ 1010271 h 1038333"/>
              <a:gd name="connsiteX122" fmla="*/ 270468 w 751032"/>
              <a:gd name="connsiteY122" fmla="*/ 1003256 h 1038333"/>
              <a:gd name="connsiteX123" fmla="*/ 305545 w 751032"/>
              <a:gd name="connsiteY123" fmla="*/ 1021964 h 1038333"/>
              <a:gd name="connsiteX124" fmla="*/ 355823 w 751032"/>
              <a:gd name="connsiteY124" fmla="*/ 969347 h 1038333"/>
              <a:gd name="connsiteX125" fmla="*/ 394409 w 751032"/>
              <a:gd name="connsiteY125" fmla="*/ 982209 h 1038333"/>
              <a:gd name="connsiteX126" fmla="*/ 427148 w 751032"/>
              <a:gd name="connsiteY126" fmla="*/ 984548 h 1038333"/>
              <a:gd name="connsiteX127" fmla="*/ 465734 w 751032"/>
              <a:gd name="connsiteY127" fmla="*/ 969347 h 1038333"/>
              <a:gd name="connsiteX128" fmla="*/ 514842 w 751032"/>
              <a:gd name="connsiteY128" fmla="*/ 984548 h 1038333"/>
              <a:gd name="connsiteX129" fmla="*/ 511335 w 751032"/>
              <a:gd name="connsiteY129" fmla="*/ 951809 h 1038333"/>
              <a:gd name="connsiteX130" fmla="*/ 540566 w 751032"/>
              <a:gd name="connsiteY130" fmla="*/ 970517 h 1038333"/>
              <a:gd name="connsiteX131" fmla="*/ 554597 w 751032"/>
              <a:gd name="connsiteY131" fmla="*/ 961163 h 1038333"/>
              <a:gd name="connsiteX132" fmla="*/ 683215 w 751032"/>
              <a:gd name="connsiteY132" fmla="*/ 948301 h 1038333"/>
              <a:gd name="connsiteX133" fmla="*/ 721801 w 751032"/>
              <a:gd name="connsiteY133" fmla="*/ 906208 h 1038333"/>
              <a:gd name="connsiteX134" fmla="*/ 645799 w 751032"/>
              <a:gd name="connsiteY134" fmla="*/ 896853 h 1038333"/>
              <a:gd name="connsiteX135" fmla="*/ 680877 w 751032"/>
              <a:gd name="connsiteY135" fmla="*/ 891007 h 1038333"/>
              <a:gd name="connsiteX136" fmla="*/ 672692 w 751032"/>
              <a:gd name="connsiteY136" fmla="*/ 872299 h 1038333"/>
              <a:gd name="connsiteX137" fmla="*/ 713616 w 751032"/>
              <a:gd name="connsiteY137" fmla="*/ 845406 h 1038333"/>
              <a:gd name="connsiteX138" fmla="*/ 751032 w 751032"/>
              <a:gd name="connsiteY138" fmla="*/ 784605 h 1038333"/>
              <a:gd name="connsiteX139" fmla="*/ 656323 w 751032"/>
              <a:gd name="connsiteY139" fmla="*/ 744850 h 1038333"/>
              <a:gd name="connsiteX140" fmla="*/ 248252 w 751032"/>
              <a:gd name="connsiteY140" fmla="*/ 506321 h 1038333"/>
              <a:gd name="connsiteX141" fmla="*/ 230713 w 751032"/>
              <a:gd name="connsiteY141" fmla="*/ 485275 h 1038333"/>
              <a:gd name="connsiteX142" fmla="*/ 248252 w 751032"/>
              <a:gd name="connsiteY142" fmla="*/ 506321 h 1038333"/>
              <a:gd name="connsiteX143" fmla="*/ 447025 w 751032"/>
              <a:gd name="connsiteY143" fmla="*/ 176591 h 1038333"/>
              <a:gd name="connsiteX144" fmla="*/ 443518 w 751032"/>
              <a:gd name="connsiteY144" fmla="*/ 195299 h 1038333"/>
              <a:gd name="connsiteX145" fmla="*/ 461056 w 751032"/>
              <a:gd name="connsiteY145" fmla="*/ 180099 h 1038333"/>
              <a:gd name="connsiteX146" fmla="*/ 447025 w 751032"/>
              <a:gd name="connsiteY146" fmla="*/ 176591 h 1038333"/>
              <a:gd name="connsiteX147" fmla="*/ 558105 w 751032"/>
              <a:gd name="connsiteY147" fmla="*/ 66681 h 1038333"/>
              <a:gd name="connsiteX148" fmla="*/ 566290 w 751032"/>
              <a:gd name="connsiteY148" fmla="*/ 83050 h 1038333"/>
              <a:gd name="connsiteX149" fmla="*/ 587336 w 751032"/>
              <a:gd name="connsiteY149" fmla="*/ 43295 h 1038333"/>
              <a:gd name="connsiteX150" fmla="*/ 567459 w 751032"/>
              <a:gd name="connsiteY150" fmla="*/ 21080 h 1038333"/>
              <a:gd name="connsiteX151" fmla="*/ 565120 w 751032"/>
              <a:gd name="connsiteY151" fmla="*/ 38618 h 1038333"/>
              <a:gd name="connsiteX152" fmla="*/ 541735 w 751032"/>
              <a:gd name="connsiteY152" fmla="*/ 53819 h 1038333"/>
              <a:gd name="connsiteX153" fmla="*/ 558105 w 751032"/>
              <a:gd name="connsiteY153" fmla="*/ 66681 h 1038333"/>
              <a:gd name="connsiteX154" fmla="*/ 615399 w 751032"/>
              <a:gd name="connsiteY154" fmla="*/ 33 h 1038333"/>
              <a:gd name="connsiteX155" fmla="*/ 597860 w 751032"/>
              <a:gd name="connsiteY155" fmla="*/ 18741 h 1038333"/>
              <a:gd name="connsiteX156" fmla="*/ 615399 w 751032"/>
              <a:gd name="connsiteY156" fmla="*/ 33 h 1038333"/>
              <a:gd name="connsiteX157" fmla="*/ 182773 w 751032"/>
              <a:gd name="connsiteY157" fmla="*/ 330933 h 1038333"/>
              <a:gd name="connsiteX158" fmla="*/ 171081 w 751032"/>
              <a:gd name="connsiteY158" fmla="*/ 299363 h 1038333"/>
              <a:gd name="connsiteX159" fmla="*/ 162896 w 751032"/>
              <a:gd name="connsiteY159" fmla="*/ 318071 h 1038333"/>
              <a:gd name="connsiteX160" fmla="*/ 141849 w 751032"/>
              <a:gd name="connsiteY160" fmla="*/ 318071 h 1038333"/>
              <a:gd name="connsiteX161" fmla="*/ 162896 w 751032"/>
              <a:gd name="connsiteY161" fmla="*/ 344964 h 1038333"/>
              <a:gd name="connsiteX162" fmla="*/ 195635 w 751032"/>
              <a:gd name="connsiteY162" fmla="*/ 347302 h 1038333"/>
              <a:gd name="connsiteX163" fmla="*/ 182773 w 751032"/>
              <a:gd name="connsiteY163" fmla="*/ 330933 h 1038333"/>
              <a:gd name="connsiteX164" fmla="*/ 431825 w 751032"/>
              <a:gd name="connsiteY164" fmla="*/ 159052 h 1038333"/>
              <a:gd name="connsiteX165" fmla="*/ 414286 w 751032"/>
              <a:gd name="connsiteY165" fmla="*/ 174252 h 1038333"/>
              <a:gd name="connsiteX166" fmla="*/ 431825 w 751032"/>
              <a:gd name="connsiteY166" fmla="*/ 159052 h 1038333"/>
              <a:gd name="connsiteX167" fmla="*/ 151203 w 751032"/>
              <a:gd name="connsiteY167" fmla="*/ 491121 h 1038333"/>
              <a:gd name="connsiteX168" fmla="*/ 172250 w 751032"/>
              <a:gd name="connsiteY168" fmla="*/ 466567 h 1038333"/>
              <a:gd name="connsiteX169" fmla="*/ 151203 w 751032"/>
              <a:gd name="connsiteY169" fmla="*/ 491121 h 1038333"/>
              <a:gd name="connsiteX170" fmla="*/ 176927 w 751032"/>
              <a:gd name="connsiteY170" fmla="*/ 395242 h 1038333"/>
              <a:gd name="connsiteX171" fmla="*/ 165234 w 751032"/>
              <a:gd name="connsiteY171" fmla="*/ 423304 h 1038333"/>
              <a:gd name="connsiteX172" fmla="*/ 197973 w 751032"/>
              <a:gd name="connsiteY172" fmla="*/ 416289 h 1038333"/>
              <a:gd name="connsiteX173" fmla="*/ 176927 w 751032"/>
              <a:gd name="connsiteY173" fmla="*/ 395242 h 1038333"/>
              <a:gd name="connsiteX174" fmla="*/ 212005 w 751032"/>
              <a:gd name="connsiteY174" fmla="*/ 481767 h 1038333"/>
              <a:gd name="connsiteX175" fmla="*/ 188620 w 751032"/>
              <a:gd name="connsiteY175" fmla="*/ 521522 h 1038333"/>
              <a:gd name="connsiteX176" fmla="*/ 212005 w 751032"/>
              <a:gd name="connsiteY176" fmla="*/ 481767 h 103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51032" h="1038333">
                <a:moveTo>
                  <a:pt x="92740" y="318071"/>
                </a:moveTo>
                <a:cubicBezTo>
                  <a:pt x="81048" y="360164"/>
                  <a:pt x="81048" y="360164"/>
                  <a:pt x="81048" y="360164"/>
                </a:cubicBezTo>
                <a:cubicBezTo>
                  <a:pt x="102094" y="333271"/>
                  <a:pt x="102094" y="333271"/>
                  <a:pt x="102094" y="333271"/>
                </a:cubicBezTo>
                <a:lnTo>
                  <a:pt x="92740" y="318071"/>
                </a:lnTo>
                <a:close/>
                <a:moveTo>
                  <a:pt x="141849" y="270132"/>
                </a:moveTo>
                <a:cubicBezTo>
                  <a:pt x="141849" y="270132"/>
                  <a:pt x="153542" y="273639"/>
                  <a:pt x="165234" y="272470"/>
                </a:cubicBezTo>
                <a:cubicBezTo>
                  <a:pt x="176927" y="270132"/>
                  <a:pt x="192127" y="216346"/>
                  <a:pt x="192127" y="216346"/>
                </a:cubicBezTo>
                <a:cubicBezTo>
                  <a:pt x="192127" y="216346"/>
                  <a:pt x="176927" y="219853"/>
                  <a:pt x="165234" y="229208"/>
                </a:cubicBezTo>
                <a:cubicBezTo>
                  <a:pt x="153542" y="237392"/>
                  <a:pt x="150034" y="250254"/>
                  <a:pt x="150034" y="250254"/>
                </a:cubicBezTo>
                <a:cubicBezTo>
                  <a:pt x="150034" y="250254"/>
                  <a:pt x="134834" y="235054"/>
                  <a:pt x="123141" y="240900"/>
                </a:cubicBezTo>
                <a:cubicBezTo>
                  <a:pt x="113787" y="246746"/>
                  <a:pt x="125480" y="287670"/>
                  <a:pt x="125480" y="287670"/>
                </a:cubicBezTo>
                <a:lnTo>
                  <a:pt x="141849" y="270132"/>
                </a:lnTo>
                <a:close/>
                <a:moveTo>
                  <a:pt x="104433" y="291178"/>
                </a:moveTo>
                <a:cubicBezTo>
                  <a:pt x="92740" y="291178"/>
                  <a:pt x="86894" y="291178"/>
                  <a:pt x="83386" y="306378"/>
                </a:cubicBezTo>
                <a:cubicBezTo>
                  <a:pt x="110279" y="306378"/>
                  <a:pt x="110279" y="306378"/>
                  <a:pt x="110279" y="306378"/>
                </a:cubicBezTo>
                <a:cubicBezTo>
                  <a:pt x="110279" y="306378"/>
                  <a:pt x="116125" y="291178"/>
                  <a:pt x="104433" y="291178"/>
                </a:cubicBezTo>
                <a:close/>
                <a:moveTo>
                  <a:pt x="165234" y="637278"/>
                </a:moveTo>
                <a:cubicBezTo>
                  <a:pt x="171081" y="631432"/>
                  <a:pt x="174588" y="620909"/>
                  <a:pt x="174588" y="620909"/>
                </a:cubicBezTo>
                <a:cubicBezTo>
                  <a:pt x="174588" y="620909"/>
                  <a:pt x="183942" y="633771"/>
                  <a:pt x="189789" y="623247"/>
                </a:cubicBezTo>
                <a:cubicBezTo>
                  <a:pt x="195635" y="611555"/>
                  <a:pt x="209666" y="592846"/>
                  <a:pt x="195635" y="581154"/>
                </a:cubicBezTo>
                <a:cubicBezTo>
                  <a:pt x="181604" y="569461"/>
                  <a:pt x="181604" y="553092"/>
                  <a:pt x="181604" y="553092"/>
                </a:cubicBezTo>
                <a:cubicBezTo>
                  <a:pt x="172250" y="556600"/>
                  <a:pt x="172250" y="556600"/>
                  <a:pt x="172250" y="556600"/>
                </a:cubicBezTo>
                <a:cubicBezTo>
                  <a:pt x="172250" y="556600"/>
                  <a:pt x="162896" y="534384"/>
                  <a:pt x="148865" y="529707"/>
                </a:cubicBezTo>
                <a:cubicBezTo>
                  <a:pt x="134834" y="526199"/>
                  <a:pt x="99756" y="532045"/>
                  <a:pt x="99756" y="532045"/>
                </a:cubicBezTo>
                <a:cubicBezTo>
                  <a:pt x="99756" y="532045"/>
                  <a:pt x="99756" y="532045"/>
                  <a:pt x="99756" y="529707"/>
                </a:cubicBezTo>
                <a:cubicBezTo>
                  <a:pt x="93910" y="542568"/>
                  <a:pt x="93910" y="542568"/>
                  <a:pt x="93910" y="542568"/>
                </a:cubicBezTo>
                <a:cubicBezTo>
                  <a:pt x="35447" y="569461"/>
                  <a:pt x="35447" y="569461"/>
                  <a:pt x="35447" y="569461"/>
                </a:cubicBezTo>
                <a:cubicBezTo>
                  <a:pt x="37785" y="588170"/>
                  <a:pt x="37785" y="588170"/>
                  <a:pt x="37785" y="588170"/>
                </a:cubicBezTo>
                <a:cubicBezTo>
                  <a:pt x="37785" y="588170"/>
                  <a:pt x="-18339" y="599862"/>
                  <a:pt x="6215" y="612724"/>
                </a:cubicBezTo>
                <a:cubicBezTo>
                  <a:pt x="31939" y="627924"/>
                  <a:pt x="55324" y="631432"/>
                  <a:pt x="55324" y="631432"/>
                </a:cubicBezTo>
                <a:cubicBezTo>
                  <a:pt x="88063" y="601031"/>
                  <a:pt x="88063" y="601031"/>
                  <a:pt x="88063" y="601031"/>
                </a:cubicBezTo>
                <a:cubicBezTo>
                  <a:pt x="111448" y="631432"/>
                  <a:pt x="111448" y="631432"/>
                  <a:pt x="111448" y="631432"/>
                </a:cubicBezTo>
                <a:cubicBezTo>
                  <a:pt x="154711" y="640786"/>
                  <a:pt x="154711" y="640786"/>
                  <a:pt x="154711" y="640786"/>
                </a:cubicBezTo>
                <a:cubicBezTo>
                  <a:pt x="159388" y="640786"/>
                  <a:pt x="162896" y="638448"/>
                  <a:pt x="165234" y="637278"/>
                </a:cubicBezTo>
                <a:close/>
                <a:moveTo>
                  <a:pt x="288006" y="612724"/>
                </a:moveTo>
                <a:cubicBezTo>
                  <a:pt x="278652" y="584662"/>
                  <a:pt x="268129" y="622078"/>
                  <a:pt x="250590" y="637278"/>
                </a:cubicBezTo>
                <a:cubicBezTo>
                  <a:pt x="250590" y="637278"/>
                  <a:pt x="297360" y="640786"/>
                  <a:pt x="288006" y="612724"/>
                </a:cubicBezTo>
                <a:close/>
                <a:moveTo>
                  <a:pt x="656323" y="744850"/>
                </a:moveTo>
                <a:cubicBezTo>
                  <a:pt x="656323" y="744850"/>
                  <a:pt x="646968" y="771743"/>
                  <a:pt x="627091" y="757712"/>
                </a:cubicBezTo>
                <a:cubicBezTo>
                  <a:pt x="607214" y="742511"/>
                  <a:pt x="646968" y="729650"/>
                  <a:pt x="644630" y="712111"/>
                </a:cubicBezTo>
                <a:cubicBezTo>
                  <a:pt x="642291" y="695741"/>
                  <a:pt x="582659" y="685218"/>
                  <a:pt x="582659" y="675864"/>
                </a:cubicBezTo>
                <a:cubicBezTo>
                  <a:pt x="582659" y="666510"/>
                  <a:pt x="625922" y="672356"/>
                  <a:pt x="625922" y="672356"/>
                </a:cubicBezTo>
                <a:cubicBezTo>
                  <a:pt x="608383" y="657156"/>
                  <a:pt x="608383" y="657156"/>
                  <a:pt x="608383" y="657156"/>
                </a:cubicBezTo>
                <a:cubicBezTo>
                  <a:pt x="608383" y="657156"/>
                  <a:pt x="590844" y="617401"/>
                  <a:pt x="582659" y="604539"/>
                </a:cubicBezTo>
                <a:cubicBezTo>
                  <a:pt x="574475" y="591677"/>
                  <a:pt x="549920" y="591677"/>
                  <a:pt x="549920" y="591677"/>
                </a:cubicBezTo>
                <a:cubicBezTo>
                  <a:pt x="549920" y="591677"/>
                  <a:pt x="534720" y="574138"/>
                  <a:pt x="518350" y="563615"/>
                </a:cubicBezTo>
                <a:cubicBezTo>
                  <a:pt x="503150" y="551922"/>
                  <a:pt x="514842" y="492290"/>
                  <a:pt x="514842" y="492290"/>
                </a:cubicBezTo>
                <a:cubicBezTo>
                  <a:pt x="499642" y="492290"/>
                  <a:pt x="499642" y="492290"/>
                  <a:pt x="499642" y="492290"/>
                </a:cubicBezTo>
                <a:cubicBezTo>
                  <a:pt x="499642" y="492290"/>
                  <a:pt x="497303" y="480598"/>
                  <a:pt x="470410" y="461890"/>
                </a:cubicBezTo>
                <a:cubicBezTo>
                  <a:pt x="441179" y="443181"/>
                  <a:pt x="403763" y="461890"/>
                  <a:pt x="388562" y="464228"/>
                </a:cubicBezTo>
                <a:cubicBezTo>
                  <a:pt x="373362" y="466567"/>
                  <a:pt x="355823" y="443181"/>
                  <a:pt x="355823" y="443181"/>
                </a:cubicBezTo>
                <a:cubicBezTo>
                  <a:pt x="355823" y="443181"/>
                  <a:pt x="382716" y="452536"/>
                  <a:pt x="390901" y="451366"/>
                </a:cubicBezTo>
                <a:cubicBezTo>
                  <a:pt x="399086" y="449028"/>
                  <a:pt x="434164" y="442012"/>
                  <a:pt x="435333" y="430320"/>
                </a:cubicBezTo>
                <a:cubicBezTo>
                  <a:pt x="437671" y="420966"/>
                  <a:pt x="400255" y="418627"/>
                  <a:pt x="400255" y="418627"/>
                </a:cubicBezTo>
                <a:cubicBezTo>
                  <a:pt x="431825" y="411612"/>
                  <a:pt x="431825" y="411612"/>
                  <a:pt x="431825" y="411612"/>
                </a:cubicBezTo>
                <a:cubicBezTo>
                  <a:pt x="431825" y="411612"/>
                  <a:pt x="449364" y="398750"/>
                  <a:pt x="461056" y="389396"/>
                </a:cubicBezTo>
                <a:cubicBezTo>
                  <a:pt x="470410" y="380042"/>
                  <a:pt x="492626" y="334441"/>
                  <a:pt x="492626" y="334441"/>
                </a:cubicBezTo>
                <a:cubicBezTo>
                  <a:pt x="492626" y="334441"/>
                  <a:pt x="521858" y="318071"/>
                  <a:pt x="521858" y="304040"/>
                </a:cubicBezTo>
                <a:cubicBezTo>
                  <a:pt x="521858" y="291178"/>
                  <a:pt x="416625" y="300532"/>
                  <a:pt x="416625" y="300532"/>
                </a:cubicBezTo>
                <a:cubicBezTo>
                  <a:pt x="416625" y="300532"/>
                  <a:pt x="418963" y="291178"/>
                  <a:pt x="395578" y="291178"/>
                </a:cubicBezTo>
                <a:cubicBezTo>
                  <a:pt x="372193" y="291178"/>
                  <a:pt x="328930" y="306378"/>
                  <a:pt x="328930" y="306378"/>
                </a:cubicBezTo>
                <a:cubicBezTo>
                  <a:pt x="344131" y="293517"/>
                  <a:pt x="344131" y="293517"/>
                  <a:pt x="344131" y="293517"/>
                </a:cubicBezTo>
                <a:cubicBezTo>
                  <a:pt x="332438" y="278316"/>
                  <a:pt x="332438" y="278316"/>
                  <a:pt x="332438" y="278316"/>
                </a:cubicBezTo>
                <a:cubicBezTo>
                  <a:pt x="355823" y="274808"/>
                  <a:pt x="355823" y="274808"/>
                  <a:pt x="355823" y="274808"/>
                </a:cubicBezTo>
                <a:cubicBezTo>
                  <a:pt x="396747" y="250254"/>
                  <a:pt x="396747" y="250254"/>
                  <a:pt x="396747" y="250254"/>
                </a:cubicBezTo>
                <a:cubicBezTo>
                  <a:pt x="396747" y="250254"/>
                  <a:pt x="417794" y="233884"/>
                  <a:pt x="420132" y="212838"/>
                </a:cubicBezTo>
                <a:cubicBezTo>
                  <a:pt x="422471" y="199976"/>
                  <a:pt x="394409" y="203484"/>
                  <a:pt x="379208" y="205822"/>
                </a:cubicBezTo>
                <a:cubicBezTo>
                  <a:pt x="364008" y="208161"/>
                  <a:pt x="340623" y="218684"/>
                  <a:pt x="324253" y="218684"/>
                </a:cubicBezTo>
                <a:cubicBezTo>
                  <a:pt x="309053" y="218684"/>
                  <a:pt x="295022" y="202315"/>
                  <a:pt x="280991" y="209330"/>
                </a:cubicBezTo>
                <a:cubicBezTo>
                  <a:pt x="266960" y="217515"/>
                  <a:pt x="280991" y="236223"/>
                  <a:pt x="280991" y="236223"/>
                </a:cubicBezTo>
                <a:cubicBezTo>
                  <a:pt x="280991" y="236223"/>
                  <a:pt x="266960" y="238561"/>
                  <a:pt x="257606" y="245577"/>
                </a:cubicBezTo>
                <a:cubicBezTo>
                  <a:pt x="248252" y="252593"/>
                  <a:pt x="263452" y="281824"/>
                  <a:pt x="263452" y="281824"/>
                </a:cubicBezTo>
                <a:cubicBezTo>
                  <a:pt x="207328" y="287670"/>
                  <a:pt x="207328" y="287670"/>
                  <a:pt x="207328" y="287670"/>
                </a:cubicBezTo>
                <a:cubicBezTo>
                  <a:pt x="207328" y="299363"/>
                  <a:pt x="207328" y="299363"/>
                  <a:pt x="207328" y="299363"/>
                </a:cubicBezTo>
                <a:cubicBezTo>
                  <a:pt x="219020" y="308717"/>
                  <a:pt x="219020" y="308717"/>
                  <a:pt x="219020" y="308717"/>
                </a:cubicBezTo>
                <a:cubicBezTo>
                  <a:pt x="236559" y="342625"/>
                  <a:pt x="236559" y="342625"/>
                  <a:pt x="236559" y="342625"/>
                </a:cubicBezTo>
                <a:cubicBezTo>
                  <a:pt x="236559" y="342625"/>
                  <a:pt x="224866" y="351980"/>
                  <a:pt x="219020" y="357826"/>
                </a:cubicBezTo>
                <a:cubicBezTo>
                  <a:pt x="213174" y="363672"/>
                  <a:pt x="209666" y="376534"/>
                  <a:pt x="209666" y="376534"/>
                </a:cubicBezTo>
                <a:cubicBezTo>
                  <a:pt x="188620" y="385888"/>
                  <a:pt x="188620" y="385888"/>
                  <a:pt x="188620" y="385888"/>
                </a:cubicBezTo>
                <a:cubicBezTo>
                  <a:pt x="188620" y="385888"/>
                  <a:pt x="200312" y="402257"/>
                  <a:pt x="215512" y="401088"/>
                </a:cubicBezTo>
                <a:cubicBezTo>
                  <a:pt x="230713" y="398750"/>
                  <a:pt x="244744" y="383549"/>
                  <a:pt x="244744" y="383549"/>
                </a:cubicBezTo>
                <a:cubicBezTo>
                  <a:pt x="242405" y="405765"/>
                  <a:pt x="242405" y="405765"/>
                  <a:pt x="242405" y="405765"/>
                </a:cubicBezTo>
                <a:cubicBezTo>
                  <a:pt x="242405" y="405765"/>
                  <a:pt x="216682" y="417458"/>
                  <a:pt x="207328" y="432658"/>
                </a:cubicBezTo>
                <a:cubicBezTo>
                  <a:pt x="197973" y="449028"/>
                  <a:pt x="209666" y="474752"/>
                  <a:pt x="209666" y="474752"/>
                </a:cubicBezTo>
                <a:cubicBezTo>
                  <a:pt x="209666" y="474752"/>
                  <a:pt x="230713" y="459551"/>
                  <a:pt x="244744" y="468905"/>
                </a:cubicBezTo>
                <a:cubicBezTo>
                  <a:pt x="256436" y="478259"/>
                  <a:pt x="282160" y="457213"/>
                  <a:pt x="282160" y="457213"/>
                </a:cubicBezTo>
                <a:cubicBezTo>
                  <a:pt x="264621" y="475921"/>
                  <a:pt x="264621" y="475921"/>
                  <a:pt x="264621" y="475921"/>
                </a:cubicBezTo>
                <a:cubicBezTo>
                  <a:pt x="273975" y="509829"/>
                  <a:pt x="273975" y="509829"/>
                  <a:pt x="273975" y="509829"/>
                </a:cubicBezTo>
                <a:cubicBezTo>
                  <a:pt x="273975" y="509829"/>
                  <a:pt x="252929" y="534384"/>
                  <a:pt x="236559" y="561277"/>
                </a:cubicBezTo>
                <a:cubicBezTo>
                  <a:pt x="222528" y="585831"/>
                  <a:pt x="268129" y="579985"/>
                  <a:pt x="268129" y="579985"/>
                </a:cubicBezTo>
                <a:cubicBezTo>
                  <a:pt x="268129" y="579985"/>
                  <a:pt x="293853" y="568292"/>
                  <a:pt x="306714" y="574138"/>
                </a:cubicBezTo>
                <a:cubicBezTo>
                  <a:pt x="320746" y="579985"/>
                  <a:pt x="351146" y="555430"/>
                  <a:pt x="351146" y="555430"/>
                </a:cubicBezTo>
                <a:cubicBezTo>
                  <a:pt x="394409" y="558938"/>
                  <a:pt x="394409" y="558938"/>
                  <a:pt x="394409" y="558938"/>
                </a:cubicBezTo>
                <a:cubicBezTo>
                  <a:pt x="394409" y="558938"/>
                  <a:pt x="349977" y="583492"/>
                  <a:pt x="345300" y="602201"/>
                </a:cubicBezTo>
                <a:cubicBezTo>
                  <a:pt x="342962" y="620909"/>
                  <a:pt x="401424" y="633771"/>
                  <a:pt x="401424" y="633771"/>
                </a:cubicBezTo>
                <a:cubicBezTo>
                  <a:pt x="403763" y="660663"/>
                  <a:pt x="403763" y="660663"/>
                  <a:pt x="403763" y="660663"/>
                </a:cubicBezTo>
                <a:cubicBezTo>
                  <a:pt x="388562" y="682879"/>
                  <a:pt x="388562" y="682879"/>
                  <a:pt x="388562" y="682879"/>
                </a:cubicBezTo>
                <a:cubicBezTo>
                  <a:pt x="388562" y="682879"/>
                  <a:pt x="392070" y="709772"/>
                  <a:pt x="386224" y="716788"/>
                </a:cubicBezTo>
                <a:cubicBezTo>
                  <a:pt x="380378" y="723803"/>
                  <a:pt x="298530" y="713280"/>
                  <a:pt x="298530" y="713280"/>
                </a:cubicBezTo>
                <a:cubicBezTo>
                  <a:pt x="298530" y="713280"/>
                  <a:pt x="278652" y="707434"/>
                  <a:pt x="261113" y="710942"/>
                </a:cubicBezTo>
                <a:cubicBezTo>
                  <a:pt x="243575" y="714449"/>
                  <a:pt x="272806" y="735496"/>
                  <a:pt x="272806" y="735496"/>
                </a:cubicBezTo>
                <a:cubicBezTo>
                  <a:pt x="245913" y="760050"/>
                  <a:pt x="245913" y="760050"/>
                  <a:pt x="245913" y="760050"/>
                </a:cubicBezTo>
                <a:cubicBezTo>
                  <a:pt x="300868" y="756543"/>
                  <a:pt x="300868" y="756543"/>
                  <a:pt x="300868" y="756543"/>
                </a:cubicBezTo>
                <a:cubicBezTo>
                  <a:pt x="300868" y="756543"/>
                  <a:pt x="300868" y="799805"/>
                  <a:pt x="286837" y="812667"/>
                </a:cubicBezTo>
                <a:cubicBezTo>
                  <a:pt x="272806" y="825529"/>
                  <a:pt x="219020" y="840729"/>
                  <a:pt x="210835" y="846575"/>
                </a:cubicBezTo>
                <a:cubicBezTo>
                  <a:pt x="202651" y="852422"/>
                  <a:pt x="213174" y="880484"/>
                  <a:pt x="220189" y="883992"/>
                </a:cubicBezTo>
                <a:cubicBezTo>
                  <a:pt x="228374" y="887499"/>
                  <a:pt x="263452" y="861776"/>
                  <a:pt x="263452" y="861776"/>
                </a:cubicBezTo>
                <a:cubicBezTo>
                  <a:pt x="263452" y="861776"/>
                  <a:pt x="269298" y="873468"/>
                  <a:pt x="277483" y="880484"/>
                </a:cubicBezTo>
                <a:cubicBezTo>
                  <a:pt x="285668" y="888669"/>
                  <a:pt x="304376" y="880484"/>
                  <a:pt x="304376" y="880484"/>
                </a:cubicBezTo>
                <a:cubicBezTo>
                  <a:pt x="304376" y="880484"/>
                  <a:pt x="319576" y="898023"/>
                  <a:pt x="335946" y="899192"/>
                </a:cubicBezTo>
                <a:cubicBezTo>
                  <a:pt x="353485" y="901531"/>
                  <a:pt x="367516" y="892176"/>
                  <a:pt x="376870" y="882822"/>
                </a:cubicBezTo>
                <a:cubicBezTo>
                  <a:pt x="386224" y="873468"/>
                  <a:pt x="411948" y="874638"/>
                  <a:pt x="411948" y="874638"/>
                </a:cubicBezTo>
                <a:cubicBezTo>
                  <a:pt x="411948" y="874638"/>
                  <a:pt x="380378" y="902700"/>
                  <a:pt x="361670" y="916731"/>
                </a:cubicBezTo>
                <a:cubicBezTo>
                  <a:pt x="340623" y="929593"/>
                  <a:pt x="300868" y="916731"/>
                  <a:pt x="288006" y="916731"/>
                </a:cubicBezTo>
                <a:cubicBezTo>
                  <a:pt x="273975" y="916731"/>
                  <a:pt x="278652" y="935439"/>
                  <a:pt x="278652" y="935439"/>
                </a:cubicBezTo>
                <a:cubicBezTo>
                  <a:pt x="278652" y="935439"/>
                  <a:pt x="261113" y="935439"/>
                  <a:pt x="247082" y="941285"/>
                </a:cubicBezTo>
                <a:cubicBezTo>
                  <a:pt x="231882" y="947132"/>
                  <a:pt x="247082" y="958824"/>
                  <a:pt x="235390" y="975194"/>
                </a:cubicBezTo>
                <a:cubicBezTo>
                  <a:pt x="226036" y="990394"/>
                  <a:pt x="212005" y="983379"/>
                  <a:pt x="197973" y="983379"/>
                </a:cubicBezTo>
                <a:cubicBezTo>
                  <a:pt x="183942" y="983379"/>
                  <a:pt x="189789" y="1002087"/>
                  <a:pt x="176927" y="1013779"/>
                </a:cubicBezTo>
                <a:cubicBezTo>
                  <a:pt x="162896" y="1025472"/>
                  <a:pt x="145357" y="1023133"/>
                  <a:pt x="145357" y="1031318"/>
                </a:cubicBezTo>
                <a:cubicBezTo>
                  <a:pt x="145357" y="1038334"/>
                  <a:pt x="182773" y="1038334"/>
                  <a:pt x="188620" y="1038334"/>
                </a:cubicBezTo>
                <a:cubicBezTo>
                  <a:pt x="194466" y="1038334"/>
                  <a:pt x="209666" y="1019625"/>
                  <a:pt x="221359" y="1010271"/>
                </a:cubicBezTo>
                <a:cubicBezTo>
                  <a:pt x="233051" y="1000917"/>
                  <a:pt x="252929" y="1003256"/>
                  <a:pt x="270468" y="1003256"/>
                </a:cubicBezTo>
                <a:cubicBezTo>
                  <a:pt x="288006" y="1003256"/>
                  <a:pt x="293853" y="1021964"/>
                  <a:pt x="305545" y="1021964"/>
                </a:cubicBezTo>
                <a:cubicBezTo>
                  <a:pt x="317238" y="1021964"/>
                  <a:pt x="342962" y="975194"/>
                  <a:pt x="355823" y="969347"/>
                </a:cubicBezTo>
                <a:cubicBezTo>
                  <a:pt x="367516" y="961163"/>
                  <a:pt x="394409" y="982209"/>
                  <a:pt x="394409" y="982209"/>
                </a:cubicBezTo>
                <a:cubicBezTo>
                  <a:pt x="427148" y="984548"/>
                  <a:pt x="427148" y="984548"/>
                  <a:pt x="427148" y="984548"/>
                </a:cubicBezTo>
                <a:cubicBezTo>
                  <a:pt x="465734" y="969347"/>
                  <a:pt x="465734" y="969347"/>
                  <a:pt x="465734" y="969347"/>
                </a:cubicBezTo>
                <a:cubicBezTo>
                  <a:pt x="465734" y="969347"/>
                  <a:pt x="503150" y="985717"/>
                  <a:pt x="514842" y="984548"/>
                </a:cubicBezTo>
                <a:cubicBezTo>
                  <a:pt x="526535" y="982209"/>
                  <a:pt x="499642" y="962332"/>
                  <a:pt x="511335" y="951809"/>
                </a:cubicBezTo>
                <a:cubicBezTo>
                  <a:pt x="523027" y="942455"/>
                  <a:pt x="540566" y="970517"/>
                  <a:pt x="540566" y="970517"/>
                </a:cubicBezTo>
                <a:cubicBezTo>
                  <a:pt x="554597" y="961163"/>
                  <a:pt x="554597" y="961163"/>
                  <a:pt x="554597" y="961163"/>
                </a:cubicBezTo>
                <a:cubicBezTo>
                  <a:pt x="554597" y="961163"/>
                  <a:pt x="657492" y="961163"/>
                  <a:pt x="683215" y="948301"/>
                </a:cubicBezTo>
                <a:cubicBezTo>
                  <a:pt x="706600" y="935439"/>
                  <a:pt x="721801" y="906208"/>
                  <a:pt x="721801" y="906208"/>
                </a:cubicBezTo>
                <a:cubicBezTo>
                  <a:pt x="645799" y="896853"/>
                  <a:pt x="645799" y="896853"/>
                  <a:pt x="645799" y="896853"/>
                </a:cubicBezTo>
                <a:cubicBezTo>
                  <a:pt x="680877" y="891007"/>
                  <a:pt x="680877" y="891007"/>
                  <a:pt x="680877" y="891007"/>
                </a:cubicBezTo>
                <a:cubicBezTo>
                  <a:pt x="672692" y="872299"/>
                  <a:pt x="672692" y="872299"/>
                  <a:pt x="672692" y="872299"/>
                </a:cubicBezTo>
                <a:cubicBezTo>
                  <a:pt x="672692" y="872299"/>
                  <a:pt x="699585" y="847745"/>
                  <a:pt x="713616" y="845406"/>
                </a:cubicBezTo>
                <a:cubicBezTo>
                  <a:pt x="727647" y="843068"/>
                  <a:pt x="748694" y="823190"/>
                  <a:pt x="751032" y="784605"/>
                </a:cubicBezTo>
                <a:cubicBezTo>
                  <a:pt x="751032" y="742511"/>
                  <a:pt x="656323" y="744850"/>
                  <a:pt x="656323" y="744850"/>
                </a:cubicBezTo>
                <a:close/>
                <a:moveTo>
                  <a:pt x="248252" y="506321"/>
                </a:moveTo>
                <a:cubicBezTo>
                  <a:pt x="259944" y="498137"/>
                  <a:pt x="242405" y="473582"/>
                  <a:pt x="230713" y="485275"/>
                </a:cubicBezTo>
                <a:cubicBezTo>
                  <a:pt x="219020" y="496967"/>
                  <a:pt x="235390" y="514506"/>
                  <a:pt x="248252" y="506321"/>
                </a:cubicBezTo>
                <a:close/>
                <a:moveTo>
                  <a:pt x="447025" y="176591"/>
                </a:moveTo>
                <a:cubicBezTo>
                  <a:pt x="443518" y="195299"/>
                  <a:pt x="443518" y="195299"/>
                  <a:pt x="443518" y="195299"/>
                </a:cubicBezTo>
                <a:cubicBezTo>
                  <a:pt x="461056" y="180099"/>
                  <a:pt x="461056" y="180099"/>
                  <a:pt x="461056" y="180099"/>
                </a:cubicBezTo>
                <a:lnTo>
                  <a:pt x="447025" y="176591"/>
                </a:lnTo>
                <a:close/>
                <a:moveTo>
                  <a:pt x="558105" y="66681"/>
                </a:moveTo>
                <a:cubicBezTo>
                  <a:pt x="566290" y="83050"/>
                  <a:pt x="566290" y="83050"/>
                  <a:pt x="566290" y="83050"/>
                </a:cubicBezTo>
                <a:cubicBezTo>
                  <a:pt x="575644" y="90066"/>
                  <a:pt x="589675" y="51480"/>
                  <a:pt x="587336" y="43295"/>
                </a:cubicBezTo>
                <a:cubicBezTo>
                  <a:pt x="584998" y="36280"/>
                  <a:pt x="567459" y="21080"/>
                  <a:pt x="567459" y="21080"/>
                </a:cubicBezTo>
                <a:cubicBezTo>
                  <a:pt x="565120" y="38618"/>
                  <a:pt x="565120" y="38618"/>
                  <a:pt x="565120" y="38618"/>
                </a:cubicBezTo>
                <a:cubicBezTo>
                  <a:pt x="565120" y="38618"/>
                  <a:pt x="539397" y="45634"/>
                  <a:pt x="541735" y="53819"/>
                </a:cubicBezTo>
                <a:cubicBezTo>
                  <a:pt x="545243" y="60834"/>
                  <a:pt x="558105" y="66681"/>
                  <a:pt x="558105" y="66681"/>
                </a:cubicBezTo>
                <a:close/>
                <a:moveTo>
                  <a:pt x="615399" y="33"/>
                </a:moveTo>
                <a:cubicBezTo>
                  <a:pt x="601367" y="2371"/>
                  <a:pt x="597860" y="18741"/>
                  <a:pt x="597860" y="18741"/>
                </a:cubicBezTo>
                <a:cubicBezTo>
                  <a:pt x="618906" y="29264"/>
                  <a:pt x="628260" y="-1136"/>
                  <a:pt x="615399" y="33"/>
                </a:cubicBezTo>
                <a:close/>
                <a:moveTo>
                  <a:pt x="182773" y="330933"/>
                </a:moveTo>
                <a:cubicBezTo>
                  <a:pt x="182773" y="330933"/>
                  <a:pt x="190958" y="299363"/>
                  <a:pt x="171081" y="299363"/>
                </a:cubicBezTo>
                <a:cubicBezTo>
                  <a:pt x="151203" y="299363"/>
                  <a:pt x="162896" y="318071"/>
                  <a:pt x="162896" y="318071"/>
                </a:cubicBezTo>
                <a:cubicBezTo>
                  <a:pt x="162896" y="318071"/>
                  <a:pt x="147696" y="312225"/>
                  <a:pt x="141849" y="318071"/>
                </a:cubicBezTo>
                <a:cubicBezTo>
                  <a:pt x="136003" y="323917"/>
                  <a:pt x="159388" y="336779"/>
                  <a:pt x="162896" y="344964"/>
                </a:cubicBezTo>
                <a:cubicBezTo>
                  <a:pt x="166404" y="351980"/>
                  <a:pt x="195635" y="347302"/>
                  <a:pt x="195635" y="347302"/>
                </a:cubicBezTo>
                <a:lnTo>
                  <a:pt x="182773" y="330933"/>
                </a:lnTo>
                <a:close/>
                <a:moveTo>
                  <a:pt x="431825" y="159052"/>
                </a:moveTo>
                <a:cubicBezTo>
                  <a:pt x="416625" y="146190"/>
                  <a:pt x="414286" y="174252"/>
                  <a:pt x="414286" y="174252"/>
                </a:cubicBezTo>
                <a:cubicBezTo>
                  <a:pt x="428317" y="185945"/>
                  <a:pt x="447025" y="171914"/>
                  <a:pt x="431825" y="159052"/>
                </a:cubicBezTo>
                <a:close/>
                <a:moveTo>
                  <a:pt x="151203" y="491121"/>
                </a:moveTo>
                <a:cubicBezTo>
                  <a:pt x="180435" y="491121"/>
                  <a:pt x="194466" y="470074"/>
                  <a:pt x="172250" y="466567"/>
                </a:cubicBezTo>
                <a:cubicBezTo>
                  <a:pt x="151203" y="463059"/>
                  <a:pt x="133664" y="491121"/>
                  <a:pt x="151203" y="491121"/>
                </a:cubicBezTo>
                <a:close/>
                <a:moveTo>
                  <a:pt x="176927" y="395242"/>
                </a:moveTo>
                <a:cubicBezTo>
                  <a:pt x="168742" y="395242"/>
                  <a:pt x="157049" y="417458"/>
                  <a:pt x="165234" y="423304"/>
                </a:cubicBezTo>
                <a:cubicBezTo>
                  <a:pt x="173419" y="429150"/>
                  <a:pt x="197973" y="416289"/>
                  <a:pt x="197973" y="416289"/>
                </a:cubicBezTo>
                <a:cubicBezTo>
                  <a:pt x="197973" y="416289"/>
                  <a:pt x="183942" y="395242"/>
                  <a:pt x="176927" y="395242"/>
                </a:cubicBezTo>
                <a:close/>
                <a:moveTo>
                  <a:pt x="212005" y="481767"/>
                </a:moveTo>
                <a:cubicBezTo>
                  <a:pt x="196804" y="481767"/>
                  <a:pt x="194466" y="493460"/>
                  <a:pt x="188620" y="521522"/>
                </a:cubicBezTo>
                <a:cubicBezTo>
                  <a:pt x="183942" y="544907"/>
                  <a:pt x="227205" y="481767"/>
                  <a:pt x="212005" y="481767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8" name="Полилиния: фигура 977">
            <a:extLst>
              <a:ext uri="{FF2B5EF4-FFF2-40B4-BE49-F238E27FC236}">
                <a16:creationId xmlns:a16="http://schemas.microsoft.com/office/drawing/2014/main" id="{08BEB784-25E9-4266-8756-AC45C290D326}"/>
              </a:ext>
            </a:extLst>
          </p:cNvPr>
          <p:cNvSpPr/>
          <p:nvPr/>
        </p:nvSpPr>
        <p:spPr>
          <a:xfrm>
            <a:off x="3641817" y="4114636"/>
            <a:ext cx="751032" cy="1038333"/>
          </a:xfrm>
          <a:custGeom>
            <a:avLst/>
            <a:gdLst>
              <a:gd name="connsiteX0" fmla="*/ 92740 w 751032"/>
              <a:gd name="connsiteY0" fmla="*/ 318071 h 1038333"/>
              <a:gd name="connsiteX1" fmla="*/ 81048 w 751032"/>
              <a:gd name="connsiteY1" fmla="*/ 360164 h 1038333"/>
              <a:gd name="connsiteX2" fmla="*/ 102094 w 751032"/>
              <a:gd name="connsiteY2" fmla="*/ 333271 h 1038333"/>
              <a:gd name="connsiteX3" fmla="*/ 92740 w 751032"/>
              <a:gd name="connsiteY3" fmla="*/ 318071 h 1038333"/>
              <a:gd name="connsiteX4" fmla="*/ 141849 w 751032"/>
              <a:gd name="connsiteY4" fmla="*/ 270132 h 1038333"/>
              <a:gd name="connsiteX5" fmla="*/ 165234 w 751032"/>
              <a:gd name="connsiteY5" fmla="*/ 272470 h 1038333"/>
              <a:gd name="connsiteX6" fmla="*/ 192127 w 751032"/>
              <a:gd name="connsiteY6" fmla="*/ 216346 h 1038333"/>
              <a:gd name="connsiteX7" fmla="*/ 165234 w 751032"/>
              <a:gd name="connsiteY7" fmla="*/ 229208 h 1038333"/>
              <a:gd name="connsiteX8" fmla="*/ 150034 w 751032"/>
              <a:gd name="connsiteY8" fmla="*/ 250254 h 1038333"/>
              <a:gd name="connsiteX9" fmla="*/ 123141 w 751032"/>
              <a:gd name="connsiteY9" fmla="*/ 240900 h 1038333"/>
              <a:gd name="connsiteX10" fmla="*/ 125480 w 751032"/>
              <a:gd name="connsiteY10" fmla="*/ 287670 h 1038333"/>
              <a:gd name="connsiteX11" fmla="*/ 141849 w 751032"/>
              <a:gd name="connsiteY11" fmla="*/ 270132 h 1038333"/>
              <a:gd name="connsiteX12" fmla="*/ 104433 w 751032"/>
              <a:gd name="connsiteY12" fmla="*/ 291178 h 1038333"/>
              <a:gd name="connsiteX13" fmla="*/ 83386 w 751032"/>
              <a:gd name="connsiteY13" fmla="*/ 306378 h 1038333"/>
              <a:gd name="connsiteX14" fmla="*/ 110279 w 751032"/>
              <a:gd name="connsiteY14" fmla="*/ 306378 h 1038333"/>
              <a:gd name="connsiteX15" fmla="*/ 104433 w 751032"/>
              <a:gd name="connsiteY15" fmla="*/ 291178 h 1038333"/>
              <a:gd name="connsiteX16" fmla="*/ 165234 w 751032"/>
              <a:gd name="connsiteY16" fmla="*/ 637278 h 1038333"/>
              <a:gd name="connsiteX17" fmla="*/ 174588 w 751032"/>
              <a:gd name="connsiteY17" fmla="*/ 620909 h 1038333"/>
              <a:gd name="connsiteX18" fmla="*/ 189789 w 751032"/>
              <a:gd name="connsiteY18" fmla="*/ 623247 h 1038333"/>
              <a:gd name="connsiteX19" fmla="*/ 195635 w 751032"/>
              <a:gd name="connsiteY19" fmla="*/ 581154 h 1038333"/>
              <a:gd name="connsiteX20" fmla="*/ 181604 w 751032"/>
              <a:gd name="connsiteY20" fmla="*/ 553092 h 1038333"/>
              <a:gd name="connsiteX21" fmla="*/ 172250 w 751032"/>
              <a:gd name="connsiteY21" fmla="*/ 556600 h 1038333"/>
              <a:gd name="connsiteX22" fmla="*/ 148865 w 751032"/>
              <a:gd name="connsiteY22" fmla="*/ 529707 h 1038333"/>
              <a:gd name="connsiteX23" fmla="*/ 99756 w 751032"/>
              <a:gd name="connsiteY23" fmla="*/ 532045 h 1038333"/>
              <a:gd name="connsiteX24" fmla="*/ 99756 w 751032"/>
              <a:gd name="connsiteY24" fmla="*/ 529707 h 1038333"/>
              <a:gd name="connsiteX25" fmla="*/ 93910 w 751032"/>
              <a:gd name="connsiteY25" fmla="*/ 542568 h 1038333"/>
              <a:gd name="connsiteX26" fmla="*/ 35447 w 751032"/>
              <a:gd name="connsiteY26" fmla="*/ 569461 h 1038333"/>
              <a:gd name="connsiteX27" fmla="*/ 37785 w 751032"/>
              <a:gd name="connsiteY27" fmla="*/ 588170 h 1038333"/>
              <a:gd name="connsiteX28" fmla="*/ 6215 w 751032"/>
              <a:gd name="connsiteY28" fmla="*/ 612724 h 1038333"/>
              <a:gd name="connsiteX29" fmla="*/ 55324 w 751032"/>
              <a:gd name="connsiteY29" fmla="*/ 631432 h 1038333"/>
              <a:gd name="connsiteX30" fmla="*/ 88063 w 751032"/>
              <a:gd name="connsiteY30" fmla="*/ 601031 h 1038333"/>
              <a:gd name="connsiteX31" fmla="*/ 111448 w 751032"/>
              <a:gd name="connsiteY31" fmla="*/ 631432 h 1038333"/>
              <a:gd name="connsiteX32" fmla="*/ 154711 w 751032"/>
              <a:gd name="connsiteY32" fmla="*/ 640786 h 1038333"/>
              <a:gd name="connsiteX33" fmla="*/ 165234 w 751032"/>
              <a:gd name="connsiteY33" fmla="*/ 637278 h 1038333"/>
              <a:gd name="connsiteX34" fmla="*/ 288006 w 751032"/>
              <a:gd name="connsiteY34" fmla="*/ 612724 h 1038333"/>
              <a:gd name="connsiteX35" fmla="*/ 250590 w 751032"/>
              <a:gd name="connsiteY35" fmla="*/ 637278 h 1038333"/>
              <a:gd name="connsiteX36" fmla="*/ 288006 w 751032"/>
              <a:gd name="connsiteY36" fmla="*/ 612724 h 1038333"/>
              <a:gd name="connsiteX37" fmla="*/ 656323 w 751032"/>
              <a:gd name="connsiteY37" fmla="*/ 744850 h 1038333"/>
              <a:gd name="connsiteX38" fmla="*/ 627091 w 751032"/>
              <a:gd name="connsiteY38" fmla="*/ 757712 h 1038333"/>
              <a:gd name="connsiteX39" fmla="*/ 644630 w 751032"/>
              <a:gd name="connsiteY39" fmla="*/ 712111 h 1038333"/>
              <a:gd name="connsiteX40" fmla="*/ 582659 w 751032"/>
              <a:gd name="connsiteY40" fmla="*/ 675864 h 1038333"/>
              <a:gd name="connsiteX41" fmla="*/ 625922 w 751032"/>
              <a:gd name="connsiteY41" fmla="*/ 672356 h 1038333"/>
              <a:gd name="connsiteX42" fmla="*/ 608383 w 751032"/>
              <a:gd name="connsiteY42" fmla="*/ 657156 h 1038333"/>
              <a:gd name="connsiteX43" fmla="*/ 582659 w 751032"/>
              <a:gd name="connsiteY43" fmla="*/ 604539 h 1038333"/>
              <a:gd name="connsiteX44" fmla="*/ 549920 w 751032"/>
              <a:gd name="connsiteY44" fmla="*/ 591677 h 1038333"/>
              <a:gd name="connsiteX45" fmla="*/ 518350 w 751032"/>
              <a:gd name="connsiteY45" fmla="*/ 563615 h 1038333"/>
              <a:gd name="connsiteX46" fmla="*/ 514842 w 751032"/>
              <a:gd name="connsiteY46" fmla="*/ 492290 h 1038333"/>
              <a:gd name="connsiteX47" fmla="*/ 499642 w 751032"/>
              <a:gd name="connsiteY47" fmla="*/ 492290 h 1038333"/>
              <a:gd name="connsiteX48" fmla="*/ 470410 w 751032"/>
              <a:gd name="connsiteY48" fmla="*/ 461890 h 1038333"/>
              <a:gd name="connsiteX49" fmla="*/ 388562 w 751032"/>
              <a:gd name="connsiteY49" fmla="*/ 464228 h 1038333"/>
              <a:gd name="connsiteX50" fmla="*/ 355823 w 751032"/>
              <a:gd name="connsiteY50" fmla="*/ 443181 h 1038333"/>
              <a:gd name="connsiteX51" fmla="*/ 390901 w 751032"/>
              <a:gd name="connsiteY51" fmla="*/ 451366 h 1038333"/>
              <a:gd name="connsiteX52" fmla="*/ 435333 w 751032"/>
              <a:gd name="connsiteY52" fmla="*/ 430320 h 1038333"/>
              <a:gd name="connsiteX53" fmla="*/ 400255 w 751032"/>
              <a:gd name="connsiteY53" fmla="*/ 418627 h 1038333"/>
              <a:gd name="connsiteX54" fmla="*/ 431825 w 751032"/>
              <a:gd name="connsiteY54" fmla="*/ 411612 h 1038333"/>
              <a:gd name="connsiteX55" fmla="*/ 461056 w 751032"/>
              <a:gd name="connsiteY55" fmla="*/ 389396 h 1038333"/>
              <a:gd name="connsiteX56" fmla="*/ 492626 w 751032"/>
              <a:gd name="connsiteY56" fmla="*/ 334441 h 1038333"/>
              <a:gd name="connsiteX57" fmla="*/ 521858 w 751032"/>
              <a:gd name="connsiteY57" fmla="*/ 304040 h 1038333"/>
              <a:gd name="connsiteX58" fmla="*/ 416625 w 751032"/>
              <a:gd name="connsiteY58" fmla="*/ 300532 h 1038333"/>
              <a:gd name="connsiteX59" fmla="*/ 395578 w 751032"/>
              <a:gd name="connsiteY59" fmla="*/ 291178 h 1038333"/>
              <a:gd name="connsiteX60" fmla="*/ 328930 w 751032"/>
              <a:gd name="connsiteY60" fmla="*/ 306378 h 1038333"/>
              <a:gd name="connsiteX61" fmla="*/ 344131 w 751032"/>
              <a:gd name="connsiteY61" fmla="*/ 293517 h 1038333"/>
              <a:gd name="connsiteX62" fmla="*/ 332438 w 751032"/>
              <a:gd name="connsiteY62" fmla="*/ 278316 h 1038333"/>
              <a:gd name="connsiteX63" fmla="*/ 355823 w 751032"/>
              <a:gd name="connsiteY63" fmla="*/ 274808 h 1038333"/>
              <a:gd name="connsiteX64" fmla="*/ 396747 w 751032"/>
              <a:gd name="connsiteY64" fmla="*/ 250254 h 1038333"/>
              <a:gd name="connsiteX65" fmla="*/ 420132 w 751032"/>
              <a:gd name="connsiteY65" fmla="*/ 212838 h 1038333"/>
              <a:gd name="connsiteX66" fmla="*/ 379208 w 751032"/>
              <a:gd name="connsiteY66" fmla="*/ 205822 h 1038333"/>
              <a:gd name="connsiteX67" fmla="*/ 324253 w 751032"/>
              <a:gd name="connsiteY67" fmla="*/ 218684 h 1038333"/>
              <a:gd name="connsiteX68" fmla="*/ 280991 w 751032"/>
              <a:gd name="connsiteY68" fmla="*/ 209330 h 1038333"/>
              <a:gd name="connsiteX69" fmla="*/ 280991 w 751032"/>
              <a:gd name="connsiteY69" fmla="*/ 236223 h 1038333"/>
              <a:gd name="connsiteX70" fmla="*/ 257606 w 751032"/>
              <a:gd name="connsiteY70" fmla="*/ 245577 h 1038333"/>
              <a:gd name="connsiteX71" fmla="*/ 263452 w 751032"/>
              <a:gd name="connsiteY71" fmla="*/ 281824 h 1038333"/>
              <a:gd name="connsiteX72" fmla="*/ 207328 w 751032"/>
              <a:gd name="connsiteY72" fmla="*/ 287670 h 1038333"/>
              <a:gd name="connsiteX73" fmla="*/ 207328 w 751032"/>
              <a:gd name="connsiteY73" fmla="*/ 299363 h 1038333"/>
              <a:gd name="connsiteX74" fmla="*/ 219020 w 751032"/>
              <a:gd name="connsiteY74" fmla="*/ 308717 h 1038333"/>
              <a:gd name="connsiteX75" fmla="*/ 236559 w 751032"/>
              <a:gd name="connsiteY75" fmla="*/ 342625 h 1038333"/>
              <a:gd name="connsiteX76" fmla="*/ 219020 w 751032"/>
              <a:gd name="connsiteY76" fmla="*/ 357826 h 1038333"/>
              <a:gd name="connsiteX77" fmla="*/ 209666 w 751032"/>
              <a:gd name="connsiteY77" fmla="*/ 376534 h 1038333"/>
              <a:gd name="connsiteX78" fmla="*/ 188620 w 751032"/>
              <a:gd name="connsiteY78" fmla="*/ 385888 h 1038333"/>
              <a:gd name="connsiteX79" fmla="*/ 215512 w 751032"/>
              <a:gd name="connsiteY79" fmla="*/ 401088 h 1038333"/>
              <a:gd name="connsiteX80" fmla="*/ 244744 w 751032"/>
              <a:gd name="connsiteY80" fmla="*/ 383549 h 1038333"/>
              <a:gd name="connsiteX81" fmla="*/ 242405 w 751032"/>
              <a:gd name="connsiteY81" fmla="*/ 405765 h 1038333"/>
              <a:gd name="connsiteX82" fmla="*/ 207328 w 751032"/>
              <a:gd name="connsiteY82" fmla="*/ 432658 h 1038333"/>
              <a:gd name="connsiteX83" fmla="*/ 209666 w 751032"/>
              <a:gd name="connsiteY83" fmla="*/ 474752 h 1038333"/>
              <a:gd name="connsiteX84" fmla="*/ 244744 w 751032"/>
              <a:gd name="connsiteY84" fmla="*/ 468905 h 1038333"/>
              <a:gd name="connsiteX85" fmla="*/ 282160 w 751032"/>
              <a:gd name="connsiteY85" fmla="*/ 457213 h 1038333"/>
              <a:gd name="connsiteX86" fmla="*/ 264621 w 751032"/>
              <a:gd name="connsiteY86" fmla="*/ 475921 h 1038333"/>
              <a:gd name="connsiteX87" fmla="*/ 273975 w 751032"/>
              <a:gd name="connsiteY87" fmla="*/ 509829 h 1038333"/>
              <a:gd name="connsiteX88" fmla="*/ 236559 w 751032"/>
              <a:gd name="connsiteY88" fmla="*/ 561277 h 1038333"/>
              <a:gd name="connsiteX89" fmla="*/ 268129 w 751032"/>
              <a:gd name="connsiteY89" fmla="*/ 579985 h 1038333"/>
              <a:gd name="connsiteX90" fmla="*/ 306714 w 751032"/>
              <a:gd name="connsiteY90" fmla="*/ 574138 h 1038333"/>
              <a:gd name="connsiteX91" fmla="*/ 351146 w 751032"/>
              <a:gd name="connsiteY91" fmla="*/ 555430 h 1038333"/>
              <a:gd name="connsiteX92" fmla="*/ 394409 w 751032"/>
              <a:gd name="connsiteY92" fmla="*/ 558938 h 1038333"/>
              <a:gd name="connsiteX93" fmla="*/ 345300 w 751032"/>
              <a:gd name="connsiteY93" fmla="*/ 602201 h 1038333"/>
              <a:gd name="connsiteX94" fmla="*/ 401424 w 751032"/>
              <a:gd name="connsiteY94" fmla="*/ 633771 h 1038333"/>
              <a:gd name="connsiteX95" fmla="*/ 403763 w 751032"/>
              <a:gd name="connsiteY95" fmla="*/ 660663 h 1038333"/>
              <a:gd name="connsiteX96" fmla="*/ 388562 w 751032"/>
              <a:gd name="connsiteY96" fmla="*/ 682879 h 1038333"/>
              <a:gd name="connsiteX97" fmla="*/ 386224 w 751032"/>
              <a:gd name="connsiteY97" fmla="*/ 716788 h 1038333"/>
              <a:gd name="connsiteX98" fmla="*/ 298530 w 751032"/>
              <a:gd name="connsiteY98" fmla="*/ 713280 h 1038333"/>
              <a:gd name="connsiteX99" fmla="*/ 261113 w 751032"/>
              <a:gd name="connsiteY99" fmla="*/ 710942 h 1038333"/>
              <a:gd name="connsiteX100" fmla="*/ 272806 w 751032"/>
              <a:gd name="connsiteY100" fmla="*/ 735496 h 1038333"/>
              <a:gd name="connsiteX101" fmla="*/ 245913 w 751032"/>
              <a:gd name="connsiteY101" fmla="*/ 760050 h 1038333"/>
              <a:gd name="connsiteX102" fmla="*/ 300868 w 751032"/>
              <a:gd name="connsiteY102" fmla="*/ 756543 h 1038333"/>
              <a:gd name="connsiteX103" fmla="*/ 286837 w 751032"/>
              <a:gd name="connsiteY103" fmla="*/ 812667 h 1038333"/>
              <a:gd name="connsiteX104" fmla="*/ 210835 w 751032"/>
              <a:gd name="connsiteY104" fmla="*/ 846575 h 1038333"/>
              <a:gd name="connsiteX105" fmla="*/ 220189 w 751032"/>
              <a:gd name="connsiteY105" fmla="*/ 883992 h 1038333"/>
              <a:gd name="connsiteX106" fmla="*/ 263452 w 751032"/>
              <a:gd name="connsiteY106" fmla="*/ 861776 h 1038333"/>
              <a:gd name="connsiteX107" fmla="*/ 277483 w 751032"/>
              <a:gd name="connsiteY107" fmla="*/ 880484 h 1038333"/>
              <a:gd name="connsiteX108" fmla="*/ 304376 w 751032"/>
              <a:gd name="connsiteY108" fmla="*/ 880484 h 1038333"/>
              <a:gd name="connsiteX109" fmla="*/ 335946 w 751032"/>
              <a:gd name="connsiteY109" fmla="*/ 899192 h 1038333"/>
              <a:gd name="connsiteX110" fmla="*/ 376870 w 751032"/>
              <a:gd name="connsiteY110" fmla="*/ 882822 h 1038333"/>
              <a:gd name="connsiteX111" fmla="*/ 411948 w 751032"/>
              <a:gd name="connsiteY111" fmla="*/ 874638 h 1038333"/>
              <a:gd name="connsiteX112" fmla="*/ 361670 w 751032"/>
              <a:gd name="connsiteY112" fmla="*/ 916731 h 1038333"/>
              <a:gd name="connsiteX113" fmla="*/ 288006 w 751032"/>
              <a:gd name="connsiteY113" fmla="*/ 916731 h 1038333"/>
              <a:gd name="connsiteX114" fmla="*/ 278652 w 751032"/>
              <a:gd name="connsiteY114" fmla="*/ 935439 h 1038333"/>
              <a:gd name="connsiteX115" fmla="*/ 247082 w 751032"/>
              <a:gd name="connsiteY115" fmla="*/ 941285 h 1038333"/>
              <a:gd name="connsiteX116" fmla="*/ 235390 w 751032"/>
              <a:gd name="connsiteY116" fmla="*/ 975194 h 1038333"/>
              <a:gd name="connsiteX117" fmla="*/ 197973 w 751032"/>
              <a:gd name="connsiteY117" fmla="*/ 983379 h 1038333"/>
              <a:gd name="connsiteX118" fmla="*/ 176927 w 751032"/>
              <a:gd name="connsiteY118" fmla="*/ 1013779 h 1038333"/>
              <a:gd name="connsiteX119" fmla="*/ 145357 w 751032"/>
              <a:gd name="connsiteY119" fmla="*/ 1031318 h 1038333"/>
              <a:gd name="connsiteX120" fmla="*/ 188620 w 751032"/>
              <a:gd name="connsiteY120" fmla="*/ 1038334 h 1038333"/>
              <a:gd name="connsiteX121" fmla="*/ 221359 w 751032"/>
              <a:gd name="connsiteY121" fmla="*/ 1010271 h 1038333"/>
              <a:gd name="connsiteX122" fmla="*/ 270468 w 751032"/>
              <a:gd name="connsiteY122" fmla="*/ 1003256 h 1038333"/>
              <a:gd name="connsiteX123" fmla="*/ 305545 w 751032"/>
              <a:gd name="connsiteY123" fmla="*/ 1021964 h 1038333"/>
              <a:gd name="connsiteX124" fmla="*/ 355823 w 751032"/>
              <a:gd name="connsiteY124" fmla="*/ 969347 h 1038333"/>
              <a:gd name="connsiteX125" fmla="*/ 394409 w 751032"/>
              <a:gd name="connsiteY125" fmla="*/ 982209 h 1038333"/>
              <a:gd name="connsiteX126" fmla="*/ 427148 w 751032"/>
              <a:gd name="connsiteY126" fmla="*/ 984548 h 1038333"/>
              <a:gd name="connsiteX127" fmla="*/ 465734 w 751032"/>
              <a:gd name="connsiteY127" fmla="*/ 969347 h 1038333"/>
              <a:gd name="connsiteX128" fmla="*/ 514842 w 751032"/>
              <a:gd name="connsiteY128" fmla="*/ 984548 h 1038333"/>
              <a:gd name="connsiteX129" fmla="*/ 511335 w 751032"/>
              <a:gd name="connsiteY129" fmla="*/ 951809 h 1038333"/>
              <a:gd name="connsiteX130" fmla="*/ 540566 w 751032"/>
              <a:gd name="connsiteY130" fmla="*/ 970517 h 1038333"/>
              <a:gd name="connsiteX131" fmla="*/ 554597 w 751032"/>
              <a:gd name="connsiteY131" fmla="*/ 961163 h 1038333"/>
              <a:gd name="connsiteX132" fmla="*/ 683215 w 751032"/>
              <a:gd name="connsiteY132" fmla="*/ 948301 h 1038333"/>
              <a:gd name="connsiteX133" fmla="*/ 721801 w 751032"/>
              <a:gd name="connsiteY133" fmla="*/ 906208 h 1038333"/>
              <a:gd name="connsiteX134" fmla="*/ 645799 w 751032"/>
              <a:gd name="connsiteY134" fmla="*/ 896853 h 1038333"/>
              <a:gd name="connsiteX135" fmla="*/ 680877 w 751032"/>
              <a:gd name="connsiteY135" fmla="*/ 891007 h 1038333"/>
              <a:gd name="connsiteX136" fmla="*/ 672692 w 751032"/>
              <a:gd name="connsiteY136" fmla="*/ 872299 h 1038333"/>
              <a:gd name="connsiteX137" fmla="*/ 713616 w 751032"/>
              <a:gd name="connsiteY137" fmla="*/ 845406 h 1038333"/>
              <a:gd name="connsiteX138" fmla="*/ 751032 w 751032"/>
              <a:gd name="connsiteY138" fmla="*/ 784605 h 1038333"/>
              <a:gd name="connsiteX139" fmla="*/ 656323 w 751032"/>
              <a:gd name="connsiteY139" fmla="*/ 744850 h 1038333"/>
              <a:gd name="connsiteX140" fmla="*/ 248252 w 751032"/>
              <a:gd name="connsiteY140" fmla="*/ 506321 h 1038333"/>
              <a:gd name="connsiteX141" fmla="*/ 230713 w 751032"/>
              <a:gd name="connsiteY141" fmla="*/ 485275 h 1038333"/>
              <a:gd name="connsiteX142" fmla="*/ 248252 w 751032"/>
              <a:gd name="connsiteY142" fmla="*/ 506321 h 1038333"/>
              <a:gd name="connsiteX143" fmla="*/ 447025 w 751032"/>
              <a:gd name="connsiteY143" fmla="*/ 176591 h 1038333"/>
              <a:gd name="connsiteX144" fmla="*/ 443518 w 751032"/>
              <a:gd name="connsiteY144" fmla="*/ 195299 h 1038333"/>
              <a:gd name="connsiteX145" fmla="*/ 461056 w 751032"/>
              <a:gd name="connsiteY145" fmla="*/ 180099 h 1038333"/>
              <a:gd name="connsiteX146" fmla="*/ 447025 w 751032"/>
              <a:gd name="connsiteY146" fmla="*/ 176591 h 1038333"/>
              <a:gd name="connsiteX147" fmla="*/ 558105 w 751032"/>
              <a:gd name="connsiteY147" fmla="*/ 66681 h 1038333"/>
              <a:gd name="connsiteX148" fmla="*/ 566290 w 751032"/>
              <a:gd name="connsiteY148" fmla="*/ 83050 h 1038333"/>
              <a:gd name="connsiteX149" fmla="*/ 587336 w 751032"/>
              <a:gd name="connsiteY149" fmla="*/ 43295 h 1038333"/>
              <a:gd name="connsiteX150" fmla="*/ 567459 w 751032"/>
              <a:gd name="connsiteY150" fmla="*/ 21080 h 1038333"/>
              <a:gd name="connsiteX151" fmla="*/ 565120 w 751032"/>
              <a:gd name="connsiteY151" fmla="*/ 38618 h 1038333"/>
              <a:gd name="connsiteX152" fmla="*/ 541735 w 751032"/>
              <a:gd name="connsiteY152" fmla="*/ 53819 h 1038333"/>
              <a:gd name="connsiteX153" fmla="*/ 558105 w 751032"/>
              <a:gd name="connsiteY153" fmla="*/ 66681 h 1038333"/>
              <a:gd name="connsiteX154" fmla="*/ 615399 w 751032"/>
              <a:gd name="connsiteY154" fmla="*/ 33 h 1038333"/>
              <a:gd name="connsiteX155" fmla="*/ 597860 w 751032"/>
              <a:gd name="connsiteY155" fmla="*/ 18741 h 1038333"/>
              <a:gd name="connsiteX156" fmla="*/ 615399 w 751032"/>
              <a:gd name="connsiteY156" fmla="*/ 33 h 1038333"/>
              <a:gd name="connsiteX157" fmla="*/ 182773 w 751032"/>
              <a:gd name="connsiteY157" fmla="*/ 330933 h 1038333"/>
              <a:gd name="connsiteX158" fmla="*/ 171081 w 751032"/>
              <a:gd name="connsiteY158" fmla="*/ 299363 h 1038333"/>
              <a:gd name="connsiteX159" fmla="*/ 162896 w 751032"/>
              <a:gd name="connsiteY159" fmla="*/ 318071 h 1038333"/>
              <a:gd name="connsiteX160" fmla="*/ 141849 w 751032"/>
              <a:gd name="connsiteY160" fmla="*/ 318071 h 1038333"/>
              <a:gd name="connsiteX161" fmla="*/ 162896 w 751032"/>
              <a:gd name="connsiteY161" fmla="*/ 344964 h 1038333"/>
              <a:gd name="connsiteX162" fmla="*/ 195635 w 751032"/>
              <a:gd name="connsiteY162" fmla="*/ 347302 h 1038333"/>
              <a:gd name="connsiteX163" fmla="*/ 182773 w 751032"/>
              <a:gd name="connsiteY163" fmla="*/ 330933 h 1038333"/>
              <a:gd name="connsiteX164" fmla="*/ 431825 w 751032"/>
              <a:gd name="connsiteY164" fmla="*/ 159052 h 1038333"/>
              <a:gd name="connsiteX165" fmla="*/ 414286 w 751032"/>
              <a:gd name="connsiteY165" fmla="*/ 174252 h 1038333"/>
              <a:gd name="connsiteX166" fmla="*/ 431825 w 751032"/>
              <a:gd name="connsiteY166" fmla="*/ 159052 h 1038333"/>
              <a:gd name="connsiteX167" fmla="*/ 151203 w 751032"/>
              <a:gd name="connsiteY167" fmla="*/ 491121 h 1038333"/>
              <a:gd name="connsiteX168" fmla="*/ 172250 w 751032"/>
              <a:gd name="connsiteY168" fmla="*/ 466567 h 1038333"/>
              <a:gd name="connsiteX169" fmla="*/ 151203 w 751032"/>
              <a:gd name="connsiteY169" fmla="*/ 491121 h 1038333"/>
              <a:gd name="connsiteX170" fmla="*/ 176927 w 751032"/>
              <a:gd name="connsiteY170" fmla="*/ 395242 h 1038333"/>
              <a:gd name="connsiteX171" fmla="*/ 165234 w 751032"/>
              <a:gd name="connsiteY171" fmla="*/ 423304 h 1038333"/>
              <a:gd name="connsiteX172" fmla="*/ 197973 w 751032"/>
              <a:gd name="connsiteY172" fmla="*/ 416289 h 1038333"/>
              <a:gd name="connsiteX173" fmla="*/ 176927 w 751032"/>
              <a:gd name="connsiteY173" fmla="*/ 395242 h 1038333"/>
              <a:gd name="connsiteX174" fmla="*/ 212005 w 751032"/>
              <a:gd name="connsiteY174" fmla="*/ 481767 h 1038333"/>
              <a:gd name="connsiteX175" fmla="*/ 188620 w 751032"/>
              <a:gd name="connsiteY175" fmla="*/ 521522 h 1038333"/>
              <a:gd name="connsiteX176" fmla="*/ 212005 w 751032"/>
              <a:gd name="connsiteY176" fmla="*/ 481767 h 103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51032" h="1038333">
                <a:moveTo>
                  <a:pt x="92740" y="318071"/>
                </a:moveTo>
                <a:cubicBezTo>
                  <a:pt x="81048" y="360164"/>
                  <a:pt x="81048" y="360164"/>
                  <a:pt x="81048" y="360164"/>
                </a:cubicBezTo>
                <a:cubicBezTo>
                  <a:pt x="102094" y="333271"/>
                  <a:pt x="102094" y="333271"/>
                  <a:pt x="102094" y="333271"/>
                </a:cubicBezTo>
                <a:lnTo>
                  <a:pt x="92740" y="318071"/>
                </a:lnTo>
                <a:close/>
                <a:moveTo>
                  <a:pt x="141849" y="270132"/>
                </a:moveTo>
                <a:cubicBezTo>
                  <a:pt x="141849" y="270132"/>
                  <a:pt x="153542" y="273639"/>
                  <a:pt x="165234" y="272470"/>
                </a:cubicBezTo>
                <a:cubicBezTo>
                  <a:pt x="176927" y="270132"/>
                  <a:pt x="192127" y="216346"/>
                  <a:pt x="192127" y="216346"/>
                </a:cubicBezTo>
                <a:cubicBezTo>
                  <a:pt x="192127" y="216346"/>
                  <a:pt x="176927" y="219853"/>
                  <a:pt x="165234" y="229208"/>
                </a:cubicBezTo>
                <a:cubicBezTo>
                  <a:pt x="153542" y="237392"/>
                  <a:pt x="150034" y="250254"/>
                  <a:pt x="150034" y="250254"/>
                </a:cubicBezTo>
                <a:cubicBezTo>
                  <a:pt x="150034" y="250254"/>
                  <a:pt x="134834" y="235054"/>
                  <a:pt x="123141" y="240900"/>
                </a:cubicBezTo>
                <a:cubicBezTo>
                  <a:pt x="113787" y="246746"/>
                  <a:pt x="125480" y="287670"/>
                  <a:pt x="125480" y="287670"/>
                </a:cubicBezTo>
                <a:lnTo>
                  <a:pt x="141849" y="270132"/>
                </a:lnTo>
                <a:close/>
                <a:moveTo>
                  <a:pt x="104433" y="291178"/>
                </a:moveTo>
                <a:cubicBezTo>
                  <a:pt x="92740" y="291178"/>
                  <a:pt x="86894" y="291178"/>
                  <a:pt x="83386" y="306378"/>
                </a:cubicBezTo>
                <a:cubicBezTo>
                  <a:pt x="110279" y="306378"/>
                  <a:pt x="110279" y="306378"/>
                  <a:pt x="110279" y="306378"/>
                </a:cubicBezTo>
                <a:cubicBezTo>
                  <a:pt x="110279" y="306378"/>
                  <a:pt x="116125" y="291178"/>
                  <a:pt x="104433" y="291178"/>
                </a:cubicBezTo>
                <a:close/>
                <a:moveTo>
                  <a:pt x="165234" y="637278"/>
                </a:moveTo>
                <a:cubicBezTo>
                  <a:pt x="171081" y="631432"/>
                  <a:pt x="174588" y="620909"/>
                  <a:pt x="174588" y="620909"/>
                </a:cubicBezTo>
                <a:cubicBezTo>
                  <a:pt x="174588" y="620909"/>
                  <a:pt x="183942" y="633771"/>
                  <a:pt x="189789" y="623247"/>
                </a:cubicBezTo>
                <a:cubicBezTo>
                  <a:pt x="195635" y="611555"/>
                  <a:pt x="209666" y="592846"/>
                  <a:pt x="195635" y="581154"/>
                </a:cubicBezTo>
                <a:cubicBezTo>
                  <a:pt x="181604" y="569461"/>
                  <a:pt x="181604" y="553092"/>
                  <a:pt x="181604" y="553092"/>
                </a:cubicBezTo>
                <a:cubicBezTo>
                  <a:pt x="172250" y="556600"/>
                  <a:pt x="172250" y="556600"/>
                  <a:pt x="172250" y="556600"/>
                </a:cubicBezTo>
                <a:cubicBezTo>
                  <a:pt x="172250" y="556600"/>
                  <a:pt x="162896" y="534384"/>
                  <a:pt x="148865" y="529707"/>
                </a:cubicBezTo>
                <a:cubicBezTo>
                  <a:pt x="134834" y="526199"/>
                  <a:pt x="99756" y="532045"/>
                  <a:pt x="99756" y="532045"/>
                </a:cubicBezTo>
                <a:cubicBezTo>
                  <a:pt x="99756" y="532045"/>
                  <a:pt x="99756" y="532045"/>
                  <a:pt x="99756" y="529707"/>
                </a:cubicBezTo>
                <a:cubicBezTo>
                  <a:pt x="93910" y="542568"/>
                  <a:pt x="93910" y="542568"/>
                  <a:pt x="93910" y="542568"/>
                </a:cubicBezTo>
                <a:cubicBezTo>
                  <a:pt x="35447" y="569461"/>
                  <a:pt x="35447" y="569461"/>
                  <a:pt x="35447" y="569461"/>
                </a:cubicBezTo>
                <a:cubicBezTo>
                  <a:pt x="37785" y="588170"/>
                  <a:pt x="37785" y="588170"/>
                  <a:pt x="37785" y="588170"/>
                </a:cubicBezTo>
                <a:cubicBezTo>
                  <a:pt x="37785" y="588170"/>
                  <a:pt x="-18339" y="599862"/>
                  <a:pt x="6215" y="612724"/>
                </a:cubicBezTo>
                <a:cubicBezTo>
                  <a:pt x="31939" y="627924"/>
                  <a:pt x="55324" y="631432"/>
                  <a:pt x="55324" y="631432"/>
                </a:cubicBezTo>
                <a:cubicBezTo>
                  <a:pt x="88063" y="601031"/>
                  <a:pt x="88063" y="601031"/>
                  <a:pt x="88063" y="601031"/>
                </a:cubicBezTo>
                <a:cubicBezTo>
                  <a:pt x="111448" y="631432"/>
                  <a:pt x="111448" y="631432"/>
                  <a:pt x="111448" y="631432"/>
                </a:cubicBezTo>
                <a:cubicBezTo>
                  <a:pt x="154711" y="640786"/>
                  <a:pt x="154711" y="640786"/>
                  <a:pt x="154711" y="640786"/>
                </a:cubicBezTo>
                <a:cubicBezTo>
                  <a:pt x="159388" y="640786"/>
                  <a:pt x="162896" y="638448"/>
                  <a:pt x="165234" y="637278"/>
                </a:cubicBezTo>
                <a:close/>
                <a:moveTo>
                  <a:pt x="288006" y="612724"/>
                </a:moveTo>
                <a:cubicBezTo>
                  <a:pt x="278652" y="584662"/>
                  <a:pt x="268129" y="622078"/>
                  <a:pt x="250590" y="637278"/>
                </a:cubicBezTo>
                <a:cubicBezTo>
                  <a:pt x="250590" y="637278"/>
                  <a:pt x="297360" y="640786"/>
                  <a:pt x="288006" y="612724"/>
                </a:cubicBezTo>
                <a:close/>
                <a:moveTo>
                  <a:pt x="656323" y="744850"/>
                </a:moveTo>
                <a:cubicBezTo>
                  <a:pt x="656323" y="744850"/>
                  <a:pt x="646968" y="771743"/>
                  <a:pt x="627091" y="757712"/>
                </a:cubicBezTo>
                <a:cubicBezTo>
                  <a:pt x="607214" y="742511"/>
                  <a:pt x="646968" y="729650"/>
                  <a:pt x="644630" y="712111"/>
                </a:cubicBezTo>
                <a:cubicBezTo>
                  <a:pt x="642291" y="695741"/>
                  <a:pt x="582659" y="685218"/>
                  <a:pt x="582659" y="675864"/>
                </a:cubicBezTo>
                <a:cubicBezTo>
                  <a:pt x="582659" y="666510"/>
                  <a:pt x="625922" y="672356"/>
                  <a:pt x="625922" y="672356"/>
                </a:cubicBezTo>
                <a:cubicBezTo>
                  <a:pt x="608383" y="657156"/>
                  <a:pt x="608383" y="657156"/>
                  <a:pt x="608383" y="657156"/>
                </a:cubicBezTo>
                <a:cubicBezTo>
                  <a:pt x="608383" y="657156"/>
                  <a:pt x="590844" y="617401"/>
                  <a:pt x="582659" y="604539"/>
                </a:cubicBezTo>
                <a:cubicBezTo>
                  <a:pt x="574475" y="591677"/>
                  <a:pt x="549920" y="591677"/>
                  <a:pt x="549920" y="591677"/>
                </a:cubicBezTo>
                <a:cubicBezTo>
                  <a:pt x="549920" y="591677"/>
                  <a:pt x="534720" y="574138"/>
                  <a:pt x="518350" y="563615"/>
                </a:cubicBezTo>
                <a:cubicBezTo>
                  <a:pt x="503150" y="551922"/>
                  <a:pt x="514842" y="492290"/>
                  <a:pt x="514842" y="492290"/>
                </a:cubicBezTo>
                <a:cubicBezTo>
                  <a:pt x="499642" y="492290"/>
                  <a:pt x="499642" y="492290"/>
                  <a:pt x="499642" y="492290"/>
                </a:cubicBezTo>
                <a:cubicBezTo>
                  <a:pt x="499642" y="492290"/>
                  <a:pt x="497303" y="480598"/>
                  <a:pt x="470410" y="461890"/>
                </a:cubicBezTo>
                <a:cubicBezTo>
                  <a:pt x="441179" y="443181"/>
                  <a:pt x="403763" y="461890"/>
                  <a:pt x="388562" y="464228"/>
                </a:cubicBezTo>
                <a:cubicBezTo>
                  <a:pt x="373362" y="466567"/>
                  <a:pt x="355823" y="443181"/>
                  <a:pt x="355823" y="443181"/>
                </a:cubicBezTo>
                <a:cubicBezTo>
                  <a:pt x="355823" y="443181"/>
                  <a:pt x="382716" y="452536"/>
                  <a:pt x="390901" y="451366"/>
                </a:cubicBezTo>
                <a:cubicBezTo>
                  <a:pt x="399086" y="449028"/>
                  <a:pt x="434164" y="442012"/>
                  <a:pt x="435333" y="430320"/>
                </a:cubicBezTo>
                <a:cubicBezTo>
                  <a:pt x="437671" y="420966"/>
                  <a:pt x="400255" y="418627"/>
                  <a:pt x="400255" y="418627"/>
                </a:cubicBezTo>
                <a:cubicBezTo>
                  <a:pt x="431825" y="411612"/>
                  <a:pt x="431825" y="411612"/>
                  <a:pt x="431825" y="411612"/>
                </a:cubicBezTo>
                <a:cubicBezTo>
                  <a:pt x="431825" y="411612"/>
                  <a:pt x="449364" y="398750"/>
                  <a:pt x="461056" y="389396"/>
                </a:cubicBezTo>
                <a:cubicBezTo>
                  <a:pt x="470410" y="380042"/>
                  <a:pt x="492626" y="334441"/>
                  <a:pt x="492626" y="334441"/>
                </a:cubicBezTo>
                <a:cubicBezTo>
                  <a:pt x="492626" y="334441"/>
                  <a:pt x="521858" y="318071"/>
                  <a:pt x="521858" y="304040"/>
                </a:cubicBezTo>
                <a:cubicBezTo>
                  <a:pt x="521858" y="291178"/>
                  <a:pt x="416625" y="300532"/>
                  <a:pt x="416625" y="300532"/>
                </a:cubicBezTo>
                <a:cubicBezTo>
                  <a:pt x="416625" y="300532"/>
                  <a:pt x="418963" y="291178"/>
                  <a:pt x="395578" y="291178"/>
                </a:cubicBezTo>
                <a:cubicBezTo>
                  <a:pt x="372193" y="291178"/>
                  <a:pt x="328930" y="306378"/>
                  <a:pt x="328930" y="306378"/>
                </a:cubicBezTo>
                <a:cubicBezTo>
                  <a:pt x="344131" y="293517"/>
                  <a:pt x="344131" y="293517"/>
                  <a:pt x="344131" y="293517"/>
                </a:cubicBezTo>
                <a:cubicBezTo>
                  <a:pt x="332438" y="278316"/>
                  <a:pt x="332438" y="278316"/>
                  <a:pt x="332438" y="278316"/>
                </a:cubicBezTo>
                <a:cubicBezTo>
                  <a:pt x="355823" y="274808"/>
                  <a:pt x="355823" y="274808"/>
                  <a:pt x="355823" y="274808"/>
                </a:cubicBezTo>
                <a:cubicBezTo>
                  <a:pt x="396747" y="250254"/>
                  <a:pt x="396747" y="250254"/>
                  <a:pt x="396747" y="250254"/>
                </a:cubicBezTo>
                <a:cubicBezTo>
                  <a:pt x="396747" y="250254"/>
                  <a:pt x="417794" y="233884"/>
                  <a:pt x="420132" y="212838"/>
                </a:cubicBezTo>
                <a:cubicBezTo>
                  <a:pt x="422471" y="199976"/>
                  <a:pt x="394409" y="203484"/>
                  <a:pt x="379208" y="205822"/>
                </a:cubicBezTo>
                <a:cubicBezTo>
                  <a:pt x="364008" y="208161"/>
                  <a:pt x="340623" y="218684"/>
                  <a:pt x="324253" y="218684"/>
                </a:cubicBezTo>
                <a:cubicBezTo>
                  <a:pt x="309053" y="218684"/>
                  <a:pt x="295022" y="202315"/>
                  <a:pt x="280991" y="209330"/>
                </a:cubicBezTo>
                <a:cubicBezTo>
                  <a:pt x="266960" y="217515"/>
                  <a:pt x="280991" y="236223"/>
                  <a:pt x="280991" y="236223"/>
                </a:cubicBezTo>
                <a:cubicBezTo>
                  <a:pt x="280991" y="236223"/>
                  <a:pt x="266960" y="238561"/>
                  <a:pt x="257606" y="245577"/>
                </a:cubicBezTo>
                <a:cubicBezTo>
                  <a:pt x="248252" y="252593"/>
                  <a:pt x="263452" y="281824"/>
                  <a:pt x="263452" y="281824"/>
                </a:cubicBezTo>
                <a:cubicBezTo>
                  <a:pt x="207328" y="287670"/>
                  <a:pt x="207328" y="287670"/>
                  <a:pt x="207328" y="287670"/>
                </a:cubicBezTo>
                <a:cubicBezTo>
                  <a:pt x="207328" y="299363"/>
                  <a:pt x="207328" y="299363"/>
                  <a:pt x="207328" y="299363"/>
                </a:cubicBezTo>
                <a:cubicBezTo>
                  <a:pt x="219020" y="308717"/>
                  <a:pt x="219020" y="308717"/>
                  <a:pt x="219020" y="308717"/>
                </a:cubicBezTo>
                <a:cubicBezTo>
                  <a:pt x="236559" y="342625"/>
                  <a:pt x="236559" y="342625"/>
                  <a:pt x="236559" y="342625"/>
                </a:cubicBezTo>
                <a:cubicBezTo>
                  <a:pt x="236559" y="342625"/>
                  <a:pt x="224866" y="351980"/>
                  <a:pt x="219020" y="357826"/>
                </a:cubicBezTo>
                <a:cubicBezTo>
                  <a:pt x="213174" y="363672"/>
                  <a:pt x="209666" y="376534"/>
                  <a:pt x="209666" y="376534"/>
                </a:cubicBezTo>
                <a:cubicBezTo>
                  <a:pt x="188620" y="385888"/>
                  <a:pt x="188620" y="385888"/>
                  <a:pt x="188620" y="385888"/>
                </a:cubicBezTo>
                <a:cubicBezTo>
                  <a:pt x="188620" y="385888"/>
                  <a:pt x="200312" y="402257"/>
                  <a:pt x="215512" y="401088"/>
                </a:cubicBezTo>
                <a:cubicBezTo>
                  <a:pt x="230713" y="398750"/>
                  <a:pt x="244744" y="383549"/>
                  <a:pt x="244744" y="383549"/>
                </a:cubicBezTo>
                <a:cubicBezTo>
                  <a:pt x="242405" y="405765"/>
                  <a:pt x="242405" y="405765"/>
                  <a:pt x="242405" y="405765"/>
                </a:cubicBezTo>
                <a:cubicBezTo>
                  <a:pt x="242405" y="405765"/>
                  <a:pt x="216682" y="417458"/>
                  <a:pt x="207328" y="432658"/>
                </a:cubicBezTo>
                <a:cubicBezTo>
                  <a:pt x="197973" y="449028"/>
                  <a:pt x="209666" y="474752"/>
                  <a:pt x="209666" y="474752"/>
                </a:cubicBezTo>
                <a:cubicBezTo>
                  <a:pt x="209666" y="474752"/>
                  <a:pt x="230713" y="459551"/>
                  <a:pt x="244744" y="468905"/>
                </a:cubicBezTo>
                <a:cubicBezTo>
                  <a:pt x="256436" y="478259"/>
                  <a:pt x="282160" y="457213"/>
                  <a:pt x="282160" y="457213"/>
                </a:cubicBezTo>
                <a:cubicBezTo>
                  <a:pt x="264621" y="475921"/>
                  <a:pt x="264621" y="475921"/>
                  <a:pt x="264621" y="475921"/>
                </a:cubicBezTo>
                <a:cubicBezTo>
                  <a:pt x="273975" y="509829"/>
                  <a:pt x="273975" y="509829"/>
                  <a:pt x="273975" y="509829"/>
                </a:cubicBezTo>
                <a:cubicBezTo>
                  <a:pt x="273975" y="509829"/>
                  <a:pt x="252929" y="534384"/>
                  <a:pt x="236559" y="561277"/>
                </a:cubicBezTo>
                <a:cubicBezTo>
                  <a:pt x="222528" y="585831"/>
                  <a:pt x="268129" y="579985"/>
                  <a:pt x="268129" y="579985"/>
                </a:cubicBezTo>
                <a:cubicBezTo>
                  <a:pt x="268129" y="579985"/>
                  <a:pt x="293853" y="568292"/>
                  <a:pt x="306714" y="574138"/>
                </a:cubicBezTo>
                <a:cubicBezTo>
                  <a:pt x="320746" y="579985"/>
                  <a:pt x="351146" y="555430"/>
                  <a:pt x="351146" y="555430"/>
                </a:cubicBezTo>
                <a:cubicBezTo>
                  <a:pt x="394409" y="558938"/>
                  <a:pt x="394409" y="558938"/>
                  <a:pt x="394409" y="558938"/>
                </a:cubicBezTo>
                <a:cubicBezTo>
                  <a:pt x="394409" y="558938"/>
                  <a:pt x="349977" y="583492"/>
                  <a:pt x="345300" y="602201"/>
                </a:cubicBezTo>
                <a:cubicBezTo>
                  <a:pt x="342962" y="620909"/>
                  <a:pt x="401424" y="633771"/>
                  <a:pt x="401424" y="633771"/>
                </a:cubicBezTo>
                <a:cubicBezTo>
                  <a:pt x="403763" y="660663"/>
                  <a:pt x="403763" y="660663"/>
                  <a:pt x="403763" y="660663"/>
                </a:cubicBezTo>
                <a:cubicBezTo>
                  <a:pt x="388562" y="682879"/>
                  <a:pt x="388562" y="682879"/>
                  <a:pt x="388562" y="682879"/>
                </a:cubicBezTo>
                <a:cubicBezTo>
                  <a:pt x="388562" y="682879"/>
                  <a:pt x="392070" y="709772"/>
                  <a:pt x="386224" y="716788"/>
                </a:cubicBezTo>
                <a:cubicBezTo>
                  <a:pt x="380378" y="723803"/>
                  <a:pt x="298530" y="713280"/>
                  <a:pt x="298530" y="713280"/>
                </a:cubicBezTo>
                <a:cubicBezTo>
                  <a:pt x="298530" y="713280"/>
                  <a:pt x="278652" y="707434"/>
                  <a:pt x="261113" y="710942"/>
                </a:cubicBezTo>
                <a:cubicBezTo>
                  <a:pt x="243575" y="714449"/>
                  <a:pt x="272806" y="735496"/>
                  <a:pt x="272806" y="735496"/>
                </a:cubicBezTo>
                <a:cubicBezTo>
                  <a:pt x="245913" y="760050"/>
                  <a:pt x="245913" y="760050"/>
                  <a:pt x="245913" y="760050"/>
                </a:cubicBezTo>
                <a:cubicBezTo>
                  <a:pt x="300868" y="756543"/>
                  <a:pt x="300868" y="756543"/>
                  <a:pt x="300868" y="756543"/>
                </a:cubicBezTo>
                <a:cubicBezTo>
                  <a:pt x="300868" y="756543"/>
                  <a:pt x="300868" y="799805"/>
                  <a:pt x="286837" y="812667"/>
                </a:cubicBezTo>
                <a:cubicBezTo>
                  <a:pt x="272806" y="825529"/>
                  <a:pt x="219020" y="840729"/>
                  <a:pt x="210835" y="846575"/>
                </a:cubicBezTo>
                <a:cubicBezTo>
                  <a:pt x="202651" y="852422"/>
                  <a:pt x="213174" y="880484"/>
                  <a:pt x="220189" y="883992"/>
                </a:cubicBezTo>
                <a:cubicBezTo>
                  <a:pt x="228374" y="887499"/>
                  <a:pt x="263452" y="861776"/>
                  <a:pt x="263452" y="861776"/>
                </a:cubicBezTo>
                <a:cubicBezTo>
                  <a:pt x="263452" y="861776"/>
                  <a:pt x="269298" y="873468"/>
                  <a:pt x="277483" y="880484"/>
                </a:cubicBezTo>
                <a:cubicBezTo>
                  <a:pt x="285668" y="888669"/>
                  <a:pt x="304376" y="880484"/>
                  <a:pt x="304376" y="880484"/>
                </a:cubicBezTo>
                <a:cubicBezTo>
                  <a:pt x="304376" y="880484"/>
                  <a:pt x="319576" y="898023"/>
                  <a:pt x="335946" y="899192"/>
                </a:cubicBezTo>
                <a:cubicBezTo>
                  <a:pt x="353485" y="901531"/>
                  <a:pt x="367516" y="892176"/>
                  <a:pt x="376870" y="882822"/>
                </a:cubicBezTo>
                <a:cubicBezTo>
                  <a:pt x="386224" y="873468"/>
                  <a:pt x="411948" y="874638"/>
                  <a:pt x="411948" y="874638"/>
                </a:cubicBezTo>
                <a:cubicBezTo>
                  <a:pt x="411948" y="874638"/>
                  <a:pt x="380378" y="902700"/>
                  <a:pt x="361670" y="916731"/>
                </a:cubicBezTo>
                <a:cubicBezTo>
                  <a:pt x="340623" y="929593"/>
                  <a:pt x="300868" y="916731"/>
                  <a:pt x="288006" y="916731"/>
                </a:cubicBezTo>
                <a:cubicBezTo>
                  <a:pt x="273975" y="916731"/>
                  <a:pt x="278652" y="935439"/>
                  <a:pt x="278652" y="935439"/>
                </a:cubicBezTo>
                <a:cubicBezTo>
                  <a:pt x="278652" y="935439"/>
                  <a:pt x="261113" y="935439"/>
                  <a:pt x="247082" y="941285"/>
                </a:cubicBezTo>
                <a:cubicBezTo>
                  <a:pt x="231882" y="947132"/>
                  <a:pt x="247082" y="958824"/>
                  <a:pt x="235390" y="975194"/>
                </a:cubicBezTo>
                <a:cubicBezTo>
                  <a:pt x="226036" y="990394"/>
                  <a:pt x="212005" y="983379"/>
                  <a:pt x="197973" y="983379"/>
                </a:cubicBezTo>
                <a:cubicBezTo>
                  <a:pt x="183942" y="983379"/>
                  <a:pt x="189789" y="1002087"/>
                  <a:pt x="176927" y="1013779"/>
                </a:cubicBezTo>
                <a:cubicBezTo>
                  <a:pt x="162896" y="1025472"/>
                  <a:pt x="145357" y="1023133"/>
                  <a:pt x="145357" y="1031318"/>
                </a:cubicBezTo>
                <a:cubicBezTo>
                  <a:pt x="145357" y="1038334"/>
                  <a:pt x="182773" y="1038334"/>
                  <a:pt x="188620" y="1038334"/>
                </a:cubicBezTo>
                <a:cubicBezTo>
                  <a:pt x="194466" y="1038334"/>
                  <a:pt x="209666" y="1019625"/>
                  <a:pt x="221359" y="1010271"/>
                </a:cubicBezTo>
                <a:cubicBezTo>
                  <a:pt x="233051" y="1000917"/>
                  <a:pt x="252929" y="1003256"/>
                  <a:pt x="270468" y="1003256"/>
                </a:cubicBezTo>
                <a:cubicBezTo>
                  <a:pt x="288006" y="1003256"/>
                  <a:pt x="293853" y="1021964"/>
                  <a:pt x="305545" y="1021964"/>
                </a:cubicBezTo>
                <a:cubicBezTo>
                  <a:pt x="317238" y="1021964"/>
                  <a:pt x="342962" y="975194"/>
                  <a:pt x="355823" y="969347"/>
                </a:cubicBezTo>
                <a:cubicBezTo>
                  <a:pt x="367516" y="961163"/>
                  <a:pt x="394409" y="982209"/>
                  <a:pt x="394409" y="982209"/>
                </a:cubicBezTo>
                <a:cubicBezTo>
                  <a:pt x="427148" y="984548"/>
                  <a:pt x="427148" y="984548"/>
                  <a:pt x="427148" y="984548"/>
                </a:cubicBezTo>
                <a:cubicBezTo>
                  <a:pt x="465734" y="969347"/>
                  <a:pt x="465734" y="969347"/>
                  <a:pt x="465734" y="969347"/>
                </a:cubicBezTo>
                <a:cubicBezTo>
                  <a:pt x="465734" y="969347"/>
                  <a:pt x="503150" y="985717"/>
                  <a:pt x="514842" y="984548"/>
                </a:cubicBezTo>
                <a:cubicBezTo>
                  <a:pt x="526535" y="982209"/>
                  <a:pt x="499642" y="962332"/>
                  <a:pt x="511335" y="951809"/>
                </a:cubicBezTo>
                <a:cubicBezTo>
                  <a:pt x="523027" y="942455"/>
                  <a:pt x="540566" y="970517"/>
                  <a:pt x="540566" y="970517"/>
                </a:cubicBezTo>
                <a:cubicBezTo>
                  <a:pt x="554597" y="961163"/>
                  <a:pt x="554597" y="961163"/>
                  <a:pt x="554597" y="961163"/>
                </a:cubicBezTo>
                <a:cubicBezTo>
                  <a:pt x="554597" y="961163"/>
                  <a:pt x="657492" y="961163"/>
                  <a:pt x="683215" y="948301"/>
                </a:cubicBezTo>
                <a:cubicBezTo>
                  <a:pt x="706600" y="935439"/>
                  <a:pt x="721801" y="906208"/>
                  <a:pt x="721801" y="906208"/>
                </a:cubicBezTo>
                <a:cubicBezTo>
                  <a:pt x="645799" y="896853"/>
                  <a:pt x="645799" y="896853"/>
                  <a:pt x="645799" y="896853"/>
                </a:cubicBezTo>
                <a:cubicBezTo>
                  <a:pt x="680877" y="891007"/>
                  <a:pt x="680877" y="891007"/>
                  <a:pt x="680877" y="891007"/>
                </a:cubicBezTo>
                <a:cubicBezTo>
                  <a:pt x="672692" y="872299"/>
                  <a:pt x="672692" y="872299"/>
                  <a:pt x="672692" y="872299"/>
                </a:cubicBezTo>
                <a:cubicBezTo>
                  <a:pt x="672692" y="872299"/>
                  <a:pt x="699585" y="847745"/>
                  <a:pt x="713616" y="845406"/>
                </a:cubicBezTo>
                <a:cubicBezTo>
                  <a:pt x="727647" y="843068"/>
                  <a:pt x="748694" y="823190"/>
                  <a:pt x="751032" y="784605"/>
                </a:cubicBezTo>
                <a:cubicBezTo>
                  <a:pt x="751032" y="742511"/>
                  <a:pt x="656323" y="744850"/>
                  <a:pt x="656323" y="744850"/>
                </a:cubicBezTo>
                <a:close/>
                <a:moveTo>
                  <a:pt x="248252" y="506321"/>
                </a:moveTo>
                <a:cubicBezTo>
                  <a:pt x="259944" y="498137"/>
                  <a:pt x="242405" y="473582"/>
                  <a:pt x="230713" y="485275"/>
                </a:cubicBezTo>
                <a:cubicBezTo>
                  <a:pt x="219020" y="496967"/>
                  <a:pt x="235390" y="514506"/>
                  <a:pt x="248252" y="506321"/>
                </a:cubicBezTo>
                <a:close/>
                <a:moveTo>
                  <a:pt x="447025" y="176591"/>
                </a:moveTo>
                <a:cubicBezTo>
                  <a:pt x="443518" y="195299"/>
                  <a:pt x="443518" y="195299"/>
                  <a:pt x="443518" y="195299"/>
                </a:cubicBezTo>
                <a:cubicBezTo>
                  <a:pt x="461056" y="180099"/>
                  <a:pt x="461056" y="180099"/>
                  <a:pt x="461056" y="180099"/>
                </a:cubicBezTo>
                <a:lnTo>
                  <a:pt x="447025" y="176591"/>
                </a:lnTo>
                <a:close/>
                <a:moveTo>
                  <a:pt x="558105" y="66681"/>
                </a:moveTo>
                <a:cubicBezTo>
                  <a:pt x="566290" y="83050"/>
                  <a:pt x="566290" y="83050"/>
                  <a:pt x="566290" y="83050"/>
                </a:cubicBezTo>
                <a:cubicBezTo>
                  <a:pt x="575644" y="90066"/>
                  <a:pt x="589675" y="51480"/>
                  <a:pt x="587336" y="43295"/>
                </a:cubicBezTo>
                <a:cubicBezTo>
                  <a:pt x="584998" y="36280"/>
                  <a:pt x="567459" y="21080"/>
                  <a:pt x="567459" y="21080"/>
                </a:cubicBezTo>
                <a:cubicBezTo>
                  <a:pt x="565120" y="38618"/>
                  <a:pt x="565120" y="38618"/>
                  <a:pt x="565120" y="38618"/>
                </a:cubicBezTo>
                <a:cubicBezTo>
                  <a:pt x="565120" y="38618"/>
                  <a:pt x="539397" y="45634"/>
                  <a:pt x="541735" y="53819"/>
                </a:cubicBezTo>
                <a:cubicBezTo>
                  <a:pt x="545243" y="60834"/>
                  <a:pt x="558105" y="66681"/>
                  <a:pt x="558105" y="66681"/>
                </a:cubicBezTo>
                <a:close/>
                <a:moveTo>
                  <a:pt x="615399" y="33"/>
                </a:moveTo>
                <a:cubicBezTo>
                  <a:pt x="601367" y="2371"/>
                  <a:pt x="597860" y="18741"/>
                  <a:pt x="597860" y="18741"/>
                </a:cubicBezTo>
                <a:cubicBezTo>
                  <a:pt x="618906" y="29264"/>
                  <a:pt x="628260" y="-1136"/>
                  <a:pt x="615399" y="33"/>
                </a:cubicBezTo>
                <a:close/>
                <a:moveTo>
                  <a:pt x="182773" y="330933"/>
                </a:moveTo>
                <a:cubicBezTo>
                  <a:pt x="182773" y="330933"/>
                  <a:pt x="190958" y="299363"/>
                  <a:pt x="171081" y="299363"/>
                </a:cubicBezTo>
                <a:cubicBezTo>
                  <a:pt x="151203" y="299363"/>
                  <a:pt x="162896" y="318071"/>
                  <a:pt x="162896" y="318071"/>
                </a:cubicBezTo>
                <a:cubicBezTo>
                  <a:pt x="162896" y="318071"/>
                  <a:pt x="147696" y="312225"/>
                  <a:pt x="141849" y="318071"/>
                </a:cubicBezTo>
                <a:cubicBezTo>
                  <a:pt x="136003" y="323917"/>
                  <a:pt x="159388" y="336779"/>
                  <a:pt x="162896" y="344964"/>
                </a:cubicBezTo>
                <a:cubicBezTo>
                  <a:pt x="166404" y="351980"/>
                  <a:pt x="195635" y="347302"/>
                  <a:pt x="195635" y="347302"/>
                </a:cubicBezTo>
                <a:lnTo>
                  <a:pt x="182773" y="330933"/>
                </a:lnTo>
                <a:close/>
                <a:moveTo>
                  <a:pt x="431825" y="159052"/>
                </a:moveTo>
                <a:cubicBezTo>
                  <a:pt x="416625" y="146190"/>
                  <a:pt x="414286" y="174252"/>
                  <a:pt x="414286" y="174252"/>
                </a:cubicBezTo>
                <a:cubicBezTo>
                  <a:pt x="428317" y="185945"/>
                  <a:pt x="447025" y="171914"/>
                  <a:pt x="431825" y="159052"/>
                </a:cubicBezTo>
                <a:close/>
                <a:moveTo>
                  <a:pt x="151203" y="491121"/>
                </a:moveTo>
                <a:cubicBezTo>
                  <a:pt x="180435" y="491121"/>
                  <a:pt x="194466" y="470074"/>
                  <a:pt x="172250" y="466567"/>
                </a:cubicBezTo>
                <a:cubicBezTo>
                  <a:pt x="151203" y="463059"/>
                  <a:pt x="133664" y="491121"/>
                  <a:pt x="151203" y="491121"/>
                </a:cubicBezTo>
                <a:close/>
                <a:moveTo>
                  <a:pt x="176927" y="395242"/>
                </a:moveTo>
                <a:cubicBezTo>
                  <a:pt x="168742" y="395242"/>
                  <a:pt x="157049" y="417458"/>
                  <a:pt x="165234" y="423304"/>
                </a:cubicBezTo>
                <a:cubicBezTo>
                  <a:pt x="173419" y="429150"/>
                  <a:pt x="197973" y="416289"/>
                  <a:pt x="197973" y="416289"/>
                </a:cubicBezTo>
                <a:cubicBezTo>
                  <a:pt x="197973" y="416289"/>
                  <a:pt x="183942" y="395242"/>
                  <a:pt x="176927" y="395242"/>
                </a:cubicBezTo>
                <a:close/>
                <a:moveTo>
                  <a:pt x="212005" y="481767"/>
                </a:moveTo>
                <a:cubicBezTo>
                  <a:pt x="196804" y="481767"/>
                  <a:pt x="194466" y="493460"/>
                  <a:pt x="188620" y="521522"/>
                </a:cubicBezTo>
                <a:cubicBezTo>
                  <a:pt x="183942" y="544907"/>
                  <a:pt x="227205" y="481767"/>
                  <a:pt x="212005" y="481767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9" name="Полилиния: фигура 978">
            <a:extLst>
              <a:ext uri="{FF2B5EF4-FFF2-40B4-BE49-F238E27FC236}">
                <a16:creationId xmlns:a16="http://schemas.microsoft.com/office/drawing/2014/main" id="{86B65459-3A8B-4EBC-ADB5-B6461355DE67}"/>
              </a:ext>
            </a:extLst>
          </p:cNvPr>
          <p:cNvSpPr/>
          <p:nvPr/>
        </p:nvSpPr>
        <p:spPr>
          <a:xfrm>
            <a:off x="5939014" y="4223101"/>
            <a:ext cx="453266" cy="201421"/>
          </a:xfrm>
          <a:custGeom>
            <a:avLst/>
            <a:gdLst>
              <a:gd name="connsiteX0" fmla="*/ 47534 w 453266"/>
              <a:gd name="connsiteY0" fmla="*/ 84496 h 201421"/>
              <a:gd name="connsiteX1" fmla="*/ 59226 w 453266"/>
              <a:gd name="connsiteY1" fmla="*/ 45910 h 201421"/>
              <a:gd name="connsiteX2" fmla="*/ 47534 w 453266"/>
              <a:gd name="connsiteY2" fmla="*/ 84496 h 201421"/>
              <a:gd name="connsiteX3" fmla="*/ 44026 w 453266"/>
              <a:gd name="connsiteY3" fmla="*/ 99696 h 201421"/>
              <a:gd name="connsiteX4" fmla="*/ 5440 w 453266"/>
              <a:gd name="connsiteY4" fmla="*/ 103204 h 201421"/>
              <a:gd name="connsiteX5" fmla="*/ 8948 w 453266"/>
              <a:gd name="connsiteY5" fmla="*/ 139451 h 201421"/>
              <a:gd name="connsiteX6" fmla="*/ 18302 w 453266"/>
              <a:gd name="connsiteY6" fmla="*/ 164005 h 201421"/>
              <a:gd name="connsiteX7" fmla="*/ 56888 w 453266"/>
              <a:gd name="connsiteY7" fmla="*/ 139451 h 201421"/>
              <a:gd name="connsiteX8" fmla="*/ 97812 w 453266"/>
              <a:gd name="connsiteY8" fmla="*/ 112558 h 201421"/>
              <a:gd name="connsiteX9" fmla="*/ 89627 w 453266"/>
              <a:gd name="connsiteY9" fmla="*/ 91511 h 201421"/>
              <a:gd name="connsiteX10" fmla="*/ 44026 w 453266"/>
              <a:gd name="connsiteY10" fmla="*/ 99696 h 201421"/>
              <a:gd name="connsiteX11" fmla="*/ 434558 w 453266"/>
              <a:gd name="connsiteY11" fmla="*/ 142959 h 201421"/>
              <a:gd name="connsiteX12" fmla="*/ 420527 w 453266"/>
              <a:gd name="connsiteY12" fmla="*/ 139451 h 201421"/>
              <a:gd name="connsiteX13" fmla="*/ 429881 w 453266"/>
              <a:gd name="connsiteY13" fmla="*/ 105542 h 201421"/>
              <a:gd name="connsiteX14" fmla="*/ 412342 w 453266"/>
              <a:gd name="connsiteY14" fmla="*/ 97358 h 201421"/>
              <a:gd name="connsiteX15" fmla="*/ 418189 w 453266"/>
              <a:gd name="connsiteY15" fmla="*/ 66957 h 201421"/>
              <a:gd name="connsiteX16" fmla="*/ 439235 w 453266"/>
              <a:gd name="connsiteY16" fmla="*/ 55264 h 201421"/>
              <a:gd name="connsiteX17" fmla="*/ 433389 w 453266"/>
              <a:gd name="connsiteY17" fmla="*/ 37725 h 201421"/>
              <a:gd name="connsiteX18" fmla="*/ 439235 w 453266"/>
              <a:gd name="connsiteY18" fmla="*/ 19017 h 201421"/>
              <a:gd name="connsiteX19" fmla="*/ 319971 w 453266"/>
              <a:gd name="connsiteY19" fmla="*/ 309 h 201421"/>
              <a:gd name="connsiteX20" fmla="*/ 203045 w 453266"/>
              <a:gd name="connsiteY20" fmla="*/ 9663 h 201421"/>
              <a:gd name="connsiteX21" fmla="*/ 105997 w 453266"/>
              <a:gd name="connsiteY21" fmla="*/ 57603 h 201421"/>
              <a:gd name="connsiteX22" fmla="*/ 117689 w 453266"/>
              <a:gd name="connsiteY22" fmla="*/ 105542 h 201421"/>
              <a:gd name="connsiteX23" fmla="*/ 193691 w 453266"/>
              <a:gd name="connsiteY23" fmla="*/ 114896 h 201421"/>
              <a:gd name="connsiteX24" fmla="*/ 181998 w 453266"/>
              <a:gd name="connsiteY24" fmla="*/ 160497 h 201421"/>
              <a:gd name="connsiteX25" fmla="*/ 190183 w 453266"/>
              <a:gd name="connsiteY25" fmla="*/ 160497 h 201421"/>
              <a:gd name="connsiteX26" fmla="*/ 231107 w 453266"/>
              <a:gd name="connsiteY26" fmla="*/ 148805 h 201421"/>
              <a:gd name="connsiteX27" fmla="*/ 272031 w 453266"/>
              <a:gd name="connsiteY27" fmla="*/ 146466 h 201421"/>
              <a:gd name="connsiteX28" fmla="*/ 326986 w 453266"/>
              <a:gd name="connsiteY28" fmla="*/ 179206 h 201421"/>
              <a:gd name="connsiteX29" fmla="*/ 365572 w 453266"/>
              <a:gd name="connsiteY29" fmla="*/ 201421 h 201421"/>
              <a:gd name="connsiteX30" fmla="*/ 386619 w 453266"/>
              <a:gd name="connsiteY30" fmla="*/ 189729 h 201421"/>
              <a:gd name="connsiteX31" fmla="*/ 412342 w 453266"/>
              <a:gd name="connsiteY31" fmla="*/ 199083 h 201421"/>
              <a:gd name="connsiteX32" fmla="*/ 427543 w 453266"/>
              <a:gd name="connsiteY32" fmla="*/ 196745 h 201421"/>
              <a:gd name="connsiteX33" fmla="*/ 427543 w 453266"/>
              <a:gd name="connsiteY33" fmla="*/ 181544 h 201421"/>
              <a:gd name="connsiteX34" fmla="*/ 453266 w 453266"/>
              <a:gd name="connsiteY34" fmla="*/ 164005 h 201421"/>
              <a:gd name="connsiteX35" fmla="*/ 434558 w 453266"/>
              <a:gd name="connsiteY35" fmla="*/ 142959 h 20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3266" h="201421">
                <a:moveTo>
                  <a:pt x="47534" y="84496"/>
                </a:moveTo>
                <a:cubicBezTo>
                  <a:pt x="76765" y="84496"/>
                  <a:pt x="84950" y="42402"/>
                  <a:pt x="59226" y="45910"/>
                </a:cubicBezTo>
                <a:cubicBezTo>
                  <a:pt x="33503" y="51756"/>
                  <a:pt x="20641" y="84496"/>
                  <a:pt x="47534" y="84496"/>
                </a:cubicBezTo>
                <a:close/>
                <a:moveTo>
                  <a:pt x="44026" y="99696"/>
                </a:moveTo>
                <a:cubicBezTo>
                  <a:pt x="44026" y="99696"/>
                  <a:pt x="18302" y="97358"/>
                  <a:pt x="5440" y="103204"/>
                </a:cubicBezTo>
                <a:cubicBezTo>
                  <a:pt x="-8590" y="106712"/>
                  <a:pt x="8948" y="139451"/>
                  <a:pt x="8948" y="139451"/>
                </a:cubicBezTo>
                <a:cubicBezTo>
                  <a:pt x="18302" y="164005"/>
                  <a:pt x="18302" y="164005"/>
                  <a:pt x="18302" y="164005"/>
                </a:cubicBezTo>
                <a:cubicBezTo>
                  <a:pt x="18302" y="164005"/>
                  <a:pt x="49872" y="139451"/>
                  <a:pt x="56888" y="139451"/>
                </a:cubicBezTo>
                <a:cubicBezTo>
                  <a:pt x="65073" y="139451"/>
                  <a:pt x="97812" y="112558"/>
                  <a:pt x="97812" y="112558"/>
                </a:cubicBezTo>
                <a:cubicBezTo>
                  <a:pt x="89627" y="91511"/>
                  <a:pt x="89627" y="91511"/>
                  <a:pt x="89627" y="91511"/>
                </a:cubicBezTo>
                <a:lnTo>
                  <a:pt x="44026" y="99696"/>
                </a:lnTo>
                <a:close/>
                <a:moveTo>
                  <a:pt x="434558" y="142959"/>
                </a:moveTo>
                <a:cubicBezTo>
                  <a:pt x="420527" y="139451"/>
                  <a:pt x="420527" y="139451"/>
                  <a:pt x="420527" y="139451"/>
                </a:cubicBezTo>
                <a:cubicBezTo>
                  <a:pt x="429881" y="105542"/>
                  <a:pt x="429881" y="105542"/>
                  <a:pt x="429881" y="105542"/>
                </a:cubicBezTo>
                <a:cubicBezTo>
                  <a:pt x="412342" y="97358"/>
                  <a:pt x="412342" y="97358"/>
                  <a:pt x="412342" y="97358"/>
                </a:cubicBezTo>
                <a:cubicBezTo>
                  <a:pt x="412342" y="97358"/>
                  <a:pt x="410004" y="70465"/>
                  <a:pt x="418189" y="66957"/>
                </a:cubicBezTo>
                <a:cubicBezTo>
                  <a:pt x="426373" y="63449"/>
                  <a:pt x="439235" y="55264"/>
                  <a:pt x="439235" y="55264"/>
                </a:cubicBezTo>
                <a:cubicBezTo>
                  <a:pt x="433389" y="37725"/>
                  <a:pt x="433389" y="37725"/>
                  <a:pt x="433389" y="37725"/>
                </a:cubicBezTo>
                <a:cubicBezTo>
                  <a:pt x="439235" y="19017"/>
                  <a:pt x="439235" y="19017"/>
                  <a:pt x="439235" y="19017"/>
                </a:cubicBezTo>
                <a:cubicBezTo>
                  <a:pt x="407665" y="13171"/>
                  <a:pt x="339848" y="1478"/>
                  <a:pt x="319971" y="309"/>
                </a:cubicBezTo>
                <a:cubicBezTo>
                  <a:pt x="294247" y="-2029"/>
                  <a:pt x="203045" y="9663"/>
                  <a:pt x="203045" y="9663"/>
                </a:cubicBezTo>
                <a:cubicBezTo>
                  <a:pt x="203045" y="9663"/>
                  <a:pt x="105997" y="43572"/>
                  <a:pt x="105997" y="57603"/>
                </a:cubicBezTo>
                <a:cubicBezTo>
                  <a:pt x="105997" y="70465"/>
                  <a:pt x="117689" y="105542"/>
                  <a:pt x="117689" y="105542"/>
                </a:cubicBezTo>
                <a:cubicBezTo>
                  <a:pt x="193691" y="114896"/>
                  <a:pt x="193691" y="114896"/>
                  <a:pt x="193691" y="114896"/>
                </a:cubicBezTo>
                <a:cubicBezTo>
                  <a:pt x="181998" y="160497"/>
                  <a:pt x="181998" y="160497"/>
                  <a:pt x="181998" y="160497"/>
                </a:cubicBezTo>
                <a:cubicBezTo>
                  <a:pt x="190183" y="160497"/>
                  <a:pt x="190183" y="160497"/>
                  <a:pt x="190183" y="160497"/>
                </a:cubicBezTo>
                <a:cubicBezTo>
                  <a:pt x="231107" y="148805"/>
                  <a:pt x="231107" y="148805"/>
                  <a:pt x="231107" y="148805"/>
                </a:cubicBezTo>
                <a:cubicBezTo>
                  <a:pt x="231107" y="148805"/>
                  <a:pt x="242800" y="140620"/>
                  <a:pt x="272031" y="146466"/>
                </a:cubicBezTo>
                <a:cubicBezTo>
                  <a:pt x="301263" y="152313"/>
                  <a:pt x="304770" y="161667"/>
                  <a:pt x="326986" y="179206"/>
                </a:cubicBezTo>
                <a:cubicBezTo>
                  <a:pt x="348033" y="196745"/>
                  <a:pt x="353879" y="201421"/>
                  <a:pt x="365572" y="201421"/>
                </a:cubicBezTo>
                <a:cubicBezTo>
                  <a:pt x="377265" y="201421"/>
                  <a:pt x="380772" y="188560"/>
                  <a:pt x="386619" y="189729"/>
                </a:cubicBezTo>
                <a:cubicBezTo>
                  <a:pt x="392465" y="192067"/>
                  <a:pt x="412342" y="199083"/>
                  <a:pt x="412342" y="199083"/>
                </a:cubicBezTo>
                <a:cubicBezTo>
                  <a:pt x="427543" y="196745"/>
                  <a:pt x="427543" y="196745"/>
                  <a:pt x="427543" y="196745"/>
                </a:cubicBezTo>
                <a:cubicBezTo>
                  <a:pt x="427543" y="181544"/>
                  <a:pt x="427543" y="181544"/>
                  <a:pt x="427543" y="181544"/>
                </a:cubicBezTo>
                <a:cubicBezTo>
                  <a:pt x="453266" y="164005"/>
                  <a:pt x="453266" y="164005"/>
                  <a:pt x="453266" y="164005"/>
                </a:cubicBezTo>
                <a:lnTo>
                  <a:pt x="434558" y="142959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0" name="Полилиния: фигура 979">
            <a:extLst>
              <a:ext uri="{FF2B5EF4-FFF2-40B4-BE49-F238E27FC236}">
                <a16:creationId xmlns:a16="http://schemas.microsoft.com/office/drawing/2014/main" id="{ED41DC15-CD2D-4342-8BD8-73E47EC4AAA7}"/>
              </a:ext>
            </a:extLst>
          </p:cNvPr>
          <p:cNvSpPr/>
          <p:nvPr/>
        </p:nvSpPr>
        <p:spPr>
          <a:xfrm>
            <a:off x="5939014" y="4223101"/>
            <a:ext cx="453266" cy="201421"/>
          </a:xfrm>
          <a:custGeom>
            <a:avLst/>
            <a:gdLst>
              <a:gd name="connsiteX0" fmla="*/ 47534 w 453266"/>
              <a:gd name="connsiteY0" fmla="*/ 84496 h 201421"/>
              <a:gd name="connsiteX1" fmla="*/ 59226 w 453266"/>
              <a:gd name="connsiteY1" fmla="*/ 45910 h 201421"/>
              <a:gd name="connsiteX2" fmla="*/ 47534 w 453266"/>
              <a:gd name="connsiteY2" fmla="*/ 84496 h 201421"/>
              <a:gd name="connsiteX3" fmla="*/ 44026 w 453266"/>
              <a:gd name="connsiteY3" fmla="*/ 99696 h 201421"/>
              <a:gd name="connsiteX4" fmla="*/ 5440 w 453266"/>
              <a:gd name="connsiteY4" fmla="*/ 103204 h 201421"/>
              <a:gd name="connsiteX5" fmla="*/ 8948 w 453266"/>
              <a:gd name="connsiteY5" fmla="*/ 139451 h 201421"/>
              <a:gd name="connsiteX6" fmla="*/ 18302 w 453266"/>
              <a:gd name="connsiteY6" fmla="*/ 164005 h 201421"/>
              <a:gd name="connsiteX7" fmla="*/ 56888 w 453266"/>
              <a:gd name="connsiteY7" fmla="*/ 139451 h 201421"/>
              <a:gd name="connsiteX8" fmla="*/ 97812 w 453266"/>
              <a:gd name="connsiteY8" fmla="*/ 112558 h 201421"/>
              <a:gd name="connsiteX9" fmla="*/ 89627 w 453266"/>
              <a:gd name="connsiteY9" fmla="*/ 91511 h 201421"/>
              <a:gd name="connsiteX10" fmla="*/ 44026 w 453266"/>
              <a:gd name="connsiteY10" fmla="*/ 99696 h 201421"/>
              <a:gd name="connsiteX11" fmla="*/ 434558 w 453266"/>
              <a:gd name="connsiteY11" fmla="*/ 142959 h 201421"/>
              <a:gd name="connsiteX12" fmla="*/ 420527 w 453266"/>
              <a:gd name="connsiteY12" fmla="*/ 139451 h 201421"/>
              <a:gd name="connsiteX13" fmla="*/ 429881 w 453266"/>
              <a:gd name="connsiteY13" fmla="*/ 105542 h 201421"/>
              <a:gd name="connsiteX14" fmla="*/ 412342 w 453266"/>
              <a:gd name="connsiteY14" fmla="*/ 97358 h 201421"/>
              <a:gd name="connsiteX15" fmla="*/ 418189 w 453266"/>
              <a:gd name="connsiteY15" fmla="*/ 66957 h 201421"/>
              <a:gd name="connsiteX16" fmla="*/ 439235 w 453266"/>
              <a:gd name="connsiteY16" fmla="*/ 55264 h 201421"/>
              <a:gd name="connsiteX17" fmla="*/ 433389 w 453266"/>
              <a:gd name="connsiteY17" fmla="*/ 37725 h 201421"/>
              <a:gd name="connsiteX18" fmla="*/ 439235 w 453266"/>
              <a:gd name="connsiteY18" fmla="*/ 19017 h 201421"/>
              <a:gd name="connsiteX19" fmla="*/ 319971 w 453266"/>
              <a:gd name="connsiteY19" fmla="*/ 309 h 201421"/>
              <a:gd name="connsiteX20" fmla="*/ 203045 w 453266"/>
              <a:gd name="connsiteY20" fmla="*/ 9663 h 201421"/>
              <a:gd name="connsiteX21" fmla="*/ 105997 w 453266"/>
              <a:gd name="connsiteY21" fmla="*/ 57603 h 201421"/>
              <a:gd name="connsiteX22" fmla="*/ 117689 w 453266"/>
              <a:gd name="connsiteY22" fmla="*/ 105542 h 201421"/>
              <a:gd name="connsiteX23" fmla="*/ 193691 w 453266"/>
              <a:gd name="connsiteY23" fmla="*/ 114896 h 201421"/>
              <a:gd name="connsiteX24" fmla="*/ 181998 w 453266"/>
              <a:gd name="connsiteY24" fmla="*/ 160497 h 201421"/>
              <a:gd name="connsiteX25" fmla="*/ 190183 w 453266"/>
              <a:gd name="connsiteY25" fmla="*/ 160497 h 201421"/>
              <a:gd name="connsiteX26" fmla="*/ 231107 w 453266"/>
              <a:gd name="connsiteY26" fmla="*/ 148805 h 201421"/>
              <a:gd name="connsiteX27" fmla="*/ 272031 w 453266"/>
              <a:gd name="connsiteY27" fmla="*/ 146466 h 201421"/>
              <a:gd name="connsiteX28" fmla="*/ 326986 w 453266"/>
              <a:gd name="connsiteY28" fmla="*/ 179206 h 201421"/>
              <a:gd name="connsiteX29" fmla="*/ 365572 w 453266"/>
              <a:gd name="connsiteY29" fmla="*/ 201421 h 201421"/>
              <a:gd name="connsiteX30" fmla="*/ 386619 w 453266"/>
              <a:gd name="connsiteY30" fmla="*/ 189729 h 201421"/>
              <a:gd name="connsiteX31" fmla="*/ 412342 w 453266"/>
              <a:gd name="connsiteY31" fmla="*/ 199083 h 201421"/>
              <a:gd name="connsiteX32" fmla="*/ 427543 w 453266"/>
              <a:gd name="connsiteY32" fmla="*/ 196745 h 201421"/>
              <a:gd name="connsiteX33" fmla="*/ 427543 w 453266"/>
              <a:gd name="connsiteY33" fmla="*/ 181544 h 201421"/>
              <a:gd name="connsiteX34" fmla="*/ 453266 w 453266"/>
              <a:gd name="connsiteY34" fmla="*/ 164005 h 201421"/>
              <a:gd name="connsiteX35" fmla="*/ 434558 w 453266"/>
              <a:gd name="connsiteY35" fmla="*/ 142959 h 20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3266" h="201421">
                <a:moveTo>
                  <a:pt x="47534" y="84496"/>
                </a:moveTo>
                <a:cubicBezTo>
                  <a:pt x="76765" y="84496"/>
                  <a:pt x="84950" y="42402"/>
                  <a:pt x="59226" y="45910"/>
                </a:cubicBezTo>
                <a:cubicBezTo>
                  <a:pt x="33503" y="51756"/>
                  <a:pt x="20641" y="84496"/>
                  <a:pt x="47534" y="84496"/>
                </a:cubicBezTo>
                <a:close/>
                <a:moveTo>
                  <a:pt x="44026" y="99696"/>
                </a:moveTo>
                <a:cubicBezTo>
                  <a:pt x="44026" y="99696"/>
                  <a:pt x="18302" y="97358"/>
                  <a:pt x="5440" y="103204"/>
                </a:cubicBezTo>
                <a:cubicBezTo>
                  <a:pt x="-8590" y="106712"/>
                  <a:pt x="8948" y="139451"/>
                  <a:pt x="8948" y="139451"/>
                </a:cubicBezTo>
                <a:cubicBezTo>
                  <a:pt x="18302" y="164005"/>
                  <a:pt x="18302" y="164005"/>
                  <a:pt x="18302" y="164005"/>
                </a:cubicBezTo>
                <a:cubicBezTo>
                  <a:pt x="18302" y="164005"/>
                  <a:pt x="49872" y="139451"/>
                  <a:pt x="56888" y="139451"/>
                </a:cubicBezTo>
                <a:cubicBezTo>
                  <a:pt x="65073" y="139451"/>
                  <a:pt x="97812" y="112558"/>
                  <a:pt x="97812" y="112558"/>
                </a:cubicBezTo>
                <a:cubicBezTo>
                  <a:pt x="89627" y="91511"/>
                  <a:pt x="89627" y="91511"/>
                  <a:pt x="89627" y="91511"/>
                </a:cubicBezTo>
                <a:lnTo>
                  <a:pt x="44026" y="99696"/>
                </a:lnTo>
                <a:close/>
                <a:moveTo>
                  <a:pt x="434558" y="142959"/>
                </a:moveTo>
                <a:cubicBezTo>
                  <a:pt x="420527" y="139451"/>
                  <a:pt x="420527" y="139451"/>
                  <a:pt x="420527" y="139451"/>
                </a:cubicBezTo>
                <a:cubicBezTo>
                  <a:pt x="429881" y="105542"/>
                  <a:pt x="429881" y="105542"/>
                  <a:pt x="429881" y="105542"/>
                </a:cubicBezTo>
                <a:cubicBezTo>
                  <a:pt x="412342" y="97358"/>
                  <a:pt x="412342" y="97358"/>
                  <a:pt x="412342" y="97358"/>
                </a:cubicBezTo>
                <a:cubicBezTo>
                  <a:pt x="412342" y="97358"/>
                  <a:pt x="410004" y="70465"/>
                  <a:pt x="418189" y="66957"/>
                </a:cubicBezTo>
                <a:cubicBezTo>
                  <a:pt x="426373" y="63449"/>
                  <a:pt x="439235" y="55264"/>
                  <a:pt x="439235" y="55264"/>
                </a:cubicBezTo>
                <a:cubicBezTo>
                  <a:pt x="433389" y="37725"/>
                  <a:pt x="433389" y="37725"/>
                  <a:pt x="433389" y="37725"/>
                </a:cubicBezTo>
                <a:cubicBezTo>
                  <a:pt x="439235" y="19017"/>
                  <a:pt x="439235" y="19017"/>
                  <a:pt x="439235" y="19017"/>
                </a:cubicBezTo>
                <a:cubicBezTo>
                  <a:pt x="407665" y="13171"/>
                  <a:pt x="339848" y="1478"/>
                  <a:pt x="319971" y="309"/>
                </a:cubicBezTo>
                <a:cubicBezTo>
                  <a:pt x="294247" y="-2029"/>
                  <a:pt x="203045" y="9663"/>
                  <a:pt x="203045" y="9663"/>
                </a:cubicBezTo>
                <a:cubicBezTo>
                  <a:pt x="203045" y="9663"/>
                  <a:pt x="105997" y="43572"/>
                  <a:pt x="105997" y="57603"/>
                </a:cubicBezTo>
                <a:cubicBezTo>
                  <a:pt x="105997" y="70465"/>
                  <a:pt x="117689" y="105542"/>
                  <a:pt x="117689" y="105542"/>
                </a:cubicBezTo>
                <a:cubicBezTo>
                  <a:pt x="193691" y="114896"/>
                  <a:pt x="193691" y="114896"/>
                  <a:pt x="193691" y="114896"/>
                </a:cubicBezTo>
                <a:cubicBezTo>
                  <a:pt x="181998" y="160497"/>
                  <a:pt x="181998" y="160497"/>
                  <a:pt x="181998" y="160497"/>
                </a:cubicBezTo>
                <a:cubicBezTo>
                  <a:pt x="190183" y="160497"/>
                  <a:pt x="190183" y="160497"/>
                  <a:pt x="190183" y="160497"/>
                </a:cubicBezTo>
                <a:cubicBezTo>
                  <a:pt x="231107" y="148805"/>
                  <a:pt x="231107" y="148805"/>
                  <a:pt x="231107" y="148805"/>
                </a:cubicBezTo>
                <a:cubicBezTo>
                  <a:pt x="231107" y="148805"/>
                  <a:pt x="242800" y="140620"/>
                  <a:pt x="272031" y="146466"/>
                </a:cubicBezTo>
                <a:cubicBezTo>
                  <a:pt x="301263" y="152313"/>
                  <a:pt x="304770" y="161667"/>
                  <a:pt x="326986" y="179206"/>
                </a:cubicBezTo>
                <a:cubicBezTo>
                  <a:pt x="348033" y="196745"/>
                  <a:pt x="353879" y="201421"/>
                  <a:pt x="365572" y="201421"/>
                </a:cubicBezTo>
                <a:cubicBezTo>
                  <a:pt x="377265" y="201421"/>
                  <a:pt x="380772" y="188560"/>
                  <a:pt x="386619" y="189729"/>
                </a:cubicBezTo>
                <a:cubicBezTo>
                  <a:pt x="392465" y="192067"/>
                  <a:pt x="412342" y="199083"/>
                  <a:pt x="412342" y="199083"/>
                </a:cubicBezTo>
                <a:cubicBezTo>
                  <a:pt x="427543" y="196745"/>
                  <a:pt x="427543" y="196745"/>
                  <a:pt x="427543" y="196745"/>
                </a:cubicBezTo>
                <a:cubicBezTo>
                  <a:pt x="427543" y="181544"/>
                  <a:pt x="427543" y="181544"/>
                  <a:pt x="427543" y="181544"/>
                </a:cubicBezTo>
                <a:cubicBezTo>
                  <a:pt x="453266" y="164005"/>
                  <a:pt x="453266" y="164005"/>
                  <a:pt x="453266" y="164005"/>
                </a:cubicBezTo>
                <a:lnTo>
                  <a:pt x="434558" y="142959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1" name="Полилиния: фигура 980">
            <a:extLst>
              <a:ext uri="{FF2B5EF4-FFF2-40B4-BE49-F238E27FC236}">
                <a16:creationId xmlns:a16="http://schemas.microsoft.com/office/drawing/2014/main" id="{AB761A87-286C-4D7E-BFF4-D5FCAB609C3A}"/>
              </a:ext>
            </a:extLst>
          </p:cNvPr>
          <p:cNvSpPr/>
          <p:nvPr/>
        </p:nvSpPr>
        <p:spPr>
          <a:xfrm>
            <a:off x="8023394" y="4627295"/>
            <a:ext cx="3257550" cy="1457573"/>
          </a:xfrm>
          <a:custGeom>
            <a:avLst/>
            <a:gdLst>
              <a:gd name="connsiteX0" fmla="*/ 3222473 w 3257550"/>
              <a:gd name="connsiteY0" fmla="*/ 613369 h 1457573"/>
              <a:gd name="connsiteX1" fmla="*/ 3257551 w 3257550"/>
              <a:gd name="connsiteY1" fmla="*/ 607523 h 1457573"/>
              <a:gd name="connsiteX2" fmla="*/ 3210781 w 3257550"/>
              <a:gd name="connsiteY2" fmla="*/ 558414 h 1457573"/>
              <a:gd name="connsiteX3" fmla="*/ 3185057 w 3257550"/>
              <a:gd name="connsiteY3" fmla="*/ 528013 h 1457573"/>
              <a:gd name="connsiteX4" fmla="*/ 3164010 w 3257550"/>
              <a:gd name="connsiteY4" fmla="*/ 568937 h 1457573"/>
              <a:gd name="connsiteX5" fmla="*/ 3072809 w 3257550"/>
              <a:gd name="connsiteY5" fmla="*/ 560753 h 1457573"/>
              <a:gd name="connsiteX6" fmla="*/ 3040069 w 3257550"/>
              <a:gd name="connsiteY6" fmla="*/ 501120 h 1457573"/>
              <a:gd name="connsiteX7" fmla="*/ 2969914 w 3257550"/>
              <a:gd name="connsiteY7" fmla="*/ 484751 h 1457573"/>
              <a:gd name="connsiteX8" fmla="*/ 2884558 w 3257550"/>
              <a:gd name="connsiteY8" fmla="*/ 422780 h 1457573"/>
              <a:gd name="connsiteX9" fmla="*/ 2785171 w 3257550"/>
              <a:gd name="connsiteY9" fmla="*/ 456689 h 1457573"/>
              <a:gd name="connsiteX10" fmla="*/ 2734893 w 3257550"/>
              <a:gd name="connsiteY10" fmla="*/ 429796 h 1457573"/>
              <a:gd name="connsiteX11" fmla="*/ 2691631 w 3257550"/>
              <a:gd name="connsiteY11" fmla="*/ 423950 h 1457573"/>
              <a:gd name="connsiteX12" fmla="*/ 2671753 w 3257550"/>
              <a:gd name="connsiteY12" fmla="*/ 386533 h 1457573"/>
              <a:gd name="connsiteX13" fmla="*/ 2624983 w 3257550"/>
              <a:gd name="connsiteY13" fmla="*/ 441488 h 1457573"/>
              <a:gd name="connsiteX14" fmla="*/ 2516242 w 3257550"/>
              <a:gd name="connsiteY14" fmla="*/ 349117 h 1457573"/>
              <a:gd name="connsiteX15" fmla="*/ 2337345 w 3257550"/>
              <a:gd name="connsiteY15" fmla="*/ 192436 h 1457573"/>
              <a:gd name="connsiteX16" fmla="*/ 2193527 w 3257550"/>
              <a:gd name="connsiteY16" fmla="*/ 128127 h 1457573"/>
              <a:gd name="connsiteX17" fmla="*/ 2216912 w 3257550"/>
              <a:gd name="connsiteY17" fmla="*/ 84865 h 1457573"/>
              <a:gd name="connsiteX18" fmla="*/ 2178327 w 3257550"/>
              <a:gd name="connsiteY18" fmla="*/ 105911 h 1457573"/>
              <a:gd name="connsiteX19" fmla="*/ 2131556 w 3257550"/>
              <a:gd name="connsiteY19" fmla="*/ 121112 h 1457573"/>
              <a:gd name="connsiteX20" fmla="*/ 2114017 w 3257550"/>
              <a:gd name="connsiteY20" fmla="*/ 139820 h 1457573"/>
              <a:gd name="connsiteX21" fmla="*/ 2084786 w 3257550"/>
              <a:gd name="connsiteY21" fmla="*/ 151512 h 1457573"/>
              <a:gd name="connsiteX22" fmla="*/ 2073093 w 3257550"/>
              <a:gd name="connsiteY22" fmla="*/ 185421 h 1457573"/>
              <a:gd name="connsiteX23" fmla="*/ 2014630 w 3257550"/>
              <a:gd name="connsiteY23" fmla="*/ 163205 h 1457573"/>
              <a:gd name="connsiteX24" fmla="*/ 1979553 w 3257550"/>
              <a:gd name="connsiteY24" fmla="*/ 181913 h 1457573"/>
              <a:gd name="connsiteX25" fmla="*/ 1981891 w 3257550"/>
              <a:gd name="connsiteY25" fmla="*/ 131635 h 1457573"/>
              <a:gd name="connsiteX26" fmla="*/ 1952660 w 3257550"/>
              <a:gd name="connsiteY26" fmla="*/ 137481 h 1457573"/>
              <a:gd name="connsiteX27" fmla="*/ 1919921 w 3257550"/>
              <a:gd name="connsiteY27" fmla="*/ 116435 h 1457573"/>
              <a:gd name="connsiteX28" fmla="*/ 1894197 w 3257550"/>
              <a:gd name="connsiteY28" fmla="*/ 131635 h 1457573"/>
              <a:gd name="connsiteX29" fmla="*/ 1856781 w 3257550"/>
              <a:gd name="connsiteY29" fmla="*/ 91880 h 1457573"/>
              <a:gd name="connsiteX30" fmla="*/ 1842749 w 3257550"/>
              <a:gd name="connsiteY30" fmla="*/ 110588 h 1457573"/>
              <a:gd name="connsiteX31" fmla="*/ 1778440 w 3257550"/>
              <a:gd name="connsiteY31" fmla="*/ 117604 h 1457573"/>
              <a:gd name="connsiteX32" fmla="*/ 1770255 w 3257550"/>
              <a:gd name="connsiteY32" fmla="*/ 64987 h 1457573"/>
              <a:gd name="connsiteX33" fmla="*/ 1746870 w 3257550"/>
              <a:gd name="connsiteY33" fmla="*/ 53295 h 1457573"/>
              <a:gd name="connsiteX34" fmla="*/ 1721147 w 3257550"/>
              <a:gd name="connsiteY34" fmla="*/ 10032 h 1457573"/>
              <a:gd name="connsiteX35" fmla="*/ 1682561 w 3257550"/>
              <a:gd name="connsiteY35" fmla="*/ 17048 h 1457573"/>
              <a:gd name="connsiteX36" fmla="*/ 1580836 w 3257550"/>
              <a:gd name="connsiteY36" fmla="*/ 678 h 1457573"/>
              <a:gd name="connsiteX37" fmla="*/ 1520035 w 3257550"/>
              <a:gd name="connsiteY37" fmla="*/ 40433 h 1457573"/>
              <a:gd name="connsiteX38" fmla="*/ 1440525 w 3257550"/>
              <a:gd name="connsiteY38" fmla="*/ 62649 h 1457573"/>
              <a:gd name="connsiteX39" fmla="*/ 1327107 w 3257550"/>
              <a:gd name="connsiteY39" fmla="*/ 64987 h 1457573"/>
              <a:gd name="connsiteX40" fmla="*/ 1311907 w 3257550"/>
              <a:gd name="connsiteY40" fmla="*/ 95388 h 1457573"/>
              <a:gd name="connsiteX41" fmla="*/ 1230059 w 3257550"/>
              <a:gd name="connsiteY41" fmla="*/ 95388 h 1457573"/>
              <a:gd name="connsiteX42" fmla="*/ 1221874 w 3257550"/>
              <a:gd name="connsiteY42" fmla="*/ 117604 h 1457573"/>
              <a:gd name="connsiteX43" fmla="*/ 1069871 w 3257550"/>
              <a:gd name="connsiteY43" fmla="*/ 129296 h 1457573"/>
              <a:gd name="connsiteX44" fmla="*/ 1013746 w 3257550"/>
              <a:gd name="connsiteY44" fmla="*/ 176067 h 1457573"/>
              <a:gd name="connsiteX45" fmla="*/ 1051162 w 3257550"/>
              <a:gd name="connsiteY45" fmla="*/ 178405 h 1457573"/>
              <a:gd name="connsiteX46" fmla="*/ 1030116 w 3257550"/>
              <a:gd name="connsiteY46" fmla="*/ 200621 h 1457573"/>
              <a:gd name="connsiteX47" fmla="*/ 1114302 w 3257550"/>
              <a:gd name="connsiteY47" fmla="*/ 228683 h 1457573"/>
              <a:gd name="connsiteX48" fmla="*/ 1040639 w 3257550"/>
              <a:gd name="connsiteY48" fmla="*/ 228683 h 1457573"/>
              <a:gd name="connsiteX49" fmla="*/ 1028947 w 3257550"/>
              <a:gd name="connsiteY49" fmla="*/ 249730 h 1457573"/>
              <a:gd name="connsiteX50" fmla="*/ 1052332 w 3257550"/>
              <a:gd name="connsiteY50" fmla="*/ 295331 h 1457573"/>
              <a:gd name="connsiteX51" fmla="*/ 984515 w 3257550"/>
              <a:gd name="connsiteY51" fmla="*/ 317547 h 1457573"/>
              <a:gd name="connsiteX52" fmla="*/ 1028947 w 3257550"/>
              <a:gd name="connsiteY52" fmla="*/ 354963 h 1457573"/>
              <a:gd name="connsiteX53" fmla="*/ 1134180 w 3257550"/>
              <a:gd name="connsiteY53" fmla="*/ 422780 h 1457573"/>
              <a:gd name="connsiteX54" fmla="*/ 1025439 w 3257550"/>
              <a:gd name="connsiteY54" fmla="*/ 437981 h 1457573"/>
              <a:gd name="connsiteX55" fmla="*/ 1013746 w 3257550"/>
              <a:gd name="connsiteY55" fmla="*/ 468381 h 1457573"/>
              <a:gd name="connsiteX56" fmla="*/ 947099 w 3257550"/>
              <a:gd name="connsiteY56" fmla="*/ 456689 h 1457573"/>
              <a:gd name="connsiteX57" fmla="*/ 888636 w 3257550"/>
              <a:gd name="connsiteY57" fmla="*/ 411088 h 1457573"/>
              <a:gd name="connsiteX58" fmla="*/ 820819 w 3257550"/>
              <a:gd name="connsiteY58" fmla="*/ 433303 h 1457573"/>
              <a:gd name="connsiteX59" fmla="*/ 750663 w 3257550"/>
              <a:gd name="connsiteY59" fmla="*/ 414595 h 1457573"/>
              <a:gd name="connsiteX60" fmla="*/ 694539 w 3257550"/>
              <a:gd name="connsiteY60" fmla="*/ 461366 h 1457573"/>
              <a:gd name="connsiteX61" fmla="*/ 586967 w 3257550"/>
              <a:gd name="connsiteY61" fmla="*/ 415765 h 1457573"/>
              <a:gd name="connsiteX62" fmla="*/ 595152 w 3257550"/>
              <a:gd name="connsiteY62" fmla="*/ 466043 h 1457573"/>
              <a:gd name="connsiteX63" fmla="*/ 563582 w 3257550"/>
              <a:gd name="connsiteY63" fmla="*/ 440319 h 1457573"/>
              <a:gd name="connsiteX64" fmla="*/ 549551 w 3257550"/>
              <a:gd name="connsiteY64" fmla="*/ 402903 h 1457573"/>
              <a:gd name="connsiteX65" fmla="*/ 502781 w 3257550"/>
              <a:gd name="connsiteY65" fmla="*/ 406411 h 1457573"/>
              <a:gd name="connsiteX66" fmla="*/ 491088 w 3257550"/>
              <a:gd name="connsiteY66" fmla="*/ 376010 h 1457573"/>
              <a:gd name="connsiteX67" fmla="*/ 417425 w 3257550"/>
              <a:gd name="connsiteY67" fmla="*/ 376010 h 1457573"/>
              <a:gd name="connsiteX68" fmla="*/ 384685 w 3257550"/>
              <a:gd name="connsiteY68" fmla="*/ 347948 h 1457573"/>
              <a:gd name="connsiteX69" fmla="*/ 314530 w 3257550"/>
              <a:gd name="connsiteY69" fmla="*/ 372502 h 1457573"/>
              <a:gd name="connsiteX70" fmla="*/ 253729 w 3257550"/>
              <a:gd name="connsiteY70" fmla="*/ 350286 h 1457573"/>
              <a:gd name="connsiteX71" fmla="*/ 238528 w 3257550"/>
              <a:gd name="connsiteY71" fmla="*/ 387702 h 1457573"/>
              <a:gd name="connsiteX72" fmla="*/ 168373 w 3257550"/>
              <a:gd name="connsiteY72" fmla="*/ 418103 h 1457573"/>
              <a:gd name="connsiteX73" fmla="*/ 168373 w 3257550"/>
              <a:gd name="connsiteY73" fmla="*/ 446165 h 1457573"/>
              <a:gd name="connsiteX74" fmla="*/ 133295 w 3257550"/>
              <a:gd name="connsiteY74" fmla="*/ 462535 h 1457573"/>
              <a:gd name="connsiteX75" fmla="*/ 141480 w 3257550"/>
              <a:gd name="connsiteY75" fmla="*/ 518659 h 1457573"/>
              <a:gd name="connsiteX76" fmla="*/ 33908 w 3257550"/>
              <a:gd name="connsiteY76" fmla="*/ 468381 h 1457573"/>
              <a:gd name="connsiteX77" fmla="*/ 25724 w 3257550"/>
              <a:gd name="connsiteY77" fmla="*/ 520998 h 1457573"/>
              <a:gd name="connsiteX78" fmla="*/ 0 w 3257550"/>
              <a:gd name="connsiteY78" fmla="*/ 530352 h 1457573"/>
              <a:gd name="connsiteX79" fmla="*/ 3508 w 3257550"/>
              <a:gd name="connsiteY79" fmla="*/ 575953 h 1457573"/>
              <a:gd name="connsiteX80" fmla="*/ 15200 w 3257550"/>
              <a:gd name="connsiteY80" fmla="*/ 601677 h 1457573"/>
              <a:gd name="connsiteX81" fmla="*/ 0 w 3257550"/>
              <a:gd name="connsiteY81" fmla="*/ 669494 h 1457573"/>
              <a:gd name="connsiteX82" fmla="*/ 43263 w 3257550"/>
              <a:gd name="connsiteY82" fmla="*/ 691709 h 1457573"/>
              <a:gd name="connsiteX83" fmla="*/ 63139 w 3257550"/>
              <a:gd name="connsiteY83" fmla="*/ 738480 h 1457573"/>
              <a:gd name="connsiteX84" fmla="*/ 142650 w 3257550"/>
              <a:gd name="connsiteY84" fmla="*/ 736141 h 1457573"/>
              <a:gd name="connsiteX85" fmla="*/ 228005 w 3257550"/>
              <a:gd name="connsiteY85" fmla="*/ 829682 h 1457573"/>
              <a:gd name="connsiteX86" fmla="*/ 183574 w 3257550"/>
              <a:gd name="connsiteY86" fmla="*/ 842544 h 1457573"/>
              <a:gd name="connsiteX87" fmla="*/ 251390 w 3257550"/>
              <a:gd name="connsiteY87" fmla="*/ 878791 h 1457573"/>
              <a:gd name="connsiteX88" fmla="*/ 265422 w 3257550"/>
              <a:gd name="connsiteY88" fmla="*/ 860082 h 1457573"/>
              <a:gd name="connsiteX89" fmla="*/ 296991 w 3257550"/>
              <a:gd name="connsiteY89" fmla="*/ 850729 h 1457573"/>
              <a:gd name="connsiteX90" fmla="*/ 417425 w 3257550"/>
              <a:gd name="connsiteY90" fmla="*/ 803958 h 1457573"/>
              <a:gd name="connsiteX91" fmla="*/ 491088 w 3257550"/>
              <a:gd name="connsiteY91" fmla="*/ 837867 h 1457573"/>
              <a:gd name="connsiteX92" fmla="*/ 563582 w 3257550"/>
              <a:gd name="connsiteY92" fmla="*/ 850729 h 1457573"/>
              <a:gd name="connsiteX93" fmla="*/ 565920 w 3257550"/>
              <a:gd name="connsiteY93" fmla="*/ 927900 h 1457573"/>
              <a:gd name="connsiteX94" fmla="*/ 616199 w 3257550"/>
              <a:gd name="connsiteY94" fmla="*/ 978178 h 1457573"/>
              <a:gd name="connsiteX95" fmla="*/ 665307 w 3257550"/>
              <a:gd name="connsiteY95" fmla="*/ 947777 h 1457573"/>
              <a:gd name="connsiteX96" fmla="*/ 686354 w 3257550"/>
              <a:gd name="connsiteY96" fmla="*/ 979347 h 1457573"/>
              <a:gd name="connsiteX97" fmla="*/ 709739 w 3257550"/>
              <a:gd name="connsiteY97" fmla="*/ 1013255 h 1457573"/>
              <a:gd name="connsiteX98" fmla="*/ 657123 w 3257550"/>
              <a:gd name="connsiteY98" fmla="*/ 1015594 h 1457573"/>
              <a:gd name="connsiteX99" fmla="*/ 633738 w 3257550"/>
              <a:gd name="connsiteY99" fmla="*/ 1036640 h 1457573"/>
              <a:gd name="connsiteX100" fmla="*/ 659461 w 3257550"/>
              <a:gd name="connsiteY100" fmla="*/ 993378 h 1457573"/>
              <a:gd name="connsiteX101" fmla="*/ 550720 w 3257550"/>
              <a:gd name="connsiteY101" fmla="*/ 984024 h 1457573"/>
              <a:gd name="connsiteX102" fmla="*/ 453672 w 3257550"/>
              <a:gd name="connsiteY102" fmla="*/ 962977 h 1457573"/>
              <a:gd name="connsiteX103" fmla="*/ 468872 w 3257550"/>
              <a:gd name="connsiteY103" fmla="*/ 1006240 h 1457573"/>
              <a:gd name="connsiteX104" fmla="*/ 425609 w 3257550"/>
              <a:gd name="connsiteY104" fmla="*/ 1017932 h 1457573"/>
              <a:gd name="connsiteX105" fmla="*/ 484072 w 3257550"/>
              <a:gd name="connsiteY105" fmla="*/ 1061195 h 1457573"/>
              <a:gd name="connsiteX106" fmla="*/ 376501 w 3257550"/>
              <a:gd name="connsiteY106" fmla="*/ 1051841 h 1457573"/>
              <a:gd name="connsiteX107" fmla="*/ 431456 w 3257550"/>
              <a:gd name="connsiteY107" fmla="*/ 1089257 h 1457573"/>
              <a:gd name="connsiteX108" fmla="*/ 445487 w 3257550"/>
              <a:gd name="connsiteY108" fmla="*/ 1119658 h 1457573"/>
              <a:gd name="connsiteX109" fmla="*/ 484072 w 3257550"/>
              <a:gd name="connsiteY109" fmla="*/ 1165259 h 1457573"/>
              <a:gd name="connsiteX110" fmla="*/ 480565 w 3257550"/>
              <a:gd name="connsiteY110" fmla="*/ 1192152 h 1457573"/>
              <a:gd name="connsiteX111" fmla="*/ 524996 w 3257550"/>
              <a:gd name="connsiteY111" fmla="*/ 1197998 h 1457573"/>
              <a:gd name="connsiteX112" fmla="*/ 534351 w 3257550"/>
              <a:gd name="connsiteY112" fmla="*/ 1226060 h 1457573"/>
              <a:gd name="connsiteX113" fmla="*/ 624383 w 3257550"/>
              <a:gd name="connsiteY113" fmla="*/ 1244768 h 1457573"/>
              <a:gd name="connsiteX114" fmla="*/ 597490 w 3257550"/>
              <a:gd name="connsiteY114" fmla="*/ 1304400 h 1457573"/>
              <a:gd name="connsiteX115" fmla="*/ 617368 w 3257550"/>
              <a:gd name="connsiteY115" fmla="*/ 1326616 h 1457573"/>
              <a:gd name="connsiteX116" fmla="*/ 640753 w 3257550"/>
              <a:gd name="connsiteY116" fmla="*/ 1328955 h 1457573"/>
              <a:gd name="connsiteX117" fmla="*/ 672323 w 3257550"/>
              <a:gd name="connsiteY117" fmla="*/ 1278677 h 1457573"/>
              <a:gd name="connsiteX118" fmla="*/ 709739 w 3257550"/>
              <a:gd name="connsiteY118" fmla="*/ 1281015 h 1457573"/>
              <a:gd name="connsiteX119" fmla="*/ 713247 w 3257550"/>
              <a:gd name="connsiteY119" fmla="*/ 1271661 h 1457573"/>
              <a:gd name="connsiteX120" fmla="*/ 797434 w 3257550"/>
              <a:gd name="connsiteY120" fmla="*/ 1293877 h 1457573"/>
              <a:gd name="connsiteX121" fmla="*/ 832511 w 3257550"/>
              <a:gd name="connsiteY121" fmla="*/ 1325447 h 1457573"/>
              <a:gd name="connsiteX122" fmla="*/ 887466 w 3257550"/>
              <a:gd name="connsiteY122" fmla="*/ 1383910 h 1457573"/>
              <a:gd name="connsiteX123" fmla="*/ 914359 w 3257550"/>
              <a:gd name="connsiteY123" fmla="*/ 1367540 h 1457573"/>
              <a:gd name="connsiteX124" fmla="*/ 846542 w 3257550"/>
              <a:gd name="connsiteY124" fmla="*/ 1015594 h 1457573"/>
              <a:gd name="connsiteX125" fmla="*/ 1033623 w 3257550"/>
              <a:gd name="connsiteY125" fmla="*/ 957131 h 1457573"/>
              <a:gd name="connsiteX126" fmla="*/ 1047654 w 3257550"/>
              <a:gd name="connsiteY126" fmla="*/ 962977 h 1457573"/>
              <a:gd name="connsiteX127" fmla="*/ 1047654 w 3257550"/>
              <a:gd name="connsiteY127" fmla="*/ 960639 h 1457573"/>
              <a:gd name="connsiteX128" fmla="*/ 1057008 w 3257550"/>
              <a:gd name="connsiteY128" fmla="*/ 919715 h 1457573"/>
              <a:gd name="connsiteX129" fmla="*/ 1095594 w 3257550"/>
              <a:gd name="connsiteY129" fmla="*/ 910361 h 1457573"/>
              <a:gd name="connsiteX130" fmla="*/ 1104948 w 3257550"/>
              <a:gd name="connsiteY130" fmla="*/ 938423 h 1457573"/>
              <a:gd name="connsiteX131" fmla="*/ 1136518 w 3257550"/>
              <a:gd name="connsiteY131" fmla="*/ 922053 h 1457573"/>
              <a:gd name="connsiteX132" fmla="*/ 1109625 w 3257550"/>
              <a:gd name="connsiteY132" fmla="*/ 882298 h 1457573"/>
              <a:gd name="connsiteX133" fmla="*/ 1129502 w 3257550"/>
              <a:gd name="connsiteY133" fmla="*/ 882298 h 1457573"/>
              <a:gd name="connsiteX134" fmla="*/ 1147041 w 3257550"/>
              <a:gd name="connsiteY134" fmla="*/ 898668 h 1457573"/>
              <a:gd name="connsiteX135" fmla="*/ 1179780 w 3257550"/>
              <a:gd name="connsiteY135" fmla="*/ 896329 h 1457573"/>
              <a:gd name="connsiteX136" fmla="*/ 1212520 w 3257550"/>
              <a:gd name="connsiteY136" fmla="*/ 896329 h 1457573"/>
              <a:gd name="connsiteX137" fmla="*/ 1200828 w 3257550"/>
              <a:gd name="connsiteY137" fmla="*/ 881129 h 1457573"/>
              <a:gd name="connsiteX138" fmla="*/ 1177442 w 3257550"/>
              <a:gd name="connsiteY138" fmla="*/ 871775 h 1457573"/>
              <a:gd name="connsiteX139" fmla="*/ 1140026 w 3257550"/>
              <a:gd name="connsiteY139" fmla="*/ 860082 h 1457573"/>
              <a:gd name="connsiteX140" fmla="*/ 1178611 w 3257550"/>
              <a:gd name="connsiteY140" fmla="*/ 844882 h 1457573"/>
              <a:gd name="connsiteX141" fmla="*/ 1196150 w 3257550"/>
              <a:gd name="connsiteY141" fmla="*/ 829682 h 1457573"/>
              <a:gd name="connsiteX142" fmla="*/ 1225382 w 3257550"/>
              <a:gd name="connsiteY142" fmla="*/ 861252 h 1457573"/>
              <a:gd name="connsiteX143" fmla="*/ 1240582 w 3257550"/>
              <a:gd name="connsiteY143" fmla="*/ 849559 h 1457573"/>
              <a:gd name="connsiteX144" fmla="*/ 1252274 w 3257550"/>
              <a:gd name="connsiteY144" fmla="*/ 879960 h 1457573"/>
              <a:gd name="connsiteX145" fmla="*/ 1219535 w 3257550"/>
              <a:gd name="connsiteY145" fmla="*/ 898668 h 1457573"/>
              <a:gd name="connsiteX146" fmla="*/ 1196150 w 3257550"/>
              <a:gd name="connsiteY146" fmla="*/ 919715 h 1457573"/>
              <a:gd name="connsiteX147" fmla="*/ 1151719 w 3257550"/>
              <a:gd name="connsiteY147" fmla="*/ 922053 h 1457573"/>
              <a:gd name="connsiteX148" fmla="*/ 1145872 w 3257550"/>
              <a:gd name="connsiteY148" fmla="*/ 946607 h 1457573"/>
              <a:gd name="connsiteX149" fmla="*/ 1183289 w 3257550"/>
              <a:gd name="connsiteY149" fmla="*/ 959469 h 1457573"/>
              <a:gd name="connsiteX150" fmla="*/ 1185627 w 3257550"/>
              <a:gd name="connsiteY150" fmla="*/ 995716 h 1457573"/>
              <a:gd name="connsiteX151" fmla="*/ 1191473 w 3257550"/>
              <a:gd name="connsiteY151" fmla="*/ 1027286 h 1457573"/>
              <a:gd name="connsiteX152" fmla="*/ 1281506 w 3257550"/>
              <a:gd name="connsiteY152" fmla="*/ 1068211 h 1457573"/>
              <a:gd name="connsiteX153" fmla="*/ 1377385 w 3257550"/>
              <a:gd name="connsiteY153" fmla="*/ 1158243 h 1457573"/>
              <a:gd name="connsiteX154" fmla="*/ 1480280 w 3257550"/>
              <a:gd name="connsiteY154" fmla="*/ 1145381 h 1457573"/>
              <a:gd name="connsiteX155" fmla="*/ 1585513 w 3257550"/>
              <a:gd name="connsiteY155" fmla="*/ 1152397 h 1457573"/>
              <a:gd name="connsiteX156" fmla="*/ 1634622 w 3257550"/>
              <a:gd name="connsiteY156" fmla="*/ 1130181 h 1457573"/>
              <a:gd name="connsiteX157" fmla="*/ 1707116 w 3257550"/>
              <a:gd name="connsiteY157" fmla="*/ 1210860 h 1457573"/>
              <a:gd name="connsiteX158" fmla="*/ 1745701 w 3257550"/>
              <a:gd name="connsiteY158" fmla="*/ 1210860 h 1457573"/>
              <a:gd name="connsiteX159" fmla="*/ 1760901 w 3257550"/>
              <a:gd name="connsiteY159" fmla="*/ 1309077 h 1457573"/>
              <a:gd name="connsiteX160" fmla="*/ 1798318 w 3257550"/>
              <a:gd name="connsiteY160" fmla="*/ 1309077 h 1457573"/>
              <a:gd name="connsiteX161" fmla="*/ 1839242 w 3257550"/>
              <a:gd name="connsiteY161" fmla="*/ 1383910 h 1457573"/>
              <a:gd name="connsiteX162" fmla="*/ 1964353 w 3257550"/>
              <a:gd name="connsiteY162" fmla="*/ 1393264 h 1457573"/>
              <a:gd name="connsiteX163" fmla="*/ 1964353 w 3257550"/>
              <a:gd name="connsiteY163" fmla="*/ 1442373 h 1457573"/>
              <a:gd name="connsiteX164" fmla="*/ 2007615 w 3257550"/>
              <a:gd name="connsiteY164" fmla="*/ 1457573 h 1457573"/>
              <a:gd name="connsiteX165" fmla="*/ 2009953 w 3257550"/>
              <a:gd name="connsiteY165" fmla="*/ 1399110 h 1457573"/>
              <a:gd name="connsiteX166" fmla="*/ 2042693 w 3257550"/>
              <a:gd name="connsiteY166" fmla="*/ 1386248 h 1457573"/>
              <a:gd name="connsiteX167" fmla="*/ 2062570 w 3257550"/>
              <a:gd name="connsiteY167" fmla="*/ 1346494 h 1457573"/>
              <a:gd name="connsiteX168" fmla="*/ 2105832 w 3257550"/>
              <a:gd name="connsiteY168" fmla="*/ 1337140 h 1457573"/>
              <a:gd name="connsiteX169" fmla="*/ 2121033 w 3257550"/>
              <a:gd name="connsiteY169" fmla="*/ 1303231 h 1457573"/>
              <a:gd name="connsiteX170" fmla="*/ 2156110 w 3257550"/>
              <a:gd name="connsiteY170" fmla="*/ 1300893 h 1457573"/>
              <a:gd name="connsiteX171" fmla="*/ 2193527 w 3257550"/>
              <a:gd name="connsiteY171" fmla="*/ 1284523 h 1457573"/>
              <a:gd name="connsiteX172" fmla="*/ 2161957 w 3257550"/>
              <a:gd name="connsiteY172" fmla="*/ 1278677 h 1457573"/>
              <a:gd name="connsiteX173" fmla="*/ 2208727 w 3257550"/>
              <a:gd name="connsiteY173" fmla="*/ 1222552 h 1457573"/>
              <a:gd name="connsiteX174" fmla="*/ 2313960 w 3257550"/>
              <a:gd name="connsiteY174" fmla="*/ 1258799 h 1457573"/>
              <a:gd name="connsiteX175" fmla="*/ 2358393 w 3257550"/>
              <a:gd name="connsiteY175" fmla="*/ 1258799 h 1457573"/>
              <a:gd name="connsiteX176" fmla="*/ 2379439 w 3257550"/>
              <a:gd name="connsiteY176" fmla="*/ 1270492 h 1457573"/>
              <a:gd name="connsiteX177" fmla="*/ 2370085 w 3257550"/>
              <a:gd name="connsiteY177" fmla="*/ 1199167 h 1457573"/>
              <a:gd name="connsiteX178" fmla="*/ 2420363 w 3257550"/>
              <a:gd name="connsiteY178" fmla="*/ 1189813 h 1457573"/>
              <a:gd name="connsiteX179" fmla="*/ 2467133 w 3257550"/>
              <a:gd name="connsiteY179" fmla="*/ 1212029 h 1457573"/>
              <a:gd name="connsiteX180" fmla="*/ 2529104 w 3257550"/>
              <a:gd name="connsiteY180" fmla="*/ 1223722 h 1457573"/>
              <a:gd name="connsiteX181" fmla="*/ 2552489 w 3257550"/>
              <a:gd name="connsiteY181" fmla="*/ 1216706 h 1457573"/>
              <a:gd name="connsiteX182" fmla="*/ 2661230 w 3257550"/>
              <a:gd name="connsiteY182" fmla="*/ 1214368 h 1457573"/>
              <a:gd name="connsiteX183" fmla="*/ 2734893 w 3257550"/>
              <a:gd name="connsiteY183" fmla="*/ 1220214 h 1457573"/>
              <a:gd name="connsiteX184" fmla="*/ 2796864 w 3257550"/>
              <a:gd name="connsiteY184" fmla="*/ 1217875 h 1457573"/>
              <a:gd name="connsiteX185" fmla="*/ 2812064 w 3257550"/>
              <a:gd name="connsiteY185" fmla="*/ 1233076 h 1457573"/>
              <a:gd name="connsiteX186" fmla="*/ 2835449 w 3257550"/>
              <a:gd name="connsiteY186" fmla="*/ 1233076 h 1457573"/>
              <a:gd name="connsiteX187" fmla="*/ 2868188 w 3257550"/>
              <a:gd name="connsiteY187" fmla="*/ 1266984 h 1457573"/>
              <a:gd name="connsiteX188" fmla="*/ 2923144 w 3257550"/>
              <a:gd name="connsiteY188" fmla="*/ 1266984 h 1457573"/>
              <a:gd name="connsiteX189" fmla="*/ 2950036 w 3257550"/>
              <a:gd name="connsiteY189" fmla="*/ 1276338 h 1457573"/>
              <a:gd name="connsiteX190" fmla="*/ 2947698 w 3257550"/>
              <a:gd name="connsiteY190" fmla="*/ 1274000 h 1457573"/>
              <a:gd name="connsiteX191" fmla="*/ 2930159 w 3257550"/>
              <a:gd name="connsiteY191" fmla="*/ 1234245 h 1457573"/>
              <a:gd name="connsiteX192" fmla="*/ 2957052 w 3257550"/>
              <a:gd name="connsiteY192" fmla="*/ 1228399 h 1457573"/>
              <a:gd name="connsiteX193" fmla="*/ 2936005 w 3257550"/>
              <a:gd name="connsiteY193" fmla="*/ 1200336 h 1457573"/>
              <a:gd name="connsiteX194" fmla="*/ 2967575 w 3257550"/>
              <a:gd name="connsiteY194" fmla="*/ 1187475 h 1457573"/>
              <a:gd name="connsiteX195" fmla="*/ 2893912 w 3257550"/>
              <a:gd name="connsiteY195" fmla="*/ 1098611 h 1457573"/>
              <a:gd name="connsiteX196" fmla="*/ 2878712 w 3257550"/>
              <a:gd name="connsiteY196" fmla="*/ 1033133 h 1457573"/>
              <a:gd name="connsiteX197" fmla="*/ 2829603 w 3257550"/>
              <a:gd name="connsiteY197" fmla="*/ 1021440 h 1457573"/>
              <a:gd name="connsiteX198" fmla="*/ 2888066 w 3257550"/>
              <a:gd name="connsiteY198" fmla="*/ 989870 h 1457573"/>
              <a:gd name="connsiteX199" fmla="*/ 2955883 w 3257550"/>
              <a:gd name="connsiteY199" fmla="*/ 968824 h 1457573"/>
              <a:gd name="connsiteX200" fmla="*/ 2982776 w 3257550"/>
              <a:gd name="connsiteY200" fmla="*/ 995716 h 1457573"/>
              <a:gd name="connsiteX201" fmla="*/ 3008499 w 3257550"/>
              <a:gd name="connsiteY201" fmla="*/ 982854 h 1457573"/>
              <a:gd name="connsiteX202" fmla="*/ 3040069 w 3257550"/>
              <a:gd name="connsiteY202" fmla="*/ 988701 h 1457573"/>
              <a:gd name="connsiteX203" fmla="*/ 3004992 w 3257550"/>
              <a:gd name="connsiteY203" fmla="*/ 960639 h 1457573"/>
              <a:gd name="connsiteX204" fmla="*/ 3004992 w 3257550"/>
              <a:gd name="connsiteY204" fmla="*/ 836697 h 1457573"/>
              <a:gd name="connsiteX205" fmla="*/ 3014346 w 3257550"/>
              <a:gd name="connsiteY205" fmla="*/ 786419 h 1457573"/>
              <a:gd name="connsiteX206" fmla="*/ 3090347 w 3257550"/>
              <a:gd name="connsiteY206" fmla="*/ 813312 h 1457573"/>
              <a:gd name="connsiteX207" fmla="*/ 3146472 w 3257550"/>
              <a:gd name="connsiteY207" fmla="*/ 813312 h 1457573"/>
              <a:gd name="connsiteX208" fmla="*/ 3164010 w 3257550"/>
              <a:gd name="connsiteY208" fmla="*/ 828513 h 1457573"/>
              <a:gd name="connsiteX209" fmla="*/ 3185057 w 3257550"/>
              <a:gd name="connsiteY209" fmla="*/ 806297 h 1457573"/>
              <a:gd name="connsiteX210" fmla="*/ 3214288 w 3257550"/>
              <a:gd name="connsiteY210" fmla="*/ 799281 h 1457573"/>
              <a:gd name="connsiteX211" fmla="*/ 3199088 w 3257550"/>
              <a:gd name="connsiteY211" fmla="*/ 744326 h 1457573"/>
              <a:gd name="connsiteX212" fmla="*/ 3172195 w 3257550"/>
              <a:gd name="connsiteY212" fmla="*/ 676509 h 1457573"/>
              <a:gd name="connsiteX213" fmla="*/ 3250536 w 3257550"/>
              <a:gd name="connsiteY213" fmla="*/ 651955 h 1457573"/>
              <a:gd name="connsiteX214" fmla="*/ 3222473 w 3257550"/>
              <a:gd name="connsiteY214" fmla="*/ 613369 h 1457573"/>
              <a:gd name="connsiteX215" fmla="*/ 1097932 w 3257550"/>
              <a:gd name="connsiteY215" fmla="*/ 948946 h 1457573"/>
              <a:gd name="connsiteX216" fmla="*/ 1082732 w 3257550"/>
              <a:gd name="connsiteY216" fmla="*/ 933746 h 1457573"/>
              <a:gd name="connsiteX217" fmla="*/ 1065193 w 3257550"/>
              <a:gd name="connsiteY217" fmla="*/ 959469 h 1457573"/>
              <a:gd name="connsiteX218" fmla="*/ 1059347 w 3257550"/>
              <a:gd name="connsiteY218" fmla="*/ 972331 h 1457573"/>
              <a:gd name="connsiteX219" fmla="*/ 1123656 w 3257550"/>
              <a:gd name="connsiteY219" fmla="*/ 1002732 h 1457573"/>
              <a:gd name="connsiteX220" fmla="*/ 1127164 w 3257550"/>
              <a:gd name="connsiteY220" fmla="*/ 986362 h 1457573"/>
              <a:gd name="connsiteX221" fmla="*/ 1097932 w 3257550"/>
              <a:gd name="connsiteY221" fmla="*/ 948946 h 14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3257550" h="1457573">
                <a:moveTo>
                  <a:pt x="3222473" y="613369"/>
                </a:moveTo>
                <a:cubicBezTo>
                  <a:pt x="3224812" y="601677"/>
                  <a:pt x="3243520" y="604015"/>
                  <a:pt x="3257551" y="607523"/>
                </a:cubicBezTo>
                <a:cubicBezTo>
                  <a:pt x="3210781" y="558414"/>
                  <a:pt x="3210781" y="558414"/>
                  <a:pt x="3210781" y="558414"/>
                </a:cubicBezTo>
                <a:cubicBezTo>
                  <a:pt x="3185057" y="528013"/>
                  <a:pt x="3185057" y="528013"/>
                  <a:pt x="3185057" y="528013"/>
                </a:cubicBezTo>
                <a:cubicBezTo>
                  <a:pt x="3164010" y="568937"/>
                  <a:pt x="3164010" y="568937"/>
                  <a:pt x="3164010" y="568937"/>
                </a:cubicBezTo>
                <a:cubicBezTo>
                  <a:pt x="3072809" y="560753"/>
                  <a:pt x="3072809" y="560753"/>
                  <a:pt x="3072809" y="560753"/>
                </a:cubicBezTo>
                <a:cubicBezTo>
                  <a:pt x="3072809" y="560753"/>
                  <a:pt x="3041238" y="508136"/>
                  <a:pt x="3040069" y="501120"/>
                </a:cubicBezTo>
                <a:cubicBezTo>
                  <a:pt x="3037731" y="494105"/>
                  <a:pt x="2969914" y="484751"/>
                  <a:pt x="2969914" y="484751"/>
                </a:cubicBezTo>
                <a:cubicBezTo>
                  <a:pt x="2969914" y="484751"/>
                  <a:pt x="2928990" y="429796"/>
                  <a:pt x="2884558" y="422780"/>
                </a:cubicBezTo>
                <a:cubicBezTo>
                  <a:pt x="2840126" y="415765"/>
                  <a:pt x="2808557" y="454350"/>
                  <a:pt x="2785171" y="456689"/>
                </a:cubicBezTo>
                <a:cubicBezTo>
                  <a:pt x="2761786" y="460196"/>
                  <a:pt x="2734893" y="429796"/>
                  <a:pt x="2734893" y="429796"/>
                </a:cubicBezTo>
                <a:cubicBezTo>
                  <a:pt x="2734893" y="429796"/>
                  <a:pt x="2699815" y="426288"/>
                  <a:pt x="2691631" y="423950"/>
                </a:cubicBezTo>
                <a:cubicBezTo>
                  <a:pt x="2683446" y="421611"/>
                  <a:pt x="2691631" y="392379"/>
                  <a:pt x="2671753" y="386533"/>
                </a:cubicBezTo>
                <a:cubicBezTo>
                  <a:pt x="2650707" y="380687"/>
                  <a:pt x="2657722" y="436811"/>
                  <a:pt x="2624983" y="441488"/>
                </a:cubicBezTo>
                <a:cubicBezTo>
                  <a:pt x="2589905" y="447335"/>
                  <a:pt x="2543135" y="373671"/>
                  <a:pt x="2516242" y="349117"/>
                </a:cubicBezTo>
                <a:cubicBezTo>
                  <a:pt x="2487011" y="324563"/>
                  <a:pt x="2346700" y="198283"/>
                  <a:pt x="2337345" y="192436"/>
                </a:cubicBezTo>
                <a:cubicBezTo>
                  <a:pt x="2325653" y="188929"/>
                  <a:pt x="2193527" y="128127"/>
                  <a:pt x="2193527" y="128127"/>
                </a:cubicBezTo>
                <a:cubicBezTo>
                  <a:pt x="2193527" y="128127"/>
                  <a:pt x="2232112" y="105911"/>
                  <a:pt x="2216912" y="84865"/>
                </a:cubicBezTo>
                <a:cubicBezTo>
                  <a:pt x="2201712" y="63818"/>
                  <a:pt x="2178327" y="105911"/>
                  <a:pt x="2178327" y="105911"/>
                </a:cubicBezTo>
                <a:cubicBezTo>
                  <a:pt x="2131556" y="121112"/>
                  <a:pt x="2131556" y="121112"/>
                  <a:pt x="2131556" y="121112"/>
                </a:cubicBezTo>
                <a:cubicBezTo>
                  <a:pt x="2114017" y="139820"/>
                  <a:pt x="2114017" y="139820"/>
                  <a:pt x="2114017" y="139820"/>
                </a:cubicBezTo>
                <a:cubicBezTo>
                  <a:pt x="2114017" y="139820"/>
                  <a:pt x="2098817" y="143328"/>
                  <a:pt x="2084786" y="151512"/>
                </a:cubicBezTo>
                <a:cubicBezTo>
                  <a:pt x="2073093" y="158528"/>
                  <a:pt x="2088294" y="173728"/>
                  <a:pt x="2073093" y="185421"/>
                </a:cubicBezTo>
                <a:cubicBezTo>
                  <a:pt x="2057893" y="198283"/>
                  <a:pt x="2028662" y="169051"/>
                  <a:pt x="2014630" y="163205"/>
                </a:cubicBezTo>
                <a:cubicBezTo>
                  <a:pt x="2002938" y="159697"/>
                  <a:pt x="1999430" y="184252"/>
                  <a:pt x="1979553" y="181913"/>
                </a:cubicBezTo>
                <a:cubicBezTo>
                  <a:pt x="1958506" y="178405"/>
                  <a:pt x="1999430" y="148005"/>
                  <a:pt x="1981891" y="131635"/>
                </a:cubicBezTo>
                <a:cubicBezTo>
                  <a:pt x="1964353" y="115265"/>
                  <a:pt x="1952660" y="137481"/>
                  <a:pt x="1952660" y="137481"/>
                </a:cubicBezTo>
                <a:cubicBezTo>
                  <a:pt x="1919921" y="116435"/>
                  <a:pt x="1919921" y="116435"/>
                  <a:pt x="1919921" y="116435"/>
                </a:cubicBezTo>
                <a:cubicBezTo>
                  <a:pt x="1894197" y="131635"/>
                  <a:pt x="1894197" y="131635"/>
                  <a:pt x="1894197" y="131635"/>
                </a:cubicBezTo>
                <a:cubicBezTo>
                  <a:pt x="1856781" y="91880"/>
                  <a:pt x="1856781" y="91880"/>
                  <a:pt x="1856781" y="91880"/>
                </a:cubicBezTo>
                <a:cubicBezTo>
                  <a:pt x="1842749" y="110588"/>
                  <a:pt x="1842749" y="110588"/>
                  <a:pt x="1842749" y="110588"/>
                </a:cubicBezTo>
                <a:cubicBezTo>
                  <a:pt x="1842749" y="110588"/>
                  <a:pt x="1787794" y="117604"/>
                  <a:pt x="1778440" y="117604"/>
                </a:cubicBezTo>
                <a:cubicBezTo>
                  <a:pt x="1769086" y="117604"/>
                  <a:pt x="1770255" y="77849"/>
                  <a:pt x="1770255" y="64987"/>
                </a:cubicBezTo>
                <a:cubicBezTo>
                  <a:pt x="1770255" y="53295"/>
                  <a:pt x="1746870" y="53295"/>
                  <a:pt x="1746870" y="53295"/>
                </a:cubicBezTo>
                <a:cubicBezTo>
                  <a:pt x="1746870" y="53295"/>
                  <a:pt x="1737516" y="19386"/>
                  <a:pt x="1721147" y="10032"/>
                </a:cubicBezTo>
                <a:cubicBezTo>
                  <a:pt x="1705946" y="678"/>
                  <a:pt x="1691916" y="17048"/>
                  <a:pt x="1682561" y="17048"/>
                </a:cubicBezTo>
                <a:cubicBezTo>
                  <a:pt x="1670869" y="17048"/>
                  <a:pt x="1645145" y="-3999"/>
                  <a:pt x="1580836" y="678"/>
                </a:cubicBezTo>
                <a:cubicBezTo>
                  <a:pt x="1514188" y="3017"/>
                  <a:pt x="1520035" y="40433"/>
                  <a:pt x="1520035" y="40433"/>
                </a:cubicBezTo>
                <a:cubicBezTo>
                  <a:pt x="1520035" y="40433"/>
                  <a:pt x="1481449" y="53295"/>
                  <a:pt x="1440525" y="62649"/>
                </a:cubicBezTo>
                <a:cubicBezTo>
                  <a:pt x="1397263" y="72003"/>
                  <a:pt x="1343476" y="64987"/>
                  <a:pt x="1327107" y="64987"/>
                </a:cubicBezTo>
                <a:cubicBezTo>
                  <a:pt x="1311907" y="64987"/>
                  <a:pt x="1311907" y="95388"/>
                  <a:pt x="1311907" y="95388"/>
                </a:cubicBezTo>
                <a:cubicBezTo>
                  <a:pt x="1230059" y="95388"/>
                  <a:pt x="1230059" y="95388"/>
                  <a:pt x="1230059" y="95388"/>
                </a:cubicBezTo>
                <a:cubicBezTo>
                  <a:pt x="1221874" y="117604"/>
                  <a:pt x="1221874" y="117604"/>
                  <a:pt x="1221874" y="117604"/>
                </a:cubicBezTo>
                <a:cubicBezTo>
                  <a:pt x="1221874" y="117604"/>
                  <a:pt x="1159904" y="115265"/>
                  <a:pt x="1069871" y="129296"/>
                </a:cubicBezTo>
                <a:cubicBezTo>
                  <a:pt x="982176" y="140989"/>
                  <a:pt x="1013746" y="176067"/>
                  <a:pt x="1013746" y="176067"/>
                </a:cubicBezTo>
                <a:cubicBezTo>
                  <a:pt x="1051162" y="178405"/>
                  <a:pt x="1051162" y="178405"/>
                  <a:pt x="1051162" y="178405"/>
                </a:cubicBezTo>
                <a:cubicBezTo>
                  <a:pt x="1030116" y="200621"/>
                  <a:pt x="1030116" y="200621"/>
                  <a:pt x="1030116" y="200621"/>
                </a:cubicBezTo>
                <a:cubicBezTo>
                  <a:pt x="1030116" y="200621"/>
                  <a:pt x="1114302" y="215822"/>
                  <a:pt x="1114302" y="228683"/>
                </a:cubicBezTo>
                <a:cubicBezTo>
                  <a:pt x="1114302" y="241545"/>
                  <a:pt x="1040639" y="228683"/>
                  <a:pt x="1040639" y="228683"/>
                </a:cubicBezTo>
                <a:cubicBezTo>
                  <a:pt x="1028947" y="249730"/>
                  <a:pt x="1028947" y="249730"/>
                  <a:pt x="1028947" y="249730"/>
                </a:cubicBezTo>
                <a:cubicBezTo>
                  <a:pt x="1028947" y="249730"/>
                  <a:pt x="1054670" y="281300"/>
                  <a:pt x="1052332" y="295331"/>
                </a:cubicBezTo>
                <a:cubicBezTo>
                  <a:pt x="1048824" y="307024"/>
                  <a:pt x="984515" y="317547"/>
                  <a:pt x="984515" y="317547"/>
                </a:cubicBezTo>
                <a:cubicBezTo>
                  <a:pt x="1028947" y="354963"/>
                  <a:pt x="1028947" y="354963"/>
                  <a:pt x="1028947" y="354963"/>
                </a:cubicBezTo>
                <a:cubicBezTo>
                  <a:pt x="1028947" y="354963"/>
                  <a:pt x="1125995" y="349117"/>
                  <a:pt x="1134180" y="422780"/>
                </a:cubicBezTo>
                <a:cubicBezTo>
                  <a:pt x="1142365" y="494105"/>
                  <a:pt x="1025439" y="437981"/>
                  <a:pt x="1025439" y="437981"/>
                </a:cubicBezTo>
                <a:cubicBezTo>
                  <a:pt x="1013746" y="468381"/>
                  <a:pt x="1013746" y="468381"/>
                  <a:pt x="1013746" y="468381"/>
                </a:cubicBezTo>
                <a:cubicBezTo>
                  <a:pt x="1013746" y="468381"/>
                  <a:pt x="969314" y="461366"/>
                  <a:pt x="947099" y="456689"/>
                </a:cubicBezTo>
                <a:cubicBezTo>
                  <a:pt x="927221" y="454350"/>
                  <a:pt x="903836" y="415765"/>
                  <a:pt x="888636" y="411088"/>
                </a:cubicBezTo>
                <a:cubicBezTo>
                  <a:pt x="873435" y="408749"/>
                  <a:pt x="851219" y="426288"/>
                  <a:pt x="820819" y="433303"/>
                </a:cubicBezTo>
                <a:cubicBezTo>
                  <a:pt x="789249" y="441488"/>
                  <a:pt x="768202" y="411088"/>
                  <a:pt x="750663" y="414595"/>
                </a:cubicBezTo>
                <a:cubicBezTo>
                  <a:pt x="733125" y="416934"/>
                  <a:pt x="698047" y="454350"/>
                  <a:pt x="694539" y="461366"/>
                </a:cubicBezTo>
                <a:cubicBezTo>
                  <a:pt x="688692" y="468381"/>
                  <a:pt x="609183" y="411088"/>
                  <a:pt x="586967" y="415765"/>
                </a:cubicBezTo>
                <a:cubicBezTo>
                  <a:pt x="565920" y="421611"/>
                  <a:pt x="610353" y="453181"/>
                  <a:pt x="595152" y="466043"/>
                </a:cubicBezTo>
                <a:cubicBezTo>
                  <a:pt x="579951" y="477735"/>
                  <a:pt x="563582" y="440319"/>
                  <a:pt x="563582" y="440319"/>
                </a:cubicBezTo>
                <a:cubicBezTo>
                  <a:pt x="549551" y="402903"/>
                  <a:pt x="549551" y="402903"/>
                  <a:pt x="549551" y="402903"/>
                </a:cubicBezTo>
                <a:cubicBezTo>
                  <a:pt x="502781" y="406411"/>
                  <a:pt x="502781" y="406411"/>
                  <a:pt x="502781" y="406411"/>
                </a:cubicBezTo>
                <a:cubicBezTo>
                  <a:pt x="502781" y="406411"/>
                  <a:pt x="499273" y="384195"/>
                  <a:pt x="491088" y="376010"/>
                </a:cubicBezTo>
                <a:cubicBezTo>
                  <a:pt x="482903" y="368994"/>
                  <a:pt x="436133" y="378348"/>
                  <a:pt x="417425" y="376010"/>
                </a:cubicBezTo>
                <a:cubicBezTo>
                  <a:pt x="399886" y="372502"/>
                  <a:pt x="397548" y="347948"/>
                  <a:pt x="384685" y="347948"/>
                </a:cubicBezTo>
                <a:cubicBezTo>
                  <a:pt x="370655" y="347948"/>
                  <a:pt x="346100" y="372502"/>
                  <a:pt x="314530" y="372502"/>
                </a:cubicBezTo>
                <a:cubicBezTo>
                  <a:pt x="282960" y="372502"/>
                  <a:pt x="299330" y="347948"/>
                  <a:pt x="253729" y="350286"/>
                </a:cubicBezTo>
                <a:cubicBezTo>
                  <a:pt x="210466" y="353794"/>
                  <a:pt x="253729" y="368994"/>
                  <a:pt x="238528" y="387702"/>
                </a:cubicBezTo>
                <a:cubicBezTo>
                  <a:pt x="223328" y="408749"/>
                  <a:pt x="168373" y="418103"/>
                  <a:pt x="168373" y="418103"/>
                </a:cubicBezTo>
                <a:cubicBezTo>
                  <a:pt x="168373" y="446165"/>
                  <a:pt x="168373" y="446165"/>
                  <a:pt x="168373" y="446165"/>
                </a:cubicBezTo>
                <a:cubicBezTo>
                  <a:pt x="133295" y="462535"/>
                  <a:pt x="133295" y="462535"/>
                  <a:pt x="133295" y="462535"/>
                </a:cubicBezTo>
                <a:cubicBezTo>
                  <a:pt x="133295" y="462535"/>
                  <a:pt x="168373" y="490597"/>
                  <a:pt x="141480" y="518659"/>
                </a:cubicBezTo>
                <a:cubicBezTo>
                  <a:pt x="112248" y="544383"/>
                  <a:pt x="57293" y="466043"/>
                  <a:pt x="33908" y="468381"/>
                </a:cubicBezTo>
                <a:cubicBezTo>
                  <a:pt x="10523" y="470720"/>
                  <a:pt x="25724" y="505798"/>
                  <a:pt x="25724" y="520998"/>
                </a:cubicBezTo>
                <a:cubicBezTo>
                  <a:pt x="25724" y="536198"/>
                  <a:pt x="0" y="530352"/>
                  <a:pt x="0" y="530352"/>
                </a:cubicBezTo>
                <a:cubicBezTo>
                  <a:pt x="3508" y="575953"/>
                  <a:pt x="3508" y="575953"/>
                  <a:pt x="3508" y="575953"/>
                </a:cubicBezTo>
                <a:cubicBezTo>
                  <a:pt x="3508" y="575953"/>
                  <a:pt x="15200" y="587646"/>
                  <a:pt x="15200" y="601677"/>
                </a:cubicBezTo>
                <a:cubicBezTo>
                  <a:pt x="15200" y="616877"/>
                  <a:pt x="0" y="639093"/>
                  <a:pt x="0" y="669494"/>
                </a:cubicBezTo>
                <a:cubicBezTo>
                  <a:pt x="0" y="699894"/>
                  <a:pt x="19878" y="681186"/>
                  <a:pt x="43263" y="691709"/>
                </a:cubicBezTo>
                <a:cubicBezTo>
                  <a:pt x="66648" y="701064"/>
                  <a:pt x="39754" y="729126"/>
                  <a:pt x="63139" y="738480"/>
                </a:cubicBezTo>
                <a:cubicBezTo>
                  <a:pt x="86525" y="747834"/>
                  <a:pt x="133295" y="731464"/>
                  <a:pt x="142650" y="736141"/>
                </a:cubicBezTo>
                <a:cubicBezTo>
                  <a:pt x="152003" y="739649"/>
                  <a:pt x="228005" y="815651"/>
                  <a:pt x="228005" y="829682"/>
                </a:cubicBezTo>
                <a:cubicBezTo>
                  <a:pt x="228005" y="843713"/>
                  <a:pt x="183574" y="827343"/>
                  <a:pt x="183574" y="842544"/>
                </a:cubicBezTo>
                <a:cubicBezTo>
                  <a:pt x="183574" y="857744"/>
                  <a:pt x="251390" y="878791"/>
                  <a:pt x="251390" y="878791"/>
                </a:cubicBezTo>
                <a:cubicBezTo>
                  <a:pt x="265422" y="860082"/>
                  <a:pt x="265422" y="860082"/>
                  <a:pt x="265422" y="860082"/>
                </a:cubicBezTo>
                <a:cubicBezTo>
                  <a:pt x="265422" y="860082"/>
                  <a:pt x="282960" y="863590"/>
                  <a:pt x="296991" y="850729"/>
                </a:cubicBezTo>
                <a:cubicBezTo>
                  <a:pt x="308684" y="837867"/>
                  <a:pt x="405732" y="798112"/>
                  <a:pt x="417425" y="803958"/>
                </a:cubicBezTo>
                <a:cubicBezTo>
                  <a:pt x="431456" y="807466"/>
                  <a:pt x="472380" y="837867"/>
                  <a:pt x="491088" y="837867"/>
                </a:cubicBezTo>
                <a:cubicBezTo>
                  <a:pt x="508627" y="837867"/>
                  <a:pt x="523827" y="803958"/>
                  <a:pt x="563582" y="850729"/>
                </a:cubicBezTo>
                <a:cubicBezTo>
                  <a:pt x="602168" y="897499"/>
                  <a:pt x="571766" y="912699"/>
                  <a:pt x="565920" y="927900"/>
                </a:cubicBezTo>
                <a:cubicBezTo>
                  <a:pt x="562413" y="943100"/>
                  <a:pt x="603337" y="973501"/>
                  <a:pt x="616199" y="978178"/>
                </a:cubicBezTo>
                <a:cubicBezTo>
                  <a:pt x="627891" y="984024"/>
                  <a:pt x="648938" y="955962"/>
                  <a:pt x="665307" y="947777"/>
                </a:cubicBezTo>
                <a:cubicBezTo>
                  <a:pt x="680508" y="940761"/>
                  <a:pt x="686354" y="964146"/>
                  <a:pt x="686354" y="979347"/>
                </a:cubicBezTo>
                <a:cubicBezTo>
                  <a:pt x="686354" y="994547"/>
                  <a:pt x="709739" y="1013255"/>
                  <a:pt x="709739" y="1013255"/>
                </a:cubicBezTo>
                <a:cubicBezTo>
                  <a:pt x="657123" y="1015594"/>
                  <a:pt x="657123" y="1015594"/>
                  <a:pt x="657123" y="1015594"/>
                </a:cubicBezTo>
                <a:cubicBezTo>
                  <a:pt x="657123" y="1015594"/>
                  <a:pt x="659461" y="1053010"/>
                  <a:pt x="633738" y="1036640"/>
                </a:cubicBezTo>
                <a:cubicBezTo>
                  <a:pt x="608014" y="1017932"/>
                  <a:pt x="659461" y="993378"/>
                  <a:pt x="659461" y="993378"/>
                </a:cubicBezTo>
                <a:cubicBezTo>
                  <a:pt x="659461" y="993378"/>
                  <a:pt x="565920" y="987531"/>
                  <a:pt x="550720" y="984024"/>
                </a:cubicBezTo>
                <a:cubicBezTo>
                  <a:pt x="535520" y="978178"/>
                  <a:pt x="453672" y="962977"/>
                  <a:pt x="453672" y="962977"/>
                </a:cubicBezTo>
                <a:cubicBezTo>
                  <a:pt x="468872" y="1006240"/>
                  <a:pt x="468872" y="1006240"/>
                  <a:pt x="468872" y="1006240"/>
                </a:cubicBezTo>
                <a:cubicBezTo>
                  <a:pt x="468872" y="1006240"/>
                  <a:pt x="437302" y="993378"/>
                  <a:pt x="425609" y="1017932"/>
                </a:cubicBezTo>
                <a:cubicBezTo>
                  <a:pt x="416255" y="1044825"/>
                  <a:pt x="486411" y="1045994"/>
                  <a:pt x="484072" y="1061195"/>
                </a:cubicBezTo>
                <a:cubicBezTo>
                  <a:pt x="480565" y="1076395"/>
                  <a:pt x="387024" y="1029625"/>
                  <a:pt x="376501" y="1051841"/>
                </a:cubicBezTo>
                <a:cubicBezTo>
                  <a:pt x="367146" y="1074057"/>
                  <a:pt x="431456" y="1089257"/>
                  <a:pt x="431456" y="1089257"/>
                </a:cubicBezTo>
                <a:cubicBezTo>
                  <a:pt x="431456" y="1089257"/>
                  <a:pt x="431456" y="1104457"/>
                  <a:pt x="445487" y="1119658"/>
                </a:cubicBezTo>
                <a:cubicBezTo>
                  <a:pt x="457179" y="1134858"/>
                  <a:pt x="484072" y="1165259"/>
                  <a:pt x="484072" y="1165259"/>
                </a:cubicBezTo>
                <a:cubicBezTo>
                  <a:pt x="480565" y="1192152"/>
                  <a:pt x="480565" y="1192152"/>
                  <a:pt x="480565" y="1192152"/>
                </a:cubicBezTo>
                <a:cubicBezTo>
                  <a:pt x="524996" y="1197998"/>
                  <a:pt x="524996" y="1197998"/>
                  <a:pt x="524996" y="1197998"/>
                </a:cubicBezTo>
                <a:cubicBezTo>
                  <a:pt x="534351" y="1226060"/>
                  <a:pt x="534351" y="1226060"/>
                  <a:pt x="534351" y="1226060"/>
                </a:cubicBezTo>
                <a:cubicBezTo>
                  <a:pt x="534351" y="1226060"/>
                  <a:pt x="602168" y="1226060"/>
                  <a:pt x="624383" y="1244768"/>
                </a:cubicBezTo>
                <a:cubicBezTo>
                  <a:pt x="644261" y="1265815"/>
                  <a:pt x="600998" y="1285692"/>
                  <a:pt x="597490" y="1304400"/>
                </a:cubicBezTo>
                <a:cubicBezTo>
                  <a:pt x="595152" y="1325447"/>
                  <a:pt x="617368" y="1326616"/>
                  <a:pt x="617368" y="1326616"/>
                </a:cubicBezTo>
                <a:cubicBezTo>
                  <a:pt x="619706" y="1319601"/>
                  <a:pt x="631399" y="1324278"/>
                  <a:pt x="640753" y="1328955"/>
                </a:cubicBezTo>
                <a:cubicBezTo>
                  <a:pt x="644261" y="1317262"/>
                  <a:pt x="655953" y="1279846"/>
                  <a:pt x="672323" y="1278677"/>
                </a:cubicBezTo>
                <a:cubicBezTo>
                  <a:pt x="681677" y="1276338"/>
                  <a:pt x="698047" y="1278677"/>
                  <a:pt x="709739" y="1281015"/>
                </a:cubicBezTo>
                <a:cubicBezTo>
                  <a:pt x="712077" y="1277508"/>
                  <a:pt x="712077" y="1274000"/>
                  <a:pt x="713247" y="1271661"/>
                </a:cubicBezTo>
                <a:cubicBezTo>
                  <a:pt x="719093" y="1264646"/>
                  <a:pt x="781064" y="1286861"/>
                  <a:pt x="797434" y="1293877"/>
                </a:cubicBezTo>
                <a:cubicBezTo>
                  <a:pt x="812634" y="1300893"/>
                  <a:pt x="832511" y="1325447"/>
                  <a:pt x="832511" y="1325447"/>
                </a:cubicBezTo>
                <a:cubicBezTo>
                  <a:pt x="832511" y="1325447"/>
                  <a:pt x="867589" y="1372217"/>
                  <a:pt x="887466" y="1383910"/>
                </a:cubicBezTo>
                <a:cubicBezTo>
                  <a:pt x="905005" y="1390925"/>
                  <a:pt x="907344" y="1372217"/>
                  <a:pt x="914359" y="1367540"/>
                </a:cubicBezTo>
                <a:cubicBezTo>
                  <a:pt x="846542" y="1015594"/>
                  <a:pt x="846542" y="1015594"/>
                  <a:pt x="846542" y="1015594"/>
                </a:cubicBezTo>
                <a:cubicBezTo>
                  <a:pt x="1033623" y="957131"/>
                  <a:pt x="1033623" y="957131"/>
                  <a:pt x="1033623" y="957131"/>
                </a:cubicBezTo>
                <a:cubicBezTo>
                  <a:pt x="1047654" y="962977"/>
                  <a:pt x="1047654" y="962977"/>
                  <a:pt x="1047654" y="962977"/>
                </a:cubicBezTo>
                <a:cubicBezTo>
                  <a:pt x="1047654" y="960639"/>
                  <a:pt x="1047654" y="960639"/>
                  <a:pt x="1047654" y="960639"/>
                </a:cubicBezTo>
                <a:cubicBezTo>
                  <a:pt x="1047654" y="960639"/>
                  <a:pt x="1055839" y="938423"/>
                  <a:pt x="1057008" y="919715"/>
                </a:cubicBezTo>
                <a:cubicBezTo>
                  <a:pt x="1059347" y="901006"/>
                  <a:pt x="1095594" y="910361"/>
                  <a:pt x="1095594" y="910361"/>
                </a:cubicBezTo>
                <a:cubicBezTo>
                  <a:pt x="1104948" y="938423"/>
                  <a:pt x="1104948" y="938423"/>
                  <a:pt x="1104948" y="938423"/>
                </a:cubicBezTo>
                <a:cubicBezTo>
                  <a:pt x="1104948" y="938423"/>
                  <a:pt x="1131841" y="926730"/>
                  <a:pt x="1136518" y="922053"/>
                </a:cubicBezTo>
                <a:cubicBezTo>
                  <a:pt x="1140026" y="916207"/>
                  <a:pt x="1109625" y="882298"/>
                  <a:pt x="1109625" y="882298"/>
                </a:cubicBezTo>
                <a:cubicBezTo>
                  <a:pt x="1129502" y="882298"/>
                  <a:pt x="1129502" y="882298"/>
                  <a:pt x="1129502" y="882298"/>
                </a:cubicBezTo>
                <a:cubicBezTo>
                  <a:pt x="1147041" y="898668"/>
                  <a:pt x="1147041" y="898668"/>
                  <a:pt x="1147041" y="898668"/>
                </a:cubicBezTo>
                <a:cubicBezTo>
                  <a:pt x="1179780" y="896329"/>
                  <a:pt x="1179780" y="896329"/>
                  <a:pt x="1179780" y="896329"/>
                </a:cubicBezTo>
                <a:cubicBezTo>
                  <a:pt x="1179780" y="896329"/>
                  <a:pt x="1206674" y="903345"/>
                  <a:pt x="1212520" y="896329"/>
                </a:cubicBezTo>
                <a:cubicBezTo>
                  <a:pt x="1218366" y="889314"/>
                  <a:pt x="1209012" y="881129"/>
                  <a:pt x="1200828" y="881129"/>
                </a:cubicBezTo>
                <a:cubicBezTo>
                  <a:pt x="1192643" y="881129"/>
                  <a:pt x="1177442" y="871775"/>
                  <a:pt x="1177442" y="871775"/>
                </a:cubicBezTo>
                <a:cubicBezTo>
                  <a:pt x="1177442" y="871775"/>
                  <a:pt x="1145872" y="878791"/>
                  <a:pt x="1140026" y="860082"/>
                </a:cubicBezTo>
                <a:cubicBezTo>
                  <a:pt x="1134180" y="841374"/>
                  <a:pt x="1178611" y="844882"/>
                  <a:pt x="1178611" y="844882"/>
                </a:cubicBezTo>
                <a:cubicBezTo>
                  <a:pt x="1196150" y="829682"/>
                  <a:pt x="1196150" y="829682"/>
                  <a:pt x="1196150" y="829682"/>
                </a:cubicBezTo>
                <a:cubicBezTo>
                  <a:pt x="1196150" y="829682"/>
                  <a:pt x="1219535" y="861252"/>
                  <a:pt x="1225382" y="861252"/>
                </a:cubicBezTo>
                <a:cubicBezTo>
                  <a:pt x="1231228" y="861252"/>
                  <a:pt x="1240582" y="849559"/>
                  <a:pt x="1240582" y="849559"/>
                </a:cubicBezTo>
                <a:cubicBezTo>
                  <a:pt x="1240582" y="849559"/>
                  <a:pt x="1258121" y="868267"/>
                  <a:pt x="1252274" y="879960"/>
                </a:cubicBezTo>
                <a:cubicBezTo>
                  <a:pt x="1246428" y="891653"/>
                  <a:pt x="1219535" y="898668"/>
                  <a:pt x="1219535" y="898668"/>
                </a:cubicBezTo>
                <a:cubicBezTo>
                  <a:pt x="1219535" y="898668"/>
                  <a:pt x="1204335" y="911530"/>
                  <a:pt x="1196150" y="919715"/>
                </a:cubicBezTo>
                <a:cubicBezTo>
                  <a:pt x="1187965" y="926730"/>
                  <a:pt x="1157565" y="917376"/>
                  <a:pt x="1151719" y="922053"/>
                </a:cubicBezTo>
                <a:cubicBezTo>
                  <a:pt x="1145872" y="925561"/>
                  <a:pt x="1145872" y="946607"/>
                  <a:pt x="1145872" y="946607"/>
                </a:cubicBezTo>
                <a:cubicBezTo>
                  <a:pt x="1145872" y="946607"/>
                  <a:pt x="1175104" y="958300"/>
                  <a:pt x="1183289" y="959469"/>
                </a:cubicBezTo>
                <a:cubicBezTo>
                  <a:pt x="1191473" y="961808"/>
                  <a:pt x="1197319" y="978178"/>
                  <a:pt x="1185627" y="995716"/>
                </a:cubicBezTo>
                <a:cubicBezTo>
                  <a:pt x="1179780" y="1002732"/>
                  <a:pt x="1185627" y="1014425"/>
                  <a:pt x="1191473" y="1027286"/>
                </a:cubicBezTo>
                <a:cubicBezTo>
                  <a:pt x="1281506" y="1068211"/>
                  <a:pt x="1281506" y="1068211"/>
                  <a:pt x="1281506" y="1068211"/>
                </a:cubicBezTo>
                <a:cubicBezTo>
                  <a:pt x="1377385" y="1158243"/>
                  <a:pt x="1377385" y="1158243"/>
                  <a:pt x="1377385" y="1158243"/>
                </a:cubicBezTo>
                <a:cubicBezTo>
                  <a:pt x="1377385" y="1158243"/>
                  <a:pt x="1449879" y="1145381"/>
                  <a:pt x="1480280" y="1145381"/>
                </a:cubicBezTo>
                <a:cubicBezTo>
                  <a:pt x="1511850" y="1145381"/>
                  <a:pt x="1585513" y="1152397"/>
                  <a:pt x="1585513" y="1152397"/>
                </a:cubicBezTo>
                <a:cubicBezTo>
                  <a:pt x="1585513" y="1152397"/>
                  <a:pt x="1620591" y="1130181"/>
                  <a:pt x="1634622" y="1130181"/>
                </a:cubicBezTo>
                <a:cubicBezTo>
                  <a:pt x="1648653" y="1130181"/>
                  <a:pt x="1707116" y="1210860"/>
                  <a:pt x="1707116" y="1210860"/>
                </a:cubicBezTo>
                <a:cubicBezTo>
                  <a:pt x="1707116" y="1210860"/>
                  <a:pt x="1736347" y="1208521"/>
                  <a:pt x="1745701" y="1210860"/>
                </a:cubicBezTo>
                <a:cubicBezTo>
                  <a:pt x="1757394" y="1213198"/>
                  <a:pt x="1743363" y="1303231"/>
                  <a:pt x="1760901" y="1309077"/>
                </a:cubicBezTo>
                <a:cubicBezTo>
                  <a:pt x="1780779" y="1314924"/>
                  <a:pt x="1780779" y="1288031"/>
                  <a:pt x="1798318" y="1309077"/>
                </a:cubicBezTo>
                <a:cubicBezTo>
                  <a:pt x="1815857" y="1330124"/>
                  <a:pt x="1819364" y="1374556"/>
                  <a:pt x="1839242" y="1383910"/>
                </a:cubicBezTo>
                <a:cubicBezTo>
                  <a:pt x="1860288" y="1393264"/>
                  <a:pt x="1952660" y="1376894"/>
                  <a:pt x="1964353" y="1393264"/>
                </a:cubicBezTo>
                <a:cubicBezTo>
                  <a:pt x="1978384" y="1411972"/>
                  <a:pt x="1944475" y="1436527"/>
                  <a:pt x="1964353" y="1442373"/>
                </a:cubicBezTo>
                <a:cubicBezTo>
                  <a:pt x="1985399" y="1445881"/>
                  <a:pt x="2007615" y="1457573"/>
                  <a:pt x="2007615" y="1457573"/>
                </a:cubicBezTo>
                <a:cubicBezTo>
                  <a:pt x="2007615" y="1457573"/>
                  <a:pt x="1992414" y="1411972"/>
                  <a:pt x="2009953" y="1399110"/>
                </a:cubicBezTo>
                <a:cubicBezTo>
                  <a:pt x="2027492" y="1386248"/>
                  <a:pt x="2042693" y="1386248"/>
                  <a:pt x="2042693" y="1386248"/>
                </a:cubicBezTo>
                <a:cubicBezTo>
                  <a:pt x="2042693" y="1386248"/>
                  <a:pt x="2040354" y="1352340"/>
                  <a:pt x="2062570" y="1346494"/>
                </a:cubicBezTo>
                <a:cubicBezTo>
                  <a:pt x="2082447" y="1340647"/>
                  <a:pt x="2105832" y="1337140"/>
                  <a:pt x="2105832" y="1337140"/>
                </a:cubicBezTo>
                <a:cubicBezTo>
                  <a:pt x="2121033" y="1303231"/>
                  <a:pt x="2121033" y="1303231"/>
                  <a:pt x="2121033" y="1303231"/>
                </a:cubicBezTo>
                <a:cubicBezTo>
                  <a:pt x="2156110" y="1300893"/>
                  <a:pt x="2156110" y="1300893"/>
                  <a:pt x="2156110" y="1300893"/>
                </a:cubicBezTo>
                <a:cubicBezTo>
                  <a:pt x="2193527" y="1284523"/>
                  <a:pt x="2193527" y="1284523"/>
                  <a:pt x="2193527" y="1284523"/>
                </a:cubicBezTo>
                <a:cubicBezTo>
                  <a:pt x="2181834" y="1278677"/>
                  <a:pt x="2161957" y="1278677"/>
                  <a:pt x="2161957" y="1278677"/>
                </a:cubicBezTo>
                <a:cubicBezTo>
                  <a:pt x="2161957" y="1278677"/>
                  <a:pt x="2164295" y="1223722"/>
                  <a:pt x="2208727" y="1222552"/>
                </a:cubicBezTo>
                <a:cubicBezTo>
                  <a:pt x="2253159" y="1220214"/>
                  <a:pt x="2313960" y="1258799"/>
                  <a:pt x="2313960" y="1258799"/>
                </a:cubicBezTo>
                <a:cubicBezTo>
                  <a:pt x="2358393" y="1258799"/>
                  <a:pt x="2358393" y="1258799"/>
                  <a:pt x="2358393" y="1258799"/>
                </a:cubicBezTo>
                <a:cubicBezTo>
                  <a:pt x="2379439" y="1270492"/>
                  <a:pt x="2379439" y="1270492"/>
                  <a:pt x="2379439" y="1270492"/>
                </a:cubicBezTo>
                <a:cubicBezTo>
                  <a:pt x="2379439" y="1270492"/>
                  <a:pt x="2364239" y="1205013"/>
                  <a:pt x="2370085" y="1199167"/>
                </a:cubicBezTo>
                <a:cubicBezTo>
                  <a:pt x="2375931" y="1193321"/>
                  <a:pt x="2401654" y="1189813"/>
                  <a:pt x="2420363" y="1189813"/>
                </a:cubicBezTo>
                <a:cubicBezTo>
                  <a:pt x="2440241" y="1189813"/>
                  <a:pt x="2458948" y="1212029"/>
                  <a:pt x="2467133" y="1212029"/>
                </a:cubicBezTo>
                <a:cubicBezTo>
                  <a:pt x="2475318" y="1212029"/>
                  <a:pt x="2529104" y="1223722"/>
                  <a:pt x="2529104" y="1223722"/>
                </a:cubicBezTo>
                <a:cubicBezTo>
                  <a:pt x="2552489" y="1216706"/>
                  <a:pt x="2552489" y="1216706"/>
                  <a:pt x="2552489" y="1216706"/>
                </a:cubicBezTo>
                <a:cubicBezTo>
                  <a:pt x="2552489" y="1216706"/>
                  <a:pt x="2646030" y="1216706"/>
                  <a:pt x="2661230" y="1214368"/>
                </a:cubicBezTo>
                <a:cubicBezTo>
                  <a:pt x="2676430" y="1212029"/>
                  <a:pt x="2734893" y="1220214"/>
                  <a:pt x="2734893" y="1220214"/>
                </a:cubicBezTo>
                <a:cubicBezTo>
                  <a:pt x="2796864" y="1217875"/>
                  <a:pt x="2796864" y="1217875"/>
                  <a:pt x="2796864" y="1217875"/>
                </a:cubicBezTo>
                <a:cubicBezTo>
                  <a:pt x="2812064" y="1233076"/>
                  <a:pt x="2812064" y="1233076"/>
                  <a:pt x="2812064" y="1233076"/>
                </a:cubicBezTo>
                <a:cubicBezTo>
                  <a:pt x="2835449" y="1233076"/>
                  <a:pt x="2835449" y="1233076"/>
                  <a:pt x="2835449" y="1233076"/>
                </a:cubicBezTo>
                <a:cubicBezTo>
                  <a:pt x="2868188" y="1266984"/>
                  <a:pt x="2868188" y="1266984"/>
                  <a:pt x="2868188" y="1266984"/>
                </a:cubicBezTo>
                <a:cubicBezTo>
                  <a:pt x="2923144" y="1266984"/>
                  <a:pt x="2923144" y="1266984"/>
                  <a:pt x="2923144" y="1266984"/>
                </a:cubicBezTo>
                <a:cubicBezTo>
                  <a:pt x="2950036" y="1276338"/>
                  <a:pt x="2950036" y="1276338"/>
                  <a:pt x="2950036" y="1276338"/>
                </a:cubicBezTo>
                <a:cubicBezTo>
                  <a:pt x="2947698" y="1274000"/>
                  <a:pt x="2947698" y="1274000"/>
                  <a:pt x="2947698" y="1274000"/>
                </a:cubicBezTo>
                <a:cubicBezTo>
                  <a:pt x="2938344" y="1264646"/>
                  <a:pt x="2930159" y="1243599"/>
                  <a:pt x="2930159" y="1234245"/>
                </a:cubicBezTo>
                <a:cubicBezTo>
                  <a:pt x="2930159" y="1224891"/>
                  <a:pt x="2957052" y="1228399"/>
                  <a:pt x="2957052" y="1228399"/>
                </a:cubicBezTo>
                <a:cubicBezTo>
                  <a:pt x="2957052" y="1228399"/>
                  <a:pt x="2936005" y="1206183"/>
                  <a:pt x="2936005" y="1200336"/>
                </a:cubicBezTo>
                <a:cubicBezTo>
                  <a:pt x="2936005" y="1194490"/>
                  <a:pt x="2967575" y="1200336"/>
                  <a:pt x="2967575" y="1187475"/>
                </a:cubicBezTo>
                <a:cubicBezTo>
                  <a:pt x="2967575" y="1174613"/>
                  <a:pt x="2909112" y="1116150"/>
                  <a:pt x="2893912" y="1098611"/>
                </a:cubicBezTo>
                <a:cubicBezTo>
                  <a:pt x="2878712" y="1082241"/>
                  <a:pt x="2878712" y="1033133"/>
                  <a:pt x="2878712" y="1033133"/>
                </a:cubicBezTo>
                <a:cubicBezTo>
                  <a:pt x="2878712" y="1033133"/>
                  <a:pt x="2843634" y="1038979"/>
                  <a:pt x="2829603" y="1021440"/>
                </a:cubicBezTo>
                <a:cubicBezTo>
                  <a:pt x="2815572" y="1005070"/>
                  <a:pt x="2876373" y="991039"/>
                  <a:pt x="2888066" y="989870"/>
                </a:cubicBezTo>
                <a:cubicBezTo>
                  <a:pt x="2899759" y="987531"/>
                  <a:pt x="2946529" y="968824"/>
                  <a:pt x="2955883" y="968824"/>
                </a:cubicBezTo>
                <a:cubicBezTo>
                  <a:pt x="2965237" y="968824"/>
                  <a:pt x="2982776" y="995716"/>
                  <a:pt x="2982776" y="995716"/>
                </a:cubicBezTo>
                <a:cubicBezTo>
                  <a:pt x="3008499" y="982854"/>
                  <a:pt x="3008499" y="982854"/>
                  <a:pt x="3008499" y="982854"/>
                </a:cubicBezTo>
                <a:cubicBezTo>
                  <a:pt x="3008499" y="982854"/>
                  <a:pt x="3022531" y="1009748"/>
                  <a:pt x="3040069" y="988701"/>
                </a:cubicBezTo>
                <a:cubicBezTo>
                  <a:pt x="3057608" y="967654"/>
                  <a:pt x="3013177" y="964146"/>
                  <a:pt x="3004992" y="960639"/>
                </a:cubicBezTo>
                <a:cubicBezTo>
                  <a:pt x="2996807" y="957131"/>
                  <a:pt x="3004992" y="858913"/>
                  <a:pt x="3004992" y="836697"/>
                </a:cubicBezTo>
                <a:cubicBezTo>
                  <a:pt x="3004992" y="814481"/>
                  <a:pt x="3002653" y="786419"/>
                  <a:pt x="3014346" y="786419"/>
                </a:cubicBezTo>
                <a:cubicBezTo>
                  <a:pt x="3026038" y="786419"/>
                  <a:pt x="3075147" y="808635"/>
                  <a:pt x="3090347" y="813312"/>
                </a:cubicBezTo>
                <a:cubicBezTo>
                  <a:pt x="3105548" y="816820"/>
                  <a:pt x="3146472" y="813312"/>
                  <a:pt x="3146472" y="813312"/>
                </a:cubicBezTo>
                <a:cubicBezTo>
                  <a:pt x="3164010" y="828513"/>
                  <a:pt x="3164010" y="828513"/>
                  <a:pt x="3164010" y="828513"/>
                </a:cubicBezTo>
                <a:cubicBezTo>
                  <a:pt x="3185057" y="806297"/>
                  <a:pt x="3185057" y="806297"/>
                  <a:pt x="3185057" y="806297"/>
                </a:cubicBezTo>
                <a:cubicBezTo>
                  <a:pt x="3185057" y="806297"/>
                  <a:pt x="3200258" y="808635"/>
                  <a:pt x="3214288" y="799281"/>
                </a:cubicBezTo>
                <a:cubicBezTo>
                  <a:pt x="3228320" y="789927"/>
                  <a:pt x="3216627" y="768880"/>
                  <a:pt x="3199088" y="744326"/>
                </a:cubicBezTo>
                <a:cubicBezTo>
                  <a:pt x="3181549" y="719772"/>
                  <a:pt x="3161672" y="703402"/>
                  <a:pt x="3172195" y="676509"/>
                </a:cubicBezTo>
                <a:cubicBezTo>
                  <a:pt x="3181549" y="649616"/>
                  <a:pt x="3238843" y="669494"/>
                  <a:pt x="3250536" y="651955"/>
                </a:cubicBezTo>
                <a:cubicBezTo>
                  <a:pt x="3257551" y="636754"/>
                  <a:pt x="3220135" y="630908"/>
                  <a:pt x="3222473" y="613369"/>
                </a:cubicBezTo>
                <a:close/>
                <a:moveTo>
                  <a:pt x="1097932" y="948946"/>
                </a:moveTo>
                <a:cubicBezTo>
                  <a:pt x="1083902" y="939592"/>
                  <a:pt x="1082732" y="933746"/>
                  <a:pt x="1082732" y="933746"/>
                </a:cubicBezTo>
                <a:cubicBezTo>
                  <a:pt x="1065193" y="959469"/>
                  <a:pt x="1065193" y="959469"/>
                  <a:pt x="1065193" y="959469"/>
                </a:cubicBezTo>
                <a:cubicBezTo>
                  <a:pt x="1059347" y="972331"/>
                  <a:pt x="1059347" y="972331"/>
                  <a:pt x="1059347" y="972331"/>
                </a:cubicBezTo>
                <a:cubicBezTo>
                  <a:pt x="1123656" y="1002732"/>
                  <a:pt x="1123656" y="1002732"/>
                  <a:pt x="1123656" y="1002732"/>
                </a:cubicBezTo>
                <a:cubicBezTo>
                  <a:pt x="1127164" y="986362"/>
                  <a:pt x="1127164" y="986362"/>
                  <a:pt x="1127164" y="986362"/>
                </a:cubicBezTo>
                <a:cubicBezTo>
                  <a:pt x="1127164" y="986362"/>
                  <a:pt x="1110795" y="958300"/>
                  <a:pt x="1097932" y="948946"/>
                </a:cubicBezTo>
                <a:close/>
              </a:path>
            </a:pathLst>
          </a:custGeom>
          <a:solidFill>
            <a:srgbClr val="355AE4"/>
          </a:solidFill>
          <a:ln w="1169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r>
              <a:rPr lang="ru-RU" dirty="0"/>
              <a:t> </a:t>
            </a:r>
          </a:p>
        </p:txBody>
      </p:sp>
      <p:sp>
        <p:nvSpPr>
          <p:cNvPr id="82" name="Полилиния: фигура 981">
            <a:extLst>
              <a:ext uri="{FF2B5EF4-FFF2-40B4-BE49-F238E27FC236}">
                <a16:creationId xmlns:a16="http://schemas.microsoft.com/office/drawing/2014/main" id="{05CE20D7-6056-4F7D-99A6-12D4D55885A1}"/>
              </a:ext>
            </a:extLst>
          </p:cNvPr>
          <p:cNvSpPr/>
          <p:nvPr/>
        </p:nvSpPr>
        <p:spPr>
          <a:xfrm>
            <a:off x="5747083" y="5775015"/>
            <a:ext cx="156447" cy="168373"/>
          </a:xfrm>
          <a:custGeom>
            <a:avLst/>
            <a:gdLst>
              <a:gd name="connsiteX0" fmla="*/ 154109 w 156447"/>
              <a:gd name="connsiteY0" fmla="*/ 50278 h 168373"/>
              <a:gd name="connsiteX1" fmla="*/ 142416 w 156447"/>
              <a:gd name="connsiteY1" fmla="*/ 58463 h 168373"/>
              <a:gd name="connsiteX2" fmla="*/ 126046 w 156447"/>
              <a:gd name="connsiteY2" fmla="*/ 31570 h 168373"/>
              <a:gd name="connsiteX3" fmla="*/ 108507 w 156447"/>
              <a:gd name="connsiteY3" fmla="*/ 18708 h 168373"/>
              <a:gd name="connsiteX4" fmla="*/ 88630 w 156447"/>
              <a:gd name="connsiteY4" fmla="*/ 0 h 168373"/>
              <a:gd name="connsiteX5" fmla="*/ 54722 w 156447"/>
              <a:gd name="connsiteY5" fmla="*/ 0 h 168373"/>
              <a:gd name="connsiteX6" fmla="*/ 54722 w 156447"/>
              <a:gd name="connsiteY6" fmla="*/ 28062 h 168373"/>
              <a:gd name="connsiteX7" fmla="*/ 32506 w 156447"/>
              <a:gd name="connsiteY7" fmla="*/ 25724 h 168373"/>
              <a:gd name="connsiteX8" fmla="*/ 14967 w 156447"/>
              <a:gd name="connsiteY8" fmla="*/ 53786 h 168373"/>
              <a:gd name="connsiteX9" fmla="*/ 4444 w 156447"/>
              <a:gd name="connsiteY9" fmla="*/ 53786 h 168373"/>
              <a:gd name="connsiteX10" fmla="*/ 2105 w 156447"/>
              <a:gd name="connsiteY10" fmla="*/ 72494 h 168373"/>
              <a:gd name="connsiteX11" fmla="*/ 30167 w 156447"/>
              <a:gd name="connsiteY11" fmla="*/ 88864 h 168373"/>
              <a:gd name="connsiteX12" fmla="*/ 4444 w 156447"/>
              <a:gd name="connsiteY12" fmla="*/ 119264 h 168373"/>
              <a:gd name="connsiteX13" fmla="*/ 7952 w 156447"/>
              <a:gd name="connsiteY13" fmla="*/ 121603 h 168373"/>
              <a:gd name="connsiteX14" fmla="*/ 44198 w 156447"/>
              <a:gd name="connsiteY14" fmla="*/ 115756 h 168373"/>
              <a:gd name="connsiteX15" fmla="*/ 44198 w 156447"/>
              <a:gd name="connsiteY15" fmla="*/ 137972 h 168373"/>
              <a:gd name="connsiteX16" fmla="*/ 78107 w 156447"/>
              <a:gd name="connsiteY16" fmla="*/ 168373 h 168373"/>
              <a:gd name="connsiteX17" fmla="*/ 92138 w 156447"/>
              <a:gd name="connsiteY17" fmla="*/ 152003 h 168373"/>
              <a:gd name="connsiteX18" fmla="*/ 88630 w 156447"/>
              <a:gd name="connsiteY18" fmla="*/ 133295 h 168373"/>
              <a:gd name="connsiteX19" fmla="*/ 76938 w 156447"/>
              <a:gd name="connsiteY19" fmla="*/ 139142 h 168373"/>
              <a:gd name="connsiteX20" fmla="*/ 59399 w 156447"/>
              <a:gd name="connsiteY20" fmla="*/ 127449 h 168373"/>
              <a:gd name="connsiteX21" fmla="*/ 89800 w 156447"/>
              <a:gd name="connsiteY21" fmla="*/ 127449 h 168373"/>
              <a:gd name="connsiteX22" fmla="*/ 101492 w 156447"/>
              <a:gd name="connsiteY22" fmla="*/ 118095 h 168373"/>
              <a:gd name="connsiteX23" fmla="*/ 105000 w 156447"/>
              <a:gd name="connsiteY23" fmla="*/ 91202 h 168373"/>
              <a:gd name="connsiteX24" fmla="*/ 141247 w 156447"/>
              <a:gd name="connsiteY24" fmla="*/ 109910 h 168373"/>
              <a:gd name="connsiteX25" fmla="*/ 152939 w 156447"/>
              <a:gd name="connsiteY25" fmla="*/ 98218 h 168373"/>
              <a:gd name="connsiteX26" fmla="*/ 156447 w 156447"/>
              <a:gd name="connsiteY26" fmla="*/ 104064 h 168373"/>
              <a:gd name="connsiteX27" fmla="*/ 154109 w 156447"/>
              <a:gd name="connsiteY27" fmla="*/ 50278 h 16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447" h="168373">
                <a:moveTo>
                  <a:pt x="154109" y="50278"/>
                </a:moveTo>
                <a:cubicBezTo>
                  <a:pt x="142416" y="58463"/>
                  <a:pt x="142416" y="58463"/>
                  <a:pt x="142416" y="58463"/>
                </a:cubicBezTo>
                <a:cubicBezTo>
                  <a:pt x="126046" y="31570"/>
                  <a:pt x="126046" y="31570"/>
                  <a:pt x="126046" y="31570"/>
                </a:cubicBezTo>
                <a:cubicBezTo>
                  <a:pt x="108507" y="18708"/>
                  <a:pt x="108507" y="18708"/>
                  <a:pt x="108507" y="18708"/>
                </a:cubicBezTo>
                <a:cubicBezTo>
                  <a:pt x="88630" y="0"/>
                  <a:pt x="88630" y="0"/>
                  <a:pt x="88630" y="0"/>
                </a:cubicBezTo>
                <a:cubicBezTo>
                  <a:pt x="74599" y="3508"/>
                  <a:pt x="54722" y="0"/>
                  <a:pt x="54722" y="0"/>
                </a:cubicBezTo>
                <a:cubicBezTo>
                  <a:pt x="54722" y="28062"/>
                  <a:pt x="54722" y="28062"/>
                  <a:pt x="54722" y="28062"/>
                </a:cubicBezTo>
                <a:cubicBezTo>
                  <a:pt x="54722" y="28062"/>
                  <a:pt x="38352" y="18708"/>
                  <a:pt x="32506" y="25724"/>
                </a:cubicBezTo>
                <a:cubicBezTo>
                  <a:pt x="26659" y="33908"/>
                  <a:pt x="14967" y="53786"/>
                  <a:pt x="14967" y="53786"/>
                </a:cubicBezTo>
                <a:cubicBezTo>
                  <a:pt x="4444" y="53786"/>
                  <a:pt x="4444" y="53786"/>
                  <a:pt x="4444" y="53786"/>
                </a:cubicBezTo>
                <a:cubicBezTo>
                  <a:pt x="4444" y="53786"/>
                  <a:pt x="-3741" y="66648"/>
                  <a:pt x="2105" y="72494"/>
                </a:cubicBezTo>
                <a:cubicBezTo>
                  <a:pt x="7952" y="78340"/>
                  <a:pt x="30167" y="88864"/>
                  <a:pt x="30167" y="88864"/>
                </a:cubicBezTo>
                <a:cubicBezTo>
                  <a:pt x="4444" y="119264"/>
                  <a:pt x="4444" y="119264"/>
                  <a:pt x="4444" y="119264"/>
                </a:cubicBezTo>
                <a:cubicBezTo>
                  <a:pt x="6782" y="121603"/>
                  <a:pt x="7952" y="121603"/>
                  <a:pt x="7952" y="121603"/>
                </a:cubicBezTo>
                <a:cubicBezTo>
                  <a:pt x="21983" y="125111"/>
                  <a:pt x="44198" y="115756"/>
                  <a:pt x="44198" y="115756"/>
                </a:cubicBezTo>
                <a:cubicBezTo>
                  <a:pt x="44198" y="137972"/>
                  <a:pt x="44198" y="137972"/>
                  <a:pt x="44198" y="137972"/>
                </a:cubicBezTo>
                <a:cubicBezTo>
                  <a:pt x="78107" y="168373"/>
                  <a:pt x="78107" y="168373"/>
                  <a:pt x="78107" y="168373"/>
                </a:cubicBezTo>
                <a:cubicBezTo>
                  <a:pt x="92138" y="152003"/>
                  <a:pt x="92138" y="152003"/>
                  <a:pt x="92138" y="152003"/>
                </a:cubicBezTo>
                <a:cubicBezTo>
                  <a:pt x="88630" y="133295"/>
                  <a:pt x="88630" y="133295"/>
                  <a:pt x="88630" y="133295"/>
                </a:cubicBezTo>
                <a:cubicBezTo>
                  <a:pt x="76938" y="139142"/>
                  <a:pt x="76938" y="139142"/>
                  <a:pt x="76938" y="139142"/>
                </a:cubicBezTo>
                <a:cubicBezTo>
                  <a:pt x="59399" y="127449"/>
                  <a:pt x="59399" y="127449"/>
                  <a:pt x="59399" y="127449"/>
                </a:cubicBezTo>
                <a:cubicBezTo>
                  <a:pt x="89800" y="127449"/>
                  <a:pt x="89800" y="127449"/>
                  <a:pt x="89800" y="127449"/>
                </a:cubicBezTo>
                <a:cubicBezTo>
                  <a:pt x="101492" y="118095"/>
                  <a:pt x="101492" y="118095"/>
                  <a:pt x="101492" y="118095"/>
                </a:cubicBezTo>
                <a:cubicBezTo>
                  <a:pt x="105000" y="91202"/>
                  <a:pt x="105000" y="91202"/>
                  <a:pt x="105000" y="91202"/>
                </a:cubicBezTo>
                <a:cubicBezTo>
                  <a:pt x="141247" y="109910"/>
                  <a:pt x="141247" y="109910"/>
                  <a:pt x="141247" y="109910"/>
                </a:cubicBezTo>
                <a:cubicBezTo>
                  <a:pt x="152939" y="98218"/>
                  <a:pt x="152939" y="98218"/>
                  <a:pt x="152939" y="98218"/>
                </a:cubicBezTo>
                <a:cubicBezTo>
                  <a:pt x="156447" y="104064"/>
                  <a:pt x="156447" y="104064"/>
                  <a:pt x="156447" y="104064"/>
                </a:cubicBezTo>
                <a:lnTo>
                  <a:pt x="154109" y="50278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3" name="Полилиния: фигура 982">
            <a:extLst>
              <a:ext uri="{FF2B5EF4-FFF2-40B4-BE49-F238E27FC236}">
                <a16:creationId xmlns:a16="http://schemas.microsoft.com/office/drawing/2014/main" id="{06692530-D836-4B98-93FC-F6A8939022BC}"/>
              </a:ext>
            </a:extLst>
          </p:cNvPr>
          <p:cNvSpPr/>
          <p:nvPr/>
        </p:nvSpPr>
        <p:spPr>
          <a:xfrm>
            <a:off x="5747083" y="5775015"/>
            <a:ext cx="156447" cy="168373"/>
          </a:xfrm>
          <a:custGeom>
            <a:avLst/>
            <a:gdLst>
              <a:gd name="connsiteX0" fmla="*/ 154109 w 156447"/>
              <a:gd name="connsiteY0" fmla="*/ 50278 h 168373"/>
              <a:gd name="connsiteX1" fmla="*/ 142416 w 156447"/>
              <a:gd name="connsiteY1" fmla="*/ 58463 h 168373"/>
              <a:gd name="connsiteX2" fmla="*/ 126046 w 156447"/>
              <a:gd name="connsiteY2" fmla="*/ 31570 h 168373"/>
              <a:gd name="connsiteX3" fmla="*/ 108507 w 156447"/>
              <a:gd name="connsiteY3" fmla="*/ 18708 h 168373"/>
              <a:gd name="connsiteX4" fmla="*/ 88630 w 156447"/>
              <a:gd name="connsiteY4" fmla="*/ 0 h 168373"/>
              <a:gd name="connsiteX5" fmla="*/ 54722 w 156447"/>
              <a:gd name="connsiteY5" fmla="*/ 0 h 168373"/>
              <a:gd name="connsiteX6" fmla="*/ 54722 w 156447"/>
              <a:gd name="connsiteY6" fmla="*/ 28062 h 168373"/>
              <a:gd name="connsiteX7" fmla="*/ 32506 w 156447"/>
              <a:gd name="connsiteY7" fmla="*/ 25724 h 168373"/>
              <a:gd name="connsiteX8" fmla="*/ 14967 w 156447"/>
              <a:gd name="connsiteY8" fmla="*/ 53786 h 168373"/>
              <a:gd name="connsiteX9" fmla="*/ 4444 w 156447"/>
              <a:gd name="connsiteY9" fmla="*/ 53786 h 168373"/>
              <a:gd name="connsiteX10" fmla="*/ 2105 w 156447"/>
              <a:gd name="connsiteY10" fmla="*/ 72494 h 168373"/>
              <a:gd name="connsiteX11" fmla="*/ 30167 w 156447"/>
              <a:gd name="connsiteY11" fmla="*/ 88864 h 168373"/>
              <a:gd name="connsiteX12" fmla="*/ 4444 w 156447"/>
              <a:gd name="connsiteY12" fmla="*/ 119264 h 168373"/>
              <a:gd name="connsiteX13" fmla="*/ 7952 w 156447"/>
              <a:gd name="connsiteY13" fmla="*/ 121603 h 168373"/>
              <a:gd name="connsiteX14" fmla="*/ 44198 w 156447"/>
              <a:gd name="connsiteY14" fmla="*/ 115756 h 168373"/>
              <a:gd name="connsiteX15" fmla="*/ 44198 w 156447"/>
              <a:gd name="connsiteY15" fmla="*/ 137972 h 168373"/>
              <a:gd name="connsiteX16" fmla="*/ 78107 w 156447"/>
              <a:gd name="connsiteY16" fmla="*/ 168373 h 168373"/>
              <a:gd name="connsiteX17" fmla="*/ 92138 w 156447"/>
              <a:gd name="connsiteY17" fmla="*/ 152003 h 168373"/>
              <a:gd name="connsiteX18" fmla="*/ 88630 w 156447"/>
              <a:gd name="connsiteY18" fmla="*/ 133295 h 168373"/>
              <a:gd name="connsiteX19" fmla="*/ 76938 w 156447"/>
              <a:gd name="connsiteY19" fmla="*/ 139142 h 168373"/>
              <a:gd name="connsiteX20" fmla="*/ 59399 w 156447"/>
              <a:gd name="connsiteY20" fmla="*/ 127449 h 168373"/>
              <a:gd name="connsiteX21" fmla="*/ 89800 w 156447"/>
              <a:gd name="connsiteY21" fmla="*/ 127449 h 168373"/>
              <a:gd name="connsiteX22" fmla="*/ 101492 w 156447"/>
              <a:gd name="connsiteY22" fmla="*/ 118095 h 168373"/>
              <a:gd name="connsiteX23" fmla="*/ 105000 w 156447"/>
              <a:gd name="connsiteY23" fmla="*/ 91202 h 168373"/>
              <a:gd name="connsiteX24" fmla="*/ 141247 w 156447"/>
              <a:gd name="connsiteY24" fmla="*/ 109910 h 168373"/>
              <a:gd name="connsiteX25" fmla="*/ 152939 w 156447"/>
              <a:gd name="connsiteY25" fmla="*/ 98218 h 168373"/>
              <a:gd name="connsiteX26" fmla="*/ 156447 w 156447"/>
              <a:gd name="connsiteY26" fmla="*/ 104064 h 168373"/>
              <a:gd name="connsiteX27" fmla="*/ 154109 w 156447"/>
              <a:gd name="connsiteY27" fmla="*/ 50278 h 16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447" h="168373">
                <a:moveTo>
                  <a:pt x="154109" y="50278"/>
                </a:moveTo>
                <a:cubicBezTo>
                  <a:pt x="142416" y="58463"/>
                  <a:pt x="142416" y="58463"/>
                  <a:pt x="142416" y="58463"/>
                </a:cubicBezTo>
                <a:cubicBezTo>
                  <a:pt x="126046" y="31570"/>
                  <a:pt x="126046" y="31570"/>
                  <a:pt x="126046" y="31570"/>
                </a:cubicBezTo>
                <a:cubicBezTo>
                  <a:pt x="108507" y="18708"/>
                  <a:pt x="108507" y="18708"/>
                  <a:pt x="108507" y="18708"/>
                </a:cubicBezTo>
                <a:cubicBezTo>
                  <a:pt x="88630" y="0"/>
                  <a:pt x="88630" y="0"/>
                  <a:pt x="88630" y="0"/>
                </a:cubicBezTo>
                <a:cubicBezTo>
                  <a:pt x="74599" y="3508"/>
                  <a:pt x="54722" y="0"/>
                  <a:pt x="54722" y="0"/>
                </a:cubicBezTo>
                <a:cubicBezTo>
                  <a:pt x="54722" y="28062"/>
                  <a:pt x="54722" y="28062"/>
                  <a:pt x="54722" y="28062"/>
                </a:cubicBezTo>
                <a:cubicBezTo>
                  <a:pt x="54722" y="28062"/>
                  <a:pt x="38352" y="18708"/>
                  <a:pt x="32506" y="25724"/>
                </a:cubicBezTo>
                <a:cubicBezTo>
                  <a:pt x="26659" y="33908"/>
                  <a:pt x="14967" y="53786"/>
                  <a:pt x="14967" y="53786"/>
                </a:cubicBezTo>
                <a:cubicBezTo>
                  <a:pt x="4444" y="53786"/>
                  <a:pt x="4444" y="53786"/>
                  <a:pt x="4444" y="53786"/>
                </a:cubicBezTo>
                <a:cubicBezTo>
                  <a:pt x="4444" y="53786"/>
                  <a:pt x="-3741" y="66648"/>
                  <a:pt x="2105" y="72494"/>
                </a:cubicBezTo>
                <a:cubicBezTo>
                  <a:pt x="7952" y="78340"/>
                  <a:pt x="30167" y="88864"/>
                  <a:pt x="30167" y="88864"/>
                </a:cubicBezTo>
                <a:cubicBezTo>
                  <a:pt x="4444" y="119264"/>
                  <a:pt x="4444" y="119264"/>
                  <a:pt x="4444" y="119264"/>
                </a:cubicBezTo>
                <a:cubicBezTo>
                  <a:pt x="6782" y="121603"/>
                  <a:pt x="7952" y="121603"/>
                  <a:pt x="7952" y="121603"/>
                </a:cubicBezTo>
                <a:cubicBezTo>
                  <a:pt x="21983" y="125111"/>
                  <a:pt x="44198" y="115756"/>
                  <a:pt x="44198" y="115756"/>
                </a:cubicBezTo>
                <a:cubicBezTo>
                  <a:pt x="44198" y="137972"/>
                  <a:pt x="44198" y="137972"/>
                  <a:pt x="44198" y="137972"/>
                </a:cubicBezTo>
                <a:cubicBezTo>
                  <a:pt x="78107" y="168373"/>
                  <a:pt x="78107" y="168373"/>
                  <a:pt x="78107" y="168373"/>
                </a:cubicBezTo>
                <a:cubicBezTo>
                  <a:pt x="92138" y="152003"/>
                  <a:pt x="92138" y="152003"/>
                  <a:pt x="92138" y="152003"/>
                </a:cubicBezTo>
                <a:cubicBezTo>
                  <a:pt x="88630" y="133295"/>
                  <a:pt x="88630" y="133295"/>
                  <a:pt x="88630" y="133295"/>
                </a:cubicBezTo>
                <a:cubicBezTo>
                  <a:pt x="76938" y="139142"/>
                  <a:pt x="76938" y="139142"/>
                  <a:pt x="76938" y="139142"/>
                </a:cubicBezTo>
                <a:cubicBezTo>
                  <a:pt x="59399" y="127449"/>
                  <a:pt x="59399" y="127449"/>
                  <a:pt x="59399" y="127449"/>
                </a:cubicBezTo>
                <a:cubicBezTo>
                  <a:pt x="89800" y="127449"/>
                  <a:pt x="89800" y="127449"/>
                  <a:pt x="89800" y="127449"/>
                </a:cubicBezTo>
                <a:cubicBezTo>
                  <a:pt x="101492" y="118095"/>
                  <a:pt x="101492" y="118095"/>
                  <a:pt x="101492" y="118095"/>
                </a:cubicBezTo>
                <a:cubicBezTo>
                  <a:pt x="105000" y="91202"/>
                  <a:pt x="105000" y="91202"/>
                  <a:pt x="105000" y="91202"/>
                </a:cubicBezTo>
                <a:cubicBezTo>
                  <a:pt x="141247" y="109910"/>
                  <a:pt x="141247" y="109910"/>
                  <a:pt x="141247" y="109910"/>
                </a:cubicBezTo>
                <a:cubicBezTo>
                  <a:pt x="152939" y="98218"/>
                  <a:pt x="152939" y="98218"/>
                  <a:pt x="152939" y="98218"/>
                </a:cubicBezTo>
                <a:cubicBezTo>
                  <a:pt x="156447" y="104064"/>
                  <a:pt x="156447" y="104064"/>
                  <a:pt x="156447" y="104064"/>
                </a:cubicBezTo>
                <a:lnTo>
                  <a:pt x="154109" y="50278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4" name="Полилиния: фигура 983">
            <a:extLst>
              <a:ext uri="{FF2B5EF4-FFF2-40B4-BE49-F238E27FC236}">
                <a16:creationId xmlns:a16="http://schemas.microsoft.com/office/drawing/2014/main" id="{D89D300B-9D79-4AAB-B4A9-7B435F5DA8FA}"/>
              </a:ext>
            </a:extLst>
          </p:cNvPr>
          <p:cNvSpPr/>
          <p:nvPr/>
        </p:nvSpPr>
        <p:spPr>
          <a:xfrm>
            <a:off x="5773743" y="5514920"/>
            <a:ext cx="357933" cy="429637"/>
          </a:xfrm>
          <a:custGeom>
            <a:avLst/>
            <a:gdLst>
              <a:gd name="connsiteX0" fmla="*/ 47940 w 357933"/>
              <a:gd name="connsiteY0" fmla="*/ 262433 h 429637"/>
              <a:gd name="connsiteX1" fmla="*/ 36247 w 357933"/>
              <a:gd name="connsiteY1" fmla="*/ 260095 h 429637"/>
              <a:gd name="connsiteX2" fmla="*/ 47940 w 357933"/>
              <a:gd name="connsiteY2" fmla="*/ 262433 h 429637"/>
              <a:gd name="connsiteX3" fmla="*/ 47940 w 357933"/>
              <a:gd name="connsiteY3" fmla="*/ 262433 h 429637"/>
              <a:gd name="connsiteX4" fmla="*/ 53786 w 357933"/>
              <a:gd name="connsiteY4" fmla="*/ 262433 h 429637"/>
              <a:gd name="connsiteX5" fmla="*/ 47940 w 357933"/>
              <a:gd name="connsiteY5" fmla="*/ 262433 h 429637"/>
              <a:gd name="connsiteX6" fmla="*/ 351947 w 357933"/>
              <a:gd name="connsiteY6" fmla="*/ 290495 h 429637"/>
              <a:gd name="connsiteX7" fmla="*/ 326223 w 357933"/>
              <a:gd name="connsiteY7" fmla="*/ 277634 h 429637"/>
              <a:gd name="connsiteX8" fmla="*/ 329731 w 357933"/>
              <a:gd name="connsiteY8" fmla="*/ 264772 h 429637"/>
              <a:gd name="connsiteX9" fmla="*/ 312192 w 357933"/>
              <a:gd name="connsiteY9" fmla="*/ 255418 h 429637"/>
              <a:gd name="connsiteX10" fmla="*/ 306346 w 357933"/>
              <a:gd name="connsiteY10" fmla="*/ 233202 h 429637"/>
              <a:gd name="connsiteX11" fmla="*/ 323884 w 357933"/>
              <a:gd name="connsiteY11" fmla="*/ 218001 h 429637"/>
              <a:gd name="connsiteX12" fmla="*/ 327392 w 357933"/>
              <a:gd name="connsiteY12" fmla="*/ 192278 h 429637"/>
              <a:gd name="connsiteX13" fmla="*/ 313361 w 357933"/>
              <a:gd name="connsiteY13" fmla="*/ 185262 h 429637"/>
              <a:gd name="connsiteX14" fmla="*/ 327392 w 357933"/>
              <a:gd name="connsiteY14" fmla="*/ 170062 h 429637"/>
              <a:gd name="connsiteX15" fmla="*/ 333238 w 357933"/>
              <a:gd name="connsiteY15" fmla="*/ 158369 h 429637"/>
              <a:gd name="connsiteX16" fmla="*/ 301669 w 357933"/>
              <a:gd name="connsiteY16" fmla="*/ 151354 h 429637"/>
              <a:gd name="connsiteX17" fmla="*/ 270099 w 357933"/>
              <a:gd name="connsiteY17" fmla="*/ 164215 h 429637"/>
              <a:gd name="connsiteX18" fmla="*/ 258406 w 357933"/>
              <a:gd name="connsiteY18" fmla="*/ 151354 h 429637"/>
              <a:gd name="connsiteX19" fmla="*/ 226836 w 357933"/>
              <a:gd name="connsiteY19" fmla="*/ 147846 h 429637"/>
              <a:gd name="connsiteX20" fmla="*/ 217482 w 357933"/>
              <a:gd name="connsiteY20" fmla="*/ 126799 h 429637"/>
              <a:gd name="connsiteX21" fmla="*/ 223328 w 357933"/>
              <a:gd name="connsiteY21" fmla="*/ 98737 h 429637"/>
              <a:gd name="connsiteX22" fmla="*/ 191759 w 357933"/>
              <a:gd name="connsiteY22" fmla="*/ 95229 h 429637"/>
              <a:gd name="connsiteX23" fmla="*/ 176558 w 357933"/>
              <a:gd name="connsiteY23" fmla="*/ 83537 h 429637"/>
              <a:gd name="connsiteX24" fmla="*/ 161358 w 357933"/>
              <a:gd name="connsiteY24" fmla="*/ 40274 h 429637"/>
              <a:gd name="connsiteX25" fmla="*/ 149665 w 357933"/>
              <a:gd name="connsiteY25" fmla="*/ 43782 h 429637"/>
              <a:gd name="connsiteX26" fmla="*/ 120434 w 357933"/>
              <a:gd name="connsiteY26" fmla="*/ 18058 h 429637"/>
              <a:gd name="connsiteX27" fmla="*/ 93541 w 357933"/>
              <a:gd name="connsiteY27" fmla="*/ 5197 h 429637"/>
              <a:gd name="connsiteX28" fmla="*/ 58463 w 357933"/>
              <a:gd name="connsiteY28" fmla="*/ 5197 h 429637"/>
              <a:gd name="connsiteX29" fmla="*/ 35078 w 357933"/>
              <a:gd name="connsiteY29" fmla="*/ 26243 h 429637"/>
              <a:gd name="connsiteX30" fmla="*/ 5846 w 357933"/>
              <a:gd name="connsiteY30" fmla="*/ 26243 h 429637"/>
              <a:gd name="connsiteX31" fmla="*/ 0 w 357933"/>
              <a:gd name="connsiteY31" fmla="*/ 33259 h 429637"/>
              <a:gd name="connsiteX32" fmla="*/ 3508 w 357933"/>
              <a:gd name="connsiteY32" fmla="*/ 35597 h 429637"/>
              <a:gd name="connsiteX33" fmla="*/ 11693 w 357933"/>
              <a:gd name="connsiteY33" fmla="*/ 69506 h 429637"/>
              <a:gd name="connsiteX34" fmla="*/ 21047 w 357933"/>
              <a:gd name="connsiteY34" fmla="*/ 71844 h 429637"/>
              <a:gd name="connsiteX35" fmla="*/ 15201 w 357933"/>
              <a:gd name="connsiteY35" fmla="*/ 94060 h 429637"/>
              <a:gd name="connsiteX36" fmla="*/ 47940 w 357933"/>
              <a:gd name="connsiteY36" fmla="*/ 105753 h 429637"/>
              <a:gd name="connsiteX37" fmla="*/ 22216 w 357933"/>
              <a:gd name="connsiteY37" fmla="*/ 117445 h 429637"/>
              <a:gd name="connsiteX38" fmla="*/ 18708 w 357933"/>
              <a:gd name="connsiteY38" fmla="*/ 130307 h 429637"/>
              <a:gd name="connsiteX39" fmla="*/ 9354 w 357933"/>
              <a:gd name="connsiteY39" fmla="*/ 130307 h 429637"/>
              <a:gd name="connsiteX40" fmla="*/ 15201 w 357933"/>
              <a:gd name="connsiteY40" fmla="*/ 139661 h 429637"/>
              <a:gd name="connsiteX41" fmla="*/ 52617 w 357933"/>
              <a:gd name="connsiteY41" fmla="*/ 137323 h 429637"/>
              <a:gd name="connsiteX42" fmla="*/ 29231 w 357933"/>
              <a:gd name="connsiteY42" fmla="*/ 172400 h 429637"/>
              <a:gd name="connsiteX43" fmla="*/ 29231 w 357933"/>
              <a:gd name="connsiteY43" fmla="*/ 193447 h 429637"/>
              <a:gd name="connsiteX44" fmla="*/ 50278 w 357933"/>
              <a:gd name="connsiteY44" fmla="*/ 191109 h 429637"/>
              <a:gd name="connsiteX45" fmla="*/ 71325 w 357933"/>
              <a:gd name="connsiteY45" fmla="*/ 215663 h 429637"/>
              <a:gd name="connsiteX46" fmla="*/ 44432 w 357933"/>
              <a:gd name="connsiteY46" fmla="*/ 219171 h 429637"/>
              <a:gd name="connsiteX47" fmla="*/ 67817 w 357933"/>
              <a:gd name="connsiteY47" fmla="*/ 256587 h 429637"/>
              <a:gd name="connsiteX48" fmla="*/ 59632 w 357933"/>
              <a:gd name="connsiteY48" fmla="*/ 262433 h 429637"/>
              <a:gd name="connsiteX49" fmla="*/ 79510 w 357933"/>
              <a:gd name="connsiteY49" fmla="*/ 281141 h 429637"/>
              <a:gd name="connsiteX50" fmla="*/ 97049 w 357933"/>
              <a:gd name="connsiteY50" fmla="*/ 294003 h 429637"/>
              <a:gd name="connsiteX51" fmla="*/ 112249 w 357933"/>
              <a:gd name="connsiteY51" fmla="*/ 319727 h 429637"/>
              <a:gd name="connsiteX52" fmla="*/ 123941 w 357933"/>
              <a:gd name="connsiteY52" fmla="*/ 312711 h 429637"/>
              <a:gd name="connsiteX53" fmla="*/ 126280 w 357933"/>
              <a:gd name="connsiteY53" fmla="*/ 366497 h 429637"/>
              <a:gd name="connsiteX54" fmla="*/ 122772 w 357933"/>
              <a:gd name="connsiteY54" fmla="*/ 360651 h 429637"/>
              <a:gd name="connsiteX55" fmla="*/ 137973 w 357933"/>
              <a:gd name="connsiteY55" fmla="*/ 388713 h 429637"/>
              <a:gd name="connsiteX56" fmla="*/ 155511 w 357933"/>
              <a:gd name="connsiteY56" fmla="*/ 388713 h 429637"/>
              <a:gd name="connsiteX57" fmla="*/ 163696 w 357933"/>
              <a:gd name="connsiteY57" fmla="*/ 407421 h 429637"/>
              <a:gd name="connsiteX58" fmla="*/ 163696 w 357933"/>
              <a:gd name="connsiteY58" fmla="*/ 429637 h 429637"/>
              <a:gd name="connsiteX59" fmla="*/ 184743 w 357933"/>
              <a:gd name="connsiteY59" fmla="*/ 422621 h 429637"/>
              <a:gd name="connsiteX60" fmla="*/ 194097 w 357933"/>
              <a:gd name="connsiteY60" fmla="*/ 407421 h 429637"/>
              <a:gd name="connsiteX61" fmla="*/ 217482 w 357933"/>
              <a:gd name="connsiteY61" fmla="*/ 407421 h 429637"/>
              <a:gd name="connsiteX62" fmla="*/ 223328 w 357933"/>
              <a:gd name="connsiteY62" fmla="*/ 392221 h 429637"/>
              <a:gd name="connsiteX63" fmla="*/ 249052 w 357933"/>
              <a:gd name="connsiteY63" fmla="*/ 392221 h 429637"/>
              <a:gd name="connsiteX64" fmla="*/ 257237 w 357933"/>
              <a:gd name="connsiteY64" fmla="*/ 385205 h 429637"/>
              <a:gd name="connsiteX65" fmla="*/ 307515 w 357933"/>
              <a:gd name="connsiteY65" fmla="*/ 381697 h 429637"/>
              <a:gd name="connsiteX66" fmla="*/ 325054 w 357933"/>
              <a:gd name="connsiteY66" fmla="*/ 374682 h 429637"/>
              <a:gd name="connsiteX67" fmla="*/ 321546 w 357933"/>
              <a:gd name="connsiteY67" fmla="*/ 353635 h 429637"/>
              <a:gd name="connsiteX68" fmla="*/ 319208 w 357933"/>
              <a:gd name="connsiteY68" fmla="*/ 332589 h 429637"/>
              <a:gd name="connsiteX69" fmla="*/ 344931 w 357933"/>
              <a:gd name="connsiteY69" fmla="*/ 330250 h 429637"/>
              <a:gd name="connsiteX70" fmla="*/ 356624 w 357933"/>
              <a:gd name="connsiteY70" fmla="*/ 309204 h 429637"/>
              <a:gd name="connsiteX71" fmla="*/ 351947 w 357933"/>
              <a:gd name="connsiteY71" fmla="*/ 290495 h 42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7933" h="429637">
                <a:moveTo>
                  <a:pt x="47940" y="262433"/>
                </a:moveTo>
                <a:cubicBezTo>
                  <a:pt x="44432" y="262433"/>
                  <a:pt x="38586" y="262433"/>
                  <a:pt x="36247" y="260095"/>
                </a:cubicBezTo>
                <a:cubicBezTo>
                  <a:pt x="38586" y="262433"/>
                  <a:pt x="44432" y="262433"/>
                  <a:pt x="47940" y="262433"/>
                </a:cubicBezTo>
                <a:close/>
                <a:moveTo>
                  <a:pt x="47940" y="262433"/>
                </a:moveTo>
                <a:cubicBezTo>
                  <a:pt x="50278" y="262433"/>
                  <a:pt x="51448" y="262433"/>
                  <a:pt x="53786" y="262433"/>
                </a:cubicBezTo>
                <a:cubicBezTo>
                  <a:pt x="51448" y="262433"/>
                  <a:pt x="50278" y="262433"/>
                  <a:pt x="47940" y="262433"/>
                </a:cubicBezTo>
                <a:close/>
                <a:moveTo>
                  <a:pt x="351947" y="290495"/>
                </a:moveTo>
                <a:cubicBezTo>
                  <a:pt x="326223" y="277634"/>
                  <a:pt x="326223" y="277634"/>
                  <a:pt x="326223" y="277634"/>
                </a:cubicBezTo>
                <a:cubicBezTo>
                  <a:pt x="329731" y="264772"/>
                  <a:pt x="329731" y="264772"/>
                  <a:pt x="329731" y="264772"/>
                </a:cubicBezTo>
                <a:cubicBezTo>
                  <a:pt x="312192" y="255418"/>
                  <a:pt x="312192" y="255418"/>
                  <a:pt x="312192" y="255418"/>
                </a:cubicBezTo>
                <a:cubicBezTo>
                  <a:pt x="306346" y="233202"/>
                  <a:pt x="306346" y="233202"/>
                  <a:pt x="306346" y="233202"/>
                </a:cubicBezTo>
                <a:cubicBezTo>
                  <a:pt x="323884" y="218001"/>
                  <a:pt x="323884" y="218001"/>
                  <a:pt x="323884" y="218001"/>
                </a:cubicBezTo>
                <a:cubicBezTo>
                  <a:pt x="327392" y="192278"/>
                  <a:pt x="327392" y="192278"/>
                  <a:pt x="327392" y="192278"/>
                </a:cubicBezTo>
                <a:cubicBezTo>
                  <a:pt x="313361" y="185262"/>
                  <a:pt x="313361" y="185262"/>
                  <a:pt x="313361" y="185262"/>
                </a:cubicBezTo>
                <a:cubicBezTo>
                  <a:pt x="327392" y="170062"/>
                  <a:pt x="327392" y="170062"/>
                  <a:pt x="327392" y="170062"/>
                </a:cubicBezTo>
                <a:cubicBezTo>
                  <a:pt x="333238" y="158369"/>
                  <a:pt x="333238" y="158369"/>
                  <a:pt x="333238" y="158369"/>
                </a:cubicBezTo>
                <a:cubicBezTo>
                  <a:pt x="301669" y="151354"/>
                  <a:pt x="301669" y="151354"/>
                  <a:pt x="301669" y="151354"/>
                </a:cubicBezTo>
                <a:cubicBezTo>
                  <a:pt x="270099" y="164215"/>
                  <a:pt x="270099" y="164215"/>
                  <a:pt x="270099" y="164215"/>
                </a:cubicBezTo>
                <a:cubicBezTo>
                  <a:pt x="258406" y="151354"/>
                  <a:pt x="258406" y="151354"/>
                  <a:pt x="258406" y="151354"/>
                </a:cubicBezTo>
                <a:cubicBezTo>
                  <a:pt x="226836" y="147846"/>
                  <a:pt x="226836" y="147846"/>
                  <a:pt x="226836" y="147846"/>
                </a:cubicBezTo>
                <a:cubicBezTo>
                  <a:pt x="217482" y="126799"/>
                  <a:pt x="217482" y="126799"/>
                  <a:pt x="217482" y="126799"/>
                </a:cubicBezTo>
                <a:cubicBezTo>
                  <a:pt x="217482" y="126799"/>
                  <a:pt x="226836" y="110430"/>
                  <a:pt x="223328" y="98737"/>
                </a:cubicBezTo>
                <a:cubicBezTo>
                  <a:pt x="219821" y="87045"/>
                  <a:pt x="196435" y="85875"/>
                  <a:pt x="191759" y="95229"/>
                </a:cubicBezTo>
                <a:cubicBezTo>
                  <a:pt x="188251" y="104584"/>
                  <a:pt x="176558" y="83537"/>
                  <a:pt x="176558" y="83537"/>
                </a:cubicBezTo>
                <a:cubicBezTo>
                  <a:pt x="161358" y="40274"/>
                  <a:pt x="161358" y="40274"/>
                  <a:pt x="161358" y="40274"/>
                </a:cubicBezTo>
                <a:cubicBezTo>
                  <a:pt x="149665" y="43782"/>
                  <a:pt x="149665" y="43782"/>
                  <a:pt x="149665" y="43782"/>
                </a:cubicBezTo>
                <a:cubicBezTo>
                  <a:pt x="120434" y="18058"/>
                  <a:pt x="120434" y="18058"/>
                  <a:pt x="120434" y="18058"/>
                </a:cubicBezTo>
                <a:cubicBezTo>
                  <a:pt x="93541" y="5197"/>
                  <a:pt x="93541" y="5197"/>
                  <a:pt x="93541" y="5197"/>
                </a:cubicBezTo>
                <a:cubicBezTo>
                  <a:pt x="93541" y="5197"/>
                  <a:pt x="64309" y="-6496"/>
                  <a:pt x="58463" y="5197"/>
                </a:cubicBezTo>
                <a:cubicBezTo>
                  <a:pt x="52617" y="16889"/>
                  <a:pt x="35078" y="26243"/>
                  <a:pt x="35078" y="26243"/>
                </a:cubicBezTo>
                <a:cubicBezTo>
                  <a:pt x="5846" y="26243"/>
                  <a:pt x="5846" y="26243"/>
                  <a:pt x="5846" y="26243"/>
                </a:cubicBezTo>
                <a:cubicBezTo>
                  <a:pt x="0" y="33259"/>
                  <a:pt x="0" y="33259"/>
                  <a:pt x="0" y="33259"/>
                </a:cubicBezTo>
                <a:cubicBezTo>
                  <a:pt x="3508" y="35597"/>
                  <a:pt x="3508" y="35597"/>
                  <a:pt x="3508" y="35597"/>
                </a:cubicBezTo>
                <a:cubicBezTo>
                  <a:pt x="11693" y="69506"/>
                  <a:pt x="11693" y="69506"/>
                  <a:pt x="11693" y="69506"/>
                </a:cubicBezTo>
                <a:cubicBezTo>
                  <a:pt x="21047" y="71844"/>
                  <a:pt x="21047" y="71844"/>
                  <a:pt x="21047" y="71844"/>
                </a:cubicBezTo>
                <a:cubicBezTo>
                  <a:pt x="15201" y="94060"/>
                  <a:pt x="15201" y="94060"/>
                  <a:pt x="15201" y="94060"/>
                </a:cubicBezTo>
                <a:cubicBezTo>
                  <a:pt x="15201" y="94060"/>
                  <a:pt x="46770" y="99906"/>
                  <a:pt x="47940" y="105753"/>
                </a:cubicBezTo>
                <a:cubicBezTo>
                  <a:pt x="50278" y="111599"/>
                  <a:pt x="22216" y="117445"/>
                  <a:pt x="22216" y="117445"/>
                </a:cubicBezTo>
                <a:cubicBezTo>
                  <a:pt x="18708" y="130307"/>
                  <a:pt x="18708" y="130307"/>
                  <a:pt x="18708" y="130307"/>
                </a:cubicBezTo>
                <a:cubicBezTo>
                  <a:pt x="9354" y="130307"/>
                  <a:pt x="9354" y="130307"/>
                  <a:pt x="9354" y="130307"/>
                </a:cubicBezTo>
                <a:cubicBezTo>
                  <a:pt x="15201" y="139661"/>
                  <a:pt x="15201" y="139661"/>
                  <a:pt x="15201" y="139661"/>
                </a:cubicBezTo>
                <a:cubicBezTo>
                  <a:pt x="15201" y="139661"/>
                  <a:pt x="52617" y="127969"/>
                  <a:pt x="52617" y="137323"/>
                </a:cubicBezTo>
                <a:cubicBezTo>
                  <a:pt x="52617" y="146677"/>
                  <a:pt x="29231" y="172400"/>
                  <a:pt x="29231" y="172400"/>
                </a:cubicBezTo>
                <a:cubicBezTo>
                  <a:pt x="29231" y="193447"/>
                  <a:pt x="29231" y="193447"/>
                  <a:pt x="29231" y="193447"/>
                </a:cubicBezTo>
                <a:cubicBezTo>
                  <a:pt x="29231" y="193447"/>
                  <a:pt x="37416" y="187601"/>
                  <a:pt x="50278" y="191109"/>
                </a:cubicBezTo>
                <a:cubicBezTo>
                  <a:pt x="64309" y="194616"/>
                  <a:pt x="71325" y="215663"/>
                  <a:pt x="71325" y="215663"/>
                </a:cubicBezTo>
                <a:cubicBezTo>
                  <a:pt x="44432" y="219171"/>
                  <a:pt x="44432" y="219171"/>
                  <a:pt x="44432" y="219171"/>
                </a:cubicBezTo>
                <a:cubicBezTo>
                  <a:pt x="44432" y="219171"/>
                  <a:pt x="71325" y="243725"/>
                  <a:pt x="67817" y="256587"/>
                </a:cubicBezTo>
                <a:cubicBezTo>
                  <a:pt x="65478" y="260095"/>
                  <a:pt x="64309" y="262433"/>
                  <a:pt x="59632" y="262433"/>
                </a:cubicBezTo>
                <a:cubicBezTo>
                  <a:pt x="79510" y="281141"/>
                  <a:pt x="79510" y="281141"/>
                  <a:pt x="79510" y="281141"/>
                </a:cubicBezTo>
                <a:cubicBezTo>
                  <a:pt x="97049" y="294003"/>
                  <a:pt x="97049" y="294003"/>
                  <a:pt x="97049" y="294003"/>
                </a:cubicBezTo>
                <a:cubicBezTo>
                  <a:pt x="112249" y="319727"/>
                  <a:pt x="112249" y="319727"/>
                  <a:pt x="112249" y="319727"/>
                </a:cubicBezTo>
                <a:cubicBezTo>
                  <a:pt x="123941" y="312711"/>
                  <a:pt x="123941" y="312711"/>
                  <a:pt x="123941" y="312711"/>
                </a:cubicBezTo>
                <a:cubicBezTo>
                  <a:pt x="126280" y="366497"/>
                  <a:pt x="126280" y="366497"/>
                  <a:pt x="126280" y="366497"/>
                </a:cubicBezTo>
                <a:cubicBezTo>
                  <a:pt x="122772" y="360651"/>
                  <a:pt x="122772" y="360651"/>
                  <a:pt x="122772" y="360651"/>
                </a:cubicBezTo>
                <a:cubicBezTo>
                  <a:pt x="137973" y="388713"/>
                  <a:pt x="137973" y="388713"/>
                  <a:pt x="137973" y="388713"/>
                </a:cubicBezTo>
                <a:cubicBezTo>
                  <a:pt x="155511" y="388713"/>
                  <a:pt x="155511" y="388713"/>
                  <a:pt x="155511" y="388713"/>
                </a:cubicBezTo>
                <a:cubicBezTo>
                  <a:pt x="163696" y="407421"/>
                  <a:pt x="163696" y="407421"/>
                  <a:pt x="163696" y="407421"/>
                </a:cubicBezTo>
                <a:cubicBezTo>
                  <a:pt x="163696" y="429637"/>
                  <a:pt x="163696" y="429637"/>
                  <a:pt x="163696" y="429637"/>
                </a:cubicBezTo>
                <a:cubicBezTo>
                  <a:pt x="184743" y="422621"/>
                  <a:pt x="184743" y="422621"/>
                  <a:pt x="184743" y="422621"/>
                </a:cubicBezTo>
                <a:cubicBezTo>
                  <a:pt x="194097" y="407421"/>
                  <a:pt x="194097" y="407421"/>
                  <a:pt x="194097" y="407421"/>
                </a:cubicBezTo>
                <a:cubicBezTo>
                  <a:pt x="194097" y="407421"/>
                  <a:pt x="203451" y="407421"/>
                  <a:pt x="217482" y="407421"/>
                </a:cubicBezTo>
                <a:cubicBezTo>
                  <a:pt x="231513" y="407421"/>
                  <a:pt x="223328" y="392221"/>
                  <a:pt x="223328" y="392221"/>
                </a:cubicBezTo>
                <a:cubicBezTo>
                  <a:pt x="249052" y="392221"/>
                  <a:pt x="249052" y="392221"/>
                  <a:pt x="249052" y="392221"/>
                </a:cubicBezTo>
                <a:cubicBezTo>
                  <a:pt x="257237" y="385205"/>
                  <a:pt x="257237" y="385205"/>
                  <a:pt x="257237" y="385205"/>
                </a:cubicBezTo>
                <a:cubicBezTo>
                  <a:pt x="307515" y="381697"/>
                  <a:pt x="307515" y="381697"/>
                  <a:pt x="307515" y="381697"/>
                </a:cubicBezTo>
                <a:cubicBezTo>
                  <a:pt x="307515" y="381697"/>
                  <a:pt x="322715" y="379359"/>
                  <a:pt x="325054" y="374682"/>
                </a:cubicBezTo>
                <a:cubicBezTo>
                  <a:pt x="327392" y="368836"/>
                  <a:pt x="321546" y="353635"/>
                  <a:pt x="321546" y="353635"/>
                </a:cubicBezTo>
                <a:cubicBezTo>
                  <a:pt x="321546" y="353635"/>
                  <a:pt x="315700" y="340773"/>
                  <a:pt x="319208" y="332589"/>
                </a:cubicBezTo>
                <a:cubicBezTo>
                  <a:pt x="322715" y="325573"/>
                  <a:pt x="344931" y="330250"/>
                  <a:pt x="344931" y="330250"/>
                </a:cubicBezTo>
                <a:cubicBezTo>
                  <a:pt x="344931" y="330250"/>
                  <a:pt x="353116" y="317388"/>
                  <a:pt x="356624" y="309204"/>
                </a:cubicBezTo>
                <a:cubicBezTo>
                  <a:pt x="361301" y="301019"/>
                  <a:pt x="351947" y="290495"/>
                  <a:pt x="351947" y="290495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5" name="Полилиния: фигура 984">
            <a:extLst>
              <a:ext uri="{FF2B5EF4-FFF2-40B4-BE49-F238E27FC236}">
                <a16:creationId xmlns:a16="http://schemas.microsoft.com/office/drawing/2014/main" id="{0FED8714-3D41-4FA2-A6A3-945774BF3E2E}"/>
              </a:ext>
            </a:extLst>
          </p:cNvPr>
          <p:cNvSpPr/>
          <p:nvPr/>
        </p:nvSpPr>
        <p:spPr>
          <a:xfrm>
            <a:off x="5773743" y="5514920"/>
            <a:ext cx="357933" cy="429637"/>
          </a:xfrm>
          <a:custGeom>
            <a:avLst/>
            <a:gdLst>
              <a:gd name="connsiteX0" fmla="*/ 47940 w 357933"/>
              <a:gd name="connsiteY0" fmla="*/ 262433 h 429637"/>
              <a:gd name="connsiteX1" fmla="*/ 36247 w 357933"/>
              <a:gd name="connsiteY1" fmla="*/ 260095 h 429637"/>
              <a:gd name="connsiteX2" fmla="*/ 47940 w 357933"/>
              <a:gd name="connsiteY2" fmla="*/ 262433 h 429637"/>
              <a:gd name="connsiteX3" fmla="*/ 47940 w 357933"/>
              <a:gd name="connsiteY3" fmla="*/ 262433 h 429637"/>
              <a:gd name="connsiteX4" fmla="*/ 53786 w 357933"/>
              <a:gd name="connsiteY4" fmla="*/ 262433 h 429637"/>
              <a:gd name="connsiteX5" fmla="*/ 47940 w 357933"/>
              <a:gd name="connsiteY5" fmla="*/ 262433 h 429637"/>
              <a:gd name="connsiteX6" fmla="*/ 351947 w 357933"/>
              <a:gd name="connsiteY6" fmla="*/ 290495 h 429637"/>
              <a:gd name="connsiteX7" fmla="*/ 326223 w 357933"/>
              <a:gd name="connsiteY7" fmla="*/ 277634 h 429637"/>
              <a:gd name="connsiteX8" fmla="*/ 329731 w 357933"/>
              <a:gd name="connsiteY8" fmla="*/ 264772 h 429637"/>
              <a:gd name="connsiteX9" fmla="*/ 312192 w 357933"/>
              <a:gd name="connsiteY9" fmla="*/ 255418 h 429637"/>
              <a:gd name="connsiteX10" fmla="*/ 306346 w 357933"/>
              <a:gd name="connsiteY10" fmla="*/ 233202 h 429637"/>
              <a:gd name="connsiteX11" fmla="*/ 323884 w 357933"/>
              <a:gd name="connsiteY11" fmla="*/ 218001 h 429637"/>
              <a:gd name="connsiteX12" fmla="*/ 327392 w 357933"/>
              <a:gd name="connsiteY12" fmla="*/ 192278 h 429637"/>
              <a:gd name="connsiteX13" fmla="*/ 313361 w 357933"/>
              <a:gd name="connsiteY13" fmla="*/ 185262 h 429637"/>
              <a:gd name="connsiteX14" fmla="*/ 327392 w 357933"/>
              <a:gd name="connsiteY14" fmla="*/ 170062 h 429637"/>
              <a:gd name="connsiteX15" fmla="*/ 333238 w 357933"/>
              <a:gd name="connsiteY15" fmla="*/ 158369 h 429637"/>
              <a:gd name="connsiteX16" fmla="*/ 301669 w 357933"/>
              <a:gd name="connsiteY16" fmla="*/ 151354 h 429637"/>
              <a:gd name="connsiteX17" fmla="*/ 270099 w 357933"/>
              <a:gd name="connsiteY17" fmla="*/ 164215 h 429637"/>
              <a:gd name="connsiteX18" fmla="*/ 258406 w 357933"/>
              <a:gd name="connsiteY18" fmla="*/ 151354 h 429637"/>
              <a:gd name="connsiteX19" fmla="*/ 226836 w 357933"/>
              <a:gd name="connsiteY19" fmla="*/ 147846 h 429637"/>
              <a:gd name="connsiteX20" fmla="*/ 217482 w 357933"/>
              <a:gd name="connsiteY20" fmla="*/ 126799 h 429637"/>
              <a:gd name="connsiteX21" fmla="*/ 223328 w 357933"/>
              <a:gd name="connsiteY21" fmla="*/ 98737 h 429637"/>
              <a:gd name="connsiteX22" fmla="*/ 191759 w 357933"/>
              <a:gd name="connsiteY22" fmla="*/ 95229 h 429637"/>
              <a:gd name="connsiteX23" fmla="*/ 176558 w 357933"/>
              <a:gd name="connsiteY23" fmla="*/ 83537 h 429637"/>
              <a:gd name="connsiteX24" fmla="*/ 161358 w 357933"/>
              <a:gd name="connsiteY24" fmla="*/ 40274 h 429637"/>
              <a:gd name="connsiteX25" fmla="*/ 149665 w 357933"/>
              <a:gd name="connsiteY25" fmla="*/ 43782 h 429637"/>
              <a:gd name="connsiteX26" fmla="*/ 120434 w 357933"/>
              <a:gd name="connsiteY26" fmla="*/ 18058 h 429637"/>
              <a:gd name="connsiteX27" fmla="*/ 93541 w 357933"/>
              <a:gd name="connsiteY27" fmla="*/ 5197 h 429637"/>
              <a:gd name="connsiteX28" fmla="*/ 58463 w 357933"/>
              <a:gd name="connsiteY28" fmla="*/ 5197 h 429637"/>
              <a:gd name="connsiteX29" fmla="*/ 35078 w 357933"/>
              <a:gd name="connsiteY29" fmla="*/ 26243 h 429637"/>
              <a:gd name="connsiteX30" fmla="*/ 5846 w 357933"/>
              <a:gd name="connsiteY30" fmla="*/ 26243 h 429637"/>
              <a:gd name="connsiteX31" fmla="*/ 0 w 357933"/>
              <a:gd name="connsiteY31" fmla="*/ 33259 h 429637"/>
              <a:gd name="connsiteX32" fmla="*/ 3508 w 357933"/>
              <a:gd name="connsiteY32" fmla="*/ 35597 h 429637"/>
              <a:gd name="connsiteX33" fmla="*/ 11693 w 357933"/>
              <a:gd name="connsiteY33" fmla="*/ 69506 h 429637"/>
              <a:gd name="connsiteX34" fmla="*/ 21047 w 357933"/>
              <a:gd name="connsiteY34" fmla="*/ 71844 h 429637"/>
              <a:gd name="connsiteX35" fmla="*/ 15201 w 357933"/>
              <a:gd name="connsiteY35" fmla="*/ 94060 h 429637"/>
              <a:gd name="connsiteX36" fmla="*/ 47940 w 357933"/>
              <a:gd name="connsiteY36" fmla="*/ 105753 h 429637"/>
              <a:gd name="connsiteX37" fmla="*/ 22216 w 357933"/>
              <a:gd name="connsiteY37" fmla="*/ 117445 h 429637"/>
              <a:gd name="connsiteX38" fmla="*/ 18708 w 357933"/>
              <a:gd name="connsiteY38" fmla="*/ 130307 h 429637"/>
              <a:gd name="connsiteX39" fmla="*/ 9354 w 357933"/>
              <a:gd name="connsiteY39" fmla="*/ 130307 h 429637"/>
              <a:gd name="connsiteX40" fmla="*/ 15201 w 357933"/>
              <a:gd name="connsiteY40" fmla="*/ 139661 h 429637"/>
              <a:gd name="connsiteX41" fmla="*/ 52617 w 357933"/>
              <a:gd name="connsiteY41" fmla="*/ 137323 h 429637"/>
              <a:gd name="connsiteX42" fmla="*/ 29231 w 357933"/>
              <a:gd name="connsiteY42" fmla="*/ 172400 h 429637"/>
              <a:gd name="connsiteX43" fmla="*/ 29231 w 357933"/>
              <a:gd name="connsiteY43" fmla="*/ 193447 h 429637"/>
              <a:gd name="connsiteX44" fmla="*/ 50278 w 357933"/>
              <a:gd name="connsiteY44" fmla="*/ 191109 h 429637"/>
              <a:gd name="connsiteX45" fmla="*/ 71325 w 357933"/>
              <a:gd name="connsiteY45" fmla="*/ 215663 h 429637"/>
              <a:gd name="connsiteX46" fmla="*/ 44432 w 357933"/>
              <a:gd name="connsiteY46" fmla="*/ 219171 h 429637"/>
              <a:gd name="connsiteX47" fmla="*/ 67817 w 357933"/>
              <a:gd name="connsiteY47" fmla="*/ 256587 h 429637"/>
              <a:gd name="connsiteX48" fmla="*/ 59632 w 357933"/>
              <a:gd name="connsiteY48" fmla="*/ 262433 h 429637"/>
              <a:gd name="connsiteX49" fmla="*/ 79510 w 357933"/>
              <a:gd name="connsiteY49" fmla="*/ 281141 h 429637"/>
              <a:gd name="connsiteX50" fmla="*/ 97049 w 357933"/>
              <a:gd name="connsiteY50" fmla="*/ 294003 h 429637"/>
              <a:gd name="connsiteX51" fmla="*/ 112249 w 357933"/>
              <a:gd name="connsiteY51" fmla="*/ 319727 h 429637"/>
              <a:gd name="connsiteX52" fmla="*/ 123941 w 357933"/>
              <a:gd name="connsiteY52" fmla="*/ 312711 h 429637"/>
              <a:gd name="connsiteX53" fmla="*/ 126280 w 357933"/>
              <a:gd name="connsiteY53" fmla="*/ 366497 h 429637"/>
              <a:gd name="connsiteX54" fmla="*/ 122772 w 357933"/>
              <a:gd name="connsiteY54" fmla="*/ 360651 h 429637"/>
              <a:gd name="connsiteX55" fmla="*/ 137973 w 357933"/>
              <a:gd name="connsiteY55" fmla="*/ 388713 h 429637"/>
              <a:gd name="connsiteX56" fmla="*/ 155511 w 357933"/>
              <a:gd name="connsiteY56" fmla="*/ 388713 h 429637"/>
              <a:gd name="connsiteX57" fmla="*/ 163696 w 357933"/>
              <a:gd name="connsiteY57" fmla="*/ 407421 h 429637"/>
              <a:gd name="connsiteX58" fmla="*/ 163696 w 357933"/>
              <a:gd name="connsiteY58" fmla="*/ 429637 h 429637"/>
              <a:gd name="connsiteX59" fmla="*/ 184743 w 357933"/>
              <a:gd name="connsiteY59" fmla="*/ 422621 h 429637"/>
              <a:gd name="connsiteX60" fmla="*/ 194097 w 357933"/>
              <a:gd name="connsiteY60" fmla="*/ 407421 h 429637"/>
              <a:gd name="connsiteX61" fmla="*/ 217482 w 357933"/>
              <a:gd name="connsiteY61" fmla="*/ 407421 h 429637"/>
              <a:gd name="connsiteX62" fmla="*/ 223328 w 357933"/>
              <a:gd name="connsiteY62" fmla="*/ 392221 h 429637"/>
              <a:gd name="connsiteX63" fmla="*/ 249052 w 357933"/>
              <a:gd name="connsiteY63" fmla="*/ 392221 h 429637"/>
              <a:gd name="connsiteX64" fmla="*/ 257237 w 357933"/>
              <a:gd name="connsiteY64" fmla="*/ 385205 h 429637"/>
              <a:gd name="connsiteX65" fmla="*/ 307515 w 357933"/>
              <a:gd name="connsiteY65" fmla="*/ 381697 h 429637"/>
              <a:gd name="connsiteX66" fmla="*/ 325054 w 357933"/>
              <a:gd name="connsiteY66" fmla="*/ 374682 h 429637"/>
              <a:gd name="connsiteX67" fmla="*/ 321546 w 357933"/>
              <a:gd name="connsiteY67" fmla="*/ 353635 h 429637"/>
              <a:gd name="connsiteX68" fmla="*/ 319208 w 357933"/>
              <a:gd name="connsiteY68" fmla="*/ 332589 h 429637"/>
              <a:gd name="connsiteX69" fmla="*/ 344931 w 357933"/>
              <a:gd name="connsiteY69" fmla="*/ 330250 h 429637"/>
              <a:gd name="connsiteX70" fmla="*/ 356624 w 357933"/>
              <a:gd name="connsiteY70" fmla="*/ 309204 h 429637"/>
              <a:gd name="connsiteX71" fmla="*/ 351947 w 357933"/>
              <a:gd name="connsiteY71" fmla="*/ 290495 h 42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7933" h="429637">
                <a:moveTo>
                  <a:pt x="47940" y="262433"/>
                </a:moveTo>
                <a:cubicBezTo>
                  <a:pt x="44432" y="262433"/>
                  <a:pt x="38586" y="262433"/>
                  <a:pt x="36247" y="260095"/>
                </a:cubicBezTo>
                <a:cubicBezTo>
                  <a:pt x="38586" y="262433"/>
                  <a:pt x="44432" y="262433"/>
                  <a:pt x="47940" y="262433"/>
                </a:cubicBezTo>
                <a:close/>
                <a:moveTo>
                  <a:pt x="47940" y="262433"/>
                </a:moveTo>
                <a:cubicBezTo>
                  <a:pt x="50278" y="262433"/>
                  <a:pt x="51448" y="262433"/>
                  <a:pt x="53786" y="262433"/>
                </a:cubicBezTo>
                <a:cubicBezTo>
                  <a:pt x="51448" y="262433"/>
                  <a:pt x="50278" y="262433"/>
                  <a:pt x="47940" y="262433"/>
                </a:cubicBezTo>
                <a:close/>
                <a:moveTo>
                  <a:pt x="351947" y="290495"/>
                </a:moveTo>
                <a:cubicBezTo>
                  <a:pt x="326223" y="277634"/>
                  <a:pt x="326223" y="277634"/>
                  <a:pt x="326223" y="277634"/>
                </a:cubicBezTo>
                <a:cubicBezTo>
                  <a:pt x="329731" y="264772"/>
                  <a:pt x="329731" y="264772"/>
                  <a:pt x="329731" y="264772"/>
                </a:cubicBezTo>
                <a:cubicBezTo>
                  <a:pt x="312192" y="255418"/>
                  <a:pt x="312192" y="255418"/>
                  <a:pt x="312192" y="255418"/>
                </a:cubicBezTo>
                <a:cubicBezTo>
                  <a:pt x="306346" y="233202"/>
                  <a:pt x="306346" y="233202"/>
                  <a:pt x="306346" y="233202"/>
                </a:cubicBezTo>
                <a:cubicBezTo>
                  <a:pt x="323884" y="218001"/>
                  <a:pt x="323884" y="218001"/>
                  <a:pt x="323884" y="218001"/>
                </a:cubicBezTo>
                <a:cubicBezTo>
                  <a:pt x="327392" y="192278"/>
                  <a:pt x="327392" y="192278"/>
                  <a:pt x="327392" y="192278"/>
                </a:cubicBezTo>
                <a:cubicBezTo>
                  <a:pt x="313361" y="185262"/>
                  <a:pt x="313361" y="185262"/>
                  <a:pt x="313361" y="185262"/>
                </a:cubicBezTo>
                <a:cubicBezTo>
                  <a:pt x="327392" y="170062"/>
                  <a:pt x="327392" y="170062"/>
                  <a:pt x="327392" y="170062"/>
                </a:cubicBezTo>
                <a:cubicBezTo>
                  <a:pt x="333238" y="158369"/>
                  <a:pt x="333238" y="158369"/>
                  <a:pt x="333238" y="158369"/>
                </a:cubicBezTo>
                <a:cubicBezTo>
                  <a:pt x="301669" y="151354"/>
                  <a:pt x="301669" y="151354"/>
                  <a:pt x="301669" y="151354"/>
                </a:cubicBezTo>
                <a:cubicBezTo>
                  <a:pt x="270099" y="164215"/>
                  <a:pt x="270099" y="164215"/>
                  <a:pt x="270099" y="164215"/>
                </a:cubicBezTo>
                <a:cubicBezTo>
                  <a:pt x="258406" y="151354"/>
                  <a:pt x="258406" y="151354"/>
                  <a:pt x="258406" y="151354"/>
                </a:cubicBezTo>
                <a:cubicBezTo>
                  <a:pt x="226836" y="147846"/>
                  <a:pt x="226836" y="147846"/>
                  <a:pt x="226836" y="147846"/>
                </a:cubicBezTo>
                <a:cubicBezTo>
                  <a:pt x="217482" y="126799"/>
                  <a:pt x="217482" y="126799"/>
                  <a:pt x="217482" y="126799"/>
                </a:cubicBezTo>
                <a:cubicBezTo>
                  <a:pt x="217482" y="126799"/>
                  <a:pt x="226836" y="110430"/>
                  <a:pt x="223328" y="98737"/>
                </a:cubicBezTo>
                <a:cubicBezTo>
                  <a:pt x="219821" y="87045"/>
                  <a:pt x="196435" y="85875"/>
                  <a:pt x="191759" y="95229"/>
                </a:cubicBezTo>
                <a:cubicBezTo>
                  <a:pt x="188251" y="104584"/>
                  <a:pt x="176558" y="83537"/>
                  <a:pt x="176558" y="83537"/>
                </a:cubicBezTo>
                <a:cubicBezTo>
                  <a:pt x="161358" y="40274"/>
                  <a:pt x="161358" y="40274"/>
                  <a:pt x="161358" y="40274"/>
                </a:cubicBezTo>
                <a:cubicBezTo>
                  <a:pt x="149665" y="43782"/>
                  <a:pt x="149665" y="43782"/>
                  <a:pt x="149665" y="43782"/>
                </a:cubicBezTo>
                <a:cubicBezTo>
                  <a:pt x="120434" y="18058"/>
                  <a:pt x="120434" y="18058"/>
                  <a:pt x="120434" y="18058"/>
                </a:cubicBezTo>
                <a:cubicBezTo>
                  <a:pt x="93541" y="5197"/>
                  <a:pt x="93541" y="5197"/>
                  <a:pt x="93541" y="5197"/>
                </a:cubicBezTo>
                <a:cubicBezTo>
                  <a:pt x="93541" y="5197"/>
                  <a:pt x="64309" y="-6496"/>
                  <a:pt x="58463" y="5197"/>
                </a:cubicBezTo>
                <a:cubicBezTo>
                  <a:pt x="52617" y="16889"/>
                  <a:pt x="35078" y="26243"/>
                  <a:pt x="35078" y="26243"/>
                </a:cubicBezTo>
                <a:cubicBezTo>
                  <a:pt x="5846" y="26243"/>
                  <a:pt x="5846" y="26243"/>
                  <a:pt x="5846" y="26243"/>
                </a:cubicBezTo>
                <a:cubicBezTo>
                  <a:pt x="0" y="33259"/>
                  <a:pt x="0" y="33259"/>
                  <a:pt x="0" y="33259"/>
                </a:cubicBezTo>
                <a:cubicBezTo>
                  <a:pt x="3508" y="35597"/>
                  <a:pt x="3508" y="35597"/>
                  <a:pt x="3508" y="35597"/>
                </a:cubicBezTo>
                <a:cubicBezTo>
                  <a:pt x="11693" y="69506"/>
                  <a:pt x="11693" y="69506"/>
                  <a:pt x="11693" y="69506"/>
                </a:cubicBezTo>
                <a:cubicBezTo>
                  <a:pt x="21047" y="71844"/>
                  <a:pt x="21047" y="71844"/>
                  <a:pt x="21047" y="71844"/>
                </a:cubicBezTo>
                <a:cubicBezTo>
                  <a:pt x="15201" y="94060"/>
                  <a:pt x="15201" y="94060"/>
                  <a:pt x="15201" y="94060"/>
                </a:cubicBezTo>
                <a:cubicBezTo>
                  <a:pt x="15201" y="94060"/>
                  <a:pt x="46770" y="99906"/>
                  <a:pt x="47940" y="105753"/>
                </a:cubicBezTo>
                <a:cubicBezTo>
                  <a:pt x="50278" y="111599"/>
                  <a:pt x="22216" y="117445"/>
                  <a:pt x="22216" y="117445"/>
                </a:cubicBezTo>
                <a:cubicBezTo>
                  <a:pt x="18708" y="130307"/>
                  <a:pt x="18708" y="130307"/>
                  <a:pt x="18708" y="130307"/>
                </a:cubicBezTo>
                <a:cubicBezTo>
                  <a:pt x="9354" y="130307"/>
                  <a:pt x="9354" y="130307"/>
                  <a:pt x="9354" y="130307"/>
                </a:cubicBezTo>
                <a:cubicBezTo>
                  <a:pt x="15201" y="139661"/>
                  <a:pt x="15201" y="139661"/>
                  <a:pt x="15201" y="139661"/>
                </a:cubicBezTo>
                <a:cubicBezTo>
                  <a:pt x="15201" y="139661"/>
                  <a:pt x="52617" y="127969"/>
                  <a:pt x="52617" y="137323"/>
                </a:cubicBezTo>
                <a:cubicBezTo>
                  <a:pt x="52617" y="146677"/>
                  <a:pt x="29231" y="172400"/>
                  <a:pt x="29231" y="172400"/>
                </a:cubicBezTo>
                <a:cubicBezTo>
                  <a:pt x="29231" y="193447"/>
                  <a:pt x="29231" y="193447"/>
                  <a:pt x="29231" y="193447"/>
                </a:cubicBezTo>
                <a:cubicBezTo>
                  <a:pt x="29231" y="193447"/>
                  <a:pt x="37416" y="187601"/>
                  <a:pt x="50278" y="191109"/>
                </a:cubicBezTo>
                <a:cubicBezTo>
                  <a:pt x="64309" y="194616"/>
                  <a:pt x="71325" y="215663"/>
                  <a:pt x="71325" y="215663"/>
                </a:cubicBezTo>
                <a:cubicBezTo>
                  <a:pt x="44432" y="219171"/>
                  <a:pt x="44432" y="219171"/>
                  <a:pt x="44432" y="219171"/>
                </a:cubicBezTo>
                <a:cubicBezTo>
                  <a:pt x="44432" y="219171"/>
                  <a:pt x="71325" y="243725"/>
                  <a:pt x="67817" y="256587"/>
                </a:cubicBezTo>
                <a:cubicBezTo>
                  <a:pt x="65478" y="260095"/>
                  <a:pt x="64309" y="262433"/>
                  <a:pt x="59632" y="262433"/>
                </a:cubicBezTo>
                <a:cubicBezTo>
                  <a:pt x="79510" y="281141"/>
                  <a:pt x="79510" y="281141"/>
                  <a:pt x="79510" y="281141"/>
                </a:cubicBezTo>
                <a:cubicBezTo>
                  <a:pt x="97049" y="294003"/>
                  <a:pt x="97049" y="294003"/>
                  <a:pt x="97049" y="294003"/>
                </a:cubicBezTo>
                <a:cubicBezTo>
                  <a:pt x="112249" y="319727"/>
                  <a:pt x="112249" y="319727"/>
                  <a:pt x="112249" y="319727"/>
                </a:cubicBezTo>
                <a:cubicBezTo>
                  <a:pt x="123941" y="312711"/>
                  <a:pt x="123941" y="312711"/>
                  <a:pt x="123941" y="312711"/>
                </a:cubicBezTo>
                <a:cubicBezTo>
                  <a:pt x="126280" y="366497"/>
                  <a:pt x="126280" y="366497"/>
                  <a:pt x="126280" y="366497"/>
                </a:cubicBezTo>
                <a:cubicBezTo>
                  <a:pt x="122772" y="360651"/>
                  <a:pt x="122772" y="360651"/>
                  <a:pt x="122772" y="360651"/>
                </a:cubicBezTo>
                <a:cubicBezTo>
                  <a:pt x="137973" y="388713"/>
                  <a:pt x="137973" y="388713"/>
                  <a:pt x="137973" y="388713"/>
                </a:cubicBezTo>
                <a:cubicBezTo>
                  <a:pt x="155511" y="388713"/>
                  <a:pt x="155511" y="388713"/>
                  <a:pt x="155511" y="388713"/>
                </a:cubicBezTo>
                <a:cubicBezTo>
                  <a:pt x="163696" y="407421"/>
                  <a:pt x="163696" y="407421"/>
                  <a:pt x="163696" y="407421"/>
                </a:cubicBezTo>
                <a:cubicBezTo>
                  <a:pt x="163696" y="429637"/>
                  <a:pt x="163696" y="429637"/>
                  <a:pt x="163696" y="429637"/>
                </a:cubicBezTo>
                <a:cubicBezTo>
                  <a:pt x="184743" y="422621"/>
                  <a:pt x="184743" y="422621"/>
                  <a:pt x="184743" y="422621"/>
                </a:cubicBezTo>
                <a:cubicBezTo>
                  <a:pt x="194097" y="407421"/>
                  <a:pt x="194097" y="407421"/>
                  <a:pt x="194097" y="407421"/>
                </a:cubicBezTo>
                <a:cubicBezTo>
                  <a:pt x="194097" y="407421"/>
                  <a:pt x="203451" y="407421"/>
                  <a:pt x="217482" y="407421"/>
                </a:cubicBezTo>
                <a:cubicBezTo>
                  <a:pt x="231513" y="407421"/>
                  <a:pt x="223328" y="392221"/>
                  <a:pt x="223328" y="392221"/>
                </a:cubicBezTo>
                <a:cubicBezTo>
                  <a:pt x="249052" y="392221"/>
                  <a:pt x="249052" y="392221"/>
                  <a:pt x="249052" y="392221"/>
                </a:cubicBezTo>
                <a:cubicBezTo>
                  <a:pt x="257237" y="385205"/>
                  <a:pt x="257237" y="385205"/>
                  <a:pt x="257237" y="385205"/>
                </a:cubicBezTo>
                <a:cubicBezTo>
                  <a:pt x="307515" y="381697"/>
                  <a:pt x="307515" y="381697"/>
                  <a:pt x="307515" y="381697"/>
                </a:cubicBezTo>
                <a:cubicBezTo>
                  <a:pt x="307515" y="381697"/>
                  <a:pt x="322715" y="379359"/>
                  <a:pt x="325054" y="374682"/>
                </a:cubicBezTo>
                <a:cubicBezTo>
                  <a:pt x="327392" y="368836"/>
                  <a:pt x="321546" y="353635"/>
                  <a:pt x="321546" y="353635"/>
                </a:cubicBezTo>
                <a:cubicBezTo>
                  <a:pt x="321546" y="353635"/>
                  <a:pt x="315700" y="340773"/>
                  <a:pt x="319208" y="332589"/>
                </a:cubicBezTo>
                <a:cubicBezTo>
                  <a:pt x="322715" y="325573"/>
                  <a:pt x="344931" y="330250"/>
                  <a:pt x="344931" y="330250"/>
                </a:cubicBezTo>
                <a:cubicBezTo>
                  <a:pt x="344931" y="330250"/>
                  <a:pt x="353116" y="317388"/>
                  <a:pt x="356624" y="309204"/>
                </a:cubicBezTo>
                <a:cubicBezTo>
                  <a:pt x="361301" y="301019"/>
                  <a:pt x="351947" y="290495"/>
                  <a:pt x="351947" y="290495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6" name="Полилиния: фигура 985">
            <a:extLst>
              <a:ext uri="{FF2B5EF4-FFF2-40B4-BE49-F238E27FC236}">
                <a16:creationId xmlns:a16="http://schemas.microsoft.com/office/drawing/2014/main" id="{80A0C7DF-39F9-49E4-98E5-4B0CF33D7968}"/>
              </a:ext>
            </a:extLst>
          </p:cNvPr>
          <p:cNvSpPr/>
          <p:nvPr/>
        </p:nvSpPr>
        <p:spPr>
          <a:xfrm>
            <a:off x="4226930" y="5111444"/>
            <a:ext cx="778611" cy="641355"/>
          </a:xfrm>
          <a:custGeom>
            <a:avLst/>
            <a:gdLst>
              <a:gd name="connsiteX0" fmla="*/ 741195 w 778611"/>
              <a:gd name="connsiteY0" fmla="*/ 146759 h 641355"/>
              <a:gd name="connsiteX1" fmla="*/ 741195 w 778611"/>
              <a:gd name="connsiteY1" fmla="*/ 140913 h 641355"/>
              <a:gd name="connsiteX2" fmla="*/ 711963 w 778611"/>
              <a:gd name="connsiteY2" fmla="*/ 145590 h 641355"/>
              <a:gd name="connsiteX3" fmla="*/ 706117 w 778611"/>
              <a:gd name="connsiteY3" fmla="*/ 137405 h 641355"/>
              <a:gd name="connsiteX4" fmla="*/ 681563 w 778611"/>
              <a:gd name="connsiteY4" fmla="*/ 137405 h 641355"/>
              <a:gd name="connsiteX5" fmla="*/ 682732 w 778611"/>
              <a:gd name="connsiteY5" fmla="*/ 119866 h 641355"/>
              <a:gd name="connsiteX6" fmla="*/ 675716 w 778611"/>
              <a:gd name="connsiteY6" fmla="*/ 110512 h 641355"/>
              <a:gd name="connsiteX7" fmla="*/ 660516 w 778611"/>
              <a:gd name="connsiteY7" fmla="*/ 108174 h 641355"/>
              <a:gd name="connsiteX8" fmla="*/ 647654 w 778611"/>
              <a:gd name="connsiteY8" fmla="*/ 117528 h 641355"/>
              <a:gd name="connsiteX9" fmla="*/ 640639 w 778611"/>
              <a:gd name="connsiteY9" fmla="*/ 111681 h 641355"/>
              <a:gd name="connsiteX10" fmla="*/ 620761 w 778611"/>
              <a:gd name="connsiteY10" fmla="*/ 111681 h 641355"/>
              <a:gd name="connsiteX11" fmla="*/ 616084 w 778611"/>
              <a:gd name="connsiteY11" fmla="*/ 105835 h 641355"/>
              <a:gd name="connsiteX12" fmla="*/ 581007 w 778611"/>
              <a:gd name="connsiteY12" fmla="*/ 96481 h 641355"/>
              <a:gd name="connsiteX13" fmla="*/ 581007 w 778611"/>
              <a:gd name="connsiteY13" fmla="*/ 74265 h 641355"/>
              <a:gd name="connsiteX14" fmla="*/ 566976 w 778611"/>
              <a:gd name="connsiteY14" fmla="*/ 83619 h 641355"/>
              <a:gd name="connsiteX15" fmla="*/ 545929 w 778611"/>
              <a:gd name="connsiteY15" fmla="*/ 83619 h 641355"/>
              <a:gd name="connsiteX16" fmla="*/ 538913 w 778611"/>
              <a:gd name="connsiteY16" fmla="*/ 56726 h 641355"/>
              <a:gd name="connsiteX17" fmla="*/ 506174 w 778611"/>
              <a:gd name="connsiteY17" fmla="*/ 49711 h 641355"/>
              <a:gd name="connsiteX18" fmla="*/ 495651 w 778611"/>
              <a:gd name="connsiteY18" fmla="*/ 40357 h 641355"/>
              <a:gd name="connsiteX19" fmla="*/ 472266 w 778611"/>
              <a:gd name="connsiteY19" fmla="*/ 34510 h 641355"/>
              <a:gd name="connsiteX20" fmla="*/ 464081 w 778611"/>
              <a:gd name="connsiteY20" fmla="*/ 14633 h 641355"/>
              <a:gd name="connsiteX21" fmla="*/ 465250 w 778611"/>
              <a:gd name="connsiteY21" fmla="*/ 1771 h 641355"/>
              <a:gd name="connsiteX22" fmla="*/ 427834 w 778611"/>
              <a:gd name="connsiteY22" fmla="*/ 2940 h 641355"/>
              <a:gd name="connsiteX23" fmla="*/ 383402 w 778611"/>
              <a:gd name="connsiteY23" fmla="*/ 14633 h 641355"/>
              <a:gd name="connsiteX24" fmla="*/ 393926 w 778611"/>
              <a:gd name="connsiteY24" fmla="*/ 35680 h 641355"/>
              <a:gd name="connsiteX25" fmla="*/ 389248 w 778611"/>
              <a:gd name="connsiteY25" fmla="*/ 70757 h 641355"/>
              <a:gd name="connsiteX26" fmla="*/ 341309 w 778611"/>
              <a:gd name="connsiteY26" fmla="*/ 82450 h 641355"/>
              <a:gd name="connsiteX27" fmla="*/ 305062 w 778611"/>
              <a:gd name="connsiteY27" fmla="*/ 110512 h 641355"/>
              <a:gd name="connsiteX28" fmla="*/ 317924 w 778611"/>
              <a:gd name="connsiteY28" fmla="*/ 118697 h 641355"/>
              <a:gd name="connsiteX29" fmla="*/ 267646 w 778611"/>
              <a:gd name="connsiteY29" fmla="*/ 133897 h 641355"/>
              <a:gd name="connsiteX30" fmla="*/ 232568 w 778611"/>
              <a:gd name="connsiteY30" fmla="*/ 125713 h 641355"/>
              <a:gd name="connsiteX31" fmla="*/ 217368 w 778611"/>
              <a:gd name="connsiteY31" fmla="*/ 104666 h 641355"/>
              <a:gd name="connsiteX32" fmla="*/ 188136 w 778611"/>
              <a:gd name="connsiteY32" fmla="*/ 103497 h 641355"/>
              <a:gd name="connsiteX33" fmla="*/ 205675 w 778611"/>
              <a:gd name="connsiteY33" fmla="*/ 132728 h 641355"/>
              <a:gd name="connsiteX34" fmla="*/ 198659 w 778611"/>
              <a:gd name="connsiteY34" fmla="*/ 170144 h 641355"/>
              <a:gd name="connsiteX35" fmla="*/ 146043 w 778611"/>
              <a:gd name="connsiteY35" fmla="*/ 172483 h 641355"/>
              <a:gd name="connsiteX36" fmla="*/ 135520 w 778611"/>
              <a:gd name="connsiteY36" fmla="*/ 187683 h 641355"/>
              <a:gd name="connsiteX37" fmla="*/ 103949 w 778611"/>
              <a:gd name="connsiteY37" fmla="*/ 161960 h 641355"/>
              <a:gd name="connsiteX38" fmla="*/ 66533 w 778611"/>
              <a:gd name="connsiteY38" fmla="*/ 171313 h 641355"/>
              <a:gd name="connsiteX39" fmla="*/ 10409 w 778611"/>
              <a:gd name="connsiteY39" fmla="*/ 187683 h 641355"/>
              <a:gd name="connsiteX40" fmla="*/ 36133 w 778611"/>
              <a:gd name="connsiteY40" fmla="*/ 209899 h 641355"/>
              <a:gd name="connsiteX41" fmla="*/ 1055 w 778611"/>
              <a:gd name="connsiteY41" fmla="*/ 222761 h 641355"/>
              <a:gd name="connsiteX42" fmla="*/ 37302 w 778611"/>
              <a:gd name="connsiteY42" fmla="*/ 235623 h 641355"/>
              <a:gd name="connsiteX43" fmla="*/ 47825 w 778611"/>
              <a:gd name="connsiteY43" fmla="*/ 229776 h 641355"/>
              <a:gd name="connsiteX44" fmla="*/ 93426 w 778611"/>
              <a:gd name="connsiteY44" fmla="*/ 254331 h 641355"/>
              <a:gd name="connsiteX45" fmla="*/ 122658 w 778611"/>
              <a:gd name="connsiteY45" fmla="*/ 254331 h 641355"/>
              <a:gd name="connsiteX46" fmla="*/ 140197 w 778611"/>
              <a:gd name="connsiteY46" fmla="*/ 270700 h 641355"/>
              <a:gd name="connsiteX47" fmla="*/ 177613 w 778611"/>
              <a:gd name="connsiteY47" fmla="*/ 275378 h 641355"/>
              <a:gd name="connsiteX48" fmla="*/ 150720 w 778611"/>
              <a:gd name="connsiteY48" fmla="*/ 289409 h 641355"/>
              <a:gd name="connsiteX49" fmla="*/ 183459 w 778611"/>
              <a:gd name="connsiteY49" fmla="*/ 337348 h 641355"/>
              <a:gd name="connsiteX50" fmla="*/ 213860 w 778611"/>
              <a:gd name="connsiteY50" fmla="*/ 343194 h 641355"/>
              <a:gd name="connsiteX51" fmla="*/ 210352 w 778611"/>
              <a:gd name="connsiteY51" fmla="*/ 382949 h 641355"/>
              <a:gd name="connsiteX52" fmla="*/ 229060 w 778611"/>
              <a:gd name="connsiteY52" fmla="*/ 411011 h 641355"/>
              <a:gd name="connsiteX53" fmla="*/ 241922 w 778611"/>
              <a:gd name="connsiteY53" fmla="*/ 442581 h 641355"/>
              <a:gd name="connsiteX54" fmla="*/ 211521 w 778611"/>
              <a:gd name="connsiteY54" fmla="*/ 406334 h 641355"/>
              <a:gd name="connsiteX55" fmla="*/ 206844 w 778611"/>
              <a:gd name="connsiteY55" fmla="*/ 460120 h 641355"/>
              <a:gd name="connsiteX56" fmla="*/ 182290 w 778611"/>
              <a:gd name="connsiteY56" fmla="*/ 540799 h 641355"/>
              <a:gd name="connsiteX57" fmla="*/ 162412 w 778611"/>
              <a:gd name="connsiteY57" fmla="*/ 565353 h 641355"/>
              <a:gd name="connsiteX58" fmla="*/ 163582 w 778611"/>
              <a:gd name="connsiteY58" fmla="*/ 573538 h 641355"/>
              <a:gd name="connsiteX59" fmla="*/ 184628 w 778611"/>
              <a:gd name="connsiteY59" fmla="*/ 572369 h 641355"/>
              <a:gd name="connsiteX60" fmla="*/ 184628 w 778611"/>
              <a:gd name="connsiteY60" fmla="*/ 586400 h 641355"/>
              <a:gd name="connsiteX61" fmla="*/ 215029 w 778611"/>
              <a:gd name="connsiteY61" fmla="*/ 591077 h 641355"/>
              <a:gd name="connsiteX62" fmla="*/ 233737 w 778611"/>
              <a:gd name="connsiteY62" fmla="*/ 605108 h 641355"/>
              <a:gd name="connsiteX63" fmla="*/ 253614 w 778611"/>
              <a:gd name="connsiteY63" fmla="*/ 602769 h 641355"/>
              <a:gd name="connsiteX64" fmla="*/ 260630 w 778611"/>
              <a:gd name="connsiteY64" fmla="*/ 609785 h 641355"/>
              <a:gd name="connsiteX65" fmla="*/ 289862 w 778611"/>
              <a:gd name="connsiteY65" fmla="*/ 610954 h 641355"/>
              <a:gd name="connsiteX66" fmla="*/ 292200 w 778611"/>
              <a:gd name="connsiteY66" fmla="*/ 622647 h 641355"/>
              <a:gd name="connsiteX67" fmla="*/ 310908 w 778611"/>
              <a:gd name="connsiteY67" fmla="*/ 617970 h 641355"/>
              <a:gd name="connsiteX68" fmla="*/ 321431 w 778611"/>
              <a:gd name="connsiteY68" fmla="*/ 601600 h 641355"/>
              <a:gd name="connsiteX69" fmla="*/ 340140 w 778611"/>
              <a:gd name="connsiteY69" fmla="*/ 610954 h 641355"/>
              <a:gd name="connsiteX70" fmla="*/ 353002 w 778611"/>
              <a:gd name="connsiteY70" fmla="*/ 612124 h 641355"/>
              <a:gd name="connsiteX71" fmla="*/ 355340 w 778611"/>
              <a:gd name="connsiteY71" fmla="*/ 617970 h 641355"/>
              <a:gd name="connsiteX72" fmla="*/ 362355 w 778611"/>
              <a:gd name="connsiteY72" fmla="*/ 616801 h 641355"/>
              <a:gd name="connsiteX73" fmla="*/ 382233 w 778611"/>
              <a:gd name="connsiteY73" fmla="*/ 616801 h 641355"/>
              <a:gd name="connsiteX74" fmla="*/ 383402 w 778611"/>
              <a:gd name="connsiteY74" fmla="*/ 629663 h 641355"/>
              <a:gd name="connsiteX75" fmla="*/ 390418 w 778611"/>
              <a:gd name="connsiteY75" fmla="*/ 636678 h 641355"/>
              <a:gd name="connsiteX76" fmla="*/ 404449 w 778611"/>
              <a:gd name="connsiteY76" fmla="*/ 632001 h 641355"/>
              <a:gd name="connsiteX77" fmla="*/ 418480 w 778611"/>
              <a:gd name="connsiteY77" fmla="*/ 641355 h 641355"/>
              <a:gd name="connsiteX78" fmla="*/ 430172 w 778611"/>
              <a:gd name="connsiteY78" fmla="*/ 641355 h 641355"/>
              <a:gd name="connsiteX79" fmla="*/ 440696 w 778611"/>
              <a:gd name="connsiteY79" fmla="*/ 627324 h 641355"/>
              <a:gd name="connsiteX80" fmla="*/ 448880 w 778611"/>
              <a:gd name="connsiteY80" fmla="*/ 627324 h 641355"/>
              <a:gd name="connsiteX81" fmla="*/ 448880 w 778611"/>
              <a:gd name="connsiteY81" fmla="*/ 622647 h 641355"/>
              <a:gd name="connsiteX82" fmla="*/ 480451 w 778611"/>
              <a:gd name="connsiteY82" fmla="*/ 571200 h 641355"/>
              <a:gd name="connsiteX83" fmla="*/ 534236 w 778611"/>
              <a:gd name="connsiteY83" fmla="*/ 548984 h 641355"/>
              <a:gd name="connsiteX84" fmla="*/ 558791 w 778611"/>
              <a:gd name="connsiteY84" fmla="*/ 563015 h 641355"/>
              <a:gd name="connsiteX85" fmla="*/ 599715 w 778611"/>
              <a:gd name="connsiteY85" fmla="*/ 561845 h 641355"/>
              <a:gd name="connsiteX86" fmla="*/ 620761 w 778611"/>
              <a:gd name="connsiteY86" fmla="*/ 582892 h 641355"/>
              <a:gd name="connsiteX87" fmla="*/ 675716 w 778611"/>
              <a:gd name="connsiteY87" fmla="*/ 582892 h 641355"/>
              <a:gd name="connsiteX88" fmla="*/ 708456 w 778611"/>
              <a:gd name="connsiteY88" fmla="*/ 539630 h 641355"/>
              <a:gd name="connsiteX89" fmla="*/ 728333 w 778611"/>
              <a:gd name="connsiteY89" fmla="*/ 537291 h 641355"/>
              <a:gd name="connsiteX90" fmla="*/ 733010 w 778611"/>
              <a:gd name="connsiteY90" fmla="*/ 530276 h 641355"/>
              <a:gd name="connsiteX91" fmla="*/ 743533 w 778611"/>
              <a:gd name="connsiteY91" fmla="*/ 510398 h 641355"/>
              <a:gd name="connsiteX92" fmla="*/ 718979 w 778611"/>
              <a:gd name="connsiteY92" fmla="*/ 508060 h 641355"/>
              <a:gd name="connsiteX93" fmla="*/ 714302 w 778611"/>
              <a:gd name="connsiteY93" fmla="*/ 499875 h 641355"/>
              <a:gd name="connsiteX94" fmla="*/ 695594 w 778611"/>
              <a:gd name="connsiteY94" fmla="*/ 484675 h 641355"/>
              <a:gd name="connsiteX95" fmla="*/ 703779 w 778611"/>
              <a:gd name="connsiteY95" fmla="*/ 463628 h 641355"/>
              <a:gd name="connsiteX96" fmla="*/ 696763 w 778611"/>
              <a:gd name="connsiteY96" fmla="*/ 453105 h 641355"/>
              <a:gd name="connsiteX97" fmla="*/ 686240 w 778611"/>
              <a:gd name="connsiteY97" fmla="*/ 453105 h 641355"/>
              <a:gd name="connsiteX98" fmla="*/ 678055 w 778611"/>
              <a:gd name="connsiteY98" fmla="*/ 435566 h 641355"/>
              <a:gd name="connsiteX99" fmla="*/ 690917 w 778611"/>
              <a:gd name="connsiteY99" fmla="*/ 433227 h 641355"/>
              <a:gd name="connsiteX100" fmla="*/ 717810 w 778611"/>
              <a:gd name="connsiteY100" fmla="*/ 419196 h 641355"/>
              <a:gd name="connsiteX101" fmla="*/ 702609 w 778611"/>
              <a:gd name="connsiteY101" fmla="*/ 401657 h 641355"/>
              <a:gd name="connsiteX102" fmla="*/ 690917 w 778611"/>
              <a:gd name="connsiteY102" fmla="*/ 391134 h 641355"/>
              <a:gd name="connsiteX103" fmla="*/ 704948 w 778611"/>
              <a:gd name="connsiteY103" fmla="*/ 379442 h 641355"/>
              <a:gd name="connsiteX104" fmla="*/ 694424 w 778611"/>
              <a:gd name="connsiteY104" fmla="*/ 365410 h 641355"/>
              <a:gd name="connsiteX105" fmla="*/ 695594 w 778611"/>
              <a:gd name="connsiteY105" fmla="*/ 340856 h 641355"/>
              <a:gd name="connsiteX106" fmla="*/ 674547 w 778611"/>
              <a:gd name="connsiteY106" fmla="*/ 338518 h 641355"/>
              <a:gd name="connsiteX107" fmla="*/ 648824 w 778611"/>
              <a:gd name="connsiteY107" fmla="*/ 360733 h 641355"/>
              <a:gd name="connsiteX108" fmla="*/ 654670 w 778611"/>
              <a:gd name="connsiteY108" fmla="*/ 347871 h 641355"/>
              <a:gd name="connsiteX109" fmla="*/ 646485 w 778611"/>
              <a:gd name="connsiteY109" fmla="*/ 336179 h 641355"/>
              <a:gd name="connsiteX110" fmla="*/ 672209 w 778611"/>
              <a:gd name="connsiteY110" fmla="*/ 313963 h 641355"/>
              <a:gd name="connsiteX111" fmla="*/ 676886 w 778611"/>
              <a:gd name="connsiteY111" fmla="*/ 296424 h 641355"/>
              <a:gd name="connsiteX112" fmla="*/ 692086 w 778611"/>
              <a:gd name="connsiteY112" fmla="*/ 296424 h 641355"/>
              <a:gd name="connsiteX113" fmla="*/ 707286 w 778611"/>
              <a:gd name="connsiteY113" fmla="*/ 275378 h 641355"/>
              <a:gd name="connsiteX114" fmla="*/ 714302 w 778611"/>
              <a:gd name="connsiteY114" fmla="*/ 262516 h 641355"/>
              <a:gd name="connsiteX115" fmla="*/ 733010 w 778611"/>
              <a:gd name="connsiteY115" fmla="*/ 271870 h 641355"/>
              <a:gd name="connsiteX116" fmla="*/ 740025 w 778611"/>
              <a:gd name="connsiteY116" fmla="*/ 257839 h 641355"/>
              <a:gd name="connsiteX117" fmla="*/ 737687 w 778611"/>
              <a:gd name="connsiteY117" fmla="*/ 229776 h 641355"/>
              <a:gd name="connsiteX118" fmla="*/ 755226 w 778611"/>
              <a:gd name="connsiteY118" fmla="*/ 187683 h 641355"/>
              <a:gd name="connsiteX119" fmla="*/ 755226 w 778611"/>
              <a:gd name="connsiteY119" fmla="*/ 175991 h 641355"/>
              <a:gd name="connsiteX120" fmla="*/ 775103 w 778611"/>
              <a:gd name="connsiteY120" fmla="*/ 160790 h 641355"/>
              <a:gd name="connsiteX121" fmla="*/ 778611 w 778611"/>
              <a:gd name="connsiteY121" fmla="*/ 152605 h 641355"/>
              <a:gd name="connsiteX122" fmla="*/ 764580 w 778611"/>
              <a:gd name="connsiteY122" fmla="*/ 145590 h 641355"/>
              <a:gd name="connsiteX123" fmla="*/ 741195 w 778611"/>
              <a:gd name="connsiteY123" fmla="*/ 146759 h 64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778611" h="641355">
                <a:moveTo>
                  <a:pt x="741195" y="146759"/>
                </a:moveTo>
                <a:cubicBezTo>
                  <a:pt x="741195" y="140913"/>
                  <a:pt x="741195" y="140913"/>
                  <a:pt x="741195" y="140913"/>
                </a:cubicBezTo>
                <a:cubicBezTo>
                  <a:pt x="741195" y="140913"/>
                  <a:pt x="721318" y="146759"/>
                  <a:pt x="711963" y="145590"/>
                </a:cubicBezTo>
                <a:cubicBezTo>
                  <a:pt x="703779" y="144421"/>
                  <a:pt x="706117" y="137405"/>
                  <a:pt x="706117" y="137405"/>
                </a:cubicBezTo>
                <a:cubicBezTo>
                  <a:pt x="681563" y="137405"/>
                  <a:pt x="681563" y="137405"/>
                  <a:pt x="681563" y="137405"/>
                </a:cubicBezTo>
                <a:cubicBezTo>
                  <a:pt x="681563" y="137405"/>
                  <a:pt x="687409" y="123374"/>
                  <a:pt x="682732" y="119866"/>
                </a:cubicBezTo>
                <a:cubicBezTo>
                  <a:pt x="678055" y="115189"/>
                  <a:pt x="675716" y="110512"/>
                  <a:pt x="675716" y="110512"/>
                </a:cubicBezTo>
                <a:cubicBezTo>
                  <a:pt x="660516" y="108174"/>
                  <a:pt x="660516" y="108174"/>
                  <a:pt x="660516" y="108174"/>
                </a:cubicBezTo>
                <a:cubicBezTo>
                  <a:pt x="647654" y="117528"/>
                  <a:pt x="647654" y="117528"/>
                  <a:pt x="647654" y="117528"/>
                </a:cubicBezTo>
                <a:cubicBezTo>
                  <a:pt x="640639" y="111681"/>
                  <a:pt x="640639" y="111681"/>
                  <a:pt x="640639" y="111681"/>
                </a:cubicBezTo>
                <a:cubicBezTo>
                  <a:pt x="620761" y="111681"/>
                  <a:pt x="620761" y="111681"/>
                  <a:pt x="620761" y="111681"/>
                </a:cubicBezTo>
                <a:cubicBezTo>
                  <a:pt x="620761" y="111681"/>
                  <a:pt x="619592" y="110512"/>
                  <a:pt x="616084" y="105835"/>
                </a:cubicBezTo>
                <a:cubicBezTo>
                  <a:pt x="613746" y="101158"/>
                  <a:pt x="581007" y="96481"/>
                  <a:pt x="581007" y="96481"/>
                </a:cubicBezTo>
                <a:cubicBezTo>
                  <a:pt x="581007" y="74265"/>
                  <a:pt x="581007" y="74265"/>
                  <a:pt x="581007" y="74265"/>
                </a:cubicBezTo>
                <a:cubicBezTo>
                  <a:pt x="566976" y="83619"/>
                  <a:pt x="566976" y="83619"/>
                  <a:pt x="566976" y="83619"/>
                </a:cubicBezTo>
                <a:cubicBezTo>
                  <a:pt x="545929" y="83619"/>
                  <a:pt x="545929" y="83619"/>
                  <a:pt x="545929" y="83619"/>
                </a:cubicBezTo>
                <a:cubicBezTo>
                  <a:pt x="545929" y="83619"/>
                  <a:pt x="545929" y="61403"/>
                  <a:pt x="538913" y="56726"/>
                </a:cubicBezTo>
                <a:cubicBezTo>
                  <a:pt x="531898" y="52049"/>
                  <a:pt x="506174" y="49711"/>
                  <a:pt x="506174" y="49711"/>
                </a:cubicBezTo>
                <a:cubicBezTo>
                  <a:pt x="495651" y="40357"/>
                  <a:pt x="495651" y="40357"/>
                  <a:pt x="495651" y="40357"/>
                </a:cubicBezTo>
                <a:cubicBezTo>
                  <a:pt x="472266" y="34510"/>
                  <a:pt x="472266" y="34510"/>
                  <a:pt x="472266" y="34510"/>
                </a:cubicBezTo>
                <a:cubicBezTo>
                  <a:pt x="464081" y="14633"/>
                  <a:pt x="464081" y="14633"/>
                  <a:pt x="464081" y="14633"/>
                </a:cubicBezTo>
                <a:cubicBezTo>
                  <a:pt x="465250" y="1771"/>
                  <a:pt x="465250" y="1771"/>
                  <a:pt x="465250" y="1771"/>
                </a:cubicBezTo>
                <a:cubicBezTo>
                  <a:pt x="465250" y="1771"/>
                  <a:pt x="441865" y="-2906"/>
                  <a:pt x="427834" y="2940"/>
                </a:cubicBezTo>
                <a:cubicBezTo>
                  <a:pt x="413803" y="8787"/>
                  <a:pt x="377556" y="2940"/>
                  <a:pt x="383402" y="14633"/>
                </a:cubicBezTo>
                <a:cubicBezTo>
                  <a:pt x="389248" y="25156"/>
                  <a:pt x="393926" y="35680"/>
                  <a:pt x="393926" y="35680"/>
                </a:cubicBezTo>
                <a:cubicBezTo>
                  <a:pt x="393926" y="35680"/>
                  <a:pt x="405618" y="59065"/>
                  <a:pt x="389248" y="70757"/>
                </a:cubicBezTo>
                <a:cubicBezTo>
                  <a:pt x="374048" y="82450"/>
                  <a:pt x="341309" y="82450"/>
                  <a:pt x="341309" y="82450"/>
                </a:cubicBezTo>
                <a:cubicBezTo>
                  <a:pt x="305062" y="110512"/>
                  <a:pt x="305062" y="110512"/>
                  <a:pt x="305062" y="110512"/>
                </a:cubicBezTo>
                <a:cubicBezTo>
                  <a:pt x="317924" y="118697"/>
                  <a:pt x="317924" y="118697"/>
                  <a:pt x="317924" y="118697"/>
                </a:cubicBezTo>
                <a:cubicBezTo>
                  <a:pt x="317924" y="118697"/>
                  <a:pt x="288692" y="135067"/>
                  <a:pt x="267646" y="133897"/>
                </a:cubicBezTo>
                <a:cubicBezTo>
                  <a:pt x="246599" y="132728"/>
                  <a:pt x="232568" y="125713"/>
                  <a:pt x="232568" y="125713"/>
                </a:cubicBezTo>
                <a:cubicBezTo>
                  <a:pt x="217368" y="104666"/>
                  <a:pt x="217368" y="104666"/>
                  <a:pt x="217368" y="104666"/>
                </a:cubicBezTo>
                <a:cubicBezTo>
                  <a:pt x="217368" y="104666"/>
                  <a:pt x="186967" y="94143"/>
                  <a:pt x="188136" y="103497"/>
                </a:cubicBezTo>
                <a:cubicBezTo>
                  <a:pt x="189305" y="112851"/>
                  <a:pt x="205675" y="132728"/>
                  <a:pt x="205675" y="132728"/>
                </a:cubicBezTo>
                <a:cubicBezTo>
                  <a:pt x="205675" y="132728"/>
                  <a:pt x="224383" y="165467"/>
                  <a:pt x="198659" y="170144"/>
                </a:cubicBezTo>
                <a:cubicBezTo>
                  <a:pt x="172936" y="174821"/>
                  <a:pt x="146043" y="172483"/>
                  <a:pt x="146043" y="172483"/>
                </a:cubicBezTo>
                <a:cubicBezTo>
                  <a:pt x="135520" y="187683"/>
                  <a:pt x="135520" y="187683"/>
                  <a:pt x="135520" y="187683"/>
                </a:cubicBezTo>
                <a:cubicBezTo>
                  <a:pt x="135520" y="187683"/>
                  <a:pt x="112134" y="159621"/>
                  <a:pt x="103949" y="161960"/>
                </a:cubicBezTo>
                <a:cubicBezTo>
                  <a:pt x="95765" y="163129"/>
                  <a:pt x="66533" y="171313"/>
                  <a:pt x="66533" y="171313"/>
                </a:cubicBezTo>
                <a:cubicBezTo>
                  <a:pt x="66533" y="171313"/>
                  <a:pt x="15086" y="178329"/>
                  <a:pt x="10409" y="187683"/>
                </a:cubicBezTo>
                <a:cubicBezTo>
                  <a:pt x="5732" y="197037"/>
                  <a:pt x="37302" y="205222"/>
                  <a:pt x="36133" y="209899"/>
                </a:cubicBezTo>
                <a:cubicBezTo>
                  <a:pt x="34963" y="214576"/>
                  <a:pt x="-7130" y="211068"/>
                  <a:pt x="1055" y="222761"/>
                </a:cubicBezTo>
                <a:cubicBezTo>
                  <a:pt x="9240" y="234453"/>
                  <a:pt x="37302" y="235623"/>
                  <a:pt x="37302" y="235623"/>
                </a:cubicBezTo>
                <a:cubicBezTo>
                  <a:pt x="47825" y="229776"/>
                  <a:pt x="47825" y="229776"/>
                  <a:pt x="47825" y="229776"/>
                </a:cubicBezTo>
                <a:cubicBezTo>
                  <a:pt x="93426" y="254331"/>
                  <a:pt x="93426" y="254331"/>
                  <a:pt x="93426" y="254331"/>
                </a:cubicBezTo>
                <a:cubicBezTo>
                  <a:pt x="122658" y="254331"/>
                  <a:pt x="122658" y="254331"/>
                  <a:pt x="122658" y="254331"/>
                </a:cubicBezTo>
                <a:cubicBezTo>
                  <a:pt x="140197" y="270700"/>
                  <a:pt x="140197" y="270700"/>
                  <a:pt x="140197" y="270700"/>
                </a:cubicBezTo>
                <a:cubicBezTo>
                  <a:pt x="177613" y="275378"/>
                  <a:pt x="177613" y="275378"/>
                  <a:pt x="177613" y="275378"/>
                </a:cubicBezTo>
                <a:cubicBezTo>
                  <a:pt x="150720" y="289409"/>
                  <a:pt x="150720" y="289409"/>
                  <a:pt x="150720" y="289409"/>
                </a:cubicBezTo>
                <a:cubicBezTo>
                  <a:pt x="150720" y="289409"/>
                  <a:pt x="177613" y="332671"/>
                  <a:pt x="183459" y="337348"/>
                </a:cubicBezTo>
                <a:cubicBezTo>
                  <a:pt x="189305" y="343194"/>
                  <a:pt x="213860" y="343194"/>
                  <a:pt x="213860" y="343194"/>
                </a:cubicBezTo>
                <a:cubicBezTo>
                  <a:pt x="210352" y="382949"/>
                  <a:pt x="210352" y="382949"/>
                  <a:pt x="210352" y="382949"/>
                </a:cubicBezTo>
                <a:cubicBezTo>
                  <a:pt x="229060" y="411011"/>
                  <a:pt x="229060" y="411011"/>
                  <a:pt x="229060" y="411011"/>
                </a:cubicBezTo>
                <a:cubicBezTo>
                  <a:pt x="241922" y="442581"/>
                  <a:pt x="241922" y="442581"/>
                  <a:pt x="241922" y="442581"/>
                </a:cubicBezTo>
                <a:cubicBezTo>
                  <a:pt x="211521" y="406334"/>
                  <a:pt x="211521" y="406334"/>
                  <a:pt x="211521" y="406334"/>
                </a:cubicBezTo>
                <a:cubicBezTo>
                  <a:pt x="211521" y="406334"/>
                  <a:pt x="208013" y="446089"/>
                  <a:pt x="206844" y="460120"/>
                </a:cubicBezTo>
                <a:cubicBezTo>
                  <a:pt x="205675" y="474151"/>
                  <a:pt x="189305" y="529106"/>
                  <a:pt x="182290" y="540799"/>
                </a:cubicBezTo>
                <a:cubicBezTo>
                  <a:pt x="176444" y="550153"/>
                  <a:pt x="179951" y="563015"/>
                  <a:pt x="162412" y="565353"/>
                </a:cubicBezTo>
                <a:cubicBezTo>
                  <a:pt x="163582" y="573538"/>
                  <a:pt x="163582" y="573538"/>
                  <a:pt x="163582" y="573538"/>
                </a:cubicBezTo>
                <a:cubicBezTo>
                  <a:pt x="163582" y="573538"/>
                  <a:pt x="176444" y="563015"/>
                  <a:pt x="184628" y="572369"/>
                </a:cubicBezTo>
                <a:cubicBezTo>
                  <a:pt x="192813" y="581723"/>
                  <a:pt x="184628" y="586400"/>
                  <a:pt x="184628" y="586400"/>
                </a:cubicBezTo>
                <a:cubicBezTo>
                  <a:pt x="184628" y="586400"/>
                  <a:pt x="204506" y="588739"/>
                  <a:pt x="215029" y="591077"/>
                </a:cubicBezTo>
                <a:cubicBezTo>
                  <a:pt x="225552" y="592246"/>
                  <a:pt x="233737" y="605108"/>
                  <a:pt x="233737" y="605108"/>
                </a:cubicBezTo>
                <a:cubicBezTo>
                  <a:pt x="233737" y="605108"/>
                  <a:pt x="247768" y="599262"/>
                  <a:pt x="253614" y="602769"/>
                </a:cubicBezTo>
                <a:cubicBezTo>
                  <a:pt x="259461" y="605108"/>
                  <a:pt x="260630" y="609785"/>
                  <a:pt x="260630" y="609785"/>
                </a:cubicBezTo>
                <a:cubicBezTo>
                  <a:pt x="289862" y="610954"/>
                  <a:pt x="289862" y="610954"/>
                  <a:pt x="289862" y="610954"/>
                </a:cubicBezTo>
                <a:cubicBezTo>
                  <a:pt x="292200" y="622647"/>
                  <a:pt x="292200" y="622647"/>
                  <a:pt x="292200" y="622647"/>
                </a:cubicBezTo>
                <a:cubicBezTo>
                  <a:pt x="310908" y="617970"/>
                  <a:pt x="310908" y="617970"/>
                  <a:pt x="310908" y="617970"/>
                </a:cubicBezTo>
                <a:cubicBezTo>
                  <a:pt x="310908" y="617970"/>
                  <a:pt x="302723" y="601600"/>
                  <a:pt x="321431" y="601600"/>
                </a:cubicBezTo>
                <a:cubicBezTo>
                  <a:pt x="340140" y="601600"/>
                  <a:pt x="340140" y="610954"/>
                  <a:pt x="340140" y="610954"/>
                </a:cubicBezTo>
                <a:cubicBezTo>
                  <a:pt x="353002" y="612124"/>
                  <a:pt x="353002" y="612124"/>
                  <a:pt x="353002" y="612124"/>
                </a:cubicBezTo>
                <a:cubicBezTo>
                  <a:pt x="355340" y="617970"/>
                  <a:pt x="355340" y="617970"/>
                  <a:pt x="355340" y="617970"/>
                </a:cubicBezTo>
                <a:cubicBezTo>
                  <a:pt x="356509" y="616801"/>
                  <a:pt x="360017" y="616801"/>
                  <a:pt x="362355" y="616801"/>
                </a:cubicBezTo>
                <a:cubicBezTo>
                  <a:pt x="376387" y="615631"/>
                  <a:pt x="382233" y="616801"/>
                  <a:pt x="382233" y="616801"/>
                </a:cubicBezTo>
                <a:cubicBezTo>
                  <a:pt x="383402" y="629663"/>
                  <a:pt x="383402" y="629663"/>
                  <a:pt x="383402" y="629663"/>
                </a:cubicBezTo>
                <a:cubicBezTo>
                  <a:pt x="388079" y="630832"/>
                  <a:pt x="390418" y="636678"/>
                  <a:pt x="390418" y="636678"/>
                </a:cubicBezTo>
                <a:cubicBezTo>
                  <a:pt x="390418" y="636678"/>
                  <a:pt x="400941" y="634340"/>
                  <a:pt x="404449" y="632001"/>
                </a:cubicBezTo>
                <a:cubicBezTo>
                  <a:pt x="409126" y="630832"/>
                  <a:pt x="418480" y="641355"/>
                  <a:pt x="418480" y="641355"/>
                </a:cubicBezTo>
                <a:cubicBezTo>
                  <a:pt x="418480" y="641355"/>
                  <a:pt x="419649" y="641355"/>
                  <a:pt x="430172" y="641355"/>
                </a:cubicBezTo>
                <a:cubicBezTo>
                  <a:pt x="440696" y="641355"/>
                  <a:pt x="440696" y="627324"/>
                  <a:pt x="440696" y="627324"/>
                </a:cubicBezTo>
                <a:cubicBezTo>
                  <a:pt x="448880" y="627324"/>
                  <a:pt x="448880" y="627324"/>
                  <a:pt x="448880" y="627324"/>
                </a:cubicBezTo>
                <a:cubicBezTo>
                  <a:pt x="448880" y="626155"/>
                  <a:pt x="448880" y="624986"/>
                  <a:pt x="448880" y="622647"/>
                </a:cubicBezTo>
                <a:cubicBezTo>
                  <a:pt x="448880" y="608616"/>
                  <a:pt x="469927" y="577046"/>
                  <a:pt x="480451" y="571200"/>
                </a:cubicBezTo>
                <a:cubicBezTo>
                  <a:pt x="490974" y="565353"/>
                  <a:pt x="521375" y="541968"/>
                  <a:pt x="534236" y="548984"/>
                </a:cubicBezTo>
                <a:cubicBezTo>
                  <a:pt x="547098" y="555999"/>
                  <a:pt x="558791" y="563015"/>
                  <a:pt x="558791" y="563015"/>
                </a:cubicBezTo>
                <a:cubicBezTo>
                  <a:pt x="558791" y="563015"/>
                  <a:pt x="591530" y="554830"/>
                  <a:pt x="599715" y="561845"/>
                </a:cubicBezTo>
                <a:cubicBezTo>
                  <a:pt x="606730" y="568861"/>
                  <a:pt x="617253" y="579384"/>
                  <a:pt x="620761" y="582892"/>
                </a:cubicBezTo>
                <a:cubicBezTo>
                  <a:pt x="620761" y="582892"/>
                  <a:pt x="657008" y="596923"/>
                  <a:pt x="675716" y="582892"/>
                </a:cubicBezTo>
                <a:cubicBezTo>
                  <a:pt x="694424" y="568861"/>
                  <a:pt x="700271" y="543138"/>
                  <a:pt x="708456" y="539630"/>
                </a:cubicBezTo>
                <a:cubicBezTo>
                  <a:pt x="711963" y="538460"/>
                  <a:pt x="720148" y="538460"/>
                  <a:pt x="728333" y="537291"/>
                </a:cubicBezTo>
                <a:cubicBezTo>
                  <a:pt x="728333" y="532614"/>
                  <a:pt x="729502" y="530276"/>
                  <a:pt x="733010" y="530276"/>
                </a:cubicBezTo>
                <a:cubicBezTo>
                  <a:pt x="738856" y="530276"/>
                  <a:pt x="747041" y="516244"/>
                  <a:pt x="743533" y="510398"/>
                </a:cubicBezTo>
                <a:cubicBezTo>
                  <a:pt x="738856" y="504552"/>
                  <a:pt x="718979" y="508060"/>
                  <a:pt x="718979" y="508060"/>
                </a:cubicBezTo>
                <a:cubicBezTo>
                  <a:pt x="714302" y="499875"/>
                  <a:pt x="714302" y="499875"/>
                  <a:pt x="714302" y="499875"/>
                </a:cubicBezTo>
                <a:cubicBezTo>
                  <a:pt x="714302" y="499875"/>
                  <a:pt x="694424" y="498706"/>
                  <a:pt x="695594" y="484675"/>
                </a:cubicBezTo>
                <a:cubicBezTo>
                  <a:pt x="696763" y="470643"/>
                  <a:pt x="706117" y="470643"/>
                  <a:pt x="703779" y="463628"/>
                </a:cubicBezTo>
                <a:cubicBezTo>
                  <a:pt x="702609" y="456612"/>
                  <a:pt x="696763" y="453105"/>
                  <a:pt x="696763" y="453105"/>
                </a:cubicBezTo>
                <a:cubicBezTo>
                  <a:pt x="686240" y="453105"/>
                  <a:pt x="686240" y="453105"/>
                  <a:pt x="686240" y="453105"/>
                </a:cubicBezTo>
                <a:cubicBezTo>
                  <a:pt x="678055" y="435566"/>
                  <a:pt x="678055" y="435566"/>
                  <a:pt x="678055" y="435566"/>
                </a:cubicBezTo>
                <a:cubicBezTo>
                  <a:pt x="690917" y="433227"/>
                  <a:pt x="690917" y="433227"/>
                  <a:pt x="690917" y="433227"/>
                </a:cubicBezTo>
                <a:cubicBezTo>
                  <a:pt x="690917" y="433227"/>
                  <a:pt x="717810" y="432058"/>
                  <a:pt x="717810" y="419196"/>
                </a:cubicBezTo>
                <a:cubicBezTo>
                  <a:pt x="717810" y="406334"/>
                  <a:pt x="702609" y="401657"/>
                  <a:pt x="702609" y="401657"/>
                </a:cubicBezTo>
                <a:cubicBezTo>
                  <a:pt x="690917" y="391134"/>
                  <a:pt x="690917" y="391134"/>
                  <a:pt x="690917" y="391134"/>
                </a:cubicBezTo>
                <a:cubicBezTo>
                  <a:pt x="690917" y="391134"/>
                  <a:pt x="704948" y="385288"/>
                  <a:pt x="704948" y="379442"/>
                </a:cubicBezTo>
                <a:cubicBezTo>
                  <a:pt x="704948" y="373595"/>
                  <a:pt x="694424" y="365410"/>
                  <a:pt x="694424" y="365410"/>
                </a:cubicBezTo>
                <a:cubicBezTo>
                  <a:pt x="695594" y="340856"/>
                  <a:pt x="695594" y="340856"/>
                  <a:pt x="695594" y="340856"/>
                </a:cubicBezTo>
                <a:cubicBezTo>
                  <a:pt x="695594" y="340856"/>
                  <a:pt x="683901" y="332671"/>
                  <a:pt x="674547" y="338518"/>
                </a:cubicBezTo>
                <a:cubicBezTo>
                  <a:pt x="664024" y="344364"/>
                  <a:pt x="657008" y="361903"/>
                  <a:pt x="648824" y="360733"/>
                </a:cubicBezTo>
                <a:cubicBezTo>
                  <a:pt x="640639" y="359564"/>
                  <a:pt x="654670" y="347871"/>
                  <a:pt x="654670" y="347871"/>
                </a:cubicBezTo>
                <a:cubicBezTo>
                  <a:pt x="646485" y="336179"/>
                  <a:pt x="646485" y="336179"/>
                  <a:pt x="646485" y="336179"/>
                </a:cubicBezTo>
                <a:cubicBezTo>
                  <a:pt x="646485" y="336179"/>
                  <a:pt x="664024" y="323317"/>
                  <a:pt x="672209" y="313963"/>
                </a:cubicBezTo>
                <a:cubicBezTo>
                  <a:pt x="680394" y="304609"/>
                  <a:pt x="676886" y="296424"/>
                  <a:pt x="676886" y="296424"/>
                </a:cubicBezTo>
                <a:cubicBezTo>
                  <a:pt x="676886" y="296424"/>
                  <a:pt x="685071" y="304609"/>
                  <a:pt x="692086" y="296424"/>
                </a:cubicBezTo>
                <a:cubicBezTo>
                  <a:pt x="699101" y="288239"/>
                  <a:pt x="707286" y="275378"/>
                  <a:pt x="707286" y="275378"/>
                </a:cubicBezTo>
                <a:cubicBezTo>
                  <a:pt x="714302" y="262516"/>
                  <a:pt x="714302" y="262516"/>
                  <a:pt x="714302" y="262516"/>
                </a:cubicBezTo>
                <a:cubicBezTo>
                  <a:pt x="733010" y="271870"/>
                  <a:pt x="733010" y="271870"/>
                  <a:pt x="733010" y="271870"/>
                </a:cubicBezTo>
                <a:cubicBezTo>
                  <a:pt x="740025" y="257839"/>
                  <a:pt x="740025" y="257839"/>
                  <a:pt x="740025" y="257839"/>
                </a:cubicBezTo>
                <a:cubicBezTo>
                  <a:pt x="740025" y="257839"/>
                  <a:pt x="734179" y="244977"/>
                  <a:pt x="737687" y="229776"/>
                </a:cubicBezTo>
                <a:cubicBezTo>
                  <a:pt x="740025" y="214576"/>
                  <a:pt x="755226" y="187683"/>
                  <a:pt x="755226" y="187683"/>
                </a:cubicBezTo>
                <a:cubicBezTo>
                  <a:pt x="755226" y="175991"/>
                  <a:pt x="755226" y="175991"/>
                  <a:pt x="755226" y="175991"/>
                </a:cubicBezTo>
                <a:cubicBezTo>
                  <a:pt x="775103" y="160790"/>
                  <a:pt x="775103" y="160790"/>
                  <a:pt x="775103" y="160790"/>
                </a:cubicBezTo>
                <a:cubicBezTo>
                  <a:pt x="778611" y="152605"/>
                  <a:pt x="778611" y="152605"/>
                  <a:pt x="778611" y="152605"/>
                </a:cubicBezTo>
                <a:cubicBezTo>
                  <a:pt x="764580" y="145590"/>
                  <a:pt x="764580" y="145590"/>
                  <a:pt x="764580" y="145590"/>
                </a:cubicBezTo>
                <a:lnTo>
                  <a:pt x="741195" y="146759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7" name="Полилиния: фигура 986">
            <a:extLst>
              <a:ext uri="{FF2B5EF4-FFF2-40B4-BE49-F238E27FC236}">
                <a16:creationId xmlns:a16="http://schemas.microsoft.com/office/drawing/2014/main" id="{B329D0B2-C1A3-4E02-A127-A45217040079}"/>
              </a:ext>
            </a:extLst>
          </p:cNvPr>
          <p:cNvSpPr/>
          <p:nvPr/>
        </p:nvSpPr>
        <p:spPr>
          <a:xfrm>
            <a:off x="5028563" y="5702734"/>
            <a:ext cx="62333" cy="119050"/>
          </a:xfrm>
          <a:custGeom>
            <a:avLst/>
            <a:gdLst>
              <a:gd name="connsiteX0" fmla="*/ 59995 w 62333"/>
              <a:gd name="connsiteY0" fmla="*/ 25510 h 119050"/>
              <a:gd name="connsiteX1" fmla="*/ 52979 w 62333"/>
              <a:gd name="connsiteY1" fmla="*/ 23172 h 119050"/>
              <a:gd name="connsiteX2" fmla="*/ 55318 w 62333"/>
              <a:gd name="connsiteY2" fmla="*/ 2125 h 119050"/>
              <a:gd name="connsiteX3" fmla="*/ 37779 w 62333"/>
              <a:gd name="connsiteY3" fmla="*/ 17325 h 119050"/>
              <a:gd name="connsiteX4" fmla="*/ 363 w 62333"/>
              <a:gd name="connsiteY4" fmla="*/ 54742 h 119050"/>
              <a:gd name="connsiteX5" fmla="*/ 14394 w 62333"/>
              <a:gd name="connsiteY5" fmla="*/ 82804 h 119050"/>
              <a:gd name="connsiteX6" fmla="*/ 13225 w 62333"/>
              <a:gd name="connsiteY6" fmla="*/ 107358 h 119050"/>
              <a:gd name="connsiteX7" fmla="*/ 37779 w 62333"/>
              <a:gd name="connsiteY7" fmla="*/ 119051 h 119050"/>
              <a:gd name="connsiteX8" fmla="*/ 51810 w 62333"/>
              <a:gd name="connsiteY8" fmla="*/ 94496 h 119050"/>
              <a:gd name="connsiteX9" fmla="*/ 50641 w 62333"/>
              <a:gd name="connsiteY9" fmla="*/ 74619 h 119050"/>
              <a:gd name="connsiteX10" fmla="*/ 62333 w 62333"/>
              <a:gd name="connsiteY10" fmla="*/ 68773 h 119050"/>
              <a:gd name="connsiteX11" fmla="*/ 59995 w 62333"/>
              <a:gd name="connsiteY11" fmla="*/ 25510 h 1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333" h="119050">
                <a:moveTo>
                  <a:pt x="59995" y="25510"/>
                </a:moveTo>
                <a:cubicBezTo>
                  <a:pt x="52979" y="23172"/>
                  <a:pt x="52979" y="23172"/>
                  <a:pt x="52979" y="23172"/>
                </a:cubicBezTo>
                <a:cubicBezTo>
                  <a:pt x="52979" y="23172"/>
                  <a:pt x="61164" y="11479"/>
                  <a:pt x="55318" y="2125"/>
                </a:cubicBezTo>
                <a:cubicBezTo>
                  <a:pt x="49471" y="-7229"/>
                  <a:pt x="37779" y="17325"/>
                  <a:pt x="37779" y="17325"/>
                </a:cubicBezTo>
                <a:cubicBezTo>
                  <a:pt x="37779" y="17325"/>
                  <a:pt x="-4314" y="34864"/>
                  <a:pt x="363" y="54742"/>
                </a:cubicBezTo>
                <a:cubicBezTo>
                  <a:pt x="5040" y="74619"/>
                  <a:pt x="14394" y="82804"/>
                  <a:pt x="14394" y="82804"/>
                </a:cubicBezTo>
                <a:cubicBezTo>
                  <a:pt x="14394" y="82804"/>
                  <a:pt x="1532" y="98004"/>
                  <a:pt x="13225" y="107358"/>
                </a:cubicBezTo>
                <a:cubicBezTo>
                  <a:pt x="24917" y="116712"/>
                  <a:pt x="37779" y="119051"/>
                  <a:pt x="37779" y="119051"/>
                </a:cubicBezTo>
                <a:cubicBezTo>
                  <a:pt x="37779" y="119051"/>
                  <a:pt x="51810" y="109697"/>
                  <a:pt x="51810" y="94496"/>
                </a:cubicBezTo>
                <a:cubicBezTo>
                  <a:pt x="51810" y="79296"/>
                  <a:pt x="50641" y="74619"/>
                  <a:pt x="50641" y="74619"/>
                </a:cubicBezTo>
                <a:cubicBezTo>
                  <a:pt x="62333" y="68773"/>
                  <a:pt x="62333" y="68773"/>
                  <a:pt x="62333" y="68773"/>
                </a:cubicBezTo>
                <a:lnTo>
                  <a:pt x="59995" y="25510"/>
                </a:ln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8" name="Полилиния: фигура 987">
            <a:extLst>
              <a:ext uri="{FF2B5EF4-FFF2-40B4-BE49-F238E27FC236}">
                <a16:creationId xmlns:a16="http://schemas.microsoft.com/office/drawing/2014/main" id="{27FCA00F-1DBF-4245-BD61-6596FDBF3492}"/>
              </a:ext>
            </a:extLst>
          </p:cNvPr>
          <p:cNvSpPr/>
          <p:nvPr/>
        </p:nvSpPr>
        <p:spPr>
          <a:xfrm>
            <a:off x="4226930" y="5111444"/>
            <a:ext cx="778611" cy="641355"/>
          </a:xfrm>
          <a:custGeom>
            <a:avLst/>
            <a:gdLst>
              <a:gd name="connsiteX0" fmla="*/ 741195 w 778611"/>
              <a:gd name="connsiteY0" fmla="*/ 146759 h 641355"/>
              <a:gd name="connsiteX1" fmla="*/ 741195 w 778611"/>
              <a:gd name="connsiteY1" fmla="*/ 140913 h 641355"/>
              <a:gd name="connsiteX2" fmla="*/ 711963 w 778611"/>
              <a:gd name="connsiteY2" fmla="*/ 145590 h 641355"/>
              <a:gd name="connsiteX3" fmla="*/ 706117 w 778611"/>
              <a:gd name="connsiteY3" fmla="*/ 137405 h 641355"/>
              <a:gd name="connsiteX4" fmla="*/ 681563 w 778611"/>
              <a:gd name="connsiteY4" fmla="*/ 137405 h 641355"/>
              <a:gd name="connsiteX5" fmla="*/ 682732 w 778611"/>
              <a:gd name="connsiteY5" fmla="*/ 119866 h 641355"/>
              <a:gd name="connsiteX6" fmla="*/ 675716 w 778611"/>
              <a:gd name="connsiteY6" fmla="*/ 110512 h 641355"/>
              <a:gd name="connsiteX7" fmla="*/ 660516 w 778611"/>
              <a:gd name="connsiteY7" fmla="*/ 108174 h 641355"/>
              <a:gd name="connsiteX8" fmla="*/ 647654 w 778611"/>
              <a:gd name="connsiteY8" fmla="*/ 117528 h 641355"/>
              <a:gd name="connsiteX9" fmla="*/ 640639 w 778611"/>
              <a:gd name="connsiteY9" fmla="*/ 111681 h 641355"/>
              <a:gd name="connsiteX10" fmla="*/ 620761 w 778611"/>
              <a:gd name="connsiteY10" fmla="*/ 111681 h 641355"/>
              <a:gd name="connsiteX11" fmla="*/ 616084 w 778611"/>
              <a:gd name="connsiteY11" fmla="*/ 105835 h 641355"/>
              <a:gd name="connsiteX12" fmla="*/ 581007 w 778611"/>
              <a:gd name="connsiteY12" fmla="*/ 96481 h 641355"/>
              <a:gd name="connsiteX13" fmla="*/ 581007 w 778611"/>
              <a:gd name="connsiteY13" fmla="*/ 74265 h 641355"/>
              <a:gd name="connsiteX14" fmla="*/ 566976 w 778611"/>
              <a:gd name="connsiteY14" fmla="*/ 83619 h 641355"/>
              <a:gd name="connsiteX15" fmla="*/ 545929 w 778611"/>
              <a:gd name="connsiteY15" fmla="*/ 83619 h 641355"/>
              <a:gd name="connsiteX16" fmla="*/ 538913 w 778611"/>
              <a:gd name="connsiteY16" fmla="*/ 56726 h 641355"/>
              <a:gd name="connsiteX17" fmla="*/ 506174 w 778611"/>
              <a:gd name="connsiteY17" fmla="*/ 49711 h 641355"/>
              <a:gd name="connsiteX18" fmla="*/ 495651 w 778611"/>
              <a:gd name="connsiteY18" fmla="*/ 40357 h 641355"/>
              <a:gd name="connsiteX19" fmla="*/ 472266 w 778611"/>
              <a:gd name="connsiteY19" fmla="*/ 34510 h 641355"/>
              <a:gd name="connsiteX20" fmla="*/ 464081 w 778611"/>
              <a:gd name="connsiteY20" fmla="*/ 14633 h 641355"/>
              <a:gd name="connsiteX21" fmla="*/ 465250 w 778611"/>
              <a:gd name="connsiteY21" fmla="*/ 1771 h 641355"/>
              <a:gd name="connsiteX22" fmla="*/ 427834 w 778611"/>
              <a:gd name="connsiteY22" fmla="*/ 2940 h 641355"/>
              <a:gd name="connsiteX23" fmla="*/ 383402 w 778611"/>
              <a:gd name="connsiteY23" fmla="*/ 14633 h 641355"/>
              <a:gd name="connsiteX24" fmla="*/ 393926 w 778611"/>
              <a:gd name="connsiteY24" fmla="*/ 35680 h 641355"/>
              <a:gd name="connsiteX25" fmla="*/ 389248 w 778611"/>
              <a:gd name="connsiteY25" fmla="*/ 70757 h 641355"/>
              <a:gd name="connsiteX26" fmla="*/ 341309 w 778611"/>
              <a:gd name="connsiteY26" fmla="*/ 82450 h 641355"/>
              <a:gd name="connsiteX27" fmla="*/ 305062 w 778611"/>
              <a:gd name="connsiteY27" fmla="*/ 110512 h 641355"/>
              <a:gd name="connsiteX28" fmla="*/ 317924 w 778611"/>
              <a:gd name="connsiteY28" fmla="*/ 118697 h 641355"/>
              <a:gd name="connsiteX29" fmla="*/ 267646 w 778611"/>
              <a:gd name="connsiteY29" fmla="*/ 133897 h 641355"/>
              <a:gd name="connsiteX30" fmla="*/ 232568 w 778611"/>
              <a:gd name="connsiteY30" fmla="*/ 125713 h 641355"/>
              <a:gd name="connsiteX31" fmla="*/ 217368 w 778611"/>
              <a:gd name="connsiteY31" fmla="*/ 104666 h 641355"/>
              <a:gd name="connsiteX32" fmla="*/ 188136 w 778611"/>
              <a:gd name="connsiteY32" fmla="*/ 103497 h 641355"/>
              <a:gd name="connsiteX33" fmla="*/ 205675 w 778611"/>
              <a:gd name="connsiteY33" fmla="*/ 132728 h 641355"/>
              <a:gd name="connsiteX34" fmla="*/ 198659 w 778611"/>
              <a:gd name="connsiteY34" fmla="*/ 170144 h 641355"/>
              <a:gd name="connsiteX35" fmla="*/ 146043 w 778611"/>
              <a:gd name="connsiteY35" fmla="*/ 172483 h 641355"/>
              <a:gd name="connsiteX36" fmla="*/ 135520 w 778611"/>
              <a:gd name="connsiteY36" fmla="*/ 187683 h 641355"/>
              <a:gd name="connsiteX37" fmla="*/ 103949 w 778611"/>
              <a:gd name="connsiteY37" fmla="*/ 161960 h 641355"/>
              <a:gd name="connsiteX38" fmla="*/ 66533 w 778611"/>
              <a:gd name="connsiteY38" fmla="*/ 171313 h 641355"/>
              <a:gd name="connsiteX39" fmla="*/ 10409 w 778611"/>
              <a:gd name="connsiteY39" fmla="*/ 187683 h 641355"/>
              <a:gd name="connsiteX40" fmla="*/ 36133 w 778611"/>
              <a:gd name="connsiteY40" fmla="*/ 209899 h 641355"/>
              <a:gd name="connsiteX41" fmla="*/ 1055 w 778611"/>
              <a:gd name="connsiteY41" fmla="*/ 222761 h 641355"/>
              <a:gd name="connsiteX42" fmla="*/ 37302 w 778611"/>
              <a:gd name="connsiteY42" fmla="*/ 235623 h 641355"/>
              <a:gd name="connsiteX43" fmla="*/ 47825 w 778611"/>
              <a:gd name="connsiteY43" fmla="*/ 229776 h 641355"/>
              <a:gd name="connsiteX44" fmla="*/ 93426 w 778611"/>
              <a:gd name="connsiteY44" fmla="*/ 254331 h 641355"/>
              <a:gd name="connsiteX45" fmla="*/ 122658 w 778611"/>
              <a:gd name="connsiteY45" fmla="*/ 254331 h 641355"/>
              <a:gd name="connsiteX46" fmla="*/ 140197 w 778611"/>
              <a:gd name="connsiteY46" fmla="*/ 270700 h 641355"/>
              <a:gd name="connsiteX47" fmla="*/ 177613 w 778611"/>
              <a:gd name="connsiteY47" fmla="*/ 275378 h 641355"/>
              <a:gd name="connsiteX48" fmla="*/ 150720 w 778611"/>
              <a:gd name="connsiteY48" fmla="*/ 289409 h 641355"/>
              <a:gd name="connsiteX49" fmla="*/ 183459 w 778611"/>
              <a:gd name="connsiteY49" fmla="*/ 337348 h 641355"/>
              <a:gd name="connsiteX50" fmla="*/ 213860 w 778611"/>
              <a:gd name="connsiteY50" fmla="*/ 343194 h 641355"/>
              <a:gd name="connsiteX51" fmla="*/ 210352 w 778611"/>
              <a:gd name="connsiteY51" fmla="*/ 382949 h 641355"/>
              <a:gd name="connsiteX52" fmla="*/ 229060 w 778611"/>
              <a:gd name="connsiteY52" fmla="*/ 411011 h 641355"/>
              <a:gd name="connsiteX53" fmla="*/ 241922 w 778611"/>
              <a:gd name="connsiteY53" fmla="*/ 442581 h 641355"/>
              <a:gd name="connsiteX54" fmla="*/ 211521 w 778611"/>
              <a:gd name="connsiteY54" fmla="*/ 406334 h 641355"/>
              <a:gd name="connsiteX55" fmla="*/ 206844 w 778611"/>
              <a:gd name="connsiteY55" fmla="*/ 460120 h 641355"/>
              <a:gd name="connsiteX56" fmla="*/ 182290 w 778611"/>
              <a:gd name="connsiteY56" fmla="*/ 540799 h 641355"/>
              <a:gd name="connsiteX57" fmla="*/ 162412 w 778611"/>
              <a:gd name="connsiteY57" fmla="*/ 565353 h 641355"/>
              <a:gd name="connsiteX58" fmla="*/ 163582 w 778611"/>
              <a:gd name="connsiteY58" fmla="*/ 573538 h 641355"/>
              <a:gd name="connsiteX59" fmla="*/ 184628 w 778611"/>
              <a:gd name="connsiteY59" fmla="*/ 572369 h 641355"/>
              <a:gd name="connsiteX60" fmla="*/ 184628 w 778611"/>
              <a:gd name="connsiteY60" fmla="*/ 586400 h 641355"/>
              <a:gd name="connsiteX61" fmla="*/ 215029 w 778611"/>
              <a:gd name="connsiteY61" fmla="*/ 591077 h 641355"/>
              <a:gd name="connsiteX62" fmla="*/ 233737 w 778611"/>
              <a:gd name="connsiteY62" fmla="*/ 605108 h 641355"/>
              <a:gd name="connsiteX63" fmla="*/ 253614 w 778611"/>
              <a:gd name="connsiteY63" fmla="*/ 602769 h 641355"/>
              <a:gd name="connsiteX64" fmla="*/ 260630 w 778611"/>
              <a:gd name="connsiteY64" fmla="*/ 609785 h 641355"/>
              <a:gd name="connsiteX65" fmla="*/ 289862 w 778611"/>
              <a:gd name="connsiteY65" fmla="*/ 610954 h 641355"/>
              <a:gd name="connsiteX66" fmla="*/ 292200 w 778611"/>
              <a:gd name="connsiteY66" fmla="*/ 622647 h 641355"/>
              <a:gd name="connsiteX67" fmla="*/ 310908 w 778611"/>
              <a:gd name="connsiteY67" fmla="*/ 617970 h 641355"/>
              <a:gd name="connsiteX68" fmla="*/ 321431 w 778611"/>
              <a:gd name="connsiteY68" fmla="*/ 601600 h 641355"/>
              <a:gd name="connsiteX69" fmla="*/ 340140 w 778611"/>
              <a:gd name="connsiteY69" fmla="*/ 610954 h 641355"/>
              <a:gd name="connsiteX70" fmla="*/ 353002 w 778611"/>
              <a:gd name="connsiteY70" fmla="*/ 612124 h 641355"/>
              <a:gd name="connsiteX71" fmla="*/ 355340 w 778611"/>
              <a:gd name="connsiteY71" fmla="*/ 617970 h 641355"/>
              <a:gd name="connsiteX72" fmla="*/ 362355 w 778611"/>
              <a:gd name="connsiteY72" fmla="*/ 616801 h 641355"/>
              <a:gd name="connsiteX73" fmla="*/ 382233 w 778611"/>
              <a:gd name="connsiteY73" fmla="*/ 616801 h 641355"/>
              <a:gd name="connsiteX74" fmla="*/ 383402 w 778611"/>
              <a:gd name="connsiteY74" fmla="*/ 629663 h 641355"/>
              <a:gd name="connsiteX75" fmla="*/ 390418 w 778611"/>
              <a:gd name="connsiteY75" fmla="*/ 636678 h 641355"/>
              <a:gd name="connsiteX76" fmla="*/ 404449 w 778611"/>
              <a:gd name="connsiteY76" fmla="*/ 632001 h 641355"/>
              <a:gd name="connsiteX77" fmla="*/ 418480 w 778611"/>
              <a:gd name="connsiteY77" fmla="*/ 641355 h 641355"/>
              <a:gd name="connsiteX78" fmla="*/ 430172 w 778611"/>
              <a:gd name="connsiteY78" fmla="*/ 641355 h 641355"/>
              <a:gd name="connsiteX79" fmla="*/ 440696 w 778611"/>
              <a:gd name="connsiteY79" fmla="*/ 627324 h 641355"/>
              <a:gd name="connsiteX80" fmla="*/ 448880 w 778611"/>
              <a:gd name="connsiteY80" fmla="*/ 627324 h 641355"/>
              <a:gd name="connsiteX81" fmla="*/ 448880 w 778611"/>
              <a:gd name="connsiteY81" fmla="*/ 622647 h 641355"/>
              <a:gd name="connsiteX82" fmla="*/ 480451 w 778611"/>
              <a:gd name="connsiteY82" fmla="*/ 571200 h 641355"/>
              <a:gd name="connsiteX83" fmla="*/ 534236 w 778611"/>
              <a:gd name="connsiteY83" fmla="*/ 548984 h 641355"/>
              <a:gd name="connsiteX84" fmla="*/ 558791 w 778611"/>
              <a:gd name="connsiteY84" fmla="*/ 563015 h 641355"/>
              <a:gd name="connsiteX85" fmla="*/ 599715 w 778611"/>
              <a:gd name="connsiteY85" fmla="*/ 561845 h 641355"/>
              <a:gd name="connsiteX86" fmla="*/ 620761 w 778611"/>
              <a:gd name="connsiteY86" fmla="*/ 582892 h 641355"/>
              <a:gd name="connsiteX87" fmla="*/ 675716 w 778611"/>
              <a:gd name="connsiteY87" fmla="*/ 582892 h 641355"/>
              <a:gd name="connsiteX88" fmla="*/ 708456 w 778611"/>
              <a:gd name="connsiteY88" fmla="*/ 539630 h 641355"/>
              <a:gd name="connsiteX89" fmla="*/ 728333 w 778611"/>
              <a:gd name="connsiteY89" fmla="*/ 537291 h 641355"/>
              <a:gd name="connsiteX90" fmla="*/ 733010 w 778611"/>
              <a:gd name="connsiteY90" fmla="*/ 530276 h 641355"/>
              <a:gd name="connsiteX91" fmla="*/ 743533 w 778611"/>
              <a:gd name="connsiteY91" fmla="*/ 510398 h 641355"/>
              <a:gd name="connsiteX92" fmla="*/ 718979 w 778611"/>
              <a:gd name="connsiteY92" fmla="*/ 508060 h 641355"/>
              <a:gd name="connsiteX93" fmla="*/ 714302 w 778611"/>
              <a:gd name="connsiteY93" fmla="*/ 499875 h 641355"/>
              <a:gd name="connsiteX94" fmla="*/ 695594 w 778611"/>
              <a:gd name="connsiteY94" fmla="*/ 484675 h 641355"/>
              <a:gd name="connsiteX95" fmla="*/ 703779 w 778611"/>
              <a:gd name="connsiteY95" fmla="*/ 463628 h 641355"/>
              <a:gd name="connsiteX96" fmla="*/ 696763 w 778611"/>
              <a:gd name="connsiteY96" fmla="*/ 453105 h 641355"/>
              <a:gd name="connsiteX97" fmla="*/ 686240 w 778611"/>
              <a:gd name="connsiteY97" fmla="*/ 453105 h 641355"/>
              <a:gd name="connsiteX98" fmla="*/ 678055 w 778611"/>
              <a:gd name="connsiteY98" fmla="*/ 435566 h 641355"/>
              <a:gd name="connsiteX99" fmla="*/ 690917 w 778611"/>
              <a:gd name="connsiteY99" fmla="*/ 433227 h 641355"/>
              <a:gd name="connsiteX100" fmla="*/ 717810 w 778611"/>
              <a:gd name="connsiteY100" fmla="*/ 419196 h 641355"/>
              <a:gd name="connsiteX101" fmla="*/ 702609 w 778611"/>
              <a:gd name="connsiteY101" fmla="*/ 401657 h 641355"/>
              <a:gd name="connsiteX102" fmla="*/ 690917 w 778611"/>
              <a:gd name="connsiteY102" fmla="*/ 391134 h 641355"/>
              <a:gd name="connsiteX103" fmla="*/ 704948 w 778611"/>
              <a:gd name="connsiteY103" fmla="*/ 379442 h 641355"/>
              <a:gd name="connsiteX104" fmla="*/ 694424 w 778611"/>
              <a:gd name="connsiteY104" fmla="*/ 365410 h 641355"/>
              <a:gd name="connsiteX105" fmla="*/ 695594 w 778611"/>
              <a:gd name="connsiteY105" fmla="*/ 340856 h 641355"/>
              <a:gd name="connsiteX106" fmla="*/ 674547 w 778611"/>
              <a:gd name="connsiteY106" fmla="*/ 338518 h 641355"/>
              <a:gd name="connsiteX107" fmla="*/ 648824 w 778611"/>
              <a:gd name="connsiteY107" fmla="*/ 360733 h 641355"/>
              <a:gd name="connsiteX108" fmla="*/ 654670 w 778611"/>
              <a:gd name="connsiteY108" fmla="*/ 347871 h 641355"/>
              <a:gd name="connsiteX109" fmla="*/ 646485 w 778611"/>
              <a:gd name="connsiteY109" fmla="*/ 336179 h 641355"/>
              <a:gd name="connsiteX110" fmla="*/ 672209 w 778611"/>
              <a:gd name="connsiteY110" fmla="*/ 313963 h 641355"/>
              <a:gd name="connsiteX111" fmla="*/ 676886 w 778611"/>
              <a:gd name="connsiteY111" fmla="*/ 296424 h 641355"/>
              <a:gd name="connsiteX112" fmla="*/ 692086 w 778611"/>
              <a:gd name="connsiteY112" fmla="*/ 296424 h 641355"/>
              <a:gd name="connsiteX113" fmla="*/ 707286 w 778611"/>
              <a:gd name="connsiteY113" fmla="*/ 275378 h 641355"/>
              <a:gd name="connsiteX114" fmla="*/ 714302 w 778611"/>
              <a:gd name="connsiteY114" fmla="*/ 262516 h 641355"/>
              <a:gd name="connsiteX115" fmla="*/ 733010 w 778611"/>
              <a:gd name="connsiteY115" fmla="*/ 271870 h 641355"/>
              <a:gd name="connsiteX116" fmla="*/ 740025 w 778611"/>
              <a:gd name="connsiteY116" fmla="*/ 257839 h 641355"/>
              <a:gd name="connsiteX117" fmla="*/ 737687 w 778611"/>
              <a:gd name="connsiteY117" fmla="*/ 229776 h 641355"/>
              <a:gd name="connsiteX118" fmla="*/ 755226 w 778611"/>
              <a:gd name="connsiteY118" fmla="*/ 187683 h 641355"/>
              <a:gd name="connsiteX119" fmla="*/ 755226 w 778611"/>
              <a:gd name="connsiteY119" fmla="*/ 175991 h 641355"/>
              <a:gd name="connsiteX120" fmla="*/ 775103 w 778611"/>
              <a:gd name="connsiteY120" fmla="*/ 160790 h 641355"/>
              <a:gd name="connsiteX121" fmla="*/ 778611 w 778611"/>
              <a:gd name="connsiteY121" fmla="*/ 152605 h 641355"/>
              <a:gd name="connsiteX122" fmla="*/ 764580 w 778611"/>
              <a:gd name="connsiteY122" fmla="*/ 145590 h 641355"/>
              <a:gd name="connsiteX123" fmla="*/ 741195 w 778611"/>
              <a:gd name="connsiteY123" fmla="*/ 146759 h 64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778611" h="641355">
                <a:moveTo>
                  <a:pt x="741195" y="146759"/>
                </a:moveTo>
                <a:cubicBezTo>
                  <a:pt x="741195" y="140913"/>
                  <a:pt x="741195" y="140913"/>
                  <a:pt x="741195" y="140913"/>
                </a:cubicBezTo>
                <a:cubicBezTo>
                  <a:pt x="741195" y="140913"/>
                  <a:pt x="721318" y="146759"/>
                  <a:pt x="711963" y="145590"/>
                </a:cubicBezTo>
                <a:cubicBezTo>
                  <a:pt x="703779" y="144421"/>
                  <a:pt x="706117" y="137405"/>
                  <a:pt x="706117" y="137405"/>
                </a:cubicBezTo>
                <a:cubicBezTo>
                  <a:pt x="681563" y="137405"/>
                  <a:pt x="681563" y="137405"/>
                  <a:pt x="681563" y="137405"/>
                </a:cubicBezTo>
                <a:cubicBezTo>
                  <a:pt x="681563" y="137405"/>
                  <a:pt x="687409" y="123374"/>
                  <a:pt x="682732" y="119866"/>
                </a:cubicBezTo>
                <a:cubicBezTo>
                  <a:pt x="678055" y="115189"/>
                  <a:pt x="675716" y="110512"/>
                  <a:pt x="675716" y="110512"/>
                </a:cubicBezTo>
                <a:cubicBezTo>
                  <a:pt x="660516" y="108174"/>
                  <a:pt x="660516" y="108174"/>
                  <a:pt x="660516" y="108174"/>
                </a:cubicBezTo>
                <a:cubicBezTo>
                  <a:pt x="647654" y="117528"/>
                  <a:pt x="647654" y="117528"/>
                  <a:pt x="647654" y="117528"/>
                </a:cubicBezTo>
                <a:cubicBezTo>
                  <a:pt x="640639" y="111681"/>
                  <a:pt x="640639" y="111681"/>
                  <a:pt x="640639" y="111681"/>
                </a:cubicBezTo>
                <a:cubicBezTo>
                  <a:pt x="620761" y="111681"/>
                  <a:pt x="620761" y="111681"/>
                  <a:pt x="620761" y="111681"/>
                </a:cubicBezTo>
                <a:cubicBezTo>
                  <a:pt x="620761" y="111681"/>
                  <a:pt x="619592" y="110512"/>
                  <a:pt x="616084" y="105835"/>
                </a:cubicBezTo>
                <a:cubicBezTo>
                  <a:pt x="613746" y="101158"/>
                  <a:pt x="581007" y="96481"/>
                  <a:pt x="581007" y="96481"/>
                </a:cubicBezTo>
                <a:cubicBezTo>
                  <a:pt x="581007" y="74265"/>
                  <a:pt x="581007" y="74265"/>
                  <a:pt x="581007" y="74265"/>
                </a:cubicBezTo>
                <a:cubicBezTo>
                  <a:pt x="566976" y="83619"/>
                  <a:pt x="566976" y="83619"/>
                  <a:pt x="566976" y="83619"/>
                </a:cubicBezTo>
                <a:cubicBezTo>
                  <a:pt x="545929" y="83619"/>
                  <a:pt x="545929" y="83619"/>
                  <a:pt x="545929" y="83619"/>
                </a:cubicBezTo>
                <a:cubicBezTo>
                  <a:pt x="545929" y="83619"/>
                  <a:pt x="545929" y="61403"/>
                  <a:pt x="538913" y="56726"/>
                </a:cubicBezTo>
                <a:cubicBezTo>
                  <a:pt x="531898" y="52049"/>
                  <a:pt x="506174" y="49711"/>
                  <a:pt x="506174" y="49711"/>
                </a:cubicBezTo>
                <a:cubicBezTo>
                  <a:pt x="495651" y="40357"/>
                  <a:pt x="495651" y="40357"/>
                  <a:pt x="495651" y="40357"/>
                </a:cubicBezTo>
                <a:cubicBezTo>
                  <a:pt x="472266" y="34510"/>
                  <a:pt x="472266" y="34510"/>
                  <a:pt x="472266" y="34510"/>
                </a:cubicBezTo>
                <a:cubicBezTo>
                  <a:pt x="464081" y="14633"/>
                  <a:pt x="464081" y="14633"/>
                  <a:pt x="464081" y="14633"/>
                </a:cubicBezTo>
                <a:cubicBezTo>
                  <a:pt x="465250" y="1771"/>
                  <a:pt x="465250" y="1771"/>
                  <a:pt x="465250" y="1771"/>
                </a:cubicBezTo>
                <a:cubicBezTo>
                  <a:pt x="465250" y="1771"/>
                  <a:pt x="441865" y="-2906"/>
                  <a:pt x="427834" y="2940"/>
                </a:cubicBezTo>
                <a:cubicBezTo>
                  <a:pt x="413803" y="8787"/>
                  <a:pt x="377556" y="2940"/>
                  <a:pt x="383402" y="14633"/>
                </a:cubicBezTo>
                <a:cubicBezTo>
                  <a:pt x="389248" y="25156"/>
                  <a:pt x="393926" y="35680"/>
                  <a:pt x="393926" y="35680"/>
                </a:cubicBezTo>
                <a:cubicBezTo>
                  <a:pt x="393926" y="35680"/>
                  <a:pt x="405618" y="59065"/>
                  <a:pt x="389248" y="70757"/>
                </a:cubicBezTo>
                <a:cubicBezTo>
                  <a:pt x="374048" y="82450"/>
                  <a:pt x="341309" y="82450"/>
                  <a:pt x="341309" y="82450"/>
                </a:cubicBezTo>
                <a:cubicBezTo>
                  <a:pt x="305062" y="110512"/>
                  <a:pt x="305062" y="110512"/>
                  <a:pt x="305062" y="110512"/>
                </a:cubicBezTo>
                <a:cubicBezTo>
                  <a:pt x="317924" y="118697"/>
                  <a:pt x="317924" y="118697"/>
                  <a:pt x="317924" y="118697"/>
                </a:cubicBezTo>
                <a:cubicBezTo>
                  <a:pt x="317924" y="118697"/>
                  <a:pt x="288692" y="135067"/>
                  <a:pt x="267646" y="133897"/>
                </a:cubicBezTo>
                <a:cubicBezTo>
                  <a:pt x="246599" y="132728"/>
                  <a:pt x="232568" y="125713"/>
                  <a:pt x="232568" y="125713"/>
                </a:cubicBezTo>
                <a:cubicBezTo>
                  <a:pt x="217368" y="104666"/>
                  <a:pt x="217368" y="104666"/>
                  <a:pt x="217368" y="104666"/>
                </a:cubicBezTo>
                <a:cubicBezTo>
                  <a:pt x="217368" y="104666"/>
                  <a:pt x="186967" y="94143"/>
                  <a:pt x="188136" y="103497"/>
                </a:cubicBezTo>
                <a:cubicBezTo>
                  <a:pt x="189305" y="112851"/>
                  <a:pt x="205675" y="132728"/>
                  <a:pt x="205675" y="132728"/>
                </a:cubicBezTo>
                <a:cubicBezTo>
                  <a:pt x="205675" y="132728"/>
                  <a:pt x="224383" y="165467"/>
                  <a:pt x="198659" y="170144"/>
                </a:cubicBezTo>
                <a:cubicBezTo>
                  <a:pt x="172936" y="174821"/>
                  <a:pt x="146043" y="172483"/>
                  <a:pt x="146043" y="172483"/>
                </a:cubicBezTo>
                <a:cubicBezTo>
                  <a:pt x="135520" y="187683"/>
                  <a:pt x="135520" y="187683"/>
                  <a:pt x="135520" y="187683"/>
                </a:cubicBezTo>
                <a:cubicBezTo>
                  <a:pt x="135520" y="187683"/>
                  <a:pt x="112134" y="159621"/>
                  <a:pt x="103949" y="161960"/>
                </a:cubicBezTo>
                <a:cubicBezTo>
                  <a:pt x="95765" y="163129"/>
                  <a:pt x="66533" y="171313"/>
                  <a:pt x="66533" y="171313"/>
                </a:cubicBezTo>
                <a:cubicBezTo>
                  <a:pt x="66533" y="171313"/>
                  <a:pt x="15086" y="178329"/>
                  <a:pt x="10409" y="187683"/>
                </a:cubicBezTo>
                <a:cubicBezTo>
                  <a:pt x="5732" y="197037"/>
                  <a:pt x="37302" y="205222"/>
                  <a:pt x="36133" y="209899"/>
                </a:cubicBezTo>
                <a:cubicBezTo>
                  <a:pt x="34963" y="214576"/>
                  <a:pt x="-7130" y="211068"/>
                  <a:pt x="1055" y="222761"/>
                </a:cubicBezTo>
                <a:cubicBezTo>
                  <a:pt x="9240" y="234453"/>
                  <a:pt x="37302" y="235623"/>
                  <a:pt x="37302" y="235623"/>
                </a:cubicBezTo>
                <a:cubicBezTo>
                  <a:pt x="47825" y="229776"/>
                  <a:pt x="47825" y="229776"/>
                  <a:pt x="47825" y="229776"/>
                </a:cubicBezTo>
                <a:cubicBezTo>
                  <a:pt x="93426" y="254331"/>
                  <a:pt x="93426" y="254331"/>
                  <a:pt x="93426" y="254331"/>
                </a:cubicBezTo>
                <a:cubicBezTo>
                  <a:pt x="122658" y="254331"/>
                  <a:pt x="122658" y="254331"/>
                  <a:pt x="122658" y="254331"/>
                </a:cubicBezTo>
                <a:cubicBezTo>
                  <a:pt x="140197" y="270700"/>
                  <a:pt x="140197" y="270700"/>
                  <a:pt x="140197" y="270700"/>
                </a:cubicBezTo>
                <a:cubicBezTo>
                  <a:pt x="177613" y="275378"/>
                  <a:pt x="177613" y="275378"/>
                  <a:pt x="177613" y="275378"/>
                </a:cubicBezTo>
                <a:cubicBezTo>
                  <a:pt x="150720" y="289409"/>
                  <a:pt x="150720" y="289409"/>
                  <a:pt x="150720" y="289409"/>
                </a:cubicBezTo>
                <a:cubicBezTo>
                  <a:pt x="150720" y="289409"/>
                  <a:pt x="177613" y="332671"/>
                  <a:pt x="183459" y="337348"/>
                </a:cubicBezTo>
                <a:cubicBezTo>
                  <a:pt x="189305" y="343194"/>
                  <a:pt x="213860" y="343194"/>
                  <a:pt x="213860" y="343194"/>
                </a:cubicBezTo>
                <a:cubicBezTo>
                  <a:pt x="210352" y="382949"/>
                  <a:pt x="210352" y="382949"/>
                  <a:pt x="210352" y="382949"/>
                </a:cubicBezTo>
                <a:cubicBezTo>
                  <a:pt x="229060" y="411011"/>
                  <a:pt x="229060" y="411011"/>
                  <a:pt x="229060" y="411011"/>
                </a:cubicBezTo>
                <a:cubicBezTo>
                  <a:pt x="241922" y="442581"/>
                  <a:pt x="241922" y="442581"/>
                  <a:pt x="241922" y="442581"/>
                </a:cubicBezTo>
                <a:cubicBezTo>
                  <a:pt x="211521" y="406334"/>
                  <a:pt x="211521" y="406334"/>
                  <a:pt x="211521" y="406334"/>
                </a:cubicBezTo>
                <a:cubicBezTo>
                  <a:pt x="211521" y="406334"/>
                  <a:pt x="208013" y="446089"/>
                  <a:pt x="206844" y="460120"/>
                </a:cubicBezTo>
                <a:cubicBezTo>
                  <a:pt x="205675" y="474151"/>
                  <a:pt x="189305" y="529106"/>
                  <a:pt x="182290" y="540799"/>
                </a:cubicBezTo>
                <a:cubicBezTo>
                  <a:pt x="176444" y="550153"/>
                  <a:pt x="179951" y="563015"/>
                  <a:pt x="162412" y="565353"/>
                </a:cubicBezTo>
                <a:cubicBezTo>
                  <a:pt x="163582" y="573538"/>
                  <a:pt x="163582" y="573538"/>
                  <a:pt x="163582" y="573538"/>
                </a:cubicBezTo>
                <a:cubicBezTo>
                  <a:pt x="163582" y="573538"/>
                  <a:pt x="176444" y="563015"/>
                  <a:pt x="184628" y="572369"/>
                </a:cubicBezTo>
                <a:cubicBezTo>
                  <a:pt x="192813" y="581723"/>
                  <a:pt x="184628" y="586400"/>
                  <a:pt x="184628" y="586400"/>
                </a:cubicBezTo>
                <a:cubicBezTo>
                  <a:pt x="184628" y="586400"/>
                  <a:pt x="204506" y="588739"/>
                  <a:pt x="215029" y="591077"/>
                </a:cubicBezTo>
                <a:cubicBezTo>
                  <a:pt x="225552" y="592246"/>
                  <a:pt x="233737" y="605108"/>
                  <a:pt x="233737" y="605108"/>
                </a:cubicBezTo>
                <a:cubicBezTo>
                  <a:pt x="233737" y="605108"/>
                  <a:pt x="247768" y="599262"/>
                  <a:pt x="253614" y="602769"/>
                </a:cubicBezTo>
                <a:cubicBezTo>
                  <a:pt x="259461" y="605108"/>
                  <a:pt x="260630" y="609785"/>
                  <a:pt x="260630" y="609785"/>
                </a:cubicBezTo>
                <a:cubicBezTo>
                  <a:pt x="289862" y="610954"/>
                  <a:pt x="289862" y="610954"/>
                  <a:pt x="289862" y="610954"/>
                </a:cubicBezTo>
                <a:cubicBezTo>
                  <a:pt x="292200" y="622647"/>
                  <a:pt x="292200" y="622647"/>
                  <a:pt x="292200" y="622647"/>
                </a:cubicBezTo>
                <a:cubicBezTo>
                  <a:pt x="310908" y="617970"/>
                  <a:pt x="310908" y="617970"/>
                  <a:pt x="310908" y="617970"/>
                </a:cubicBezTo>
                <a:cubicBezTo>
                  <a:pt x="310908" y="617970"/>
                  <a:pt x="302723" y="601600"/>
                  <a:pt x="321431" y="601600"/>
                </a:cubicBezTo>
                <a:cubicBezTo>
                  <a:pt x="340140" y="601600"/>
                  <a:pt x="340140" y="610954"/>
                  <a:pt x="340140" y="610954"/>
                </a:cubicBezTo>
                <a:cubicBezTo>
                  <a:pt x="353002" y="612124"/>
                  <a:pt x="353002" y="612124"/>
                  <a:pt x="353002" y="612124"/>
                </a:cubicBezTo>
                <a:cubicBezTo>
                  <a:pt x="355340" y="617970"/>
                  <a:pt x="355340" y="617970"/>
                  <a:pt x="355340" y="617970"/>
                </a:cubicBezTo>
                <a:cubicBezTo>
                  <a:pt x="356509" y="616801"/>
                  <a:pt x="360017" y="616801"/>
                  <a:pt x="362355" y="616801"/>
                </a:cubicBezTo>
                <a:cubicBezTo>
                  <a:pt x="376387" y="615631"/>
                  <a:pt x="382233" y="616801"/>
                  <a:pt x="382233" y="616801"/>
                </a:cubicBezTo>
                <a:cubicBezTo>
                  <a:pt x="383402" y="629663"/>
                  <a:pt x="383402" y="629663"/>
                  <a:pt x="383402" y="629663"/>
                </a:cubicBezTo>
                <a:cubicBezTo>
                  <a:pt x="388079" y="630832"/>
                  <a:pt x="390418" y="636678"/>
                  <a:pt x="390418" y="636678"/>
                </a:cubicBezTo>
                <a:cubicBezTo>
                  <a:pt x="390418" y="636678"/>
                  <a:pt x="400941" y="634340"/>
                  <a:pt x="404449" y="632001"/>
                </a:cubicBezTo>
                <a:cubicBezTo>
                  <a:pt x="409126" y="630832"/>
                  <a:pt x="418480" y="641355"/>
                  <a:pt x="418480" y="641355"/>
                </a:cubicBezTo>
                <a:cubicBezTo>
                  <a:pt x="418480" y="641355"/>
                  <a:pt x="419649" y="641355"/>
                  <a:pt x="430172" y="641355"/>
                </a:cubicBezTo>
                <a:cubicBezTo>
                  <a:pt x="440696" y="641355"/>
                  <a:pt x="440696" y="627324"/>
                  <a:pt x="440696" y="627324"/>
                </a:cubicBezTo>
                <a:cubicBezTo>
                  <a:pt x="448880" y="627324"/>
                  <a:pt x="448880" y="627324"/>
                  <a:pt x="448880" y="627324"/>
                </a:cubicBezTo>
                <a:cubicBezTo>
                  <a:pt x="448880" y="626155"/>
                  <a:pt x="448880" y="624986"/>
                  <a:pt x="448880" y="622647"/>
                </a:cubicBezTo>
                <a:cubicBezTo>
                  <a:pt x="448880" y="608616"/>
                  <a:pt x="469927" y="577046"/>
                  <a:pt x="480451" y="571200"/>
                </a:cubicBezTo>
                <a:cubicBezTo>
                  <a:pt x="490974" y="565353"/>
                  <a:pt x="521375" y="541968"/>
                  <a:pt x="534236" y="548984"/>
                </a:cubicBezTo>
                <a:cubicBezTo>
                  <a:pt x="547098" y="555999"/>
                  <a:pt x="558791" y="563015"/>
                  <a:pt x="558791" y="563015"/>
                </a:cubicBezTo>
                <a:cubicBezTo>
                  <a:pt x="558791" y="563015"/>
                  <a:pt x="591530" y="554830"/>
                  <a:pt x="599715" y="561845"/>
                </a:cubicBezTo>
                <a:cubicBezTo>
                  <a:pt x="606730" y="568861"/>
                  <a:pt x="617253" y="579384"/>
                  <a:pt x="620761" y="582892"/>
                </a:cubicBezTo>
                <a:cubicBezTo>
                  <a:pt x="620761" y="582892"/>
                  <a:pt x="657008" y="596923"/>
                  <a:pt x="675716" y="582892"/>
                </a:cubicBezTo>
                <a:cubicBezTo>
                  <a:pt x="694424" y="568861"/>
                  <a:pt x="700271" y="543138"/>
                  <a:pt x="708456" y="539630"/>
                </a:cubicBezTo>
                <a:cubicBezTo>
                  <a:pt x="711963" y="538460"/>
                  <a:pt x="720148" y="538460"/>
                  <a:pt x="728333" y="537291"/>
                </a:cubicBezTo>
                <a:cubicBezTo>
                  <a:pt x="728333" y="532614"/>
                  <a:pt x="729502" y="530276"/>
                  <a:pt x="733010" y="530276"/>
                </a:cubicBezTo>
                <a:cubicBezTo>
                  <a:pt x="738856" y="530276"/>
                  <a:pt x="747041" y="516244"/>
                  <a:pt x="743533" y="510398"/>
                </a:cubicBezTo>
                <a:cubicBezTo>
                  <a:pt x="738856" y="504552"/>
                  <a:pt x="718979" y="508060"/>
                  <a:pt x="718979" y="508060"/>
                </a:cubicBezTo>
                <a:cubicBezTo>
                  <a:pt x="714302" y="499875"/>
                  <a:pt x="714302" y="499875"/>
                  <a:pt x="714302" y="499875"/>
                </a:cubicBezTo>
                <a:cubicBezTo>
                  <a:pt x="714302" y="499875"/>
                  <a:pt x="694424" y="498706"/>
                  <a:pt x="695594" y="484675"/>
                </a:cubicBezTo>
                <a:cubicBezTo>
                  <a:pt x="696763" y="470643"/>
                  <a:pt x="706117" y="470643"/>
                  <a:pt x="703779" y="463628"/>
                </a:cubicBezTo>
                <a:cubicBezTo>
                  <a:pt x="702609" y="456612"/>
                  <a:pt x="696763" y="453105"/>
                  <a:pt x="696763" y="453105"/>
                </a:cubicBezTo>
                <a:cubicBezTo>
                  <a:pt x="686240" y="453105"/>
                  <a:pt x="686240" y="453105"/>
                  <a:pt x="686240" y="453105"/>
                </a:cubicBezTo>
                <a:cubicBezTo>
                  <a:pt x="678055" y="435566"/>
                  <a:pt x="678055" y="435566"/>
                  <a:pt x="678055" y="435566"/>
                </a:cubicBezTo>
                <a:cubicBezTo>
                  <a:pt x="690917" y="433227"/>
                  <a:pt x="690917" y="433227"/>
                  <a:pt x="690917" y="433227"/>
                </a:cubicBezTo>
                <a:cubicBezTo>
                  <a:pt x="690917" y="433227"/>
                  <a:pt x="717810" y="432058"/>
                  <a:pt x="717810" y="419196"/>
                </a:cubicBezTo>
                <a:cubicBezTo>
                  <a:pt x="717810" y="406334"/>
                  <a:pt x="702609" y="401657"/>
                  <a:pt x="702609" y="401657"/>
                </a:cubicBezTo>
                <a:cubicBezTo>
                  <a:pt x="690917" y="391134"/>
                  <a:pt x="690917" y="391134"/>
                  <a:pt x="690917" y="391134"/>
                </a:cubicBezTo>
                <a:cubicBezTo>
                  <a:pt x="690917" y="391134"/>
                  <a:pt x="704948" y="385288"/>
                  <a:pt x="704948" y="379442"/>
                </a:cubicBezTo>
                <a:cubicBezTo>
                  <a:pt x="704948" y="373595"/>
                  <a:pt x="694424" y="365410"/>
                  <a:pt x="694424" y="365410"/>
                </a:cubicBezTo>
                <a:cubicBezTo>
                  <a:pt x="695594" y="340856"/>
                  <a:pt x="695594" y="340856"/>
                  <a:pt x="695594" y="340856"/>
                </a:cubicBezTo>
                <a:cubicBezTo>
                  <a:pt x="695594" y="340856"/>
                  <a:pt x="683901" y="332671"/>
                  <a:pt x="674547" y="338518"/>
                </a:cubicBezTo>
                <a:cubicBezTo>
                  <a:pt x="664024" y="344364"/>
                  <a:pt x="657008" y="361903"/>
                  <a:pt x="648824" y="360733"/>
                </a:cubicBezTo>
                <a:cubicBezTo>
                  <a:pt x="640639" y="359564"/>
                  <a:pt x="654670" y="347871"/>
                  <a:pt x="654670" y="347871"/>
                </a:cubicBezTo>
                <a:cubicBezTo>
                  <a:pt x="646485" y="336179"/>
                  <a:pt x="646485" y="336179"/>
                  <a:pt x="646485" y="336179"/>
                </a:cubicBezTo>
                <a:cubicBezTo>
                  <a:pt x="646485" y="336179"/>
                  <a:pt x="664024" y="323317"/>
                  <a:pt x="672209" y="313963"/>
                </a:cubicBezTo>
                <a:cubicBezTo>
                  <a:pt x="680394" y="304609"/>
                  <a:pt x="676886" y="296424"/>
                  <a:pt x="676886" y="296424"/>
                </a:cubicBezTo>
                <a:cubicBezTo>
                  <a:pt x="676886" y="296424"/>
                  <a:pt x="685071" y="304609"/>
                  <a:pt x="692086" y="296424"/>
                </a:cubicBezTo>
                <a:cubicBezTo>
                  <a:pt x="699101" y="288239"/>
                  <a:pt x="707286" y="275378"/>
                  <a:pt x="707286" y="275378"/>
                </a:cubicBezTo>
                <a:cubicBezTo>
                  <a:pt x="714302" y="262516"/>
                  <a:pt x="714302" y="262516"/>
                  <a:pt x="714302" y="262516"/>
                </a:cubicBezTo>
                <a:cubicBezTo>
                  <a:pt x="733010" y="271870"/>
                  <a:pt x="733010" y="271870"/>
                  <a:pt x="733010" y="271870"/>
                </a:cubicBezTo>
                <a:cubicBezTo>
                  <a:pt x="740025" y="257839"/>
                  <a:pt x="740025" y="257839"/>
                  <a:pt x="740025" y="257839"/>
                </a:cubicBezTo>
                <a:cubicBezTo>
                  <a:pt x="740025" y="257839"/>
                  <a:pt x="734179" y="244977"/>
                  <a:pt x="737687" y="229776"/>
                </a:cubicBezTo>
                <a:cubicBezTo>
                  <a:pt x="740025" y="214576"/>
                  <a:pt x="755226" y="187683"/>
                  <a:pt x="755226" y="187683"/>
                </a:cubicBezTo>
                <a:cubicBezTo>
                  <a:pt x="755226" y="175991"/>
                  <a:pt x="755226" y="175991"/>
                  <a:pt x="755226" y="175991"/>
                </a:cubicBezTo>
                <a:cubicBezTo>
                  <a:pt x="775103" y="160790"/>
                  <a:pt x="775103" y="160790"/>
                  <a:pt x="775103" y="160790"/>
                </a:cubicBezTo>
                <a:cubicBezTo>
                  <a:pt x="778611" y="152605"/>
                  <a:pt x="778611" y="152605"/>
                  <a:pt x="778611" y="152605"/>
                </a:cubicBezTo>
                <a:cubicBezTo>
                  <a:pt x="764580" y="145590"/>
                  <a:pt x="764580" y="145590"/>
                  <a:pt x="764580" y="145590"/>
                </a:cubicBezTo>
                <a:lnTo>
                  <a:pt x="741195" y="146759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9" name="Полилиния: фигура 988">
            <a:extLst>
              <a:ext uri="{FF2B5EF4-FFF2-40B4-BE49-F238E27FC236}">
                <a16:creationId xmlns:a16="http://schemas.microsoft.com/office/drawing/2014/main" id="{CF5643DF-E0B7-4D4A-9B52-2F9C66F92E88}"/>
              </a:ext>
            </a:extLst>
          </p:cNvPr>
          <p:cNvSpPr/>
          <p:nvPr/>
        </p:nvSpPr>
        <p:spPr>
          <a:xfrm>
            <a:off x="5028563" y="5702734"/>
            <a:ext cx="62333" cy="119050"/>
          </a:xfrm>
          <a:custGeom>
            <a:avLst/>
            <a:gdLst>
              <a:gd name="connsiteX0" fmla="*/ 59995 w 62333"/>
              <a:gd name="connsiteY0" fmla="*/ 25510 h 119050"/>
              <a:gd name="connsiteX1" fmla="*/ 52979 w 62333"/>
              <a:gd name="connsiteY1" fmla="*/ 23172 h 119050"/>
              <a:gd name="connsiteX2" fmla="*/ 55318 w 62333"/>
              <a:gd name="connsiteY2" fmla="*/ 2125 h 119050"/>
              <a:gd name="connsiteX3" fmla="*/ 37779 w 62333"/>
              <a:gd name="connsiteY3" fmla="*/ 17325 h 119050"/>
              <a:gd name="connsiteX4" fmla="*/ 363 w 62333"/>
              <a:gd name="connsiteY4" fmla="*/ 54742 h 119050"/>
              <a:gd name="connsiteX5" fmla="*/ 14394 w 62333"/>
              <a:gd name="connsiteY5" fmla="*/ 82804 h 119050"/>
              <a:gd name="connsiteX6" fmla="*/ 13225 w 62333"/>
              <a:gd name="connsiteY6" fmla="*/ 107358 h 119050"/>
              <a:gd name="connsiteX7" fmla="*/ 37779 w 62333"/>
              <a:gd name="connsiteY7" fmla="*/ 119051 h 119050"/>
              <a:gd name="connsiteX8" fmla="*/ 51810 w 62333"/>
              <a:gd name="connsiteY8" fmla="*/ 94496 h 119050"/>
              <a:gd name="connsiteX9" fmla="*/ 50641 w 62333"/>
              <a:gd name="connsiteY9" fmla="*/ 74619 h 119050"/>
              <a:gd name="connsiteX10" fmla="*/ 62333 w 62333"/>
              <a:gd name="connsiteY10" fmla="*/ 68773 h 119050"/>
              <a:gd name="connsiteX11" fmla="*/ 59995 w 62333"/>
              <a:gd name="connsiteY11" fmla="*/ 25510 h 1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333" h="119050">
                <a:moveTo>
                  <a:pt x="59995" y="25510"/>
                </a:moveTo>
                <a:cubicBezTo>
                  <a:pt x="52979" y="23172"/>
                  <a:pt x="52979" y="23172"/>
                  <a:pt x="52979" y="23172"/>
                </a:cubicBezTo>
                <a:cubicBezTo>
                  <a:pt x="52979" y="23172"/>
                  <a:pt x="61164" y="11479"/>
                  <a:pt x="55318" y="2125"/>
                </a:cubicBezTo>
                <a:cubicBezTo>
                  <a:pt x="49471" y="-7229"/>
                  <a:pt x="37779" y="17325"/>
                  <a:pt x="37779" y="17325"/>
                </a:cubicBezTo>
                <a:cubicBezTo>
                  <a:pt x="37779" y="17325"/>
                  <a:pt x="-4314" y="34864"/>
                  <a:pt x="363" y="54742"/>
                </a:cubicBezTo>
                <a:cubicBezTo>
                  <a:pt x="5040" y="74619"/>
                  <a:pt x="14394" y="82804"/>
                  <a:pt x="14394" y="82804"/>
                </a:cubicBezTo>
                <a:cubicBezTo>
                  <a:pt x="14394" y="82804"/>
                  <a:pt x="1532" y="98004"/>
                  <a:pt x="13225" y="107358"/>
                </a:cubicBezTo>
                <a:cubicBezTo>
                  <a:pt x="24917" y="116712"/>
                  <a:pt x="37779" y="119051"/>
                  <a:pt x="37779" y="119051"/>
                </a:cubicBezTo>
                <a:cubicBezTo>
                  <a:pt x="37779" y="119051"/>
                  <a:pt x="51810" y="109697"/>
                  <a:pt x="51810" y="94496"/>
                </a:cubicBezTo>
                <a:cubicBezTo>
                  <a:pt x="51810" y="79296"/>
                  <a:pt x="50641" y="74619"/>
                  <a:pt x="50641" y="74619"/>
                </a:cubicBezTo>
                <a:cubicBezTo>
                  <a:pt x="62333" y="68773"/>
                  <a:pt x="62333" y="68773"/>
                  <a:pt x="62333" y="68773"/>
                </a:cubicBezTo>
                <a:lnTo>
                  <a:pt x="59995" y="25510"/>
                </a:ln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0" name="Полилиния: фигура 989">
            <a:extLst>
              <a:ext uri="{FF2B5EF4-FFF2-40B4-BE49-F238E27FC236}">
                <a16:creationId xmlns:a16="http://schemas.microsoft.com/office/drawing/2014/main" id="{BC18A50B-51EC-4771-8AE8-1FDD2F2B9775}"/>
              </a:ext>
            </a:extLst>
          </p:cNvPr>
          <p:cNvSpPr/>
          <p:nvPr/>
        </p:nvSpPr>
        <p:spPr>
          <a:xfrm>
            <a:off x="3758979" y="5630027"/>
            <a:ext cx="836915" cy="570597"/>
          </a:xfrm>
          <a:custGeom>
            <a:avLst/>
            <a:gdLst>
              <a:gd name="connsiteX0" fmla="*/ 765997 w 836915"/>
              <a:gd name="connsiteY0" fmla="*/ 140311 h 570597"/>
              <a:gd name="connsiteX1" fmla="*/ 764828 w 836915"/>
              <a:gd name="connsiteY1" fmla="*/ 119264 h 570597"/>
              <a:gd name="connsiteX2" fmla="*/ 776520 w 836915"/>
              <a:gd name="connsiteY2" fmla="*/ 112249 h 570597"/>
              <a:gd name="connsiteX3" fmla="*/ 755474 w 836915"/>
              <a:gd name="connsiteY3" fmla="*/ 92371 h 570597"/>
              <a:gd name="connsiteX4" fmla="*/ 747289 w 836915"/>
              <a:gd name="connsiteY4" fmla="*/ 92371 h 570597"/>
              <a:gd name="connsiteX5" fmla="*/ 736765 w 836915"/>
              <a:gd name="connsiteY5" fmla="*/ 106403 h 570597"/>
              <a:gd name="connsiteX6" fmla="*/ 725073 w 836915"/>
              <a:gd name="connsiteY6" fmla="*/ 106403 h 570597"/>
              <a:gd name="connsiteX7" fmla="*/ 711042 w 836915"/>
              <a:gd name="connsiteY7" fmla="*/ 97048 h 570597"/>
              <a:gd name="connsiteX8" fmla="*/ 697011 w 836915"/>
              <a:gd name="connsiteY8" fmla="*/ 101725 h 570597"/>
              <a:gd name="connsiteX9" fmla="*/ 686487 w 836915"/>
              <a:gd name="connsiteY9" fmla="*/ 94710 h 570597"/>
              <a:gd name="connsiteX10" fmla="*/ 667779 w 836915"/>
              <a:gd name="connsiteY10" fmla="*/ 99387 h 570597"/>
              <a:gd name="connsiteX11" fmla="*/ 657256 w 836915"/>
              <a:gd name="connsiteY11" fmla="*/ 78340 h 570597"/>
              <a:gd name="connsiteX12" fmla="*/ 644394 w 836915"/>
              <a:gd name="connsiteY12" fmla="*/ 77171 h 570597"/>
              <a:gd name="connsiteX13" fmla="*/ 625686 w 836915"/>
              <a:gd name="connsiteY13" fmla="*/ 67817 h 570597"/>
              <a:gd name="connsiteX14" fmla="*/ 615163 w 836915"/>
              <a:gd name="connsiteY14" fmla="*/ 84186 h 570597"/>
              <a:gd name="connsiteX15" fmla="*/ 596455 w 836915"/>
              <a:gd name="connsiteY15" fmla="*/ 88864 h 570597"/>
              <a:gd name="connsiteX16" fmla="*/ 594116 w 836915"/>
              <a:gd name="connsiteY16" fmla="*/ 77171 h 570597"/>
              <a:gd name="connsiteX17" fmla="*/ 564885 w 836915"/>
              <a:gd name="connsiteY17" fmla="*/ 76002 h 570597"/>
              <a:gd name="connsiteX18" fmla="*/ 557869 w 836915"/>
              <a:gd name="connsiteY18" fmla="*/ 68986 h 570597"/>
              <a:gd name="connsiteX19" fmla="*/ 537992 w 836915"/>
              <a:gd name="connsiteY19" fmla="*/ 71325 h 570597"/>
              <a:gd name="connsiteX20" fmla="*/ 519283 w 836915"/>
              <a:gd name="connsiteY20" fmla="*/ 57294 h 570597"/>
              <a:gd name="connsiteX21" fmla="*/ 488883 w 836915"/>
              <a:gd name="connsiteY21" fmla="*/ 52617 h 570597"/>
              <a:gd name="connsiteX22" fmla="*/ 488883 w 836915"/>
              <a:gd name="connsiteY22" fmla="*/ 38585 h 570597"/>
              <a:gd name="connsiteX23" fmla="*/ 467836 w 836915"/>
              <a:gd name="connsiteY23" fmla="*/ 39755 h 570597"/>
              <a:gd name="connsiteX24" fmla="*/ 466667 w 836915"/>
              <a:gd name="connsiteY24" fmla="*/ 31570 h 570597"/>
              <a:gd name="connsiteX25" fmla="*/ 458482 w 836915"/>
              <a:gd name="connsiteY25" fmla="*/ 31570 h 570597"/>
              <a:gd name="connsiteX26" fmla="*/ 363772 w 836915"/>
              <a:gd name="connsiteY26" fmla="*/ 18708 h 570597"/>
              <a:gd name="connsiteX27" fmla="*/ 334541 w 836915"/>
              <a:gd name="connsiteY27" fmla="*/ 30401 h 570597"/>
              <a:gd name="connsiteX28" fmla="*/ 279586 w 836915"/>
              <a:gd name="connsiteY28" fmla="*/ 24554 h 570597"/>
              <a:gd name="connsiteX29" fmla="*/ 222292 w 836915"/>
              <a:gd name="connsiteY29" fmla="*/ 9354 h 570597"/>
              <a:gd name="connsiteX30" fmla="*/ 163829 w 836915"/>
              <a:gd name="connsiteY30" fmla="*/ 15200 h 570597"/>
              <a:gd name="connsiteX31" fmla="*/ 128752 w 836915"/>
              <a:gd name="connsiteY31" fmla="*/ 10523 h 570597"/>
              <a:gd name="connsiteX32" fmla="*/ 105366 w 836915"/>
              <a:gd name="connsiteY32" fmla="*/ 0 h 570597"/>
              <a:gd name="connsiteX33" fmla="*/ 67950 w 836915"/>
              <a:gd name="connsiteY33" fmla="*/ 24554 h 570597"/>
              <a:gd name="connsiteX34" fmla="*/ 133 w 836915"/>
              <a:gd name="connsiteY34" fmla="*/ 52617 h 570597"/>
              <a:gd name="connsiteX35" fmla="*/ 27026 w 836915"/>
              <a:gd name="connsiteY35" fmla="*/ 92371 h 570597"/>
              <a:gd name="connsiteX36" fmla="*/ 15334 w 836915"/>
              <a:gd name="connsiteY36" fmla="*/ 123941 h 570597"/>
              <a:gd name="connsiteX37" fmla="*/ 17672 w 836915"/>
              <a:gd name="connsiteY37" fmla="*/ 139142 h 570597"/>
              <a:gd name="connsiteX38" fmla="*/ 48073 w 836915"/>
              <a:gd name="connsiteY38" fmla="*/ 121603 h 570597"/>
              <a:gd name="connsiteX39" fmla="*/ 67950 w 836915"/>
              <a:gd name="connsiteY39" fmla="*/ 129788 h 570597"/>
              <a:gd name="connsiteX40" fmla="*/ 59765 w 836915"/>
              <a:gd name="connsiteY40" fmla="*/ 142649 h 570597"/>
              <a:gd name="connsiteX41" fmla="*/ 84320 w 836915"/>
              <a:gd name="connsiteY41" fmla="*/ 136803 h 570597"/>
              <a:gd name="connsiteX42" fmla="*/ 108874 w 836915"/>
              <a:gd name="connsiteY42" fmla="*/ 143819 h 570597"/>
              <a:gd name="connsiteX43" fmla="*/ 119397 w 836915"/>
              <a:gd name="connsiteY43" fmla="*/ 133295 h 570597"/>
              <a:gd name="connsiteX44" fmla="*/ 161491 w 836915"/>
              <a:gd name="connsiteY44" fmla="*/ 132126 h 570597"/>
              <a:gd name="connsiteX45" fmla="*/ 162660 w 836915"/>
              <a:gd name="connsiteY45" fmla="*/ 149665 h 570597"/>
              <a:gd name="connsiteX46" fmla="*/ 181368 w 836915"/>
              <a:gd name="connsiteY46" fmla="*/ 162527 h 570597"/>
              <a:gd name="connsiteX47" fmla="*/ 132259 w 836915"/>
              <a:gd name="connsiteY47" fmla="*/ 199943 h 570597"/>
              <a:gd name="connsiteX48" fmla="*/ 143952 w 836915"/>
              <a:gd name="connsiteY48" fmla="*/ 212805 h 570597"/>
              <a:gd name="connsiteX49" fmla="*/ 135767 w 836915"/>
              <a:gd name="connsiteY49" fmla="*/ 251390 h 570597"/>
              <a:gd name="connsiteX50" fmla="*/ 127582 w 836915"/>
              <a:gd name="connsiteY50" fmla="*/ 260744 h 570597"/>
              <a:gd name="connsiteX51" fmla="*/ 133428 w 836915"/>
              <a:gd name="connsiteY51" fmla="*/ 284129 h 570597"/>
              <a:gd name="connsiteX52" fmla="*/ 115890 w 836915"/>
              <a:gd name="connsiteY52" fmla="*/ 299330 h 570597"/>
              <a:gd name="connsiteX53" fmla="*/ 85489 w 836915"/>
              <a:gd name="connsiteY53" fmla="*/ 300499 h 570597"/>
              <a:gd name="connsiteX54" fmla="*/ 108874 w 836915"/>
              <a:gd name="connsiteY54" fmla="*/ 319207 h 570597"/>
              <a:gd name="connsiteX55" fmla="*/ 108874 w 836915"/>
              <a:gd name="connsiteY55" fmla="*/ 332069 h 570597"/>
              <a:gd name="connsiteX56" fmla="*/ 124075 w 836915"/>
              <a:gd name="connsiteY56" fmla="*/ 346100 h 570597"/>
              <a:gd name="connsiteX57" fmla="*/ 92504 w 836915"/>
              <a:gd name="connsiteY57" fmla="*/ 382347 h 570597"/>
              <a:gd name="connsiteX58" fmla="*/ 105366 w 836915"/>
              <a:gd name="connsiteY58" fmla="*/ 406901 h 570597"/>
              <a:gd name="connsiteX59" fmla="*/ 118228 w 836915"/>
              <a:gd name="connsiteY59" fmla="*/ 416256 h 570597"/>
              <a:gd name="connsiteX60" fmla="*/ 98351 w 836915"/>
              <a:gd name="connsiteY60" fmla="*/ 425610 h 570597"/>
              <a:gd name="connsiteX61" fmla="*/ 84320 w 836915"/>
              <a:gd name="connsiteY61" fmla="*/ 448995 h 570597"/>
              <a:gd name="connsiteX62" fmla="*/ 83151 w 836915"/>
              <a:gd name="connsiteY62" fmla="*/ 470041 h 570597"/>
              <a:gd name="connsiteX63" fmla="*/ 86658 w 836915"/>
              <a:gd name="connsiteY63" fmla="*/ 485242 h 570597"/>
              <a:gd name="connsiteX64" fmla="*/ 87827 w 836915"/>
              <a:gd name="connsiteY64" fmla="*/ 485242 h 570597"/>
              <a:gd name="connsiteX65" fmla="*/ 114720 w 836915"/>
              <a:gd name="connsiteY65" fmla="*/ 484073 h 570597"/>
              <a:gd name="connsiteX66" fmla="*/ 138106 w 836915"/>
              <a:gd name="connsiteY66" fmla="*/ 505119 h 570597"/>
              <a:gd name="connsiteX67" fmla="*/ 155644 w 836915"/>
              <a:gd name="connsiteY67" fmla="*/ 505119 h 570597"/>
              <a:gd name="connsiteX68" fmla="*/ 147460 w 836915"/>
              <a:gd name="connsiteY68" fmla="*/ 528504 h 570597"/>
              <a:gd name="connsiteX69" fmla="*/ 157983 w 836915"/>
              <a:gd name="connsiteY69" fmla="*/ 529674 h 570597"/>
              <a:gd name="connsiteX70" fmla="*/ 168506 w 836915"/>
              <a:gd name="connsiteY70" fmla="*/ 561244 h 570597"/>
              <a:gd name="connsiteX71" fmla="*/ 195399 w 836915"/>
              <a:gd name="connsiteY71" fmla="*/ 570598 h 570597"/>
              <a:gd name="connsiteX72" fmla="*/ 224631 w 836915"/>
              <a:gd name="connsiteY72" fmla="*/ 546043 h 570597"/>
              <a:gd name="connsiteX73" fmla="*/ 255031 w 836915"/>
              <a:gd name="connsiteY73" fmla="*/ 537858 h 570597"/>
              <a:gd name="connsiteX74" fmla="*/ 281924 w 836915"/>
              <a:gd name="connsiteY74" fmla="*/ 521489 h 570597"/>
              <a:gd name="connsiteX75" fmla="*/ 338049 w 836915"/>
              <a:gd name="connsiteY75" fmla="*/ 521489 h 570597"/>
              <a:gd name="connsiteX76" fmla="*/ 361434 w 836915"/>
              <a:gd name="connsiteY76" fmla="*/ 513304 h 570597"/>
              <a:gd name="connsiteX77" fmla="*/ 381311 w 836915"/>
              <a:gd name="connsiteY77" fmla="*/ 522658 h 570597"/>
              <a:gd name="connsiteX78" fmla="*/ 412881 w 836915"/>
              <a:gd name="connsiteY78" fmla="*/ 510965 h 570597"/>
              <a:gd name="connsiteX79" fmla="*/ 426912 w 836915"/>
              <a:gd name="connsiteY79" fmla="*/ 516812 h 570597"/>
              <a:gd name="connsiteX80" fmla="*/ 445620 w 836915"/>
              <a:gd name="connsiteY80" fmla="*/ 479396 h 570597"/>
              <a:gd name="connsiteX81" fmla="*/ 476021 w 836915"/>
              <a:gd name="connsiteY81" fmla="*/ 454841 h 570597"/>
              <a:gd name="connsiteX82" fmla="*/ 508760 w 836915"/>
              <a:gd name="connsiteY82" fmla="*/ 453672 h 570597"/>
              <a:gd name="connsiteX83" fmla="*/ 511099 w 836915"/>
              <a:gd name="connsiteY83" fmla="*/ 436133 h 570597"/>
              <a:gd name="connsiteX84" fmla="*/ 530976 w 836915"/>
              <a:gd name="connsiteY84" fmla="*/ 392871 h 570597"/>
              <a:gd name="connsiteX85" fmla="*/ 575408 w 836915"/>
              <a:gd name="connsiteY85" fmla="*/ 374162 h 570597"/>
              <a:gd name="connsiteX86" fmla="*/ 543838 w 836915"/>
              <a:gd name="connsiteY86" fmla="*/ 344931 h 570597"/>
              <a:gd name="connsiteX87" fmla="*/ 552023 w 836915"/>
              <a:gd name="connsiteY87" fmla="*/ 298161 h 570597"/>
              <a:gd name="connsiteX88" fmla="*/ 578916 w 836915"/>
              <a:gd name="connsiteY88" fmla="*/ 265421 h 570597"/>
              <a:gd name="connsiteX89" fmla="*/ 608147 w 836915"/>
              <a:gd name="connsiteY89" fmla="*/ 239698 h 570597"/>
              <a:gd name="connsiteX90" fmla="*/ 625686 w 836915"/>
              <a:gd name="connsiteY90" fmla="*/ 224497 h 570597"/>
              <a:gd name="connsiteX91" fmla="*/ 629194 w 836915"/>
              <a:gd name="connsiteY91" fmla="*/ 203451 h 570597"/>
              <a:gd name="connsiteX92" fmla="*/ 697011 w 836915"/>
              <a:gd name="connsiteY92" fmla="*/ 182404 h 570597"/>
              <a:gd name="connsiteX93" fmla="*/ 739104 w 836915"/>
              <a:gd name="connsiteY93" fmla="*/ 157850 h 570597"/>
              <a:gd name="connsiteX94" fmla="*/ 765997 w 836915"/>
              <a:gd name="connsiteY94" fmla="*/ 140311 h 570597"/>
              <a:gd name="connsiteX95" fmla="*/ 802244 w 836915"/>
              <a:gd name="connsiteY95" fmla="*/ 274776 h 570597"/>
              <a:gd name="connsiteX96" fmla="*/ 833814 w 836915"/>
              <a:gd name="connsiteY96" fmla="*/ 295822 h 570597"/>
              <a:gd name="connsiteX97" fmla="*/ 802244 w 836915"/>
              <a:gd name="connsiteY97" fmla="*/ 274776 h 570597"/>
              <a:gd name="connsiteX98" fmla="*/ 639717 w 836915"/>
              <a:gd name="connsiteY98" fmla="*/ 361301 h 570597"/>
              <a:gd name="connsiteX99" fmla="*/ 659594 w 836915"/>
              <a:gd name="connsiteY99" fmla="*/ 344931 h 570597"/>
              <a:gd name="connsiteX100" fmla="*/ 639717 w 836915"/>
              <a:gd name="connsiteY100" fmla="*/ 361301 h 570597"/>
              <a:gd name="connsiteX101" fmla="*/ 768335 w 836915"/>
              <a:gd name="connsiteY101" fmla="*/ 293484 h 570597"/>
              <a:gd name="connsiteX102" fmla="*/ 755474 w 836915"/>
              <a:gd name="connsiteY102" fmla="*/ 284129 h 570597"/>
              <a:gd name="connsiteX103" fmla="*/ 718057 w 836915"/>
              <a:gd name="connsiteY103" fmla="*/ 308684 h 570597"/>
              <a:gd name="connsiteX104" fmla="*/ 732088 w 836915"/>
              <a:gd name="connsiteY104" fmla="*/ 313361 h 570597"/>
              <a:gd name="connsiteX105" fmla="*/ 743781 w 836915"/>
              <a:gd name="connsiteY105" fmla="*/ 327392 h 570597"/>
              <a:gd name="connsiteX106" fmla="*/ 761320 w 836915"/>
              <a:gd name="connsiteY106" fmla="*/ 328561 h 570597"/>
              <a:gd name="connsiteX107" fmla="*/ 782366 w 836915"/>
              <a:gd name="connsiteY107" fmla="*/ 302838 h 570597"/>
              <a:gd name="connsiteX108" fmla="*/ 768335 w 836915"/>
              <a:gd name="connsiteY108" fmla="*/ 293484 h 5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36915" h="570597">
                <a:moveTo>
                  <a:pt x="765997" y="140311"/>
                </a:moveTo>
                <a:cubicBezTo>
                  <a:pt x="767166" y="135634"/>
                  <a:pt x="764828" y="119264"/>
                  <a:pt x="764828" y="119264"/>
                </a:cubicBezTo>
                <a:cubicBezTo>
                  <a:pt x="776520" y="112249"/>
                  <a:pt x="776520" y="112249"/>
                  <a:pt x="776520" y="112249"/>
                </a:cubicBezTo>
                <a:cubicBezTo>
                  <a:pt x="776520" y="112249"/>
                  <a:pt x="758981" y="104064"/>
                  <a:pt x="755474" y="92371"/>
                </a:cubicBezTo>
                <a:cubicBezTo>
                  <a:pt x="747289" y="92371"/>
                  <a:pt x="747289" y="92371"/>
                  <a:pt x="747289" y="92371"/>
                </a:cubicBezTo>
                <a:cubicBezTo>
                  <a:pt x="747289" y="92371"/>
                  <a:pt x="747289" y="106403"/>
                  <a:pt x="736765" y="106403"/>
                </a:cubicBezTo>
                <a:cubicBezTo>
                  <a:pt x="726242" y="106403"/>
                  <a:pt x="725073" y="106403"/>
                  <a:pt x="725073" y="106403"/>
                </a:cubicBezTo>
                <a:cubicBezTo>
                  <a:pt x="725073" y="106403"/>
                  <a:pt x="714550" y="95879"/>
                  <a:pt x="711042" y="97048"/>
                </a:cubicBezTo>
                <a:cubicBezTo>
                  <a:pt x="706365" y="98218"/>
                  <a:pt x="697011" y="101725"/>
                  <a:pt x="697011" y="101725"/>
                </a:cubicBezTo>
                <a:cubicBezTo>
                  <a:pt x="697011" y="101725"/>
                  <a:pt x="692334" y="93541"/>
                  <a:pt x="686487" y="94710"/>
                </a:cubicBezTo>
                <a:cubicBezTo>
                  <a:pt x="680641" y="95879"/>
                  <a:pt x="667779" y="99387"/>
                  <a:pt x="667779" y="99387"/>
                </a:cubicBezTo>
                <a:cubicBezTo>
                  <a:pt x="657256" y="78340"/>
                  <a:pt x="657256" y="78340"/>
                  <a:pt x="657256" y="78340"/>
                </a:cubicBezTo>
                <a:cubicBezTo>
                  <a:pt x="644394" y="77171"/>
                  <a:pt x="644394" y="77171"/>
                  <a:pt x="644394" y="77171"/>
                </a:cubicBezTo>
                <a:cubicBezTo>
                  <a:pt x="644394" y="77171"/>
                  <a:pt x="644394" y="67817"/>
                  <a:pt x="625686" y="67817"/>
                </a:cubicBezTo>
                <a:cubicBezTo>
                  <a:pt x="606978" y="67817"/>
                  <a:pt x="615163" y="84186"/>
                  <a:pt x="615163" y="84186"/>
                </a:cubicBezTo>
                <a:cubicBezTo>
                  <a:pt x="596455" y="88864"/>
                  <a:pt x="596455" y="88864"/>
                  <a:pt x="596455" y="88864"/>
                </a:cubicBezTo>
                <a:cubicBezTo>
                  <a:pt x="594116" y="77171"/>
                  <a:pt x="594116" y="77171"/>
                  <a:pt x="594116" y="77171"/>
                </a:cubicBezTo>
                <a:cubicBezTo>
                  <a:pt x="564885" y="76002"/>
                  <a:pt x="564885" y="76002"/>
                  <a:pt x="564885" y="76002"/>
                </a:cubicBezTo>
                <a:cubicBezTo>
                  <a:pt x="564885" y="76002"/>
                  <a:pt x="563715" y="71325"/>
                  <a:pt x="557869" y="68986"/>
                </a:cubicBezTo>
                <a:cubicBezTo>
                  <a:pt x="552023" y="66647"/>
                  <a:pt x="537992" y="71325"/>
                  <a:pt x="537992" y="71325"/>
                </a:cubicBezTo>
                <a:cubicBezTo>
                  <a:pt x="537992" y="71325"/>
                  <a:pt x="529807" y="58463"/>
                  <a:pt x="519283" y="57294"/>
                </a:cubicBezTo>
                <a:cubicBezTo>
                  <a:pt x="508760" y="56124"/>
                  <a:pt x="488883" y="52617"/>
                  <a:pt x="488883" y="52617"/>
                </a:cubicBezTo>
                <a:cubicBezTo>
                  <a:pt x="488883" y="52617"/>
                  <a:pt x="497068" y="47940"/>
                  <a:pt x="488883" y="38585"/>
                </a:cubicBezTo>
                <a:cubicBezTo>
                  <a:pt x="480698" y="29231"/>
                  <a:pt x="467836" y="39755"/>
                  <a:pt x="467836" y="39755"/>
                </a:cubicBezTo>
                <a:cubicBezTo>
                  <a:pt x="466667" y="31570"/>
                  <a:pt x="466667" y="31570"/>
                  <a:pt x="466667" y="31570"/>
                </a:cubicBezTo>
                <a:cubicBezTo>
                  <a:pt x="464328" y="31570"/>
                  <a:pt x="460821" y="31570"/>
                  <a:pt x="458482" y="31570"/>
                </a:cubicBezTo>
                <a:cubicBezTo>
                  <a:pt x="431589" y="31570"/>
                  <a:pt x="363772" y="18708"/>
                  <a:pt x="363772" y="18708"/>
                </a:cubicBezTo>
                <a:cubicBezTo>
                  <a:pt x="334541" y="30401"/>
                  <a:pt x="334541" y="30401"/>
                  <a:pt x="334541" y="30401"/>
                </a:cubicBezTo>
                <a:cubicBezTo>
                  <a:pt x="279586" y="24554"/>
                  <a:pt x="279586" y="24554"/>
                  <a:pt x="279586" y="24554"/>
                </a:cubicBezTo>
                <a:cubicBezTo>
                  <a:pt x="279586" y="24554"/>
                  <a:pt x="243339" y="5846"/>
                  <a:pt x="222292" y="9354"/>
                </a:cubicBezTo>
                <a:cubicBezTo>
                  <a:pt x="201245" y="14031"/>
                  <a:pt x="170845" y="15200"/>
                  <a:pt x="163829" y="15200"/>
                </a:cubicBezTo>
                <a:cubicBezTo>
                  <a:pt x="156814" y="15200"/>
                  <a:pt x="128752" y="10523"/>
                  <a:pt x="128752" y="10523"/>
                </a:cubicBezTo>
                <a:cubicBezTo>
                  <a:pt x="128752" y="10523"/>
                  <a:pt x="114720" y="0"/>
                  <a:pt x="105366" y="0"/>
                </a:cubicBezTo>
                <a:cubicBezTo>
                  <a:pt x="97182" y="0"/>
                  <a:pt x="67950" y="24554"/>
                  <a:pt x="67950" y="24554"/>
                </a:cubicBezTo>
                <a:cubicBezTo>
                  <a:pt x="67950" y="24554"/>
                  <a:pt x="3641" y="33908"/>
                  <a:pt x="133" y="52617"/>
                </a:cubicBezTo>
                <a:cubicBezTo>
                  <a:pt x="-2205" y="70155"/>
                  <a:pt x="27026" y="92371"/>
                  <a:pt x="27026" y="92371"/>
                </a:cubicBezTo>
                <a:cubicBezTo>
                  <a:pt x="15334" y="123941"/>
                  <a:pt x="15334" y="123941"/>
                  <a:pt x="15334" y="123941"/>
                </a:cubicBezTo>
                <a:cubicBezTo>
                  <a:pt x="15334" y="123941"/>
                  <a:pt x="16503" y="129788"/>
                  <a:pt x="17672" y="139142"/>
                </a:cubicBezTo>
                <a:cubicBezTo>
                  <a:pt x="24688" y="130957"/>
                  <a:pt x="35211" y="121603"/>
                  <a:pt x="48073" y="121603"/>
                </a:cubicBezTo>
                <a:cubicBezTo>
                  <a:pt x="67950" y="121603"/>
                  <a:pt x="74966" y="122772"/>
                  <a:pt x="67950" y="129788"/>
                </a:cubicBezTo>
                <a:cubicBezTo>
                  <a:pt x="60935" y="136803"/>
                  <a:pt x="50411" y="142649"/>
                  <a:pt x="59765" y="142649"/>
                </a:cubicBezTo>
                <a:cubicBezTo>
                  <a:pt x="67950" y="142649"/>
                  <a:pt x="73796" y="136803"/>
                  <a:pt x="84320" y="136803"/>
                </a:cubicBezTo>
                <a:cubicBezTo>
                  <a:pt x="94843" y="136803"/>
                  <a:pt x="97182" y="149665"/>
                  <a:pt x="108874" y="143819"/>
                </a:cubicBezTo>
                <a:cubicBezTo>
                  <a:pt x="120567" y="137972"/>
                  <a:pt x="106536" y="133295"/>
                  <a:pt x="119397" y="133295"/>
                </a:cubicBezTo>
                <a:cubicBezTo>
                  <a:pt x="132259" y="133295"/>
                  <a:pt x="155644" y="128618"/>
                  <a:pt x="161491" y="132126"/>
                </a:cubicBezTo>
                <a:cubicBezTo>
                  <a:pt x="167337" y="134465"/>
                  <a:pt x="162660" y="149665"/>
                  <a:pt x="162660" y="149665"/>
                </a:cubicBezTo>
                <a:cubicBezTo>
                  <a:pt x="162660" y="149665"/>
                  <a:pt x="182537" y="150834"/>
                  <a:pt x="181368" y="162527"/>
                </a:cubicBezTo>
                <a:cubicBezTo>
                  <a:pt x="180199" y="173050"/>
                  <a:pt x="133428" y="194097"/>
                  <a:pt x="132259" y="199943"/>
                </a:cubicBezTo>
                <a:cubicBezTo>
                  <a:pt x="131090" y="205789"/>
                  <a:pt x="143952" y="212805"/>
                  <a:pt x="143952" y="212805"/>
                </a:cubicBezTo>
                <a:cubicBezTo>
                  <a:pt x="143952" y="212805"/>
                  <a:pt x="136936" y="246713"/>
                  <a:pt x="135767" y="251390"/>
                </a:cubicBezTo>
                <a:cubicBezTo>
                  <a:pt x="134598" y="256067"/>
                  <a:pt x="127582" y="260744"/>
                  <a:pt x="127582" y="260744"/>
                </a:cubicBezTo>
                <a:cubicBezTo>
                  <a:pt x="127582" y="260744"/>
                  <a:pt x="133428" y="279452"/>
                  <a:pt x="133428" y="284129"/>
                </a:cubicBezTo>
                <a:cubicBezTo>
                  <a:pt x="133428" y="288806"/>
                  <a:pt x="121736" y="298161"/>
                  <a:pt x="115890" y="299330"/>
                </a:cubicBezTo>
                <a:cubicBezTo>
                  <a:pt x="110043" y="300499"/>
                  <a:pt x="85489" y="300499"/>
                  <a:pt x="85489" y="300499"/>
                </a:cubicBezTo>
                <a:cubicBezTo>
                  <a:pt x="108874" y="319207"/>
                  <a:pt x="108874" y="319207"/>
                  <a:pt x="108874" y="319207"/>
                </a:cubicBezTo>
                <a:cubicBezTo>
                  <a:pt x="108874" y="332069"/>
                  <a:pt x="108874" y="332069"/>
                  <a:pt x="108874" y="332069"/>
                </a:cubicBezTo>
                <a:cubicBezTo>
                  <a:pt x="108874" y="332069"/>
                  <a:pt x="127582" y="334408"/>
                  <a:pt x="124075" y="346100"/>
                </a:cubicBezTo>
                <a:cubicBezTo>
                  <a:pt x="121736" y="356624"/>
                  <a:pt x="86658" y="376501"/>
                  <a:pt x="92504" y="382347"/>
                </a:cubicBezTo>
                <a:cubicBezTo>
                  <a:pt x="98351" y="388193"/>
                  <a:pt x="105366" y="406901"/>
                  <a:pt x="105366" y="406901"/>
                </a:cubicBezTo>
                <a:cubicBezTo>
                  <a:pt x="105366" y="406901"/>
                  <a:pt x="124075" y="408071"/>
                  <a:pt x="118228" y="416256"/>
                </a:cubicBezTo>
                <a:cubicBezTo>
                  <a:pt x="112382" y="424440"/>
                  <a:pt x="98351" y="425610"/>
                  <a:pt x="98351" y="425610"/>
                </a:cubicBezTo>
                <a:cubicBezTo>
                  <a:pt x="98351" y="425610"/>
                  <a:pt x="86658" y="439641"/>
                  <a:pt x="84320" y="448995"/>
                </a:cubicBezTo>
                <a:cubicBezTo>
                  <a:pt x="80812" y="458349"/>
                  <a:pt x="83151" y="470041"/>
                  <a:pt x="83151" y="470041"/>
                </a:cubicBezTo>
                <a:cubicBezTo>
                  <a:pt x="86658" y="485242"/>
                  <a:pt x="86658" y="485242"/>
                  <a:pt x="86658" y="485242"/>
                </a:cubicBezTo>
                <a:cubicBezTo>
                  <a:pt x="87827" y="485242"/>
                  <a:pt x="87827" y="485242"/>
                  <a:pt x="87827" y="485242"/>
                </a:cubicBezTo>
                <a:cubicBezTo>
                  <a:pt x="114720" y="484073"/>
                  <a:pt x="114720" y="484073"/>
                  <a:pt x="114720" y="484073"/>
                </a:cubicBezTo>
                <a:cubicBezTo>
                  <a:pt x="138106" y="505119"/>
                  <a:pt x="138106" y="505119"/>
                  <a:pt x="138106" y="505119"/>
                </a:cubicBezTo>
                <a:cubicBezTo>
                  <a:pt x="155644" y="505119"/>
                  <a:pt x="155644" y="505119"/>
                  <a:pt x="155644" y="505119"/>
                </a:cubicBezTo>
                <a:cubicBezTo>
                  <a:pt x="147460" y="528504"/>
                  <a:pt x="147460" y="528504"/>
                  <a:pt x="147460" y="528504"/>
                </a:cubicBezTo>
                <a:cubicBezTo>
                  <a:pt x="157983" y="529674"/>
                  <a:pt x="157983" y="529674"/>
                  <a:pt x="157983" y="529674"/>
                </a:cubicBezTo>
                <a:cubicBezTo>
                  <a:pt x="157983" y="529674"/>
                  <a:pt x="157983" y="557736"/>
                  <a:pt x="168506" y="561244"/>
                </a:cubicBezTo>
                <a:cubicBezTo>
                  <a:pt x="179030" y="565921"/>
                  <a:pt x="195399" y="570598"/>
                  <a:pt x="195399" y="570598"/>
                </a:cubicBezTo>
                <a:cubicBezTo>
                  <a:pt x="195399" y="570598"/>
                  <a:pt x="219954" y="554228"/>
                  <a:pt x="224631" y="546043"/>
                </a:cubicBezTo>
                <a:cubicBezTo>
                  <a:pt x="229308" y="537858"/>
                  <a:pt x="255031" y="537858"/>
                  <a:pt x="255031" y="537858"/>
                </a:cubicBezTo>
                <a:cubicBezTo>
                  <a:pt x="281924" y="521489"/>
                  <a:pt x="281924" y="521489"/>
                  <a:pt x="281924" y="521489"/>
                </a:cubicBezTo>
                <a:cubicBezTo>
                  <a:pt x="281924" y="521489"/>
                  <a:pt x="329864" y="523827"/>
                  <a:pt x="338049" y="521489"/>
                </a:cubicBezTo>
                <a:cubicBezTo>
                  <a:pt x="346233" y="519150"/>
                  <a:pt x="361434" y="513304"/>
                  <a:pt x="361434" y="513304"/>
                </a:cubicBezTo>
                <a:cubicBezTo>
                  <a:pt x="361434" y="513304"/>
                  <a:pt x="373126" y="523827"/>
                  <a:pt x="381311" y="522658"/>
                </a:cubicBezTo>
                <a:cubicBezTo>
                  <a:pt x="389496" y="521489"/>
                  <a:pt x="412881" y="510965"/>
                  <a:pt x="412881" y="510965"/>
                </a:cubicBezTo>
                <a:cubicBezTo>
                  <a:pt x="412881" y="510965"/>
                  <a:pt x="411712" y="527335"/>
                  <a:pt x="426912" y="516812"/>
                </a:cubicBezTo>
                <a:cubicBezTo>
                  <a:pt x="442113" y="506288"/>
                  <a:pt x="445620" y="479396"/>
                  <a:pt x="445620" y="479396"/>
                </a:cubicBezTo>
                <a:cubicBezTo>
                  <a:pt x="476021" y="454841"/>
                  <a:pt x="476021" y="454841"/>
                  <a:pt x="476021" y="454841"/>
                </a:cubicBezTo>
                <a:cubicBezTo>
                  <a:pt x="508760" y="453672"/>
                  <a:pt x="508760" y="453672"/>
                  <a:pt x="508760" y="453672"/>
                </a:cubicBezTo>
                <a:cubicBezTo>
                  <a:pt x="511099" y="436133"/>
                  <a:pt x="511099" y="436133"/>
                  <a:pt x="511099" y="436133"/>
                </a:cubicBezTo>
                <a:cubicBezTo>
                  <a:pt x="511099" y="436133"/>
                  <a:pt x="527468" y="396378"/>
                  <a:pt x="530976" y="392871"/>
                </a:cubicBezTo>
                <a:cubicBezTo>
                  <a:pt x="535653" y="390532"/>
                  <a:pt x="574239" y="385855"/>
                  <a:pt x="575408" y="374162"/>
                </a:cubicBezTo>
                <a:cubicBezTo>
                  <a:pt x="576577" y="361301"/>
                  <a:pt x="543838" y="344931"/>
                  <a:pt x="543838" y="344931"/>
                </a:cubicBezTo>
                <a:cubicBezTo>
                  <a:pt x="543838" y="344931"/>
                  <a:pt x="541499" y="313361"/>
                  <a:pt x="552023" y="298161"/>
                </a:cubicBezTo>
                <a:cubicBezTo>
                  <a:pt x="563715" y="282960"/>
                  <a:pt x="578916" y="265421"/>
                  <a:pt x="578916" y="265421"/>
                </a:cubicBezTo>
                <a:cubicBezTo>
                  <a:pt x="578916" y="265421"/>
                  <a:pt x="603470" y="240867"/>
                  <a:pt x="608147" y="239698"/>
                </a:cubicBezTo>
                <a:cubicBezTo>
                  <a:pt x="612824" y="238528"/>
                  <a:pt x="629194" y="226836"/>
                  <a:pt x="625686" y="224497"/>
                </a:cubicBezTo>
                <a:cubicBezTo>
                  <a:pt x="621009" y="222159"/>
                  <a:pt x="613993" y="210466"/>
                  <a:pt x="629194" y="203451"/>
                </a:cubicBezTo>
                <a:cubicBezTo>
                  <a:pt x="643225" y="196435"/>
                  <a:pt x="678303" y="189420"/>
                  <a:pt x="697011" y="182404"/>
                </a:cubicBezTo>
                <a:cubicBezTo>
                  <a:pt x="715719" y="175389"/>
                  <a:pt x="739104" y="157850"/>
                  <a:pt x="739104" y="157850"/>
                </a:cubicBezTo>
                <a:cubicBezTo>
                  <a:pt x="739104" y="157850"/>
                  <a:pt x="764828" y="144988"/>
                  <a:pt x="765997" y="140311"/>
                </a:cubicBezTo>
                <a:close/>
                <a:moveTo>
                  <a:pt x="802244" y="274776"/>
                </a:moveTo>
                <a:cubicBezTo>
                  <a:pt x="802244" y="274776"/>
                  <a:pt x="820952" y="302838"/>
                  <a:pt x="833814" y="295822"/>
                </a:cubicBezTo>
                <a:cubicBezTo>
                  <a:pt x="846676" y="288806"/>
                  <a:pt x="816275" y="265421"/>
                  <a:pt x="802244" y="274776"/>
                </a:cubicBezTo>
                <a:close/>
                <a:moveTo>
                  <a:pt x="639717" y="361301"/>
                </a:moveTo>
                <a:cubicBezTo>
                  <a:pt x="652579" y="374162"/>
                  <a:pt x="666610" y="358962"/>
                  <a:pt x="659594" y="344931"/>
                </a:cubicBezTo>
                <a:cubicBezTo>
                  <a:pt x="652579" y="330900"/>
                  <a:pt x="639717" y="361301"/>
                  <a:pt x="639717" y="361301"/>
                </a:cubicBezTo>
                <a:close/>
                <a:moveTo>
                  <a:pt x="768335" y="293484"/>
                </a:moveTo>
                <a:cubicBezTo>
                  <a:pt x="768335" y="293484"/>
                  <a:pt x="763658" y="284129"/>
                  <a:pt x="755474" y="284129"/>
                </a:cubicBezTo>
                <a:cubicBezTo>
                  <a:pt x="747289" y="284129"/>
                  <a:pt x="713380" y="301668"/>
                  <a:pt x="718057" y="308684"/>
                </a:cubicBezTo>
                <a:cubicBezTo>
                  <a:pt x="722734" y="315700"/>
                  <a:pt x="732088" y="313361"/>
                  <a:pt x="732088" y="313361"/>
                </a:cubicBezTo>
                <a:cubicBezTo>
                  <a:pt x="732088" y="313361"/>
                  <a:pt x="737935" y="326223"/>
                  <a:pt x="743781" y="327392"/>
                </a:cubicBezTo>
                <a:cubicBezTo>
                  <a:pt x="749627" y="328561"/>
                  <a:pt x="761320" y="328561"/>
                  <a:pt x="761320" y="328561"/>
                </a:cubicBezTo>
                <a:cubicBezTo>
                  <a:pt x="769504" y="326223"/>
                  <a:pt x="784705" y="312192"/>
                  <a:pt x="782366" y="302838"/>
                </a:cubicBezTo>
                <a:cubicBezTo>
                  <a:pt x="781197" y="292314"/>
                  <a:pt x="768335" y="293484"/>
                  <a:pt x="768335" y="29348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1" name="Полилиния: фигура 990">
            <a:extLst>
              <a:ext uri="{FF2B5EF4-FFF2-40B4-BE49-F238E27FC236}">
                <a16:creationId xmlns:a16="http://schemas.microsoft.com/office/drawing/2014/main" id="{2B13D924-3C13-4149-9350-3027C6143893}"/>
              </a:ext>
            </a:extLst>
          </p:cNvPr>
          <p:cNvSpPr/>
          <p:nvPr/>
        </p:nvSpPr>
        <p:spPr>
          <a:xfrm>
            <a:off x="3758979" y="5630027"/>
            <a:ext cx="836915" cy="570597"/>
          </a:xfrm>
          <a:custGeom>
            <a:avLst/>
            <a:gdLst>
              <a:gd name="connsiteX0" fmla="*/ 765997 w 836915"/>
              <a:gd name="connsiteY0" fmla="*/ 140311 h 570597"/>
              <a:gd name="connsiteX1" fmla="*/ 764828 w 836915"/>
              <a:gd name="connsiteY1" fmla="*/ 119264 h 570597"/>
              <a:gd name="connsiteX2" fmla="*/ 776520 w 836915"/>
              <a:gd name="connsiteY2" fmla="*/ 112249 h 570597"/>
              <a:gd name="connsiteX3" fmla="*/ 755474 w 836915"/>
              <a:gd name="connsiteY3" fmla="*/ 92371 h 570597"/>
              <a:gd name="connsiteX4" fmla="*/ 747289 w 836915"/>
              <a:gd name="connsiteY4" fmla="*/ 92371 h 570597"/>
              <a:gd name="connsiteX5" fmla="*/ 736765 w 836915"/>
              <a:gd name="connsiteY5" fmla="*/ 106403 h 570597"/>
              <a:gd name="connsiteX6" fmla="*/ 725073 w 836915"/>
              <a:gd name="connsiteY6" fmla="*/ 106403 h 570597"/>
              <a:gd name="connsiteX7" fmla="*/ 711042 w 836915"/>
              <a:gd name="connsiteY7" fmla="*/ 97048 h 570597"/>
              <a:gd name="connsiteX8" fmla="*/ 697011 w 836915"/>
              <a:gd name="connsiteY8" fmla="*/ 101725 h 570597"/>
              <a:gd name="connsiteX9" fmla="*/ 686487 w 836915"/>
              <a:gd name="connsiteY9" fmla="*/ 94710 h 570597"/>
              <a:gd name="connsiteX10" fmla="*/ 667779 w 836915"/>
              <a:gd name="connsiteY10" fmla="*/ 99387 h 570597"/>
              <a:gd name="connsiteX11" fmla="*/ 657256 w 836915"/>
              <a:gd name="connsiteY11" fmla="*/ 78340 h 570597"/>
              <a:gd name="connsiteX12" fmla="*/ 644394 w 836915"/>
              <a:gd name="connsiteY12" fmla="*/ 77171 h 570597"/>
              <a:gd name="connsiteX13" fmla="*/ 625686 w 836915"/>
              <a:gd name="connsiteY13" fmla="*/ 67817 h 570597"/>
              <a:gd name="connsiteX14" fmla="*/ 615163 w 836915"/>
              <a:gd name="connsiteY14" fmla="*/ 84186 h 570597"/>
              <a:gd name="connsiteX15" fmla="*/ 596455 w 836915"/>
              <a:gd name="connsiteY15" fmla="*/ 88864 h 570597"/>
              <a:gd name="connsiteX16" fmla="*/ 594116 w 836915"/>
              <a:gd name="connsiteY16" fmla="*/ 77171 h 570597"/>
              <a:gd name="connsiteX17" fmla="*/ 564885 w 836915"/>
              <a:gd name="connsiteY17" fmla="*/ 76002 h 570597"/>
              <a:gd name="connsiteX18" fmla="*/ 557869 w 836915"/>
              <a:gd name="connsiteY18" fmla="*/ 68986 h 570597"/>
              <a:gd name="connsiteX19" fmla="*/ 537992 w 836915"/>
              <a:gd name="connsiteY19" fmla="*/ 71325 h 570597"/>
              <a:gd name="connsiteX20" fmla="*/ 519283 w 836915"/>
              <a:gd name="connsiteY20" fmla="*/ 57294 h 570597"/>
              <a:gd name="connsiteX21" fmla="*/ 488883 w 836915"/>
              <a:gd name="connsiteY21" fmla="*/ 52617 h 570597"/>
              <a:gd name="connsiteX22" fmla="*/ 488883 w 836915"/>
              <a:gd name="connsiteY22" fmla="*/ 38585 h 570597"/>
              <a:gd name="connsiteX23" fmla="*/ 467836 w 836915"/>
              <a:gd name="connsiteY23" fmla="*/ 39755 h 570597"/>
              <a:gd name="connsiteX24" fmla="*/ 466667 w 836915"/>
              <a:gd name="connsiteY24" fmla="*/ 31570 h 570597"/>
              <a:gd name="connsiteX25" fmla="*/ 458482 w 836915"/>
              <a:gd name="connsiteY25" fmla="*/ 31570 h 570597"/>
              <a:gd name="connsiteX26" fmla="*/ 363772 w 836915"/>
              <a:gd name="connsiteY26" fmla="*/ 18708 h 570597"/>
              <a:gd name="connsiteX27" fmla="*/ 334541 w 836915"/>
              <a:gd name="connsiteY27" fmla="*/ 30401 h 570597"/>
              <a:gd name="connsiteX28" fmla="*/ 279586 w 836915"/>
              <a:gd name="connsiteY28" fmla="*/ 24554 h 570597"/>
              <a:gd name="connsiteX29" fmla="*/ 222292 w 836915"/>
              <a:gd name="connsiteY29" fmla="*/ 9354 h 570597"/>
              <a:gd name="connsiteX30" fmla="*/ 163829 w 836915"/>
              <a:gd name="connsiteY30" fmla="*/ 15200 h 570597"/>
              <a:gd name="connsiteX31" fmla="*/ 128752 w 836915"/>
              <a:gd name="connsiteY31" fmla="*/ 10523 h 570597"/>
              <a:gd name="connsiteX32" fmla="*/ 105366 w 836915"/>
              <a:gd name="connsiteY32" fmla="*/ 0 h 570597"/>
              <a:gd name="connsiteX33" fmla="*/ 67950 w 836915"/>
              <a:gd name="connsiteY33" fmla="*/ 24554 h 570597"/>
              <a:gd name="connsiteX34" fmla="*/ 133 w 836915"/>
              <a:gd name="connsiteY34" fmla="*/ 52617 h 570597"/>
              <a:gd name="connsiteX35" fmla="*/ 27026 w 836915"/>
              <a:gd name="connsiteY35" fmla="*/ 92371 h 570597"/>
              <a:gd name="connsiteX36" fmla="*/ 15334 w 836915"/>
              <a:gd name="connsiteY36" fmla="*/ 123941 h 570597"/>
              <a:gd name="connsiteX37" fmla="*/ 17672 w 836915"/>
              <a:gd name="connsiteY37" fmla="*/ 139142 h 570597"/>
              <a:gd name="connsiteX38" fmla="*/ 48073 w 836915"/>
              <a:gd name="connsiteY38" fmla="*/ 121603 h 570597"/>
              <a:gd name="connsiteX39" fmla="*/ 67950 w 836915"/>
              <a:gd name="connsiteY39" fmla="*/ 129788 h 570597"/>
              <a:gd name="connsiteX40" fmla="*/ 59765 w 836915"/>
              <a:gd name="connsiteY40" fmla="*/ 142649 h 570597"/>
              <a:gd name="connsiteX41" fmla="*/ 84320 w 836915"/>
              <a:gd name="connsiteY41" fmla="*/ 136803 h 570597"/>
              <a:gd name="connsiteX42" fmla="*/ 108874 w 836915"/>
              <a:gd name="connsiteY42" fmla="*/ 143819 h 570597"/>
              <a:gd name="connsiteX43" fmla="*/ 119397 w 836915"/>
              <a:gd name="connsiteY43" fmla="*/ 133295 h 570597"/>
              <a:gd name="connsiteX44" fmla="*/ 161491 w 836915"/>
              <a:gd name="connsiteY44" fmla="*/ 132126 h 570597"/>
              <a:gd name="connsiteX45" fmla="*/ 162660 w 836915"/>
              <a:gd name="connsiteY45" fmla="*/ 149665 h 570597"/>
              <a:gd name="connsiteX46" fmla="*/ 181368 w 836915"/>
              <a:gd name="connsiteY46" fmla="*/ 162527 h 570597"/>
              <a:gd name="connsiteX47" fmla="*/ 132259 w 836915"/>
              <a:gd name="connsiteY47" fmla="*/ 199943 h 570597"/>
              <a:gd name="connsiteX48" fmla="*/ 143952 w 836915"/>
              <a:gd name="connsiteY48" fmla="*/ 212805 h 570597"/>
              <a:gd name="connsiteX49" fmla="*/ 135767 w 836915"/>
              <a:gd name="connsiteY49" fmla="*/ 251390 h 570597"/>
              <a:gd name="connsiteX50" fmla="*/ 127582 w 836915"/>
              <a:gd name="connsiteY50" fmla="*/ 260744 h 570597"/>
              <a:gd name="connsiteX51" fmla="*/ 133428 w 836915"/>
              <a:gd name="connsiteY51" fmla="*/ 284129 h 570597"/>
              <a:gd name="connsiteX52" fmla="*/ 115890 w 836915"/>
              <a:gd name="connsiteY52" fmla="*/ 299330 h 570597"/>
              <a:gd name="connsiteX53" fmla="*/ 85489 w 836915"/>
              <a:gd name="connsiteY53" fmla="*/ 300499 h 570597"/>
              <a:gd name="connsiteX54" fmla="*/ 108874 w 836915"/>
              <a:gd name="connsiteY54" fmla="*/ 319207 h 570597"/>
              <a:gd name="connsiteX55" fmla="*/ 108874 w 836915"/>
              <a:gd name="connsiteY55" fmla="*/ 332069 h 570597"/>
              <a:gd name="connsiteX56" fmla="*/ 124075 w 836915"/>
              <a:gd name="connsiteY56" fmla="*/ 346100 h 570597"/>
              <a:gd name="connsiteX57" fmla="*/ 92504 w 836915"/>
              <a:gd name="connsiteY57" fmla="*/ 382347 h 570597"/>
              <a:gd name="connsiteX58" fmla="*/ 105366 w 836915"/>
              <a:gd name="connsiteY58" fmla="*/ 406901 h 570597"/>
              <a:gd name="connsiteX59" fmla="*/ 118228 w 836915"/>
              <a:gd name="connsiteY59" fmla="*/ 416256 h 570597"/>
              <a:gd name="connsiteX60" fmla="*/ 98351 w 836915"/>
              <a:gd name="connsiteY60" fmla="*/ 425610 h 570597"/>
              <a:gd name="connsiteX61" fmla="*/ 84320 w 836915"/>
              <a:gd name="connsiteY61" fmla="*/ 448995 h 570597"/>
              <a:gd name="connsiteX62" fmla="*/ 83151 w 836915"/>
              <a:gd name="connsiteY62" fmla="*/ 470041 h 570597"/>
              <a:gd name="connsiteX63" fmla="*/ 86658 w 836915"/>
              <a:gd name="connsiteY63" fmla="*/ 485242 h 570597"/>
              <a:gd name="connsiteX64" fmla="*/ 87827 w 836915"/>
              <a:gd name="connsiteY64" fmla="*/ 485242 h 570597"/>
              <a:gd name="connsiteX65" fmla="*/ 114720 w 836915"/>
              <a:gd name="connsiteY65" fmla="*/ 484073 h 570597"/>
              <a:gd name="connsiteX66" fmla="*/ 138106 w 836915"/>
              <a:gd name="connsiteY66" fmla="*/ 505119 h 570597"/>
              <a:gd name="connsiteX67" fmla="*/ 155644 w 836915"/>
              <a:gd name="connsiteY67" fmla="*/ 505119 h 570597"/>
              <a:gd name="connsiteX68" fmla="*/ 147460 w 836915"/>
              <a:gd name="connsiteY68" fmla="*/ 528504 h 570597"/>
              <a:gd name="connsiteX69" fmla="*/ 157983 w 836915"/>
              <a:gd name="connsiteY69" fmla="*/ 529674 h 570597"/>
              <a:gd name="connsiteX70" fmla="*/ 168506 w 836915"/>
              <a:gd name="connsiteY70" fmla="*/ 561244 h 570597"/>
              <a:gd name="connsiteX71" fmla="*/ 195399 w 836915"/>
              <a:gd name="connsiteY71" fmla="*/ 570598 h 570597"/>
              <a:gd name="connsiteX72" fmla="*/ 224631 w 836915"/>
              <a:gd name="connsiteY72" fmla="*/ 546043 h 570597"/>
              <a:gd name="connsiteX73" fmla="*/ 255031 w 836915"/>
              <a:gd name="connsiteY73" fmla="*/ 537858 h 570597"/>
              <a:gd name="connsiteX74" fmla="*/ 281924 w 836915"/>
              <a:gd name="connsiteY74" fmla="*/ 521489 h 570597"/>
              <a:gd name="connsiteX75" fmla="*/ 338049 w 836915"/>
              <a:gd name="connsiteY75" fmla="*/ 521489 h 570597"/>
              <a:gd name="connsiteX76" fmla="*/ 361434 w 836915"/>
              <a:gd name="connsiteY76" fmla="*/ 513304 h 570597"/>
              <a:gd name="connsiteX77" fmla="*/ 381311 w 836915"/>
              <a:gd name="connsiteY77" fmla="*/ 522658 h 570597"/>
              <a:gd name="connsiteX78" fmla="*/ 412881 w 836915"/>
              <a:gd name="connsiteY78" fmla="*/ 510965 h 570597"/>
              <a:gd name="connsiteX79" fmla="*/ 426912 w 836915"/>
              <a:gd name="connsiteY79" fmla="*/ 516812 h 570597"/>
              <a:gd name="connsiteX80" fmla="*/ 445620 w 836915"/>
              <a:gd name="connsiteY80" fmla="*/ 479396 h 570597"/>
              <a:gd name="connsiteX81" fmla="*/ 476021 w 836915"/>
              <a:gd name="connsiteY81" fmla="*/ 454841 h 570597"/>
              <a:gd name="connsiteX82" fmla="*/ 508760 w 836915"/>
              <a:gd name="connsiteY82" fmla="*/ 453672 h 570597"/>
              <a:gd name="connsiteX83" fmla="*/ 511099 w 836915"/>
              <a:gd name="connsiteY83" fmla="*/ 436133 h 570597"/>
              <a:gd name="connsiteX84" fmla="*/ 530976 w 836915"/>
              <a:gd name="connsiteY84" fmla="*/ 392871 h 570597"/>
              <a:gd name="connsiteX85" fmla="*/ 575408 w 836915"/>
              <a:gd name="connsiteY85" fmla="*/ 374162 h 570597"/>
              <a:gd name="connsiteX86" fmla="*/ 543838 w 836915"/>
              <a:gd name="connsiteY86" fmla="*/ 344931 h 570597"/>
              <a:gd name="connsiteX87" fmla="*/ 552023 w 836915"/>
              <a:gd name="connsiteY87" fmla="*/ 298161 h 570597"/>
              <a:gd name="connsiteX88" fmla="*/ 578916 w 836915"/>
              <a:gd name="connsiteY88" fmla="*/ 265421 h 570597"/>
              <a:gd name="connsiteX89" fmla="*/ 608147 w 836915"/>
              <a:gd name="connsiteY89" fmla="*/ 239698 h 570597"/>
              <a:gd name="connsiteX90" fmla="*/ 625686 w 836915"/>
              <a:gd name="connsiteY90" fmla="*/ 224497 h 570597"/>
              <a:gd name="connsiteX91" fmla="*/ 629194 w 836915"/>
              <a:gd name="connsiteY91" fmla="*/ 203451 h 570597"/>
              <a:gd name="connsiteX92" fmla="*/ 697011 w 836915"/>
              <a:gd name="connsiteY92" fmla="*/ 182404 h 570597"/>
              <a:gd name="connsiteX93" fmla="*/ 739104 w 836915"/>
              <a:gd name="connsiteY93" fmla="*/ 157850 h 570597"/>
              <a:gd name="connsiteX94" fmla="*/ 765997 w 836915"/>
              <a:gd name="connsiteY94" fmla="*/ 140311 h 570597"/>
              <a:gd name="connsiteX95" fmla="*/ 802244 w 836915"/>
              <a:gd name="connsiteY95" fmla="*/ 274776 h 570597"/>
              <a:gd name="connsiteX96" fmla="*/ 833814 w 836915"/>
              <a:gd name="connsiteY96" fmla="*/ 295822 h 570597"/>
              <a:gd name="connsiteX97" fmla="*/ 802244 w 836915"/>
              <a:gd name="connsiteY97" fmla="*/ 274776 h 570597"/>
              <a:gd name="connsiteX98" fmla="*/ 639717 w 836915"/>
              <a:gd name="connsiteY98" fmla="*/ 361301 h 570597"/>
              <a:gd name="connsiteX99" fmla="*/ 659594 w 836915"/>
              <a:gd name="connsiteY99" fmla="*/ 344931 h 570597"/>
              <a:gd name="connsiteX100" fmla="*/ 639717 w 836915"/>
              <a:gd name="connsiteY100" fmla="*/ 361301 h 570597"/>
              <a:gd name="connsiteX101" fmla="*/ 768335 w 836915"/>
              <a:gd name="connsiteY101" fmla="*/ 293484 h 570597"/>
              <a:gd name="connsiteX102" fmla="*/ 755474 w 836915"/>
              <a:gd name="connsiteY102" fmla="*/ 284129 h 570597"/>
              <a:gd name="connsiteX103" fmla="*/ 718057 w 836915"/>
              <a:gd name="connsiteY103" fmla="*/ 308684 h 570597"/>
              <a:gd name="connsiteX104" fmla="*/ 732088 w 836915"/>
              <a:gd name="connsiteY104" fmla="*/ 313361 h 570597"/>
              <a:gd name="connsiteX105" fmla="*/ 743781 w 836915"/>
              <a:gd name="connsiteY105" fmla="*/ 327392 h 570597"/>
              <a:gd name="connsiteX106" fmla="*/ 761320 w 836915"/>
              <a:gd name="connsiteY106" fmla="*/ 328561 h 570597"/>
              <a:gd name="connsiteX107" fmla="*/ 782366 w 836915"/>
              <a:gd name="connsiteY107" fmla="*/ 302838 h 570597"/>
              <a:gd name="connsiteX108" fmla="*/ 768335 w 836915"/>
              <a:gd name="connsiteY108" fmla="*/ 293484 h 5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36915" h="570597">
                <a:moveTo>
                  <a:pt x="765997" y="140311"/>
                </a:moveTo>
                <a:cubicBezTo>
                  <a:pt x="767166" y="135634"/>
                  <a:pt x="764828" y="119264"/>
                  <a:pt x="764828" y="119264"/>
                </a:cubicBezTo>
                <a:cubicBezTo>
                  <a:pt x="776520" y="112249"/>
                  <a:pt x="776520" y="112249"/>
                  <a:pt x="776520" y="112249"/>
                </a:cubicBezTo>
                <a:cubicBezTo>
                  <a:pt x="776520" y="112249"/>
                  <a:pt x="758981" y="104064"/>
                  <a:pt x="755474" y="92371"/>
                </a:cubicBezTo>
                <a:cubicBezTo>
                  <a:pt x="747289" y="92371"/>
                  <a:pt x="747289" y="92371"/>
                  <a:pt x="747289" y="92371"/>
                </a:cubicBezTo>
                <a:cubicBezTo>
                  <a:pt x="747289" y="92371"/>
                  <a:pt x="747289" y="106403"/>
                  <a:pt x="736765" y="106403"/>
                </a:cubicBezTo>
                <a:cubicBezTo>
                  <a:pt x="726242" y="106403"/>
                  <a:pt x="725073" y="106403"/>
                  <a:pt x="725073" y="106403"/>
                </a:cubicBezTo>
                <a:cubicBezTo>
                  <a:pt x="725073" y="106403"/>
                  <a:pt x="714550" y="95879"/>
                  <a:pt x="711042" y="97048"/>
                </a:cubicBezTo>
                <a:cubicBezTo>
                  <a:pt x="706365" y="98218"/>
                  <a:pt x="697011" y="101725"/>
                  <a:pt x="697011" y="101725"/>
                </a:cubicBezTo>
                <a:cubicBezTo>
                  <a:pt x="697011" y="101725"/>
                  <a:pt x="692334" y="93541"/>
                  <a:pt x="686487" y="94710"/>
                </a:cubicBezTo>
                <a:cubicBezTo>
                  <a:pt x="680641" y="95879"/>
                  <a:pt x="667779" y="99387"/>
                  <a:pt x="667779" y="99387"/>
                </a:cubicBezTo>
                <a:cubicBezTo>
                  <a:pt x="657256" y="78340"/>
                  <a:pt x="657256" y="78340"/>
                  <a:pt x="657256" y="78340"/>
                </a:cubicBezTo>
                <a:cubicBezTo>
                  <a:pt x="644394" y="77171"/>
                  <a:pt x="644394" y="77171"/>
                  <a:pt x="644394" y="77171"/>
                </a:cubicBezTo>
                <a:cubicBezTo>
                  <a:pt x="644394" y="77171"/>
                  <a:pt x="644394" y="67817"/>
                  <a:pt x="625686" y="67817"/>
                </a:cubicBezTo>
                <a:cubicBezTo>
                  <a:pt x="606978" y="67817"/>
                  <a:pt x="615163" y="84186"/>
                  <a:pt x="615163" y="84186"/>
                </a:cubicBezTo>
                <a:cubicBezTo>
                  <a:pt x="596455" y="88864"/>
                  <a:pt x="596455" y="88864"/>
                  <a:pt x="596455" y="88864"/>
                </a:cubicBezTo>
                <a:cubicBezTo>
                  <a:pt x="594116" y="77171"/>
                  <a:pt x="594116" y="77171"/>
                  <a:pt x="594116" y="77171"/>
                </a:cubicBezTo>
                <a:cubicBezTo>
                  <a:pt x="564885" y="76002"/>
                  <a:pt x="564885" y="76002"/>
                  <a:pt x="564885" y="76002"/>
                </a:cubicBezTo>
                <a:cubicBezTo>
                  <a:pt x="564885" y="76002"/>
                  <a:pt x="563715" y="71325"/>
                  <a:pt x="557869" y="68986"/>
                </a:cubicBezTo>
                <a:cubicBezTo>
                  <a:pt x="552023" y="66647"/>
                  <a:pt x="537992" y="71325"/>
                  <a:pt x="537992" y="71325"/>
                </a:cubicBezTo>
                <a:cubicBezTo>
                  <a:pt x="537992" y="71325"/>
                  <a:pt x="529807" y="58463"/>
                  <a:pt x="519283" y="57294"/>
                </a:cubicBezTo>
                <a:cubicBezTo>
                  <a:pt x="508760" y="56124"/>
                  <a:pt x="488883" y="52617"/>
                  <a:pt x="488883" y="52617"/>
                </a:cubicBezTo>
                <a:cubicBezTo>
                  <a:pt x="488883" y="52617"/>
                  <a:pt x="497068" y="47940"/>
                  <a:pt x="488883" y="38585"/>
                </a:cubicBezTo>
                <a:cubicBezTo>
                  <a:pt x="480698" y="29231"/>
                  <a:pt x="467836" y="39755"/>
                  <a:pt x="467836" y="39755"/>
                </a:cubicBezTo>
                <a:cubicBezTo>
                  <a:pt x="466667" y="31570"/>
                  <a:pt x="466667" y="31570"/>
                  <a:pt x="466667" y="31570"/>
                </a:cubicBezTo>
                <a:cubicBezTo>
                  <a:pt x="464328" y="31570"/>
                  <a:pt x="460821" y="31570"/>
                  <a:pt x="458482" y="31570"/>
                </a:cubicBezTo>
                <a:cubicBezTo>
                  <a:pt x="431589" y="31570"/>
                  <a:pt x="363772" y="18708"/>
                  <a:pt x="363772" y="18708"/>
                </a:cubicBezTo>
                <a:cubicBezTo>
                  <a:pt x="334541" y="30401"/>
                  <a:pt x="334541" y="30401"/>
                  <a:pt x="334541" y="30401"/>
                </a:cubicBezTo>
                <a:cubicBezTo>
                  <a:pt x="279586" y="24554"/>
                  <a:pt x="279586" y="24554"/>
                  <a:pt x="279586" y="24554"/>
                </a:cubicBezTo>
                <a:cubicBezTo>
                  <a:pt x="279586" y="24554"/>
                  <a:pt x="243339" y="5846"/>
                  <a:pt x="222292" y="9354"/>
                </a:cubicBezTo>
                <a:cubicBezTo>
                  <a:pt x="201245" y="14031"/>
                  <a:pt x="170845" y="15200"/>
                  <a:pt x="163829" y="15200"/>
                </a:cubicBezTo>
                <a:cubicBezTo>
                  <a:pt x="156814" y="15200"/>
                  <a:pt x="128752" y="10523"/>
                  <a:pt x="128752" y="10523"/>
                </a:cubicBezTo>
                <a:cubicBezTo>
                  <a:pt x="128752" y="10523"/>
                  <a:pt x="114720" y="0"/>
                  <a:pt x="105366" y="0"/>
                </a:cubicBezTo>
                <a:cubicBezTo>
                  <a:pt x="97182" y="0"/>
                  <a:pt x="67950" y="24554"/>
                  <a:pt x="67950" y="24554"/>
                </a:cubicBezTo>
                <a:cubicBezTo>
                  <a:pt x="67950" y="24554"/>
                  <a:pt x="3641" y="33908"/>
                  <a:pt x="133" y="52617"/>
                </a:cubicBezTo>
                <a:cubicBezTo>
                  <a:pt x="-2205" y="70155"/>
                  <a:pt x="27026" y="92371"/>
                  <a:pt x="27026" y="92371"/>
                </a:cubicBezTo>
                <a:cubicBezTo>
                  <a:pt x="15334" y="123941"/>
                  <a:pt x="15334" y="123941"/>
                  <a:pt x="15334" y="123941"/>
                </a:cubicBezTo>
                <a:cubicBezTo>
                  <a:pt x="15334" y="123941"/>
                  <a:pt x="16503" y="129788"/>
                  <a:pt x="17672" y="139142"/>
                </a:cubicBezTo>
                <a:cubicBezTo>
                  <a:pt x="24688" y="130957"/>
                  <a:pt x="35211" y="121603"/>
                  <a:pt x="48073" y="121603"/>
                </a:cubicBezTo>
                <a:cubicBezTo>
                  <a:pt x="67950" y="121603"/>
                  <a:pt x="74966" y="122772"/>
                  <a:pt x="67950" y="129788"/>
                </a:cubicBezTo>
                <a:cubicBezTo>
                  <a:pt x="60935" y="136803"/>
                  <a:pt x="50411" y="142649"/>
                  <a:pt x="59765" y="142649"/>
                </a:cubicBezTo>
                <a:cubicBezTo>
                  <a:pt x="67950" y="142649"/>
                  <a:pt x="73796" y="136803"/>
                  <a:pt x="84320" y="136803"/>
                </a:cubicBezTo>
                <a:cubicBezTo>
                  <a:pt x="94843" y="136803"/>
                  <a:pt x="97182" y="149665"/>
                  <a:pt x="108874" y="143819"/>
                </a:cubicBezTo>
                <a:cubicBezTo>
                  <a:pt x="120567" y="137972"/>
                  <a:pt x="106536" y="133295"/>
                  <a:pt x="119397" y="133295"/>
                </a:cubicBezTo>
                <a:cubicBezTo>
                  <a:pt x="132259" y="133295"/>
                  <a:pt x="155644" y="128618"/>
                  <a:pt x="161491" y="132126"/>
                </a:cubicBezTo>
                <a:cubicBezTo>
                  <a:pt x="167337" y="134465"/>
                  <a:pt x="162660" y="149665"/>
                  <a:pt x="162660" y="149665"/>
                </a:cubicBezTo>
                <a:cubicBezTo>
                  <a:pt x="162660" y="149665"/>
                  <a:pt x="182537" y="150834"/>
                  <a:pt x="181368" y="162527"/>
                </a:cubicBezTo>
                <a:cubicBezTo>
                  <a:pt x="180199" y="173050"/>
                  <a:pt x="133428" y="194097"/>
                  <a:pt x="132259" y="199943"/>
                </a:cubicBezTo>
                <a:cubicBezTo>
                  <a:pt x="131090" y="205789"/>
                  <a:pt x="143952" y="212805"/>
                  <a:pt x="143952" y="212805"/>
                </a:cubicBezTo>
                <a:cubicBezTo>
                  <a:pt x="143952" y="212805"/>
                  <a:pt x="136936" y="246713"/>
                  <a:pt x="135767" y="251390"/>
                </a:cubicBezTo>
                <a:cubicBezTo>
                  <a:pt x="134598" y="256067"/>
                  <a:pt x="127582" y="260744"/>
                  <a:pt x="127582" y="260744"/>
                </a:cubicBezTo>
                <a:cubicBezTo>
                  <a:pt x="127582" y="260744"/>
                  <a:pt x="133428" y="279452"/>
                  <a:pt x="133428" y="284129"/>
                </a:cubicBezTo>
                <a:cubicBezTo>
                  <a:pt x="133428" y="288806"/>
                  <a:pt x="121736" y="298161"/>
                  <a:pt x="115890" y="299330"/>
                </a:cubicBezTo>
                <a:cubicBezTo>
                  <a:pt x="110043" y="300499"/>
                  <a:pt x="85489" y="300499"/>
                  <a:pt x="85489" y="300499"/>
                </a:cubicBezTo>
                <a:cubicBezTo>
                  <a:pt x="108874" y="319207"/>
                  <a:pt x="108874" y="319207"/>
                  <a:pt x="108874" y="319207"/>
                </a:cubicBezTo>
                <a:cubicBezTo>
                  <a:pt x="108874" y="332069"/>
                  <a:pt x="108874" y="332069"/>
                  <a:pt x="108874" y="332069"/>
                </a:cubicBezTo>
                <a:cubicBezTo>
                  <a:pt x="108874" y="332069"/>
                  <a:pt x="127582" y="334408"/>
                  <a:pt x="124075" y="346100"/>
                </a:cubicBezTo>
                <a:cubicBezTo>
                  <a:pt x="121736" y="356624"/>
                  <a:pt x="86658" y="376501"/>
                  <a:pt x="92504" y="382347"/>
                </a:cubicBezTo>
                <a:cubicBezTo>
                  <a:pt x="98351" y="388193"/>
                  <a:pt x="105366" y="406901"/>
                  <a:pt x="105366" y="406901"/>
                </a:cubicBezTo>
                <a:cubicBezTo>
                  <a:pt x="105366" y="406901"/>
                  <a:pt x="124075" y="408071"/>
                  <a:pt x="118228" y="416256"/>
                </a:cubicBezTo>
                <a:cubicBezTo>
                  <a:pt x="112382" y="424440"/>
                  <a:pt x="98351" y="425610"/>
                  <a:pt x="98351" y="425610"/>
                </a:cubicBezTo>
                <a:cubicBezTo>
                  <a:pt x="98351" y="425610"/>
                  <a:pt x="86658" y="439641"/>
                  <a:pt x="84320" y="448995"/>
                </a:cubicBezTo>
                <a:cubicBezTo>
                  <a:pt x="80812" y="458349"/>
                  <a:pt x="83151" y="470041"/>
                  <a:pt x="83151" y="470041"/>
                </a:cubicBezTo>
                <a:cubicBezTo>
                  <a:pt x="86658" y="485242"/>
                  <a:pt x="86658" y="485242"/>
                  <a:pt x="86658" y="485242"/>
                </a:cubicBezTo>
                <a:cubicBezTo>
                  <a:pt x="87827" y="485242"/>
                  <a:pt x="87827" y="485242"/>
                  <a:pt x="87827" y="485242"/>
                </a:cubicBezTo>
                <a:cubicBezTo>
                  <a:pt x="114720" y="484073"/>
                  <a:pt x="114720" y="484073"/>
                  <a:pt x="114720" y="484073"/>
                </a:cubicBezTo>
                <a:cubicBezTo>
                  <a:pt x="138106" y="505119"/>
                  <a:pt x="138106" y="505119"/>
                  <a:pt x="138106" y="505119"/>
                </a:cubicBezTo>
                <a:cubicBezTo>
                  <a:pt x="155644" y="505119"/>
                  <a:pt x="155644" y="505119"/>
                  <a:pt x="155644" y="505119"/>
                </a:cubicBezTo>
                <a:cubicBezTo>
                  <a:pt x="147460" y="528504"/>
                  <a:pt x="147460" y="528504"/>
                  <a:pt x="147460" y="528504"/>
                </a:cubicBezTo>
                <a:cubicBezTo>
                  <a:pt x="157983" y="529674"/>
                  <a:pt x="157983" y="529674"/>
                  <a:pt x="157983" y="529674"/>
                </a:cubicBezTo>
                <a:cubicBezTo>
                  <a:pt x="157983" y="529674"/>
                  <a:pt x="157983" y="557736"/>
                  <a:pt x="168506" y="561244"/>
                </a:cubicBezTo>
                <a:cubicBezTo>
                  <a:pt x="179030" y="565921"/>
                  <a:pt x="195399" y="570598"/>
                  <a:pt x="195399" y="570598"/>
                </a:cubicBezTo>
                <a:cubicBezTo>
                  <a:pt x="195399" y="570598"/>
                  <a:pt x="219954" y="554228"/>
                  <a:pt x="224631" y="546043"/>
                </a:cubicBezTo>
                <a:cubicBezTo>
                  <a:pt x="229308" y="537858"/>
                  <a:pt x="255031" y="537858"/>
                  <a:pt x="255031" y="537858"/>
                </a:cubicBezTo>
                <a:cubicBezTo>
                  <a:pt x="281924" y="521489"/>
                  <a:pt x="281924" y="521489"/>
                  <a:pt x="281924" y="521489"/>
                </a:cubicBezTo>
                <a:cubicBezTo>
                  <a:pt x="281924" y="521489"/>
                  <a:pt x="329864" y="523827"/>
                  <a:pt x="338049" y="521489"/>
                </a:cubicBezTo>
                <a:cubicBezTo>
                  <a:pt x="346233" y="519150"/>
                  <a:pt x="361434" y="513304"/>
                  <a:pt x="361434" y="513304"/>
                </a:cubicBezTo>
                <a:cubicBezTo>
                  <a:pt x="361434" y="513304"/>
                  <a:pt x="373126" y="523827"/>
                  <a:pt x="381311" y="522658"/>
                </a:cubicBezTo>
                <a:cubicBezTo>
                  <a:pt x="389496" y="521489"/>
                  <a:pt x="412881" y="510965"/>
                  <a:pt x="412881" y="510965"/>
                </a:cubicBezTo>
                <a:cubicBezTo>
                  <a:pt x="412881" y="510965"/>
                  <a:pt x="411712" y="527335"/>
                  <a:pt x="426912" y="516812"/>
                </a:cubicBezTo>
                <a:cubicBezTo>
                  <a:pt x="442113" y="506288"/>
                  <a:pt x="445620" y="479396"/>
                  <a:pt x="445620" y="479396"/>
                </a:cubicBezTo>
                <a:cubicBezTo>
                  <a:pt x="476021" y="454841"/>
                  <a:pt x="476021" y="454841"/>
                  <a:pt x="476021" y="454841"/>
                </a:cubicBezTo>
                <a:cubicBezTo>
                  <a:pt x="508760" y="453672"/>
                  <a:pt x="508760" y="453672"/>
                  <a:pt x="508760" y="453672"/>
                </a:cubicBezTo>
                <a:cubicBezTo>
                  <a:pt x="511099" y="436133"/>
                  <a:pt x="511099" y="436133"/>
                  <a:pt x="511099" y="436133"/>
                </a:cubicBezTo>
                <a:cubicBezTo>
                  <a:pt x="511099" y="436133"/>
                  <a:pt x="527468" y="396378"/>
                  <a:pt x="530976" y="392871"/>
                </a:cubicBezTo>
                <a:cubicBezTo>
                  <a:pt x="535653" y="390532"/>
                  <a:pt x="574239" y="385855"/>
                  <a:pt x="575408" y="374162"/>
                </a:cubicBezTo>
                <a:cubicBezTo>
                  <a:pt x="576577" y="361301"/>
                  <a:pt x="543838" y="344931"/>
                  <a:pt x="543838" y="344931"/>
                </a:cubicBezTo>
                <a:cubicBezTo>
                  <a:pt x="543838" y="344931"/>
                  <a:pt x="541499" y="313361"/>
                  <a:pt x="552023" y="298161"/>
                </a:cubicBezTo>
                <a:cubicBezTo>
                  <a:pt x="563715" y="282960"/>
                  <a:pt x="578916" y="265421"/>
                  <a:pt x="578916" y="265421"/>
                </a:cubicBezTo>
                <a:cubicBezTo>
                  <a:pt x="578916" y="265421"/>
                  <a:pt x="603470" y="240867"/>
                  <a:pt x="608147" y="239698"/>
                </a:cubicBezTo>
                <a:cubicBezTo>
                  <a:pt x="612824" y="238528"/>
                  <a:pt x="629194" y="226836"/>
                  <a:pt x="625686" y="224497"/>
                </a:cubicBezTo>
                <a:cubicBezTo>
                  <a:pt x="621009" y="222159"/>
                  <a:pt x="613993" y="210466"/>
                  <a:pt x="629194" y="203451"/>
                </a:cubicBezTo>
                <a:cubicBezTo>
                  <a:pt x="643225" y="196435"/>
                  <a:pt x="678303" y="189420"/>
                  <a:pt x="697011" y="182404"/>
                </a:cubicBezTo>
                <a:cubicBezTo>
                  <a:pt x="715719" y="175389"/>
                  <a:pt x="739104" y="157850"/>
                  <a:pt x="739104" y="157850"/>
                </a:cubicBezTo>
                <a:cubicBezTo>
                  <a:pt x="739104" y="157850"/>
                  <a:pt x="764828" y="144988"/>
                  <a:pt x="765997" y="140311"/>
                </a:cubicBezTo>
                <a:close/>
                <a:moveTo>
                  <a:pt x="802244" y="274776"/>
                </a:moveTo>
                <a:cubicBezTo>
                  <a:pt x="802244" y="274776"/>
                  <a:pt x="820952" y="302838"/>
                  <a:pt x="833814" y="295822"/>
                </a:cubicBezTo>
                <a:cubicBezTo>
                  <a:pt x="846676" y="288806"/>
                  <a:pt x="816275" y="265421"/>
                  <a:pt x="802244" y="274776"/>
                </a:cubicBezTo>
                <a:close/>
                <a:moveTo>
                  <a:pt x="639717" y="361301"/>
                </a:moveTo>
                <a:cubicBezTo>
                  <a:pt x="652579" y="374162"/>
                  <a:pt x="666610" y="358962"/>
                  <a:pt x="659594" y="344931"/>
                </a:cubicBezTo>
                <a:cubicBezTo>
                  <a:pt x="652579" y="330900"/>
                  <a:pt x="639717" y="361301"/>
                  <a:pt x="639717" y="361301"/>
                </a:cubicBezTo>
                <a:close/>
                <a:moveTo>
                  <a:pt x="768335" y="293484"/>
                </a:moveTo>
                <a:cubicBezTo>
                  <a:pt x="768335" y="293484"/>
                  <a:pt x="763658" y="284129"/>
                  <a:pt x="755474" y="284129"/>
                </a:cubicBezTo>
                <a:cubicBezTo>
                  <a:pt x="747289" y="284129"/>
                  <a:pt x="713380" y="301668"/>
                  <a:pt x="718057" y="308684"/>
                </a:cubicBezTo>
                <a:cubicBezTo>
                  <a:pt x="722734" y="315700"/>
                  <a:pt x="732088" y="313361"/>
                  <a:pt x="732088" y="313361"/>
                </a:cubicBezTo>
                <a:cubicBezTo>
                  <a:pt x="732088" y="313361"/>
                  <a:pt x="737935" y="326223"/>
                  <a:pt x="743781" y="327392"/>
                </a:cubicBezTo>
                <a:cubicBezTo>
                  <a:pt x="749627" y="328561"/>
                  <a:pt x="761320" y="328561"/>
                  <a:pt x="761320" y="328561"/>
                </a:cubicBezTo>
                <a:cubicBezTo>
                  <a:pt x="769504" y="326223"/>
                  <a:pt x="784705" y="312192"/>
                  <a:pt x="782366" y="302838"/>
                </a:cubicBezTo>
                <a:cubicBezTo>
                  <a:pt x="781197" y="292314"/>
                  <a:pt x="768335" y="293484"/>
                  <a:pt x="768335" y="293484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2" name="Полилиния: фигура 991">
            <a:extLst>
              <a:ext uri="{FF2B5EF4-FFF2-40B4-BE49-F238E27FC236}">
                <a16:creationId xmlns:a16="http://schemas.microsoft.com/office/drawing/2014/main" id="{C46BEFC3-AA25-4050-99BF-87736D3A57F6}"/>
              </a:ext>
            </a:extLst>
          </p:cNvPr>
          <p:cNvSpPr/>
          <p:nvPr/>
        </p:nvSpPr>
        <p:spPr>
          <a:xfrm>
            <a:off x="3723648" y="5750460"/>
            <a:ext cx="214775" cy="380292"/>
          </a:xfrm>
          <a:custGeom>
            <a:avLst/>
            <a:gdLst>
              <a:gd name="connsiteX0" fmla="*/ 197991 w 214775"/>
              <a:gd name="connsiteY0" fmla="*/ 28062 h 380292"/>
              <a:gd name="connsiteX1" fmla="*/ 196822 w 214775"/>
              <a:gd name="connsiteY1" fmla="*/ 10523 h 380292"/>
              <a:gd name="connsiteX2" fmla="*/ 154728 w 214775"/>
              <a:gd name="connsiteY2" fmla="*/ 11693 h 380292"/>
              <a:gd name="connsiteX3" fmla="*/ 144205 w 214775"/>
              <a:gd name="connsiteY3" fmla="*/ 22216 h 380292"/>
              <a:gd name="connsiteX4" fmla="*/ 119651 w 214775"/>
              <a:gd name="connsiteY4" fmla="*/ 15201 h 380292"/>
              <a:gd name="connsiteX5" fmla="*/ 95096 w 214775"/>
              <a:gd name="connsiteY5" fmla="*/ 21047 h 380292"/>
              <a:gd name="connsiteX6" fmla="*/ 103281 w 214775"/>
              <a:gd name="connsiteY6" fmla="*/ 8185 h 380292"/>
              <a:gd name="connsiteX7" fmla="*/ 83404 w 214775"/>
              <a:gd name="connsiteY7" fmla="*/ 0 h 380292"/>
              <a:gd name="connsiteX8" fmla="*/ 53003 w 214775"/>
              <a:gd name="connsiteY8" fmla="*/ 17539 h 380292"/>
              <a:gd name="connsiteX9" fmla="*/ 60019 w 214775"/>
              <a:gd name="connsiteY9" fmla="*/ 72494 h 380292"/>
              <a:gd name="connsiteX10" fmla="*/ 27279 w 214775"/>
              <a:gd name="connsiteY10" fmla="*/ 156680 h 380292"/>
              <a:gd name="connsiteX11" fmla="*/ 7402 w 214775"/>
              <a:gd name="connsiteY11" fmla="*/ 201112 h 380292"/>
              <a:gd name="connsiteX12" fmla="*/ 2725 w 214775"/>
              <a:gd name="connsiteY12" fmla="*/ 247883 h 380292"/>
              <a:gd name="connsiteX13" fmla="*/ 27279 w 214775"/>
              <a:gd name="connsiteY13" fmla="*/ 263083 h 380292"/>
              <a:gd name="connsiteX14" fmla="*/ 37803 w 214775"/>
              <a:gd name="connsiteY14" fmla="*/ 314530 h 380292"/>
              <a:gd name="connsiteX15" fmla="*/ 23772 w 214775"/>
              <a:gd name="connsiteY15" fmla="*/ 374162 h 380292"/>
              <a:gd name="connsiteX16" fmla="*/ 69373 w 214775"/>
              <a:gd name="connsiteY16" fmla="*/ 369485 h 380292"/>
              <a:gd name="connsiteX17" fmla="*/ 83404 w 214775"/>
              <a:gd name="connsiteY17" fmla="*/ 380009 h 380292"/>
              <a:gd name="connsiteX18" fmla="*/ 119651 w 214775"/>
              <a:gd name="connsiteY18" fmla="*/ 362470 h 380292"/>
              <a:gd name="connsiteX19" fmla="*/ 117312 w 214775"/>
              <a:gd name="connsiteY19" fmla="*/ 347270 h 380292"/>
              <a:gd name="connsiteX20" fmla="*/ 118482 w 214775"/>
              <a:gd name="connsiteY20" fmla="*/ 326223 h 380292"/>
              <a:gd name="connsiteX21" fmla="*/ 132513 w 214775"/>
              <a:gd name="connsiteY21" fmla="*/ 302838 h 380292"/>
              <a:gd name="connsiteX22" fmla="*/ 152390 w 214775"/>
              <a:gd name="connsiteY22" fmla="*/ 293484 h 380292"/>
              <a:gd name="connsiteX23" fmla="*/ 139528 w 214775"/>
              <a:gd name="connsiteY23" fmla="*/ 284130 h 380292"/>
              <a:gd name="connsiteX24" fmla="*/ 126666 w 214775"/>
              <a:gd name="connsiteY24" fmla="*/ 259575 h 380292"/>
              <a:gd name="connsiteX25" fmla="*/ 158236 w 214775"/>
              <a:gd name="connsiteY25" fmla="*/ 223328 h 380292"/>
              <a:gd name="connsiteX26" fmla="*/ 141867 w 214775"/>
              <a:gd name="connsiteY26" fmla="*/ 209297 h 380292"/>
              <a:gd name="connsiteX27" fmla="*/ 141867 w 214775"/>
              <a:gd name="connsiteY27" fmla="*/ 196435 h 380292"/>
              <a:gd name="connsiteX28" fmla="*/ 118482 w 214775"/>
              <a:gd name="connsiteY28" fmla="*/ 176558 h 380292"/>
              <a:gd name="connsiteX29" fmla="*/ 148882 w 214775"/>
              <a:gd name="connsiteY29" fmla="*/ 175389 h 380292"/>
              <a:gd name="connsiteX30" fmla="*/ 166421 w 214775"/>
              <a:gd name="connsiteY30" fmla="*/ 160188 h 380292"/>
              <a:gd name="connsiteX31" fmla="*/ 160575 w 214775"/>
              <a:gd name="connsiteY31" fmla="*/ 136803 h 380292"/>
              <a:gd name="connsiteX32" fmla="*/ 168760 w 214775"/>
              <a:gd name="connsiteY32" fmla="*/ 127449 h 380292"/>
              <a:gd name="connsiteX33" fmla="*/ 176944 w 214775"/>
              <a:gd name="connsiteY33" fmla="*/ 88864 h 380292"/>
              <a:gd name="connsiteX34" fmla="*/ 165252 w 214775"/>
              <a:gd name="connsiteY34" fmla="*/ 76002 h 380292"/>
              <a:gd name="connsiteX35" fmla="*/ 214361 w 214775"/>
              <a:gd name="connsiteY35" fmla="*/ 38586 h 380292"/>
              <a:gd name="connsiteX36" fmla="*/ 197991 w 214775"/>
              <a:gd name="connsiteY36" fmla="*/ 28062 h 3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4775" h="380292">
                <a:moveTo>
                  <a:pt x="197991" y="28062"/>
                </a:moveTo>
                <a:cubicBezTo>
                  <a:pt x="197991" y="28062"/>
                  <a:pt x="202668" y="12862"/>
                  <a:pt x="196822" y="10523"/>
                </a:cubicBezTo>
                <a:cubicBezTo>
                  <a:pt x="190976" y="8185"/>
                  <a:pt x="167590" y="11693"/>
                  <a:pt x="154728" y="11693"/>
                </a:cubicBezTo>
                <a:cubicBezTo>
                  <a:pt x="141867" y="11693"/>
                  <a:pt x="155898" y="17539"/>
                  <a:pt x="144205" y="22216"/>
                </a:cubicBezTo>
                <a:cubicBezTo>
                  <a:pt x="132513" y="28062"/>
                  <a:pt x="130174" y="15201"/>
                  <a:pt x="119651" y="15201"/>
                </a:cubicBezTo>
                <a:cubicBezTo>
                  <a:pt x="109127" y="15201"/>
                  <a:pt x="103281" y="21047"/>
                  <a:pt x="95096" y="21047"/>
                </a:cubicBezTo>
                <a:cubicBezTo>
                  <a:pt x="86911" y="21047"/>
                  <a:pt x="96266" y="15201"/>
                  <a:pt x="103281" y="8185"/>
                </a:cubicBezTo>
                <a:cubicBezTo>
                  <a:pt x="110297" y="1169"/>
                  <a:pt x="103281" y="0"/>
                  <a:pt x="83404" y="0"/>
                </a:cubicBezTo>
                <a:cubicBezTo>
                  <a:pt x="70542" y="0"/>
                  <a:pt x="60019" y="9354"/>
                  <a:pt x="53003" y="17539"/>
                </a:cubicBezTo>
                <a:cubicBezTo>
                  <a:pt x="57680" y="31570"/>
                  <a:pt x="61188" y="54955"/>
                  <a:pt x="60019" y="72494"/>
                </a:cubicBezTo>
                <a:cubicBezTo>
                  <a:pt x="58849" y="101726"/>
                  <a:pt x="27279" y="156680"/>
                  <a:pt x="27279" y="156680"/>
                </a:cubicBezTo>
                <a:cubicBezTo>
                  <a:pt x="7402" y="201112"/>
                  <a:pt x="7402" y="201112"/>
                  <a:pt x="7402" y="201112"/>
                </a:cubicBezTo>
                <a:cubicBezTo>
                  <a:pt x="7402" y="201112"/>
                  <a:pt x="-5460" y="238528"/>
                  <a:pt x="2725" y="247883"/>
                </a:cubicBezTo>
                <a:cubicBezTo>
                  <a:pt x="10910" y="257237"/>
                  <a:pt x="27279" y="263083"/>
                  <a:pt x="27279" y="263083"/>
                </a:cubicBezTo>
                <a:cubicBezTo>
                  <a:pt x="37803" y="314530"/>
                  <a:pt x="37803" y="314530"/>
                  <a:pt x="37803" y="314530"/>
                </a:cubicBezTo>
                <a:cubicBezTo>
                  <a:pt x="37803" y="314530"/>
                  <a:pt x="14418" y="372993"/>
                  <a:pt x="23772" y="374162"/>
                </a:cubicBezTo>
                <a:cubicBezTo>
                  <a:pt x="31956" y="375332"/>
                  <a:pt x="69373" y="369485"/>
                  <a:pt x="69373" y="369485"/>
                </a:cubicBezTo>
                <a:cubicBezTo>
                  <a:pt x="69373" y="369485"/>
                  <a:pt x="75219" y="382347"/>
                  <a:pt x="83404" y="380009"/>
                </a:cubicBezTo>
                <a:cubicBezTo>
                  <a:pt x="90419" y="378839"/>
                  <a:pt x="114974" y="364808"/>
                  <a:pt x="119651" y="362470"/>
                </a:cubicBezTo>
                <a:cubicBezTo>
                  <a:pt x="117312" y="347270"/>
                  <a:pt x="117312" y="347270"/>
                  <a:pt x="117312" y="347270"/>
                </a:cubicBezTo>
                <a:cubicBezTo>
                  <a:pt x="117312" y="347270"/>
                  <a:pt x="116143" y="336746"/>
                  <a:pt x="118482" y="326223"/>
                </a:cubicBezTo>
                <a:cubicBezTo>
                  <a:pt x="120820" y="316869"/>
                  <a:pt x="132513" y="302838"/>
                  <a:pt x="132513" y="302838"/>
                </a:cubicBezTo>
                <a:cubicBezTo>
                  <a:pt x="132513" y="302838"/>
                  <a:pt x="146544" y="301669"/>
                  <a:pt x="152390" y="293484"/>
                </a:cubicBezTo>
                <a:cubicBezTo>
                  <a:pt x="158236" y="285299"/>
                  <a:pt x="139528" y="284130"/>
                  <a:pt x="139528" y="284130"/>
                </a:cubicBezTo>
                <a:cubicBezTo>
                  <a:pt x="139528" y="284130"/>
                  <a:pt x="132513" y="264252"/>
                  <a:pt x="126666" y="259575"/>
                </a:cubicBezTo>
                <a:cubicBezTo>
                  <a:pt x="120820" y="253729"/>
                  <a:pt x="155898" y="235021"/>
                  <a:pt x="158236" y="223328"/>
                </a:cubicBezTo>
                <a:cubicBezTo>
                  <a:pt x="160575" y="212805"/>
                  <a:pt x="141867" y="209297"/>
                  <a:pt x="141867" y="209297"/>
                </a:cubicBezTo>
                <a:cubicBezTo>
                  <a:pt x="141867" y="196435"/>
                  <a:pt x="141867" y="196435"/>
                  <a:pt x="141867" y="196435"/>
                </a:cubicBezTo>
                <a:cubicBezTo>
                  <a:pt x="118482" y="176558"/>
                  <a:pt x="118482" y="176558"/>
                  <a:pt x="118482" y="176558"/>
                </a:cubicBezTo>
                <a:cubicBezTo>
                  <a:pt x="118482" y="176558"/>
                  <a:pt x="143036" y="176558"/>
                  <a:pt x="148882" y="175389"/>
                </a:cubicBezTo>
                <a:cubicBezTo>
                  <a:pt x="154728" y="174219"/>
                  <a:pt x="166421" y="163696"/>
                  <a:pt x="166421" y="160188"/>
                </a:cubicBezTo>
                <a:cubicBezTo>
                  <a:pt x="166421" y="156680"/>
                  <a:pt x="160575" y="136803"/>
                  <a:pt x="160575" y="136803"/>
                </a:cubicBezTo>
                <a:cubicBezTo>
                  <a:pt x="160575" y="136803"/>
                  <a:pt x="167590" y="130957"/>
                  <a:pt x="168760" y="127449"/>
                </a:cubicBezTo>
                <a:cubicBezTo>
                  <a:pt x="169929" y="122772"/>
                  <a:pt x="176944" y="88864"/>
                  <a:pt x="176944" y="88864"/>
                </a:cubicBezTo>
                <a:cubicBezTo>
                  <a:pt x="176944" y="88864"/>
                  <a:pt x="164083" y="81848"/>
                  <a:pt x="165252" y="76002"/>
                </a:cubicBezTo>
                <a:cubicBezTo>
                  <a:pt x="166421" y="70155"/>
                  <a:pt x="213191" y="50278"/>
                  <a:pt x="214361" y="38586"/>
                </a:cubicBezTo>
                <a:cubicBezTo>
                  <a:pt x="217868" y="29231"/>
                  <a:pt x="197991" y="28062"/>
                  <a:pt x="197991" y="28062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3" name="Полилиния: фигура 992">
            <a:extLst>
              <a:ext uri="{FF2B5EF4-FFF2-40B4-BE49-F238E27FC236}">
                <a16:creationId xmlns:a16="http://schemas.microsoft.com/office/drawing/2014/main" id="{6E9A833A-6BBA-4F2C-B2ED-B127FC23627D}"/>
              </a:ext>
            </a:extLst>
          </p:cNvPr>
          <p:cNvSpPr/>
          <p:nvPr/>
        </p:nvSpPr>
        <p:spPr>
          <a:xfrm>
            <a:off x="3723648" y="5750460"/>
            <a:ext cx="214775" cy="380292"/>
          </a:xfrm>
          <a:custGeom>
            <a:avLst/>
            <a:gdLst>
              <a:gd name="connsiteX0" fmla="*/ 197991 w 214775"/>
              <a:gd name="connsiteY0" fmla="*/ 28062 h 380292"/>
              <a:gd name="connsiteX1" fmla="*/ 196822 w 214775"/>
              <a:gd name="connsiteY1" fmla="*/ 10523 h 380292"/>
              <a:gd name="connsiteX2" fmla="*/ 154728 w 214775"/>
              <a:gd name="connsiteY2" fmla="*/ 11693 h 380292"/>
              <a:gd name="connsiteX3" fmla="*/ 144205 w 214775"/>
              <a:gd name="connsiteY3" fmla="*/ 22216 h 380292"/>
              <a:gd name="connsiteX4" fmla="*/ 119651 w 214775"/>
              <a:gd name="connsiteY4" fmla="*/ 15201 h 380292"/>
              <a:gd name="connsiteX5" fmla="*/ 95096 w 214775"/>
              <a:gd name="connsiteY5" fmla="*/ 21047 h 380292"/>
              <a:gd name="connsiteX6" fmla="*/ 103281 w 214775"/>
              <a:gd name="connsiteY6" fmla="*/ 8185 h 380292"/>
              <a:gd name="connsiteX7" fmla="*/ 83404 w 214775"/>
              <a:gd name="connsiteY7" fmla="*/ 0 h 380292"/>
              <a:gd name="connsiteX8" fmla="*/ 53003 w 214775"/>
              <a:gd name="connsiteY8" fmla="*/ 17539 h 380292"/>
              <a:gd name="connsiteX9" fmla="*/ 60019 w 214775"/>
              <a:gd name="connsiteY9" fmla="*/ 72494 h 380292"/>
              <a:gd name="connsiteX10" fmla="*/ 27279 w 214775"/>
              <a:gd name="connsiteY10" fmla="*/ 156680 h 380292"/>
              <a:gd name="connsiteX11" fmla="*/ 7402 w 214775"/>
              <a:gd name="connsiteY11" fmla="*/ 201112 h 380292"/>
              <a:gd name="connsiteX12" fmla="*/ 2725 w 214775"/>
              <a:gd name="connsiteY12" fmla="*/ 247883 h 380292"/>
              <a:gd name="connsiteX13" fmla="*/ 27279 w 214775"/>
              <a:gd name="connsiteY13" fmla="*/ 263083 h 380292"/>
              <a:gd name="connsiteX14" fmla="*/ 37803 w 214775"/>
              <a:gd name="connsiteY14" fmla="*/ 314530 h 380292"/>
              <a:gd name="connsiteX15" fmla="*/ 23772 w 214775"/>
              <a:gd name="connsiteY15" fmla="*/ 374162 h 380292"/>
              <a:gd name="connsiteX16" fmla="*/ 69373 w 214775"/>
              <a:gd name="connsiteY16" fmla="*/ 369485 h 380292"/>
              <a:gd name="connsiteX17" fmla="*/ 83404 w 214775"/>
              <a:gd name="connsiteY17" fmla="*/ 380009 h 380292"/>
              <a:gd name="connsiteX18" fmla="*/ 119651 w 214775"/>
              <a:gd name="connsiteY18" fmla="*/ 362470 h 380292"/>
              <a:gd name="connsiteX19" fmla="*/ 117312 w 214775"/>
              <a:gd name="connsiteY19" fmla="*/ 347270 h 380292"/>
              <a:gd name="connsiteX20" fmla="*/ 118482 w 214775"/>
              <a:gd name="connsiteY20" fmla="*/ 326223 h 380292"/>
              <a:gd name="connsiteX21" fmla="*/ 132513 w 214775"/>
              <a:gd name="connsiteY21" fmla="*/ 302838 h 380292"/>
              <a:gd name="connsiteX22" fmla="*/ 152390 w 214775"/>
              <a:gd name="connsiteY22" fmla="*/ 293484 h 380292"/>
              <a:gd name="connsiteX23" fmla="*/ 139528 w 214775"/>
              <a:gd name="connsiteY23" fmla="*/ 284130 h 380292"/>
              <a:gd name="connsiteX24" fmla="*/ 126666 w 214775"/>
              <a:gd name="connsiteY24" fmla="*/ 259575 h 380292"/>
              <a:gd name="connsiteX25" fmla="*/ 158236 w 214775"/>
              <a:gd name="connsiteY25" fmla="*/ 223328 h 380292"/>
              <a:gd name="connsiteX26" fmla="*/ 141867 w 214775"/>
              <a:gd name="connsiteY26" fmla="*/ 209297 h 380292"/>
              <a:gd name="connsiteX27" fmla="*/ 141867 w 214775"/>
              <a:gd name="connsiteY27" fmla="*/ 196435 h 380292"/>
              <a:gd name="connsiteX28" fmla="*/ 118482 w 214775"/>
              <a:gd name="connsiteY28" fmla="*/ 176558 h 380292"/>
              <a:gd name="connsiteX29" fmla="*/ 148882 w 214775"/>
              <a:gd name="connsiteY29" fmla="*/ 175389 h 380292"/>
              <a:gd name="connsiteX30" fmla="*/ 166421 w 214775"/>
              <a:gd name="connsiteY30" fmla="*/ 160188 h 380292"/>
              <a:gd name="connsiteX31" fmla="*/ 160575 w 214775"/>
              <a:gd name="connsiteY31" fmla="*/ 136803 h 380292"/>
              <a:gd name="connsiteX32" fmla="*/ 168760 w 214775"/>
              <a:gd name="connsiteY32" fmla="*/ 127449 h 380292"/>
              <a:gd name="connsiteX33" fmla="*/ 176944 w 214775"/>
              <a:gd name="connsiteY33" fmla="*/ 88864 h 380292"/>
              <a:gd name="connsiteX34" fmla="*/ 165252 w 214775"/>
              <a:gd name="connsiteY34" fmla="*/ 76002 h 380292"/>
              <a:gd name="connsiteX35" fmla="*/ 214361 w 214775"/>
              <a:gd name="connsiteY35" fmla="*/ 38586 h 380292"/>
              <a:gd name="connsiteX36" fmla="*/ 197991 w 214775"/>
              <a:gd name="connsiteY36" fmla="*/ 28062 h 3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4775" h="380292">
                <a:moveTo>
                  <a:pt x="197991" y="28062"/>
                </a:moveTo>
                <a:cubicBezTo>
                  <a:pt x="197991" y="28062"/>
                  <a:pt x="202668" y="12862"/>
                  <a:pt x="196822" y="10523"/>
                </a:cubicBezTo>
                <a:cubicBezTo>
                  <a:pt x="190976" y="8185"/>
                  <a:pt x="167590" y="11693"/>
                  <a:pt x="154728" y="11693"/>
                </a:cubicBezTo>
                <a:cubicBezTo>
                  <a:pt x="141867" y="11693"/>
                  <a:pt x="155898" y="17539"/>
                  <a:pt x="144205" y="22216"/>
                </a:cubicBezTo>
                <a:cubicBezTo>
                  <a:pt x="132513" y="28062"/>
                  <a:pt x="130174" y="15201"/>
                  <a:pt x="119651" y="15201"/>
                </a:cubicBezTo>
                <a:cubicBezTo>
                  <a:pt x="109127" y="15201"/>
                  <a:pt x="103281" y="21047"/>
                  <a:pt x="95096" y="21047"/>
                </a:cubicBezTo>
                <a:cubicBezTo>
                  <a:pt x="86911" y="21047"/>
                  <a:pt x="96266" y="15201"/>
                  <a:pt x="103281" y="8185"/>
                </a:cubicBezTo>
                <a:cubicBezTo>
                  <a:pt x="110297" y="1169"/>
                  <a:pt x="103281" y="0"/>
                  <a:pt x="83404" y="0"/>
                </a:cubicBezTo>
                <a:cubicBezTo>
                  <a:pt x="70542" y="0"/>
                  <a:pt x="60019" y="9354"/>
                  <a:pt x="53003" y="17539"/>
                </a:cubicBezTo>
                <a:cubicBezTo>
                  <a:pt x="57680" y="31570"/>
                  <a:pt x="61188" y="54955"/>
                  <a:pt x="60019" y="72494"/>
                </a:cubicBezTo>
                <a:cubicBezTo>
                  <a:pt x="58849" y="101726"/>
                  <a:pt x="27279" y="156680"/>
                  <a:pt x="27279" y="156680"/>
                </a:cubicBezTo>
                <a:cubicBezTo>
                  <a:pt x="7402" y="201112"/>
                  <a:pt x="7402" y="201112"/>
                  <a:pt x="7402" y="201112"/>
                </a:cubicBezTo>
                <a:cubicBezTo>
                  <a:pt x="7402" y="201112"/>
                  <a:pt x="-5460" y="238528"/>
                  <a:pt x="2725" y="247883"/>
                </a:cubicBezTo>
                <a:cubicBezTo>
                  <a:pt x="10910" y="257237"/>
                  <a:pt x="27279" y="263083"/>
                  <a:pt x="27279" y="263083"/>
                </a:cubicBezTo>
                <a:cubicBezTo>
                  <a:pt x="37803" y="314530"/>
                  <a:pt x="37803" y="314530"/>
                  <a:pt x="37803" y="314530"/>
                </a:cubicBezTo>
                <a:cubicBezTo>
                  <a:pt x="37803" y="314530"/>
                  <a:pt x="14418" y="372993"/>
                  <a:pt x="23772" y="374162"/>
                </a:cubicBezTo>
                <a:cubicBezTo>
                  <a:pt x="31956" y="375332"/>
                  <a:pt x="69373" y="369485"/>
                  <a:pt x="69373" y="369485"/>
                </a:cubicBezTo>
                <a:cubicBezTo>
                  <a:pt x="69373" y="369485"/>
                  <a:pt x="75219" y="382347"/>
                  <a:pt x="83404" y="380009"/>
                </a:cubicBezTo>
                <a:cubicBezTo>
                  <a:pt x="90419" y="378839"/>
                  <a:pt x="114974" y="364808"/>
                  <a:pt x="119651" y="362470"/>
                </a:cubicBezTo>
                <a:cubicBezTo>
                  <a:pt x="117312" y="347270"/>
                  <a:pt x="117312" y="347270"/>
                  <a:pt x="117312" y="347270"/>
                </a:cubicBezTo>
                <a:cubicBezTo>
                  <a:pt x="117312" y="347270"/>
                  <a:pt x="116143" y="336746"/>
                  <a:pt x="118482" y="326223"/>
                </a:cubicBezTo>
                <a:cubicBezTo>
                  <a:pt x="120820" y="316869"/>
                  <a:pt x="132513" y="302838"/>
                  <a:pt x="132513" y="302838"/>
                </a:cubicBezTo>
                <a:cubicBezTo>
                  <a:pt x="132513" y="302838"/>
                  <a:pt x="146544" y="301669"/>
                  <a:pt x="152390" y="293484"/>
                </a:cubicBezTo>
                <a:cubicBezTo>
                  <a:pt x="158236" y="285299"/>
                  <a:pt x="139528" y="284130"/>
                  <a:pt x="139528" y="284130"/>
                </a:cubicBezTo>
                <a:cubicBezTo>
                  <a:pt x="139528" y="284130"/>
                  <a:pt x="132513" y="264252"/>
                  <a:pt x="126666" y="259575"/>
                </a:cubicBezTo>
                <a:cubicBezTo>
                  <a:pt x="120820" y="253729"/>
                  <a:pt x="155898" y="235021"/>
                  <a:pt x="158236" y="223328"/>
                </a:cubicBezTo>
                <a:cubicBezTo>
                  <a:pt x="160575" y="212805"/>
                  <a:pt x="141867" y="209297"/>
                  <a:pt x="141867" y="209297"/>
                </a:cubicBezTo>
                <a:cubicBezTo>
                  <a:pt x="141867" y="196435"/>
                  <a:pt x="141867" y="196435"/>
                  <a:pt x="141867" y="196435"/>
                </a:cubicBezTo>
                <a:cubicBezTo>
                  <a:pt x="118482" y="176558"/>
                  <a:pt x="118482" y="176558"/>
                  <a:pt x="118482" y="176558"/>
                </a:cubicBezTo>
                <a:cubicBezTo>
                  <a:pt x="118482" y="176558"/>
                  <a:pt x="143036" y="176558"/>
                  <a:pt x="148882" y="175389"/>
                </a:cubicBezTo>
                <a:cubicBezTo>
                  <a:pt x="154728" y="174219"/>
                  <a:pt x="166421" y="163696"/>
                  <a:pt x="166421" y="160188"/>
                </a:cubicBezTo>
                <a:cubicBezTo>
                  <a:pt x="166421" y="156680"/>
                  <a:pt x="160575" y="136803"/>
                  <a:pt x="160575" y="136803"/>
                </a:cubicBezTo>
                <a:cubicBezTo>
                  <a:pt x="160575" y="136803"/>
                  <a:pt x="167590" y="130957"/>
                  <a:pt x="168760" y="127449"/>
                </a:cubicBezTo>
                <a:cubicBezTo>
                  <a:pt x="169929" y="122772"/>
                  <a:pt x="176944" y="88864"/>
                  <a:pt x="176944" y="88864"/>
                </a:cubicBezTo>
                <a:cubicBezTo>
                  <a:pt x="176944" y="88864"/>
                  <a:pt x="164083" y="81848"/>
                  <a:pt x="165252" y="76002"/>
                </a:cubicBezTo>
                <a:cubicBezTo>
                  <a:pt x="166421" y="70155"/>
                  <a:pt x="213191" y="50278"/>
                  <a:pt x="214361" y="38586"/>
                </a:cubicBezTo>
                <a:cubicBezTo>
                  <a:pt x="217868" y="29231"/>
                  <a:pt x="197991" y="28062"/>
                  <a:pt x="197991" y="28062"/>
                </a:cubicBezTo>
                <a:close/>
              </a:path>
            </a:pathLst>
          </a:custGeom>
          <a:noFill/>
          <a:ln w="876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4" name="Полилиния: фигура 993">
            <a:extLst>
              <a:ext uri="{FF2B5EF4-FFF2-40B4-BE49-F238E27FC236}">
                <a16:creationId xmlns:a16="http://schemas.microsoft.com/office/drawing/2014/main" id="{D0D2F304-A685-45F4-8FF4-C5D462456E9F}"/>
              </a:ext>
            </a:extLst>
          </p:cNvPr>
          <p:cNvSpPr/>
          <p:nvPr/>
        </p:nvSpPr>
        <p:spPr>
          <a:xfrm>
            <a:off x="10877551" y="5456977"/>
            <a:ext cx="107571" cy="112248"/>
          </a:xfrm>
          <a:custGeom>
            <a:avLst/>
            <a:gdLst>
              <a:gd name="connsiteX0" fmla="*/ 107572 w 107571"/>
              <a:gd name="connsiteY0" fmla="*/ 56124 h 112248"/>
              <a:gd name="connsiteX1" fmla="*/ 53786 w 107571"/>
              <a:gd name="connsiteY1" fmla="*/ 112249 h 112248"/>
              <a:gd name="connsiteX2" fmla="*/ 1 w 107571"/>
              <a:gd name="connsiteY2" fmla="*/ 56124 h 112248"/>
              <a:gd name="connsiteX3" fmla="*/ 53786 w 107571"/>
              <a:gd name="connsiteY3" fmla="*/ 0 h 112248"/>
              <a:gd name="connsiteX4" fmla="*/ 107572 w 107571"/>
              <a:gd name="connsiteY4" fmla="*/ 56124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2248">
                <a:moveTo>
                  <a:pt x="107572" y="56124"/>
                </a:moveTo>
                <a:cubicBezTo>
                  <a:pt x="107572" y="87121"/>
                  <a:pt x="83491" y="112249"/>
                  <a:pt x="53786" y="112249"/>
                </a:cubicBezTo>
                <a:cubicBezTo>
                  <a:pt x="24081" y="112249"/>
                  <a:pt x="1" y="87121"/>
                  <a:pt x="1" y="56124"/>
                </a:cubicBezTo>
                <a:cubicBezTo>
                  <a:pt x="1" y="25128"/>
                  <a:pt x="24082" y="0"/>
                  <a:pt x="53786" y="0"/>
                </a:cubicBezTo>
                <a:cubicBezTo>
                  <a:pt x="83491" y="0"/>
                  <a:pt x="107572" y="25128"/>
                  <a:pt x="107572" y="5612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5" name="Полилиния: фигура 994">
            <a:extLst>
              <a:ext uri="{FF2B5EF4-FFF2-40B4-BE49-F238E27FC236}">
                <a16:creationId xmlns:a16="http://schemas.microsoft.com/office/drawing/2014/main" id="{186308FF-C0B0-4517-B564-E7638B50B7A4}"/>
              </a:ext>
            </a:extLst>
          </p:cNvPr>
          <p:cNvSpPr/>
          <p:nvPr/>
        </p:nvSpPr>
        <p:spPr>
          <a:xfrm>
            <a:off x="8215152" y="4399968"/>
            <a:ext cx="268929" cy="282960"/>
          </a:xfrm>
          <a:custGeom>
            <a:avLst/>
            <a:gdLst>
              <a:gd name="connsiteX0" fmla="*/ 268929 w 268929"/>
              <a:gd name="connsiteY0" fmla="*/ 141480 h 282960"/>
              <a:gd name="connsiteX1" fmla="*/ 134464 w 268929"/>
              <a:gd name="connsiteY1" fmla="*/ 282960 h 282960"/>
              <a:gd name="connsiteX2" fmla="*/ 0 w 268929"/>
              <a:gd name="connsiteY2" fmla="*/ 141480 h 282960"/>
              <a:gd name="connsiteX3" fmla="*/ 134464 w 268929"/>
              <a:gd name="connsiteY3" fmla="*/ 0 h 282960"/>
              <a:gd name="connsiteX4" fmla="*/ 268929 w 268929"/>
              <a:gd name="connsiteY4" fmla="*/ 141480 h 28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9" h="282960">
                <a:moveTo>
                  <a:pt x="268929" y="141480"/>
                </a:moveTo>
                <a:cubicBezTo>
                  <a:pt x="268929" y="219618"/>
                  <a:pt x="208727" y="282960"/>
                  <a:pt x="134464" y="282960"/>
                </a:cubicBezTo>
                <a:cubicBezTo>
                  <a:pt x="60202" y="282960"/>
                  <a:pt x="0" y="219618"/>
                  <a:pt x="0" y="141480"/>
                </a:cubicBezTo>
                <a:cubicBezTo>
                  <a:pt x="0" y="63343"/>
                  <a:pt x="60202" y="0"/>
                  <a:pt x="134464" y="0"/>
                </a:cubicBezTo>
                <a:cubicBezTo>
                  <a:pt x="208727" y="0"/>
                  <a:pt x="268929" y="63343"/>
                  <a:pt x="268929" y="14148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6" name="Полилиния: фигура 995">
            <a:extLst>
              <a:ext uri="{FF2B5EF4-FFF2-40B4-BE49-F238E27FC236}">
                <a16:creationId xmlns:a16="http://schemas.microsoft.com/office/drawing/2014/main" id="{C7D6DC6E-FF2A-4703-871F-8F98DCFB9948}"/>
              </a:ext>
            </a:extLst>
          </p:cNvPr>
          <p:cNvSpPr/>
          <p:nvPr/>
        </p:nvSpPr>
        <p:spPr>
          <a:xfrm>
            <a:off x="8295831" y="4486493"/>
            <a:ext cx="107571" cy="114587"/>
          </a:xfrm>
          <a:custGeom>
            <a:avLst/>
            <a:gdLst>
              <a:gd name="connsiteX0" fmla="*/ 107572 w 107571"/>
              <a:gd name="connsiteY0" fmla="*/ 57294 h 114587"/>
              <a:gd name="connsiteX1" fmla="*/ 53786 w 107571"/>
              <a:gd name="connsiteY1" fmla="*/ 114587 h 114587"/>
              <a:gd name="connsiteX2" fmla="*/ 1 w 107571"/>
              <a:gd name="connsiteY2" fmla="*/ 57294 h 114587"/>
              <a:gd name="connsiteX3" fmla="*/ 53786 w 107571"/>
              <a:gd name="connsiteY3" fmla="*/ 0 h 114587"/>
              <a:gd name="connsiteX4" fmla="*/ 107572 w 107571"/>
              <a:gd name="connsiteY4" fmla="*/ 57294 h 1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4587">
                <a:moveTo>
                  <a:pt x="107572" y="57294"/>
                </a:moveTo>
                <a:cubicBezTo>
                  <a:pt x="107572" y="88936"/>
                  <a:pt x="83491" y="114587"/>
                  <a:pt x="53786" y="114587"/>
                </a:cubicBezTo>
                <a:cubicBezTo>
                  <a:pt x="24081" y="114587"/>
                  <a:pt x="1" y="88936"/>
                  <a:pt x="1" y="57294"/>
                </a:cubicBezTo>
                <a:cubicBezTo>
                  <a:pt x="1" y="25651"/>
                  <a:pt x="24082" y="0"/>
                  <a:pt x="53786" y="0"/>
                </a:cubicBezTo>
                <a:cubicBezTo>
                  <a:pt x="83492" y="0"/>
                  <a:pt x="107572" y="25651"/>
                  <a:pt x="107572" y="5729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7" name="Полилиния: фигура 996">
            <a:extLst>
              <a:ext uri="{FF2B5EF4-FFF2-40B4-BE49-F238E27FC236}">
                <a16:creationId xmlns:a16="http://schemas.microsoft.com/office/drawing/2014/main" id="{1128C03A-1938-4EC0-837D-BD1450C3CC20}"/>
              </a:ext>
            </a:extLst>
          </p:cNvPr>
          <p:cNvSpPr/>
          <p:nvPr/>
        </p:nvSpPr>
        <p:spPr>
          <a:xfrm>
            <a:off x="10743087" y="4402306"/>
            <a:ext cx="268929" cy="282960"/>
          </a:xfrm>
          <a:custGeom>
            <a:avLst/>
            <a:gdLst>
              <a:gd name="connsiteX0" fmla="*/ 268929 w 268929"/>
              <a:gd name="connsiteY0" fmla="*/ 141480 h 282960"/>
              <a:gd name="connsiteX1" fmla="*/ 134464 w 268929"/>
              <a:gd name="connsiteY1" fmla="*/ 282960 h 282960"/>
              <a:gd name="connsiteX2" fmla="*/ 0 w 268929"/>
              <a:gd name="connsiteY2" fmla="*/ 141480 h 282960"/>
              <a:gd name="connsiteX3" fmla="*/ 134464 w 268929"/>
              <a:gd name="connsiteY3" fmla="*/ 0 h 282960"/>
              <a:gd name="connsiteX4" fmla="*/ 268929 w 268929"/>
              <a:gd name="connsiteY4" fmla="*/ 141480 h 28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9" h="282960">
                <a:moveTo>
                  <a:pt x="268929" y="141480"/>
                </a:moveTo>
                <a:cubicBezTo>
                  <a:pt x="268929" y="219617"/>
                  <a:pt x="208727" y="282960"/>
                  <a:pt x="134464" y="282960"/>
                </a:cubicBezTo>
                <a:cubicBezTo>
                  <a:pt x="60202" y="282960"/>
                  <a:pt x="0" y="219617"/>
                  <a:pt x="0" y="141480"/>
                </a:cubicBezTo>
                <a:cubicBezTo>
                  <a:pt x="0" y="63343"/>
                  <a:pt x="60202" y="0"/>
                  <a:pt x="134464" y="0"/>
                </a:cubicBezTo>
                <a:cubicBezTo>
                  <a:pt x="208727" y="0"/>
                  <a:pt x="268929" y="63343"/>
                  <a:pt x="268929" y="14148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8" name="Полилиния: фигура 997">
            <a:extLst>
              <a:ext uri="{FF2B5EF4-FFF2-40B4-BE49-F238E27FC236}">
                <a16:creationId xmlns:a16="http://schemas.microsoft.com/office/drawing/2014/main" id="{36CBF338-4586-4E28-AC02-03C87C290E3C}"/>
              </a:ext>
            </a:extLst>
          </p:cNvPr>
          <p:cNvSpPr/>
          <p:nvPr/>
        </p:nvSpPr>
        <p:spPr>
          <a:xfrm>
            <a:off x="10823766" y="4487662"/>
            <a:ext cx="107571" cy="112248"/>
          </a:xfrm>
          <a:custGeom>
            <a:avLst/>
            <a:gdLst>
              <a:gd name="connsiteX0" fmla="*/ 107572 w 107571"/>
              <a:gd name="connsiteY0" fmla="*/ 56124 h 112248"/>
              <a:gd name="connsiteX1" fmla="*/ 53786 w 107571"/>
              <a:gd name="connsiteY1" fmla="*/ 112249 h 112248"/>
              <a:gd name="connsiteX2" fmla="*/ 1 w 107571"/>
              <a:gd name="connsiteY2" fmla="*/ 56124 h 112248"/>
              <a:gd name="connsiteX3" fmla="*/ 53786 w 107571"/>
              <a:gd name="connsiteY3" fmla="*/ 0 h 112248"/>
              <a:gd name="connsiteX4" fmla="*/ 107572 w 107571"/>
              <a:gd name="connsiteY4" fmla="*/ 56124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2248">
                <a:moveTo>
                  <a:pt x="107572" y="56124"/>
                </a:moveTo>
                <a:cubicBezTo>
                  <a:pt x="107572" y="87121"/>
                  <a:pt x="83491" y="112249"/>
                  <a:pt x="53786" y="112249"/>
                </a:cubicBezTo>
                <a:cubicBezTo>
                  <a:pt x="24081" y="112249"/>
                  <a:pt x="1" y="87121"/>
                  <a:pt x="1" y="56124"/>
                </a:cubicBezTo>
                <a:cubicBezTo>
                  <a:pt x="1" y="25128"/>
                  <a:pt x="24082" y="0"/>
                  <a:pt x="53786" y="0"/>
                </a:cubicBezTo>
                <a:cubicBezTo>
                  <a:pt x="83492" y="0"/>
                  <a:pt x="107572" y="25128"/>
                  <a:pt x="107572" y="5612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9" name="Полилиния: фигура 998">
            <a:extLst>
              <a:ext uri="{FF2B5EF4-FFF2-40B4-BE49-F238E27FC236}">
                <a16:creationId xmlns:a16="http://schemas.microsoft.com/office/drawing/2014/main" id="{965D2D28-4545-436E-AA5E-085740792694}"/>
              </a:ext>
            </a:extLst>
          </p:cNvPr>
          <p:cNvSpPr/>
          <p:nvPr/>
        </p:nvSpPr>
        <p:spPr>
          <a:xfrm>
            <a:off x="8758857" y="4293565"/>
            <a:ext cx="268929" cy="282960"/>
          </a:xfrm>
          <a:custGeom>
            <a:avLst/>
            <a:gdLst>
              <a:gd name="connsiteX0" fmla="*/ 268929 w 268929"/>
              <a:gd name="connsiteY0" fmla="*/ 141480 h 282960"/>
              <a:gd name="connsiteX1" fmla="*/ 134464 w 268929"/>
              <a:gd name="connsiteY1" fmla="*/ 282960 h 282960"/>
              <a:gd name="connsiteX2" fmla="*/ 0 w 268929"/>
              <a:gd name="connsiteY2" fmla="*/ 141480 h 282960"/>
              <a:gd name="connsiteX3" fmla="*/ 134464 w 268929"/>
              <a:gd name="connsiteY3" fmla="*/ 0 h 282960"/>
              <a:gd name="connsiteX4" fmla="*/ 268929 w 268929"/>
              <a:gd name="connsiteY4" fmla="*/ 141480 h 28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9" h="282960">
                <a:moveTo>
                  <a:pt x="268929" y="141480"/>
                </a:moveTo>
                <a:cubicBezTo>
                  <a:pt x="268929" y="219617"/>
                  <a:pt x="208727" y="282960"/>
                  <a:pt x="134464" y="282960"/>
                </a:cubicBezTo>
                <a:cubicBezTo>
                  <a:pt x="60202" y="282960"/>
                  <a:pt x="0" y="219617"/>
                  <a:pt x="0" y="141480"/>
                </a:cubicBezTo>
                <a:cubicBezTo>
                  <a:pt x="0" y="63343"/>
                  <a:pt x="60202" y="0"/>
                  <a:pt x="134464" y="0"/>
                </a:cubicBezTo>
                <a:cubicBezTo>
                  <a:pt x="208727" y="0"/>
                  <a:pt x="268929" y="63343"/>
                  <a:pt x="268929" y="14148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0" name="Полилиния: фигура 999">
            <a:extLst>
              <a:ext uri="{FF2B5EF4-FFF2-40B4-BE49-F238E27FC236}">
                <a16:creationId xmlns:a16="http://schemas.microsoft.com/office/drawing/2014/main" id="{DF061E18-B684-49DD-8A56-283E0F8EB4F3}"/>
              </a:ext>
            </a:extLst>
          </p:cNvPr>
          <p:cNvSpPr/>
          <p:nvPr/>
        </p:nvSpPr>
        <p:spPr>
          <a:xfrm>
            <a:off x="8839536" y="4381260"/>
            <a:ext cx="107571" cy="112248"/>
          </a:xfrm>
          <a:custGeom>
            <a:avLst/>
            <a:gdLst>
              <a:gd name="connsiteX0" fmla="*/ 107572 w 107571"/>
              <a:gd name="connsiteY0" fmla="*/ 56124 h 112248"/>
              <a:gd name="connsiteX1" fmla="*/ 53786 w 107571"/>
              <a:gd name="connsiteY1" fmla="*/ 112249 h 112248"/>
              <a:gd name="connsiteX2" fmla="*/ 1 w 107571"/>
              <a:gd name="connsiteY2" fmla="*/ 56124 h 112248"/>
              <a:gd name="connsiteX3" fmla="*/ 53786 w 107571"/>
              <a:gd name="connsiteY3" fmla="*/ 0 h 112248"/>
              <a:gd name="connsiteX4" fmla="*/ 107572 w 107571"/>
              <a:gd name="connsiteY4" fmla="*/ 56124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2248">
                <a:moveTo>
                  <a:pt x="107572" y="56124"/>
                </a:moveTo>
                <a:cubicBezTo>
                  <a:pt x="107572" y="87121"/>
                  <a:pt x="83491" y="112249"/>
                  <a:pt x="53786" y="112249"/>
                </a:cubicBezTo>
                <a:cubicBezTo>
                  <a:pt x="24081" y="112249"/>
                  <a:pt x="1" y="87121"/>
                  <a:pt x="1" y="56124"/>
                </a:cubicBezTo>
                <a:cubicBezTo>
                  <a:pt x="1" y="25128"/>
                  <a:pt x="24082" y="0"/>
                  <a:pt x="53786" y="0"/>
                </a:cubicBezTo>
                <a:cubicBezTo>
                  <a:pt x="83492" y="0"/>
                  <a:pt x="107572" y="25128"/>
                  <a:pt x="107572" y="5612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1" name="Полилиния: фигура 1000">
            <a:extLst>
              <a:ext uri="{FF2B5EF4-FFF2-40B4-BE49-F238E27FC236}">
                <a16:creationId xmlns:a16="http://schemas.microsoft.com/office/drawing/2014/main" id="{ADD8530C-F344-4B2C-AC1D-388A6C5FD230}"/>
              </a:ext>
            </a:extLst>
          </p:cNvPr>
          <p:cNvSpPr/>
          <p:nvPr/>
        </p:nvSpPr>
        <p:spPr>
          <a:xfrm>
            <a:off x="12556218" y="4953027"/>
            <a:ext cx="299718" cy="282960"/>
          </a:xfrm>
          <a:custGeom>
            <a:avLst/>
            <a:gdLst>
              <a:gd name="connsiteX0" fmla="*/ 268929 w 268929"/>
              <a:gd name="connsiteY0" fmla="*/ 141480 h 282960"/>
              <a:gd name="connsiteX1" fmla="*/ 134465 w 268929"/>
              <a:gd name="connsiteY1" fmla="*/ 282960 h 282960"/>
              <a:gd name="connsiteX2" fmla="*/ 0 w 268929"/>
              <a:gd name="connsiteY2" fmla="*/ 141480 h 282960"/>
              <a:gd name="connsiteX3" fmla="*/ 134465 w 268929"/>
              <a:gd name="connsiteY3" fmla="*/ 0 h 282960"/>
              <a:gd name="connsiteX4" fmla="*/ 268929 w 268929"/>
              <a:gd name="connsiteY4" fmla="*/ 141480 h 28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9" h="282960">
                <a:moveTo>
                  <a:pt x="268929" y="141480"/>
                </a:moveTo>
                <a:cubicBezTo>
                  <a:pt x="268929" y="219618"/>
                  <a:pt x="208727" y="282960"/>
                  <a:pt x="134465" y="282960"/>
                </a:cubicBezTo>
                <a:cubicBezTo>
                  <a:pt x="60202" y="282960"/>
                  <a:pt x="0" y="219618"/>
                  <a:pt x="0" y="141480"/>
                </a:cubicBezTo>
                <a:cubicBezTo>
                  <a:pt x="0" y="63343"/>
                  <a:pt x="60202" y="0"/>
                  <a:pt x="134465" y="0"/>
                </a:cubicBezTo>
                <a:cubicBezTo>
                  <a:pt x="208727" y="0"/>
                  <a:pt x="268929" y="63343"/>
                  <a:pt x="268929" y="14148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2" name="Полилиния: фигура 1001">
            <a:extLst>
              <a:ext uri="{FF2B5EF4-FFF2-40B4-BE49-F238E27FC236}">
                <a16:creationId xmlns:a16="http://schemas.microsoft.com/office/drawing/2014/main" id="{021C90AA-AE80-4045-AC8B-7B06563EA449}"/>
              </a:ext>
            </a:extLst>
          </p:cNvPr>
          <p:cNvSpPr/>
          <p:nvPr/>
        </p:nvSpPr>
        <p:spPr>
          <a:xfrm>
            <a:off x="12307553" y="4716837"/>
            <a:ext cx="268929" cy="280621"/>
          </a:xfrm>
          <a:custGeom>
            <a:avLst/>
            <a:gdLst>
              <a:gd name="connsiteX0" fmla="*/ 268929 w 268929"/>
              <a:gd name="connsiteY0" fmla="*/ 140311 h 280621"/>
              <a:gd name="connsiteX1" fmla="*/ 134464 w 268929"/>
              <a:gd name="connsiteY1" fmla="*/ 280622 h 280621"/>
              <a:gd name="connsiteX2" fmla="*/ 0 w 268929"/>
              <a:gd name="connsiteY2" fmla="*/ 140311 h 280621"/>
              <a:gd name="connsiteX3" fmla="*/ 134464 w 268929"/>
              <a:gd name="connsiteY3" fmla="*/ 0 h 280621"/>
              <a:gd name="connsiteX4" fmla="*/ 268929 w 268929"/>
              <a:gd name="connsiteY4" fmla="*/ 140311 h 28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9" h="280621">
                <a:moveTo>
                  <a:pt x="268929" y="140311"/>
                </a:moveTo>
                <a:cubicBezTo>
                  <a:pt x="268929" y="217802"/>
                  <a:pt x="208727" y="280622"/>
                  <a:pt x="134464" y="280622"/>
                </a:cubicBezTo>
                <a:cubicBezTo>
                  <a:pt x="60202" y="280622"/>
                  <a:pt x="0" y="217802"/>
                  <a:pt x="0" y="140311"/>
                </a:cubicBezTo>
                <a:cubicBezTo>
                  <a:pt x="0" y="62819"/>
                  <a:pt x="60202" y="0"/>
                  <a:pt x="134464" y="0"/>
                </a:cubicBezTo>
                <a:cubicBezTo>
                  <a:pt x="208727" y="0"/>
                  <a:pt x="268929" y="62819"/>
                  <a:pt x="268929" y="140311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3" name="Полилиния: фигура 1002">
            <a:extLst>
              <a:ext uri="{FF2B5EF4-FFF2-40B4-BE49-F238E27FC236}">
                <a16:creationId xmlns:a16="http://schemas.microsoft.com/office/drawing/2014/main" id="{D0664F4F-796A-4CFA-A608-762F7D499D37}"/>
              </a:ext>
            </a:extLst>
          </p:cNvPr>
          <p:cNvSpPr/>
          <p:nvPr/>
        </p:nvSpPr>
        <p:spPr>
          <a:xfrm>
            <a:off x="12388232" y="4803362"/>
            <a:ext cx="107571" cy="112248"/>
          </a:xfrm>
          <a:custGeom>
            <a:avLst/>
            <a:gdLst>
              <a:gd name="connsiteX0" fmla="*/ 107572 w 107571"/>
              <a:gd name="connsiteY0" fmla="*/ 56124 h 112248"/>
              <a:gd name="connsiteX1" fmla="*/ 53786 w 107571"/>
              <a:gd name="connsiteY1" fmla="*/ 112249 h 112248"/>
              <a:gd name="connsiteX2" fmla="*/ 1 w 107571"/>
              <a:gd name="connsiteY2" fmla="*/ 56124 h 112248"/>
              <a:gd name="connsiteX3" fmla="*/ 53786 w 107571"/>
              <a:gd name="connsiteY3" fmla="*/ 0 h 112248"/>
              <a:gd name="connsiteX4" fmla="*/ 107572 w 107571"/>
              <a:gd name="connsiteY4" fmla="*/ 56124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2248">
                <a:moveTo>
                  <a:pt x="107572" y="56124"/>
                </a:moveTo>
                <a:cubicBezTo>
                  <a:pt x="107572" y="87121"/>
                  <a:pt x="83491" y="112249"/>
                  <a:pt x="53786" y="112249"/>
                </a:cubicBezTo>
                <a:cubicBezTo>
                  <a:pt x="24081" y="112249"/>
                  <a:pt x="1" y="87121"/>
                  <a:pt x="1" y="56124"/>
                </a:cubicBezTo>
                <a:cubicBezTo>
                  <a:pt x="1" y="25128"/>
                  <a:pt x="24082" y="0"/>
                  <a:pt x="53786" y="0"/>
                </a:cubicBezTo>
                <a:cubicBezTo>
                  <a:pt x="83492" y="0"/>
                  <a:pt x="107572" y="25128"/>
                  <a:pt x="107572" y="5612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4" name="Полилиния: фигура 1003">
            <a:extLst>
              <a:ext uri="{FF2B5EF4-FFF2-40B4-BE49-F238E27FC236}">
                <a16:creationId xmlns:a16="http://schemas.microsoft.com/office/drawing/2014/main" id="{090019F2-35E0-4060-BD9D-449254063567}"/>
              </a:ext>
            </a:extLst>
          </p:cNvPr>
          <p:cNvSpPr/>
          <p:nvPr/>
        </p:nvSpPr>
        <p:spPr>
          <a:xfrm>
            <a:off x="12667685" y="5040721"/>
            <a:ext cx="107571" cy="112248"/>
          </a:xfrm>
          <a:custGeom>
            <a:avLst/>
            <a:gdLst>
              <a:gd name="connsiteX0" fmla="*/ 107571 w 107571"/>
              <a:gd name="connsiteY0" fmla="*/ 56124 h 112248"/>
              <a:gd name="connsiteX1" fmla="*/ 53786 w 107571"/>
              <a:gd name="connsiteY1" fmla="*/ 112249 h 112248"/>
              <a:gd name="connsiteX2" fmla="*/ 0 w 107571"/>
              <a:gd name="connsiteY2" fmla="*/ 56124 h 112248"/>
              <a:gd name="connsiteX3" fmla="*/ 53786 w 107571"/>
              <a:gd name="connsiteY3" fmla="*/ 0 h 112248"/>
              <a:gd name="connsiteX4" fmla="*/ 107571 w 107571"/>
              <a:gd name="connsiteY4" fmla="*/ 56124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2248">
                <a:moveTo>
                  <a:pt x="107571" y="56124"/>
                </a:moveTo>
                <a:cubicBezTo>
                  <a:pt x="107571" y="87121"/>
                  <a:pt x="83490" y="112249"/>
                  <a:pt x="53786" y="112249"/>
                </a:cubicBezTo>
                <a:cubicBezTo>
                  <a:pt x="24081" y="112249"/>
                  <a:pt x="0" y="87121"/>
                  <a:pt x="0" y="56124"/>
                </a:cubicBezTo>
                <a:cubicBezTo>
                  <a:pt x="0" y="25128"/>
                  <a:pt x="24081" y="0"/>
                  <a:pt x="53786" y="0"/>
                </a:cubicBezTo>
                <a:cubicBezTo>
                  <a:pt x="83491" y="0"/>
                  <a:pt x="107571" y="25128"/>
                  <a:pt x="107571" y="5612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5" name="Полилиния: фигура 1004">
            <a:extLst>
              <a:ext uri="{FF2B5EF4-FFF2-40B4-BE49-F238E27FC236}">
                <a16:creationId xmlns:a16="http://schemas.microsoft.com/office/drawing/2014/main" id="{7CDA8C70-FB4B-4CA8-AD77-DB585DE59BCE}"/>
              </a:ext>
            </a:extLst>
          </p:cNvPr>
          <p:cNvSpPr/>
          <p:nvPr/>
        </p:nvSpPr>
        <p:spPr>
          <a:xfrm>
            <a:off x="12813842" y="5302635"/>
            <a:ext cx="268929" cy="280621"/>
          </a:xfrm>
          <a:custGeom>
            <a:avLst/>
            <a:gdLst>
              <a:gd name="connsiteX0" fmla="*/ 268930 w 268929"/>
              <a:gd name="connsiteY0" fmla="*/ 140311 h 280621"/>
              <a:gd name="connsiteX1" fmla="*/ 134465 w 268929"/>
              <a:gd name="connsiteY1" fmla="*/ 280622 h 280621"/>
              <a:gd name="connsiteX2" fmla="*/ 0 w 268929"/>
              <a:gd name="connsiteY2" fmla="*/ 140311 h 280621"/>
              <a:gd name="connsiteX3" fmla="*/ 134465 w 268929"/>
              <a:gd name="connsiteY3" fmla="*/ 0 h 280621"/>
              <a:gd name="connsiteX4" fmla="*/ 268930 w 268929"/>
              <a:gd name="connsiteY4" fmla="*/ 140311 h 28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9" h="280621">
                <a:moveTo>
                  <a:pt x="268930" y="140311"/>
                </a:moveTo>
                <a:cubicBezTo>
                  <a:pt x="268930" y="217802"/>
                  <a:pt x="208727" y="280622"/>
                  <a:pt x="134465" y="280622"/>
                </a:cubicBezTo>
                <a:cubicBezTo>
                  <a:pt x="60202" y="280622"/>
                  <a:pt x="0" y="217802"/>
                  <a:pt x="0" y="140311"/>
                </a:cubicBezTo>
                <a:cubicBezTo>
                  <a:pt x="0" y="62819"/>
                  <a:pt x="60202" y="0"/>
                  <a:pt x="134465" y="0"/>
                </a:cubicBezTo>
                <a:cubicBezTo>
                  <a:pt x="208727" y="0"/>
                  <a:pt x="268930" y="62819"/>
                  <a:pt x="268930" y="140311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6" name="Полилиния: фигура 1005">
            <a:extLst>
              <a:ext uri="{FF2B5EF4-FFF2-40B4-BE49-F238E27FC236}">
                <a16:creationId xmlns:a16="http://schemas.microsoft.com/office/drawing/2014/main" id="{B6A9D993-8F82-472B-B86E-5853FD8F442E}"/>
              </a:ext>
            </a:extLst>
          </p:cNvPr>
          <p:cNvSpPr/>
          <p:nvPr/>
        </p:nvSpPr>
        <p:spPr>
          <a:xfrm>
            <a:off x="12894521" y="5387990"/>
            <a:ext cx="107571" cy="112248"/>
          </a:xfrm>
          <a:custGeom>
            <a:avLst/>
            <a:gdLst>
              <a:gd name="connsiteX0" fmla="*/ 107572 w 107571"/>
              <a:gd name="connsiteY0" fmla="*/ 56125 h 112248"/>
              <a:gd name="connsiteX1" fmla="*/ 53786 w 107571"/>
              <a:gd name="connsiteY1" fmla="*/ 112249 h 112248"/>
              <a:gd name="connsiteX2" fmla="*/ 1 w 107571"/>
              <a:gd name="connsiteY2" fmla="*/ 56125 h 112248"/>
              <a:gd name="connsiteX3" fmla="*/ 53786 w 107571"/>
              <a:gd name="connsiteY3" fmla="*/ 0 h 112248"/>
              <a:gd name="connsiteX4" fmla="*/ 107572 w 107571"/>
              <a:gd name="connsiteY4" fmla="*/ 56125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2248">
                <a:moveTo>
                  <a:pt x="107572" y="56125"/>
                </a:moveTo>
                <a:cubicBezTo>
                  <a:pt x="107572" y="87121"/>
                  <a:pt x="83491" y="112249"/>
                  <a:pt x="53786" y="112249"/>
                </a:cubicBezTo>
                <a:cubicBezTo>
                  <a:pt x="24081" y="112249"/>
                  <a:pt x="1" y="87121"/>
                  <a:pt x="1" y="56125"/>
                </a:cubicBezTo>
                <a:cubicBezTo>
                  <a:pt x="1" y="25128"/>
                  <a:pt x="24082" y="0"/>
                  <a:pt x="53786" y="0"/>
                </a:cubicBezTo>
                <a:cubicBezTo>
                  <a:pt x="83491" y="0"/>
                  <a:pt x="107572" y="25128"/>
                  <a:pt x="107572" y="56125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7" name="Полилиния: фигура 1006">
            <a:extLst>
              <a:ext uri="{FF2B5EF4-FFF2-40B4-BE49-F238E27FC236}">
                <a16:creationId xmlns:a16="http://schemas.microsoft.com/office/drawing/2014/main" id="{98A2FF25-E09D-429C-8C4E-8EFCA8FE092A}"/>
              </a:ext>
            </a:extLst>
          </p:cNvPr>
          <p:cNvSpPr/>
          <p:nvPr/>
        </p:nvSpPr>
        <p:spPr>
          <a:xfrm>
            <a:off x="13343515" y="5662766"/>
            <a:ext cx="268929" cy="282960"/>
          </a:xfrm>
          <a:custGeom>
            <a:avLst/>
            <a:gdLst>
              <a:gd name="connsiteX0" fmla="*/ 268929 w 268929"/>
              <a:gd name="connsiteY0" fmla="*/ 141480 h 282960"/>
              <a:gd name="connsiteX1" fmla="*/ 134464 w 268929"/>
              <a:gd name="connsiteY1" fmla="*/ 282960 h 282960"/>
              <a:gd name="connsiteX2" fmla="*/ -1 w 268929"/>
              <a:gd name="connsiteY2" fmla="*/ 141480 h 282960"/>
              <a:gd name="connsiteX3" fmla="*/ 134464 w 268929"/>
              <a:gd name="connsiteY3" fmla="*/ 0 h 282960"/>
              <a:gd name="connsiteX4" fmla="*/ 268929 w 268929"/>
              <a:gd name="connsiteY4" fmla="*/ 141480 h 28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9" h="282960">
                <a:moveTo>
                  <a:pt x="268929" y="141480"/>
                </a:moveTo>
                <a:cubicBezTo>
                  <a:pt x="268929" y="219618"/>
                  <a:pt x="208727" y="282960"/>
                  <a:pt x="134464" y="282960"/>
                </a:cubicBezTo>
                <a:cubicBezTo>
                  <a:pt x="60201" y="282960"/>
                  <a:pt x="-1" y="219618"/>
                  <a:pt x="-1" y="141480"/>
                </a:cubicBezTo>
                <a:cubicBezTo>
                  <a:pt x="-1" y="63343"/>
                  <a:pt x="60201" y="0"/>
                  <a:pt x="134464" y="0"/>
                </a:cubicBezTo>
                <a:cubicBezTo>
                  <a:pt x="208727" y="0"/>
                  <a:pt x="268929" y="63343"/>
                  <a:pt x="268929" y="14148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8" name="Полилиния: фигура 1007">
            <a:extLst>
              <a:ext uri="{FF2B5EF4-FFF2-40B4-BE49-F238E27FC236}">
                <a16:creationId xmlns:a16="http://schemas.microsoft.com/office/drawing/2014/main" id="{49988FF9-2F92-4AAF-9EE0-2AEEE78E46BB}"/>
              </a:ext>
            </a:extLst>
          </p:cNvPr>
          <p:cNvSpPr/>
          <p:nvPr/>
        </p:nvSpPr>
        <p:spPr>
          <a:xfrm>
            <a:off x="13424194" y="5750460"/>
            <a:ext cx="107571" cy="112248"/>
          </a:xfrm>
          <a:custGeom>
            <a:avLst/>
            <a:gdLst>
              <a:gd name="connsiteX0" fmla="*/ 107572 w 107571"/>
              <a:gd name="connsiteY0" fmla="*/ 56125 h 112248"/>
              <a:gd name="connsiteX1" fmla="*/ 53787 w 107571"/>
              <a:gd name="connsiteY1" fmla="*/ 112249 h 112248"/>
              <a:gd name="connsiteX2" fmla="*/ 1 w 107571"/>
              <a:gd name="connsiteY2" fmla="*/ 56125 h 112248"/>
              <a:gd name="connsiteX3" fmla="*/ 53787 w 107571"/>
              <a:gd name="connsiteY3" fmla="*/ 0 h 112248"/>
              <a:gd name="connsiteX4" fmla="*/ 107572 w 107571"/>
              <a:gd name="connsiteY4" fmla="*/ 56125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2248">
                <a:moveTo>
                  <a:pt x="107572" y="56125"/>
                </a:moveTo>
                <a:cubicBezTo>
                  <a:pt x="107572" y="87121"/>
                  <a:pt x="83492" y="112249"/>
                  <a:pt x="53787" y="112249"/>
                </a:cubicBezTo>
                <a:cubicBezTo>
                  <a:pt x="24081" y="112249"/>
                  <a:pt x="1" y="87121"/>
                  <a:pt x="1" y="56125"/>
                </a:cubicBezTo>
                <a:cubicBezTo>
                  <a:pt x="1" y="25128"/>
                  <a:pt x="24082" y="0"/>
                  <a:pt x="53787" y="0"/>
                </a:cubicBezTo>
                <a:cubicBezTo>
                  <a:pt x="83492" y="0"/>
                  <a:pt x="107572" y="25128"/>
                  <a:pt x="107572" y="56125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9" name="Полилиния: фигура 1008">
            <a:extLst>
              <a:ext uri="{FF2B5EF4-FFF2-40B4-BE49-F238E27FC236}">
                <a16:creationId xmlns:a16="http://schemas.microsoft.com/office/drawing/2014/main" id="{C130D97D-247B-4AC8-8EB6-3B7007DB86B7}"/>
              </a:ext>
            </a:extLst>
          </p:cNvPr>
          <p:cNvSpPr/>
          <p:nvPr/>
        </p:nvSpPr>
        <p:spPr>
          <a:xfrm>
            <a:off x="7469166" y="4311104"/>
            <a:ext cx="107571" cy="112248"/>
          </a:xfrm>
          <a:custGeom>
            <a:avLst/>
            <a:gdLst>
              <a:gd name="connsiteX0" fmla="*/ 107572 w 107571"/>
              <a:gd name="connsiteY0" fmla="*/ 56124 h 112248"/>
              <a:gd name="connsiteX1" fmla="*/ 53786 w 107571"/>
              <a:gd name="connsiteY1" fmla="*/ 112249 h 112248"/>
              <a:gd name="connsiteX2" fmla="*/ 0 w 107571"/>
              <a:gd name="connsiteY2" fmla="*/ 56124 h 112248"/>
              <a:gd name="connsiteX3" fmla="*/ 53786 w 107571"/>
              <a:gd name="connsiteY3" fmla="*/ 0 h 112248"/>
              <a:gd name="connsiteX4" fmla="*/ 107572 w 107571"/>
              <a:gd name="connsiteY4" fmla="*/ 56124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2248">
                <a:moveTo>
                  <a:pt x="107572" y="56124"/>
                </a:moveTo>
                <a:cubicBezTo>
                  <a:pt x="107572" y="87121"/>
                  <a:pt x="83491" y="112249"/>
                  <a:pt x="53786" y="112249"/>
                </a:cubicBezTo>
                <a:cubicBezTo>
                  <a:pt x="24081" y="112249"/>
                  <a:pt x="0" y="87121"/>
                  <a:pt x="0" y="56124"/>
                </a:cubicBezTo>
                <a:cubicBezTo>
                  <a:pt x="0" y="25128"/>
                  <a:pt x="24081" y="0"/>
                  <a:pt x="53786" y="0"/>
                </a:cubicBezTo>
                <a:cubicBezTo>
                  <a:pt x="83491" y="0"/>
                  <a:pt x="107572" y="25128"/>
                  <a:pt x="107572" y="5612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0" name="Полилиния: фигура 1009">
            <a:extLst>
              <a:ext uri="{FF2B5EF4-FFF2-40B4-BE49-F238E27FC236}">
                <a16:creationId xmlns:a16="http://schemas.microsoft.com/office/drawing/2014/main" id="{EEDACBC6-3FED-4223-98C1-C34DFC0EAE96}"/>
              </a:ext>
            </a:extLst>
          </p:cNvPr>
          <p:cNvSpPr/>
          <p:nvPr/>
        </p:nvSpPr>
        <p:spPr>
          <a:xfrm>
            <a:off x="11289130" y="5499070"/>
            <a:ext cx="268929" cy="280621"/>
          </a:xfrm>
          <a:custGeom>
            <a:avLst/>
            <a:gdLst>
              <a:gd name="connsiteX0" fmla="*/ 268929 w 268929"/>
              <a:gd name="connsiteY0" fmla="*/ 140311 h 280621"/>
              <a:gd name="connsiteX1" fmla="*/ 134465 w 268929"/>
              <a:gd name="connsiteY1" fmla="*/ 280622 h 280621"/>
              <a:gd name="connsiteX2" fmla="*/ 0 w 268929"/>
              <a:gd name="connsiteY2" fmla="*/ 140311 h 280621"/>
              <a:gd name="connsiteX3" fmla="*/ 134465 w 268929"/>
              <a:gd name="connsiteY3" fmla="*/ 0 h 280621"/>
              <a:gd name="connsiteX4" fmla="*/ 268929 w 268929"/>
              <a:gd name="connsiteY4" fmla="*/ 140311 h 28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9" h="280621">
                <a:moveTo>
                  <a:pt x="268929" y="140311"/>
                </a:moveTo>
                <a:cubicBezTo>
                  <a:pt x="268929" y="217802"/>
                  <a:pt x="208727" y="280622"/>
                  <a:pt x="134465" y="280622"/>
                </a:cubicBezTo>
                <a:cubicBezTo>
                  <a:pt x="60202" y="280622"/>
                  <a:pt x="0" y="217802"/>
                  <a:pt x="0" y="140311"/>
                </a:cubicBezTo>
                <a:cubicBezTo>
                  <a:pt x="0" y="62819"/>
                  <a:pt x="60202" y="0"/>
                  <a:pt x="134465" y="0"/>
                </a:cubicBezTo>
                <a:cubicBezTo>
                  <a:pt x="208727" y="0"/>
                  <a:pt x="268929" y="62819"/>
                  <a:pt x="268929" y="140311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1" name="Полилиния: фигура 1010">
            <a:extLst>
              <a:ext uri="{FF2B5EF4-FFF2-40B4-BE49-F238E27FC236}">
                <a16:creationId xmlns:a16="http://schemas.microsoft.com/office/drawing/2014/main" id="{EBBF394B-729E-4111-8342-5C090A7738E3}"/>
              </a:ext>
            </a:extLst>
          </p:cNvPr>
          <p:cNvSpPr/>
          <p:nvPr/>
        </p:nvSpPr>
        <p:spPr>
          <a:xfrm>
            <a:off x="15220174" y="5634704"/>
            <a:ext cx="268929" cy="282960"/>
          </a:xfrm>
          <a:custGeom>
            <a:avLst/>
            <a:gdLst>
              <a:gd name="connsiteX0" fmla="*/ 268929 w 268929"/>
              <a:gd name="connsiteY0" fmla="*/ 141480 h 282960"/>
              <a:gd name="connsiteX1" fmla="*/ 134464 w 268929"/>
              <a:gd name="connsiteY1" fmla="*/ 282960 h 282960"/>
              <a:gd name="connsiteX2" fmla="*/ -1 w 268929"/>
              <a:gd name="connsiteY2" fmla="*/ 141480 h 282960"/>
              <a:gd name="connsiteX3" fmla="*/ 134464 w 268929"/>
              <a:gd name="connsiteY3" fmla="*/ 0 h 282960"/>
              <a:gd name="connsiteX4" fmla="*/ 268929 w 268929"/>
              <a:gd name="connsiteY4" fmla="*/ 141480 h 28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9" h="282960">
                <a:moveTo>
                  <a:pt x="268929" y="141480"/>
                </a:moveTo>
                <a:cubicBezTo>
                  <a:pt x="268929" y="219618"/>
                  <a:pt x="208727" y="282960"/>
                  <a:pt x="134464" y="282960"/>
                </a:cubicBezTo>
                <a:cubicBezTo>
                  <a:pt x="60201" y="282960"/>
                  <a:pt x="-1" y="219618"/>
                  <a:pt x="-1" y="141480"/>
                </a:cubicBezTo>
                <a:cubicBezTo>
                  <a:pt x="-1" y="63343"/>
                  <a:pt x="60201" y="0"/>
                  <a:pt x="134464" y="0"/>
                </a:cubicBezTo>
                <a:cubicBezTo>
                  <a:pt x="208727" y="0"/>
                  <a:pt x="268929" y="63343"/>
                  <a:pt x="268929" y="14148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2" name="Полилиния: фигура 1011">
            <a:extLst>
              <a:ext uri="{FF2B5EF4-FFF2-40B4-BE49-F238E27FC236}">
                <a16:creationId xmlns:a16="http://schemas.microsoft.com/office/drawing/2014/main" id="{273902AE-896E-420B-81E0-1C4DAD04C24B}"/>
              </a:ext>
            </a:extLst>
          </p:cNvPr>
          <p:cNvSpPr/>
          <p:nvPr/>
        </p:nvSpPr>
        <p:spPr>
          <a:xfrm>
            <a:off x="15300852" y="5722398"/>
            <a:ext cx="107571" cy="112248"/>
          </a:xfrm>
          <a:custGeom>
            <a:avLst/>
            <a:gdLst>
              <a:gd name="connsiteX0" fmla="*/ 107572 w 107571"/>
              <a:gd name="connsiteY0" fmla="*/ 56124 h 112248"/>
              <a:gd name="connsiteX1" fmla="*/ 53787 w 107571"/>
              <a:gd name="connsiteY1" fmla="*/ 112248 h 112248"/>
              <a:gd name="connsiteX2" fmla="*/ 1 w 107571"/>
              <a:gd name="connsiteY2" fmla="*/ 56124 h 112248"/>
              <a:gd name="connsiteX3" fmla="*/ 53787 w 107571"/>
              <a:gd name="connsiteY3" fmla="*/ 0 h 112248"/>
              <a:gd name="connsiteX4" fmla="*/ 107572 w 107571"/>
              <a:gd name="connsiteY4" fmla="*/ 56124 h 1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2248">
                <a:moveTo>
                  <a:pt x="107572" y="56124"/>
                </a:moveTo>
                <a:cubicBezTo>
                  <a:pt x="107572" y="87121"/>
                  <a:pt x="83492" y="112248"/>
                  <a:pt x="53787" y="112248"/>
                </a:cubicBezTo>
                <a:cubicBezTo>
                  <a:pt x="24081" y="112248"/>
                  <a:pt x="1" y="87121"/>
                  <a:pt x="1" y="56124"/>
                </a:cubicBezTo>
                <a:cubicBezTo>
                  <a:pt x="1" y="25128"/>
                  <a:pt x="24081" y="0"/>
                  <a:pt x="53787" y="0"/>
                </a:cubicBezTo>
                <a:cubicBezTo>
                  <a:pt x="83492" y="0"/>
                  <a:pt x="107572" y="25128"/>
                  <a:pt x="107572" y="5612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3" name="Полилиния: фигура 1012">
            <a:extLst>
              <a:ext uri="{FF2B5EF4-FFF2-40B4-BE49-F238E27FC236}">
                <a16:creationId xmlns:a16="http://schemas.microsoft.com/office/drawing/2014/main" id="{A67FE8A6-3C44-4EB2-810D-B0BA319DC256}"/>
              </a:ext>
            </a:extLst>
          </p:cNvPr>
          <p:cNvSpPr/>
          <p:nvPr/>
        </p:nvSpPr>
        <p:spPr>
          <a:xfrm>
            <a:off x="11334731" y="4931980"/>
            <a:ext cx="2732302" cy="1036666"/>
          </a:xfrm>
          <a:custGeom>
            <a:avLst/>
            <a:gdLst>
              <a:gd name="connsiteX0" fmla="*/ 2713846 w 2732302"/>
              <a:gd name="connsiteY0" fmla="*/ 513304 h 1036666"/>
              <a:gd name="connsiteX1" fmla="*/ 2686953 w 2732302"/>
              <a:gd name="connsiteY1" fmla="*/ 481734 h 1036666"/>
              <a:gd name="connsiteX2" fmla="*/ 2634336 w 2732302"/>
              <a:gd name="connsiteY2" fmla="*/ 460687 h 1036666"/>
              <a:gd name="connsiteX3" fmla="*/ 2601598 w 2732302"/>
              <a:gd name="connsiteY3" fmla="*/ 434964 h 1036666"/>
              <a:gd name="connsiteX4" fmla="*/ 2578213 w 2732302"/>
              <a:gd name="connsiteY4" fmla="*/ 432625 h 1036666"/>
              <a:gd name="connsiteX5" fmla="*/ 2554828 w 2732302"/>
              <a:gd name="connsiteY5" fmla="*/ 402225 h 1036666"/>
              <a:gd name="connsiteX6" fmla="*/ 2475318 w 2732302"/>
              <a:gd name="connsiteY6" fmla="*/ 402225 h 1036666"/>
              <a:gd name="connsiteX7" fmla="*/ 2461287 w 2732302"/>
              <a:gd name="connsiteY7" fmla="*/ 439641 h 1036666"/>
              <a:gd name="connsiteX8" fmla="*/ 2428547 w 2732302"/>
              <a:gd name="connsiteY8" fmla="*/ 423271 h 1036666"/>
              <a:gd name="connsiteX9" fmla="*/ 2372424 w 2732302"/>
              <a:gd name="connsiteY9" fmla="*/ 417425 h 1036666"/>
              <a:gd name="connsiteX10" fmla="*/ 2349039 w 2732302"/>
              <a:gd name="connsiteY10" fmla="*/ 438472 h 1036666"/>
              <a:gd name="connsiteX11" fmla="*/ 2302268 w 2732302"/>
              <a:gd name="connsiteY11" fmla="*/ 404563 h 1036666"/>
              <a:gd name="connsiteX12" fmla="*/ 2305775 w 2732302"/>
              <a:gd name="connsiteY12" fmla="*/ 380009 h 1036666"/>
              <a:gd name="connsiteX13" fmla="*/ 2297591 w 2732302"/>
              <a:gd name="connsiteY13" fmla="*/ 368316 h 1036666"/>
              <a:gd name="connsiteX14" fmla="*/ 2295252 w 2732302"/>
              <a:gd name="connsiteY14" fmla="*/ 334408 h 1036666"/>
              <a:gd name="connsiteX15" fmla="*/ 2285898 w 2732302"/>
              <a:gd name="connsiteY15" fmla="*/ 322715 h 1036666"/>
              <a:gd name="connsiteX16" fmla="*/ 2283559 w 2732302"/>
              <a:gd name="connsiteY16" fmla="*/ 219820 h 1036666"/>
              <a:gd name="connsiteX17" fmla="*/ 2262513 w 2732302"/>
              <a:gd name="connsiteY17" fmla="*/ 213974 h 1036666"/>
              <a:gd name="connsiteX18" fmla="*/ 2227436 w 2732302"/>
              <a:gd name="connsiteY18" fmla="*/ 208128 h 1036666"/>
              <a:gd name="connsiteX19" fmla="*/ 2188849 w 2732302"/>
              <a:gd name="connsiteY19" fmla="*/ 220990 h 1036666"/>
              <a:gd name="connsiteX20" fmla="*/ 2124540 w 2732302"/>
              <a:gd name="connsiteY20" fmla="*/ 190589 h 1036666"/>
              <a:gd name="connsiteX21" fmla="*/ 2054385 w 2732302"/>
              <a:gd name="connsiteY21" fmla="*/ 183574 h 1036666"/>
              <a:gd name="connsiteX22" fmla="*/ 2009953 w 2732302"/>
              <a:gd name="connsiteY22" fmla="*/ 226836 h 1036666"/>
              <a:gd name="connsiteX23" fmla="*/ 1995922 w 2732302"/>
              <a:gd name="connsiteY23" fmla="*/ 254898 h 1036666"/>
              <a:gd name="connsiteX24" fmla="*/ 1952660 w 2732302"/>
              <a:gd name="connsiteY24" fmla="*/ 257237 h 1036666"/>
              <a:gd name="connsiteX25" fmla="*/ 1932782 w 2732302"/>
              <a:gd name="connsiteY25" fmla="*/ 266591 h 1036666"/>
              <a:gd name="connsiteX26" fmla="*/ 1882505 w 2732302"/>
              <a:gd name="connsiteY26" fmla="*/ 268929 h 1036666"/>
              <a:gd name="connsiteX27" fmla="*/ 1859119 w 2732302"/>
              <a:gd name="connsiteY27" fmla="*/ 293484 h 1036666"/>
              <a:gd name="connsiteX28" fmla="*/ 1826380 w 2732302"/>
              <a:gd name="connsiteY28" fmla="*/ 284130 h 1036666"/>
              <a:gd name="connsiteX29" fmla="*/ 1794810 w 2732302"/>
              <a:gd name="connsiteY29" fmla="*/ 293484 h 1036666"/>
              <a:gd name="connsiteX30" fmla="*/ 1742194 w 2732302"/>
              <a:gd name="connsiteY30" fmla="*/ 287637 h 1036666"/>
              <a:gd name="connsiteX31" fmla="*/ 1722316 w 2732302"/>
              <a:gd name="connsiteY31" fmla="*/ 275945 h 1036666"/>
              <a:gd name="connsiteX32" fmla="*/ 1663853 w 2732302"/>
              <a:gd name="connsiteY32" fmla="*/ 278283 h 1036666"/>
              <a:gd name="connsiteX33" fmla="*/ 1634622 w 2732302"/>
              <a:gd name="connsiteY33" fmla="*/ 253729 h 1036666"/>
              <a:gd name="connsiteX34" fmla="*/ 1607729 w 2732302"/>
              <a:gd name="connsiteY34" fmla="*/ 250221 h 1036666"/>
              <a:gd name="connsiteX35" fmla="*/ 1580836 w 2732302"/>
              <a:gd name="connsiteY35" fmla="*/ 213974 h 1036666"/>
              <a:gd name="connsiteX36" fmla="*/ 1514188 w 2732302"/>
              <a:gd name="connsiteY36" fmla="*/ 211636 h 1036666"/>
              <a:gd name="connsiteX37" fmla="*/ 1469756 w 2732302"/>
              <a:gd name="connsiteY37" fmla="*/ 175389 h 1036666"/>
              <a:gd name="connsiteX38" fmla="*/ 1417140 w 2732302"/>
              <a:gd name="connsiteY38" fmla="*/ 181235 h 1036666"/>
              <a:gd name="connsiteX39" fmla="*/ 1356339 w 2732302"/>
              <a:gd name="connsiteY39" fmla="*/ 162527 h 1036666"/>
              <a:gd name="connsiteX40" fmla="*/ 1239413 w 2732302"/>
              <a:gd name="connsiteY40" fmla="*/ 194097 h 1036666"/>
              <a:gd name="connsiteX41" fmla="*/ 1180950 w 2732302"/>
              <a:gd name="connsiteY41" fmla="*/ 177727 h 1036666"/>
              <a:gd name="connsiteX42" fmla="*/ 1148210 w 2732302"/>
              <a:gd name="connsiteY42" fmla="*/ 180066 h 1036666"/>
              <a:gd name="connsiteX43" fmla="*/ 1124825 w 2732302"/>
              <a:gd name="connsiteY43" fmla="*/ 149665 h 1036666"/>
              <a:gd name="connsiteX44" fmla="*/ 1095594 w 2732302"/>
              <a:gd name="connsiteY44" fmla="*/ 155511 h 1036666"/>
              <a:gd name="connsiteX45" fmla="*/ 1034793 w 2732302"/>
              <a:gd name="connsiteY45" fmla="*/ 71325 h 1036666"/>
              <a:gd name="connsiteX46" fmla="*/ 973991 w 2732302"/>
              <a:gd name="connsiteY46" fmla="*/ 71325 h 1036666"/>
              <a:gd name="connsiteX47" fmla="*/ 917867 w 2732302"/>
              <a:gd name="connsiteY47" fmla="*/ 40924 h 1036666"/>
              <a:gd name="connsiteX48" fmla="*/ 844203 w 2732302"/>
              <a:gd name="connsiteY48" fmla="*/ 38586 h 1036666"/>
              <a:gd name="connsiteX49" fmla="*/ 764694 w 2732302"/>
              <a:gd name="connsiteY49" fmla="*/ 3508 h 1036666"/>
              <a:gd name="connsiteX50" fmla="*/ 747155 w 2732302"/>
              <a:gd name="connsiteY50" fmla="*/ 0 h 1036666"/>
              <a:gd name="connsiteX51" fmla="*/ 738970 w 2732302"/>
              <a:gd name="connsiteY51" fmla="*/ 33909 h 1036666"/>
              <a:gd name="connsiteX52" fmla="*/ 721431 w 2732302"/>
              <a:gd name="connsiteY52" fmla="*/ 40924 h 1036666"/>
              <a:gd name="connsiteX53" fmla="*/ 724940 w 2732302"/>
              <a:gd name="connsiteY53" fmla="*/ 61971 h 1036666"/>
              <a:gd name="connsiteX54" fmla="*/ 703892 w 2732302"/>
              <a:gd name="connsiteY54" fmla="*/ 68986 h 1036666"/>
              <a:gd name="connsiteX55" fmla="*/ 715585 w 2732302"/>
              <a:gd name="connsiteY55" fmla="*/ 85356 h 1036666"/>
              <a:gd name="connsiteX56" fmla="*/ 723770 w 2732302"/>
              <a:gd name="connsiteY56" fmla="*/ 111079 h 1036666"/>
              <a:gd name="connsiteX57" fmla="*/ 755340 w 2732302"/>
              <a:gd name="connsiteY57" fmla="*/ 155511 h 1036666"/>
              <a:gd name="connsiteX58" fmla="*/ 784571 w 2732302"/>
              <a:gd name="connsiteY58" fmla="*/ 189420 h 1036666"/>
              <a:gd name="connsiteX59" fmla="*/ 761186 w 2732302"/>
              <a:gd name="connsiteY59" fmla="*/ 204620 h 1036666"/>
              <a:gd name="connsiteX60" fmla="*/ 731955 w 2732302"/>
              <a:gd name="connsiteY60" fmla="*/ 232682 h 1036666"/>
              <a:gd name="connsiteX61" fmla="*/ 710908 w 2732302"/>
              <a:gd name="connsiteY61" fmla="*/ 217482 h 1036666"/>
              <a:gd name="connsiteX62" fmla="*/ 652446 w 2732302"/>
              <a:gd name="connsiteY62" fmla="*/ 220990 h 1036666"/>
              <a:gd name="connsiteX63" fmla="*/ 650107 w 2732302"/>
              <a:gd name="connsiteY63" fmla="*/ 205789 h 1036666"/>
              <a:gd name="connsiteX64" fmla="*/ 611522 w 2732302"/>
              <a:gd name="connsiteY64" fmla="*/ 205789 h 1036666"/>
              <a:gd name="connsiteX65" fmla="*/ 585798 w 2732302"/>
              <a:gd name="connsiteY65" fmla="*/ 218651 h 1036666"/>
              <a:gd name="connsiteX66" fmla="*/ 582290 w 2732302"/>
              <a:gd name="connsiteY66" fmla="*/ 209297 h 1036666"/>
              <a:gd name="connsiteX67" fmla="*/ 544874 w 2732302"/>
              <a:gd name="connsiteY67" fmla="*/ 215143 h 1036666"/>
              <a:gd name="connsiteX68" fmla="*/ 541366 w 2732302"/>
              <a:gd name="connsiteY68" fmla="*/ 198774 h 1036666"/>
              <a:gd name="connsiteX69" fmla="*/ 480565 w 2732302"/>
              <a:gd name="connsiteY69" fmla="*/ 189420 h 1036666"/>
              <a:gd name="connsiteX70" fmla="*/ 453672 w 2732302"/>
              <a:gd name="connsiteY70" fmla="*/ 152003 h 1036666"/>
              <a:gd name="connsiteX71" fmla="*/ 354285 w 2732302"/>
              <a:gd name="connsiteY71" fmla="*/ 159019 h 1036666"/>
              <a:gd name="connsiteX72" fmla="*/ 344931 w 2732302"/>
              <a:gd name="connsiteY72" fmla="*/ 137972 h 1036666"/>
              <a:gd name="connsiteX73" fmla="*/ 307515 w 2732302"/>
              <a:gd name="connsiteY73" fmla="*/ 137972 h 1036666"/>
              <a:gd name="connsiteX74" fmla="*/ 301668 w 2732302"/>
              <a:gd name="connsiteY74" fmla="*/ 128618 h 1036666"/>
              <a:gd name="connsiteX75" fmla="*/ 278283 w 2732302"/>
              <a:gd name="connsiteY75" fmla="*/ 141480 h 1036666"/>
              <a:gd name="connsiteX76" fmla="*/ 246713 w 2732302"/>
              <a:gd name="connsiteY76" fmla="*/ 129788 h 1036666"/>
              <a:gd name="connsiteX77" fmla="*/ 231513 w 2732302"/>
              <a:gd name="connsiteY77" fmla="*/ 161358 h 1036666"/>
              <a:gd name="connsiteX78" fmla="*/ 199943 w 2732302"/>
              <a:gd name="connsiteY78" fmla="*/ 161358 h 1036666"/>
              <a:gd name="connsiteX79" fmla="*/ 178896 w 2732302"/>
              <a:gd name="connsiteY79" fmla="*/ 185912 h 1036666"/>
              <a:gd name="connsiteX80" fmla="*/ 161357 w 2732302"/>
              <a:gd name="connsiteY80" fmla="*/ 183574 h 1036666"/>
              <a:gd name="connsiteX81" fmla="*/ 122772 w 2732302"/>
              <a:gd name="connsiteY81" fmla="*/ 217482 h 1036666"/>
              <a:gd name="connsiteX82" fmla="*/ 122772 w 2732302"/>
              <a:gd name="connsiteY82" fmla="*/ 239698 h 1036666"/>
              <a:gd name="connsiteX83" fmla="*/ 91202 w 2732302"/>
              <a:gd name="connsiteY83" fmla="*/ 239698 h 1036666"/>
              <a:gd name="connsiteX84" fmla="*/ 94710 w 2732302"/>
              <a:gd name="connsiteY84" fmla="*/ 256068 h 1036666"/>
              <a:gd name="connsiteX85" fmla="*/ 15200 w 2732302"/>
              <a:gd name="connsiteY85" fmla="*/ 256068 h 1036666"/>
              <a:gd name="connsiteX86" fmla="*/ 17539 w 2732302"/>
              <a:gd name="connsiteY86" fmla="*/ 278283 h 1036666"/>
              <a:gd name="connsiteX87" fmla="*/ 3508 w 2732302"/>
              <a:gd name="connsiteY87" fmla="*/ 291145 h 1036666"/>
              <a:gd name="connsiteX88" fmla="*/ 0 w 2732302"/>
              <a:gd name="connsiteY88" fmla="*/ 321546 h 1036666"/>
              <a:gd name="connsiteX89" fmla="*/ 35078 w 2732302"/>
              <a:gd name="connsiteY89" fmla="*/ 321546 h 1036666"/>
              <a:gd name="connsiteX90" fmla="*/ 37416 w 2732302"/>
              <a:gd name="connsiteY90" fmla="*/ 346100 h 1036666"/>
              <a:gd name="connsiteX91" fmla="*/ 93541 w 2732302"/>
              <a:gd name="connsiteY91" fmla="*/ 361301 h 1036666"/>
              <a:gd name="connsiteX92" fmla="*/ 105233 w 2732302"/>
              <a:gd name="connsiteY92" fmla="*/ 376501 h 1036666"/>
              <a:gd name="connsiteX93" fmla="*/ 137972 w 2732302"/>
              <a:gd name="connsiteY93" fmla="*/ 406902 h 1036666"/>
              <a:gd name="connsiteX94" fmla="*/ 178896 w 2732302"/>
              <a:gd name="connsiteY94" fmla="*/ 395209 h 1036666"/>
              <a:gd name="connsiteX95" fmla="*/ 208128 w 2732302"/>
              <a:gd name="connsiteY95" fmla="*/ 410409 h 1036666"/>
              <a:gd name="connsiteX96" fmla="*/ 246713 w 2732302"/>
              <a:gd name="connsiteY96" fmla="*/ 422102 h 1036666"/>
              <a:gd name="connsiteX97" fmla="*/ 296991 w 2732302"/>
              <a:gd name="connsiteY97" fmla="*/ 468872 h 1036666"/>
              <a:gd name="connsiteX98" fmla="*/ 347269 w 2732302"/>
              <a:gd name="connsiteY98" fmla="*/ 513304 h 1036666"/>
              <a:gd name="connsiteX99" fmla="*/ 364808 w 2732302"/>
              <a:gd name="connsiteY99" fmla="*/ 557736 h 1036666"/>
              <a:gd name="connsiteX100" fmla="*/ 388193 w 2732302"/>
              <a:gd name="connsiteY100" fmla="*/ 585798 h 1036666"/>
              <a:gd name="connsiteX101" fmla="*/ 372993 w 2732302"/>
              <a:gd name="connsiteY101" fmla="*/ 606845 h 1036666"/>
              <a:gd name="connsiteX102" fmla="*/ 384685 w 2732302"/>
              <a:gd name="connsiteY102" fmla="*/ 650107 h 1036666"/>
              <a:gd name="connsiteX103" fmla="*/ 457179 w 2732302"/>
              <a:gd name="connsiteY103" fmla="*/ 685185 h 1036666"/>
              <a:gd name="connsiteX104" fmla="*/ 533181 w 2732302"/>
              <a:gd name="connsiteY104" fmla="*/ 696878 h 1036666"/>
              <a:gd name="connsiteX105" fmla="*/ 626722 w 2732302"/>
              <a:gd name="connsiteY105" fmla="*/ 699216 h 1036666"/>
              <a:gd name="connsiteX106" fmla="*/ 665307 w 2732302"/>
              <a:gd name="connsiteY106" fmla="*/ 712078 h 1036666"/>
              <a:gd name="connsiteX107" fmla="*/ 702723 w 2732302"/>
              <a:gd name="connsiteY107" fmla="*/ 740140 h 1036666"/>
              <a:gd name="connsiteX108" fmla="*/ 781064 w 2732302"/>
              <a:gd name="connsiteY108" fmla="*/ 764694 h 1036666"/>
              <a:gd name="connsiteX109" fmla="*/ 824327 w 2732302"/>
              <a:gd name="connsiteY109" fmla="*/ 770541 h 1036666"/>
              <a:gd name="connsiteX110" fmla="*/ 838357 w 2732302"/>
              <a:gd name="connsiteY110" fmla="*/ 800941 h 1036666"/>
              <a:gd name="connsiteX111" fmla="*/ 864081 w 2732302"/>
              <a:gd name="connsiteY111" fmla="*/ 817311 h 1036666"/>
              <a:gd name="connsiteX112" fmla="*/ 907344 w 2732302"/>
              <a:gd name="connsiteY112" fmla="*/ 871097 h 1036666"/>
              <a:gd name="connsiteX113" fmla="*/ 979838 w 2732302"/>
              <a:gd name="connsiteY113" fmla="*/ 929560 h 1036666"/>
              <a:gd name="connsiteX114" fmla="*/ 1053501 w 2732302"/>
              <a:gd name="connsiteY114" fmla="*/ 922544 h 1036666"/>
              <a:gd name="connsiteX115" fmla="*/ 1129502 w 2732302"/>
              <a:gd name="connsiteY115" fmla="*/ 931898 h 1036666"/>
              <a:gd name="connsiteX116" fmla="*/ 1190304 w 2732302"/>
              <a:gd name="connsiteY116" fmla="*/ 931898 h 1036666"/>
              <a:gd name="connsiteX117" fmla="*/ 1239413 w 2732302"/>
              <a:gd name="connsiteY117" fmla="*/ 941252 h 1036666"/>
              <a:gd name="connsiteX118" fmla="*/ 1276829 w 2732302"/>
              <a:gd name="connsiteY118" fmla="*/ 920206 h 1036666"/>
              <a:gd name="connsiteX119" fmla="*/ 1325938 w 2732302"/>
              <a:gd name="connsiteY119" fmla="*/ 935406 h 1036666"/>
              <a:gd name="connsiteX120" fmla="*/ 1421817 w 2732302"/>
              <a:gd name="connsiteY120" fmla="*/ 941252 h 1036666"/>
              <a:gd name="connsiteX121" fmla="*/ 1474433 w 2732302"/>
              <a:gd name="connsiteY121" fmla="*/ 984515 h 1036666"/>
              <a:gd name="connsiteX122" fmla="*/ 1552774 w 2732302"/>
              <a:gd name="connsiteY122" fmla="*/ 991531 h 1036666"/>
              <a:gd name="connsiteX123" fmla="*/ 1634622 w 2732302"/>
              <a:gd name="connsiteY123" fmla="*/ 1021931 h 1036666"/>
              <a:gd name="connsiteX124" fmla="*/ 1687238 w 2732302"/>
              <a:gd name="connsiteY124" fmla="*/ 1005561 h 1036666"/>
              <a:gd name="connsiteX125" fmla="*/ 1704777 w 2732302"/>
              <a:gd name="connsiteY125" fmla="*/ 1027777 h 1036666"/>
              <a:gd name="connsiteX126" fmla="*/ 1755055 w 2732302"/>
              <a:gd name="connsiteY126" fmla="*/ 1033624 h 1036666"/>
              <a:gd name="connsiteX127" fmla="*/ 1877827 w 2732302"/>
              <a:gd name="connsiteY127" fmla="*/ 958791 h 1036666"/>
              <a:gd name="connsiteX128" fmla="*/ 2080109 w 2732302"/>
              <a:gd name="connsiteY128" fmla="*/ 952945 h 1036666"/>
              <a:gd name="connsiteX129" fmla="*/ 2103494 w 2732302"/>
              <a:gd name="connsiteY129" fmla="*/ 928390 h 1036666"/>
              <a:gd name="connsiteX130" fmla="*/ 2152603 w 2732302"/>
              <a:gd name="connsiteY130" fmla="*/ 919036 h 1036666"/>
              <a:gd name="connsiteX131" fmla="*/ 2170142 w 2732302"/>
              <a:gd name="connsiteY131" fmla="*/ 865251 h 1036666"/>
              <a:gd name="connsiteX132" fmla="*/ 2202881 w 2732302"/>
              <a:gd name="connsiteY132" fmla="*/ 858235 h 1036666"/>
              <a:gd name="connsiteX133" fmla="*/ 2232113 w 2732302"/>
              <a:gd name="connsiteY133" fmla="*/ 820819 h 1036666"/>
              <a:gd name="connsiteX134" fmla="*/ 2161957 w 2732302"/>
              <a:gd name="connsiteY134" fmla="*/ 761187 h 1036666"/>
              <a:gd name="connsiteX135" fmla="*/ 2158449 w 2732302"/>
              <a:gd name="connsiteY135" fmla="*/ 696878 h 1036666"/>
              <a:gd name="connsiteX136" fmla="*/ 2213404 w 2732302"/>
              <a:gd name="connsiteY136" fmla="*/ 691031 h 1036666"/>
              <a:gd name="connsiteX137" fmla="*/ 2263682 w 2732302"/>
              <a:gd name="connsiteY137" fmla="*/ 724940 h 1036666"/>
              <a:gd name="connsiteX138" fmla="*/ 2330329 w 2732302"/>
              <a:gd name="connsiteY138" fmla="*/ 719093 h 1036666"/>
              <a:gd name="connsiteX139" fmla="*/ 2365407 w 2732302"/>
              <a:gd name="connsiteY139" fmla="*/ 688693 h 1036666"/>
              <a:gd name="connsiteX140" fmla="*/ 2367746 w 2732302"/>
              <a:gd name="connsiteY140" fmla="*/ 652446 h 1036666"/>
              <a:gd name="connsiteX141" fmla="*/ 2463625 w 2732302"/>
              <a:gd name="connsiteY141" fmla="*/ 652446 h 1036666"/>
              <a:gd name="connsiteX142" fmla="*/ 2495196 w 2732302"/>
              <a:gd name="connsiteY142" fmla="*/ 626722 h 1036666"/>
              <a:gd name="connsiteX143" fmla="*/ 2479995 w 2732302"/>
              <a:gd name="connsiteY143" fmla="*/ 585798 h 1036666"/>
              <a:gd name="connsiteX144" fmla="*/ 2541966 w 2732302"/>
              <a:gd name="connsiteY144" fmla="*/ 563582 h 1036666"/>
              <a:gd name="connsiteX145" fmla="*/ 2541966 w 2732302"/>
              <a:gd name="connsiteY145" fmla="*/ 542535 h 1036666"/>
              <a:gd name="connsiteX146" fmla="*/ 2577044 w 2732302"/>
              <a:gd name="connsiteY146" fmla="*/ 548382 h 1036666"/>
              <a:gd name="connsiteX147" fmla="*/ 2588736 w 2732302"/>
              <a:gd name="connsiteY147" fmla="*/ 542535 h 1036666"/>
              <a:gd name="connsiteX148" fmla="*/ 2606275 w 2732302"/>
              <a:gd name="connsiteY148" fmla="*/ 526166 h 1036666"/>
              <a:gd name="connsiteX149" fmla="*/ 2644860 w 2732302"/>
              <a:gd name="connsiteY149" fmla="*/ 520320 h 1036666"/>
              <a:gd name="connsiteX150" fmla="*/ 2677600 w 2732302"/>
              <a:gd name="connsiteY150" fmla="*/ 536689 h 1036666"/>
              <a:gd name="connsiteX151" fmla="*/ 2727877 w 2732302"/>
              <a:gd name="connsiteY151" fmla="*/ 533182 h 1036666"/>
              <a:gd name="connsiteX152" fmla="*/ 2713846 w 2732302"/>
              <a:gd name="connsiteY152" fmla="*/ 513304 h 10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732302" h="1036666">
                <a:moveTo>
                  <a:pt x="2713846" y="513304"/>
                </a:moveTo>
                <a:cubicBezTo>
                  <a:pt x="2696307" y="501611"/>
                  <a:pt x="2686953" y="481734"/>
                  <a:pt x="2686953" y="481734"/>
                </a:cubicBezTo>
                <a:cubicBezTo>
                  <a:pt x="2686953" y="481734"/>
                  <a:pt x="2651875" y="474719"/>
                  <a:pt x="2634336" y="460687"/>
                </a:cubicBezTo>
                <a:cubicBezTo>
                  <a:pt x="2616797" y="447826"/>
                  <a:pt x="2601598" y="434964"/>
                  <a:pt x="2601598" y="434964"/>
                </a:cubicBezTo>
                <a:cubicBezTo>
                  <a:pt x="2601598" y="434964"/>
                  <a:pt x="2595752" y="434964"/>
                  <a:pt x="2578213" y="432625"/>
                </a:cubicBezTo>
                <a:cubicBezTo>
                  <a:pt x="2560674" y="430287"/>
                  <a:pt x="2554828" y="402225"/>
                  <a:pt x="2554828" y="402225"/>
                </a:cubicBezTo>
                <a:cubicBezTo>
                  <a:pt x="2475318" y="402225"/>
                  <a:pt x="2475318" y="402225"/>
                  <a:pt x="2475318" y="402225"/>
                </a:cubicBezTo>
                <a:cubicBezTo>
                  <a:pt x="2475318" y="402225"/>
                  <a:pt x="2472980" y="436133"/>
                  <a:pt x="2461287" y="439641"/>
                </a:cubicBezTo>
                <a:cubicBezTo>
                  <a:pt x="2449594" y="443149"/>
                  <a:pt x="2428547" y="423271"/>
                  <a:pt x="2428547" y="423271"/>
                </a:cubicBezTo>
                <a:cubicBezTo>
                  <a:pt x="2428547" y="423271"/>
                  <a:pt x="2408670" y="416256"/>
                  <a:pt x="2372424" y="417425"/>
                </a:cubicBezTo>
                <a:cubicBezTo>
                  <a:pt x="2335007" y="419764"/>
                  <a:pt x="2366577" y="432625"/>
                  <a:pt x="2349039" y="438472"/>
                </a:cubicBezTo>
                <a:cubicBezTo>
                  <a:pt x="2331500" y="444318"/>
                  <a:pt x="2308115" y="423271"/>
                  <a:pt x="2302268" y="404563"/>
                </a:cubicBezTo>
                <a:cubicBezTo>
                  <a:pt x="2296422" y="385855"/>
                  <a:pt x="2305775" y="380009"/>
                  <a:pt x="2305775" y="380009"/>
                </a:cubicBezTo>
                <a:cubicBezTo>
                  <a:pt x="2297591" y="368316"/>
                  <a:pt x="2297591" y="368316"/>
                  <a:pt x="2297591" y="368316"/>
                </a:cubicBezTo>
                <a:cubicBezTo>
                  <a:pt x="2295252" y="334408"/>
                  <a:pt x="2295252" y="334408"/>
                  <a:pt x="2295252" y="334408"/>
                </a:cubicBezTo>
                <a:cubicBezTo>
                  <a:pt x="2285898" y="322715"/>
                  <a:pt x="2285898" y="322715"/>
                  <a:pt x="2285898" y="322715"/>
                </a:cubicBezTo>
                <a:cubicBezTo>
                  <a:pt x="2283559" y="219820"/>
                  <a:pt x="2283559" y="219820"/>
                  <a:pt x="2283559" y="219820"/>
                </a:cubicBezTo>
                <a:cubicBezTo>
                  <a:pt x="2262513" y="213974"/>
                  <a:pt x="2262513" y="213974"/>
                  <a:pt x="2262513" y="213974"/>
                </a:cubicBezTo>
                <a:cubicBezTo>
                  <a:pt x="2227436" y="208128"/>
                  <a:pt x="2227436" y="208128"/>
                  <a:pt x="2227436" y="208128"/>
                </a:cubicBezTo>
                <a:cubicBezTo>
                  <a:pt x="2227436" y="208128"/>
                  <a:pt x="2215743" y="220990"/>
                  <a:pt x="2188849" y="220990"/>
                </a:cubicBezTo>
                <a:cubicBezTo>
                  <a:pt x="2161957" y="220990"/>
                  <a:pt x="2142079" y="190589"/>
                  <a:pt x="2124540" y="190589"/>
                </a:cubicBezTo>
                <a:cubicBezTo>
                  <a:pt x="2107001" y="190589"/>
                  <a:pt x="2054385" y="183574"/>
                  <a:pt x="2054385" y="183574"/>
                </a:cubicBezTo>
                <a:cubicBezTo>
                  <a:pt x="2009953" y="226836"/>
                  <a:pt x="2009953" y="226836"/>
                  <a:pt x="2009953" y="226836"/>
                </a:cubicBezTo>
                <a:cubicBezTo>
                  <a:pt x="2009953" y="226836"/>
                  <a:pt x="2015799" y="247883"/>
                  <a:pt x="1995922" y="254898"/>
                </a:cubicBezTo>
                <a:cubicBezTo>
                  <a:pt x="1976045" y="261914"/>
                  <a:pt x="1952660" y="257237"/>
                  <a:pt x="1952660" y="257237"/>
                </a:cubicBezTo>
                <a:cubicBezTo>
                  <a:pt x="1932782" y="266591"/>
                  <a:pt x="1932782" y="266591"/>
                  <a:pt x="1932782" y="266591"/>
                </a:cubicBezTo>
                <a:cubicBezTo>
                  <a:pt x="1932782" y="266591"/>
                  <a:pt x="1900043" y="264252"/>
                  <a:pt x="1882505" y="268929"/>
                </a:cubicBezTo>
                <a:cubicBezTo>
                  <a:pt x="1864966" y="272437"/>
                  <a:pt x="1868473" y="281791"/>
                  <a:pt x="1859119" y="293484"/>
                </a:cubicBezTo>
                <a:cubicBezTo>
                  <a:pt x="1849765" y="305176"/>
                  <a:pt x="1833396" y="287637"/>
                  <a:pt x="1826380" y="284130"/>
                </a:cubicBezTo>
                <a:cubicBezTo>
                  <a:pt x="1818195" y="280622"/>
                  <a:pt x="1794810" y="293484"/>
                  <a:pt x="1794810" y="293484"/>
                </a:cubicBezTo>
                <a:cubicBezTo>
                  <a:pt x="1794810" y="293484"/>
                  <a:pt x="1748040" y="293484"/>
                  <a:pt x="1742194" y="287637"/>
                </a:cubicBezTo>
                <a:cubicBezTo>
                  <a:pt x="1736347" y="281791"/>
                  <a:pt x="1722316" y="275945"/>
                  <a:pt x="1722316" y="275945"/>
                </a:cubicBezTo>
                <a:cubicBezTo>
                  <a:pt x="1722316" y="275945"/>
                  <a:pt x="1702439" y="281791"/>
                  <a:pt x="1663853" y="278283"/>
                </a:cubicBezTo>
                <a:cubicBezTo>
                  <a:pt x="1625268" y="274776"/>
                  <a:pt x="1634622" y="253729"/>
                  <a:pt x="1634622" y="253729"/>
                </a:cubicBezTo>
                <a:cubicBezTo>
                  <a:pt x="1634622" y="253729"/>
                  <a:pt x="1613575" y="247883"/>
                  <a:pt x="1607729" y="250221"/>
                </a:cubicBezTo>
                <a:cubicBezTo>
                  <a:pt x="1601883" y="252560"/>
                  <a:pt x="1586682" y="216313"/>
                  <a:pt x="1580836" y="213974"/>
                </a:cubicBezTo>
                <a:cubicBezTo>
                  <a:pt x="1574989" y="211636"/>
                  <a:pt x="1537574" y="211636"/>
                  <a:pt x="1514188" y="211636"/>
                </a:cubicBezTo>
                <a:cubicBezTo>
                  <a:pt x="1490803" y="211636"/>
                  <a:pt x="1469756" y="175389"/>
                  <a:pt x="1469756" y="175389"/>
                </a:cubicBezTo>
                <a:cubicBezTo>
                  <a:pt x="1417140" y="181235"/>
                  <a:pt x="1417140" y="181235"/>
                  <a:pt x="1417140" y="181235"/>
                </a:cubicBezTo>
                <a:cubicBezTo>
                  <a:pt x="1417140" y="181235"/>
                  <a:pt x="1413632" y="166035"/>
                  <a:pt x="1356339" y="162527"/>
                </a:cubicBezTo>
                <a:cubicBezTo>
                  <a:pt x="1300214" y="159019"/>
                  <a:pt x="1265136" y="192927"/>
                  <a:pt x="1239413" y="194097"/>
                </a:cubicBezTo>
                <a:cubicBezTo>
                  <a:pt x="1213689" y="196435"/>
                  <a:pt x="1180950" y="177727"/>
                  <a:pt x="1180950" y="177727"/>
                </a:cubicBezTo>
                <a:cubicBezTo>
                  <a:pt x="1180950" y="177727"/>
                  <a:pt x="1166919" y="180066"/>
                  <a:pt x="1148210" y="180066"/>
                </a:cubicBezTo>
                <a:cubicBezTo>
                  <a:pt x="1128333" y="180066"/>
                  <a:pt x="1124825" y="149665"/>
                  <a:pt x="1124825" y="149665"/>
                </a:cubicBezTo>
                <a:cubicBezTo>
                  <a:pt x="1095594" y="155511"/>
                  <a:pt x="1095594" y="155511"/>
                  <a:pt x="1095594" y="155511"/>
                </a:cubicBezTo>
                <a:cubicBezTo>
                  <a:pt x="1095594" y="155511"/>
                  <a:pt x="1052332" y="91202"/>
                  <a:pt x="1034793" y="71325"/>
                </a:cubicBezTo>
                <a:cubicBezTo>
                  <a:pt x="1017254" y="50278"/>
                  <a:pt x="993869" y="74833"/>
                  <a:pt x="973991" y="71325"/>
                </a:cubicBezTo>
                <a:cubicBezTo>
                  <a:pt x="954114" y="67817"/>
                  <a:pt x="917867" y="40924"/>
                  <a:pt x="917867" y="40924"/>
                </a:cubicBezTo>
                <a:cubicBezTo>
                  <a:pt x="917867" y="40924"/>
                  <a:pt x="879281" y="43263"/>
                  <a:pt x="844203" y="38586"/>
                </a:cubicBezTo>
                <a:cubicBezTo>
                  <a:pt x="809126" y="35078"/>
                  <a:pt x="764694" y="3508"/>
                  <a:pt x="764694" y="3508"/>
                </a:cubicBezTo>
                <a:cubicBezTo>
                  <a:pt x="747155" y="0"/>
                  <a:pt x="747155" y="0"/>
                  <a:pt x="747155" y="0"/>
                </a:cubicBezTo>
                <a:cubicBezTo>
                  <a:pt x="747155" y="0"/>
                  <a:pt x="749494" y="22216"/>
                  <a:pt x="738970" y="33909"/>
                </a:cubicBezTo>
                <a:cubicBezTo>
                  <a:pt x="729616" y="45601"/>
                  <a:pt x="721431" y="40924"/>
                  <a:pt x="721431" y="40924"/>
                </a:cubicBezTo>
                <a:cubicBezTo>
                  <a:pt x="724940" y="61971"/>
                  <a:pt x="724940" y="61971"/>
                  <a:pt x="724940" y="61971"/>
                </a:cubicBezTo>
                <a:cubicBezTo>
                  <a:pt x="724940" y="61971"/>
                  <a:pt x="703892" y="58463"/>
                  <a:pt x="703892" y="68986"/>
                </a:cubicBezTo>
                <a:cubicBezTo>
                  <a:pt x="703892" y="79510"/>
                  <a:pt x="715585" y="85356"/>
                  <a:pt x="715585" y="85356"/>
                </a:cubicBezTo>
                <a:cubicBezTo>
                  <a:pt x="723770" y="111079"/>
                  <a:pt x="723770" y="111079"/>
                  <a:pt x="723770" y="111079"/>
                </a:cubicBezTo>
                <a:cubicBezTo>
                  <a:pt x="755340" y="155511"/>
                  <a:pt x="755340" y="155511"/>
                  <a:pt x="755340" y="155511"/>
                </a:cubicBezTo>
                <a:cubicBezTo>
                  <a:pt x="755340" y="155511"/>
                  <a:pt x="784571" y="155511"/>
                  <a:pt x="784571" y="189420"/>
                </a:cubicBezTo>
                <a:cubicBezTo>
                  <a:pt x="784571" y="223328"/>
                  <a:pt x="761186" y="204620"/>
                  <a:pt x="761186" y="204620"/>
                </a:cubicBezTo>
                <a:cubicBezTo>
                  <a:pt x="761186" y="204620"/>
                  <a:pt x="764694" y="217482"/>
                  <a:pt x="731955" y="232682"/>
                </a:cubicBezTo>
                <a:cubicBezTo>
                  <a:pt x="699216" y="247883"/>
                  <a:pt x="710908" y="217482"/>
                  <a:pt x="710908" y="217482"/>
                </a:cubicBezTo>
                <a:cubicBezTo>
                  <a:pt x="652446" y="220990"/>
                  <a:pt x="652446" y="220990"/>
                  <a:pt x="652446" y="220990"/>
                </a:cubicBezTo>
                <a:cubicBezTo>
                  <a:pt x="650107" y="205789"/>
                  <a:pt x="650107" y="205789"/>
                  <a:pt x="650107" y="205789"/>
                </a:cubicBezTo>
                <a:cubicBezTo>
                  <a:pt x="650107" y="205789"/>
                  <a:pt x="632568" y="203451"/>
                  <a:pt x="611522" y="205789"/>
                </a:cubicBezTo>
                <a:cubicBezTo>
                  <a:pt x="590475" y="208128"/>
                  <a:pt x="585798" y="218651"/>
                  <a:pt x="585798" y="218651"/>
                </a:cubicBezTo>
                <a:cubicBezTo>
                  <a:pt x="582290" y="209297"/>
                  <a:pt x="582290" y="209297"/>
                  <a:pt x="582290" y="209297"/>
                </a:cubicBezTo>
                <a:cubicBezTo>
                  <a:pt x="544874" y="215143"/>
                  <a:pt x="544874" y="215143"/>
                  <a:pt x="544874" y="215143"/>
                </a:cubicBezTo>
                <a:cubicBezTo>
                  <a:pt x="541366" y="198774"/>
                  <a:pt x="541366" y="198774"/>
                  <a:pt x="541366" y="198774"/>
                </a:cubicBezTo>
                <a:cubicBezTo>
                  <a:pt x="541366" y="198774"/>
                  <a:pt x="498103" y="202282"/>
                  <a:pt x="480565" y="189420"/>
                </a:cubicBezTo>
                <a:cubicBezTo>
                  <a:pt x="463026" y="176558"/>
                  <a:pt x="466533" y="152003"/>
                  <a:pt x="453672" y="152003"/>
                </a:cubicBezTo>
                <a:cubicBezTo>
                  <a:pt x="439641" y="152003"/>
                  <a:pt x="354285" y="159019"/>
                  <a:pt x="354285" y="159019"/>
                </a:cubicBezTo>
                <a:cubicBezTo>
                  <a:pt x="344931" y="137972"/>
                  <a:pt x="344931" y="137972"/>
                  <a:pt x="344931" y="137972"/>
                </a:cubicBezTo>
                <a:cubicBezTo>
                  <a:pt x="344931" y="137972"/>
                  <a:pt x="313361" y="137972"/>
                  <a:pt x="307515" y="137972"/>
                </a:cubicBezTo>
                <a:cubicBezTo>
                  <a:pt x="301668" y="137972"/>
                  <a:pt x="301668" y="128618"/>
                  <a:pt x="301668" y="128618"/>
                </a:cubicBezTo>
                <a:cubicBezTo>
                  <a:pt x="278283" y="141480"/>
                  <a:pt x="278283" y="141480"/>
                  <a:pt x="278283" y="141480"/>
                </a:cubicBezTo>
                <a:cubicBezTo>
                  <a:pt x="278283" y="141480"/>
                  <a:pt x="260744" y="129788"/>
                  <a:pt x="246713" y="129788"/>
                </a:cubicBezTo>
                <a:cubicBezTo>
                  <a:pt x="232682" y="129788"/>
                  <a:pt x="231513" y="161358"/>
                  <a:pt x="231513" y="161358"/>
                </a:cubicBezTo>
                <a:cubicBezTo>
                  <a:pt x="199943" y="161358"/>
                  <a:pt x="199943" y="161358"/>
                  <a:pt x="199943" y="161358"/>
                </a:cubicBezTo>
                <a:cubicBezTo>
                  <a:pt x="178896" y="185912"/>
                  <a:pt x="178896" y="185912"/>
                  <a:pt x="178896" y="185912"/>
                </a:cubicBezTo>
                <a:cubicBezTo>
                  <a:pt x="161357" y="183574"/>
                  <a:pt x="161357" y="183574"/>
                  <a:pt x="161357" y="183574"/>
                </a:cubicBezTo>
                <a:cubicBezTo>
                  <a:pt x="161357" y="183574"/>
                  <a:pt x="140311" y="198774"/>
                  <a:pt x="122772" y="217482"/>
                </a:cubicBezTo>
                <a:cubicBezTo>
                  <a:pt x="105233" y="236190"/>
                  <a:pt x="122772" y="239698"/>
                  <a:pt x="122772" y="239698"/>
                </a:cubicBezTo>
                <a:cubicBezTo>
                  <a:pt x="91202" y="239698"/>
                  <a:pt x="91202" y="239698"/>
                  <a:pt x="91202" y="239698"/>
                </a:cubicBezTo>
                <a:cubicBezTo>
                  <a:pt x="94710" y="256068"/>
                  <a:pt x="94710" y="256068"/>
                  <a:pt x="94710" y="256068"/>
                </a:cubicBezTo>
                <a:cubicBezTo>
                  <a:pt x="15200" y="256068"/>
                  <a:pt x="15200" y="256068"/>
                  <a:pt x="15200" y="256068"/>
                </a:cubicBezTo>
                <a:cubicBezTo>
                  <a:pt x="17539" y="278283"/>
                  <a:pt x="17539" y="278283"/>
                  <a:pt x="17539" y="278283"/>
                </a:cubicBezTo>
                <a:cubicBezTo>
                  <a:pt x="3508" y="291145"/>
                  <a:pt x="3508" y="291145"/>
                  <a:pt x="3508" y="291145"/>
                </a:cubicBezTo>
                <a:cubicBezTo>
                  <a:pt x="18708" y="298161"/>
                  <a:pt x="0" y="321546"/>
                  <a:pt x="0" y="321546"/>
                </a:cubicBezTo>
                <a:cubicBezTo>
                  <a:pt x="35078" y="321546"/>
                  <a:pt x="35078" y="321546"/>
                  <a:pt x="35078" y="321546"/>
                </a:cubicBezTo>
                <a:cubicBezTo>
                  <a:pt x="35078" y="321546"/>
                  <a:pt x="26893" y="336746"/>
                  <a:pt x="37416" y="346100"/>
                </a:cubicBezTo>
                <a:cubicBezTo>
                  <a:pt x="46770" y="355454"/>
                  <a:pt x="93541" y="361301"/>
                  <a:pt x="93541" y="361301"/>
                </a:cubicBezTo>
                <a:cubicBezTo>
                  <a:pt x="105233" y="376501"/>
                  <a:pt x="105233" y="376501"/>
                  <a:pt x="105233" y="376501"/>
                </a:cubicBezTo>
                <a:cubicBezTo>
                  <a:pt x="137972" y="406902"/>
                  <a:pt x="137972" y="406902"/>
                  <a:pt x="137972" y="406902"/>
                </a:cubicBezTo>
                <a:cubicBezTo>
                  <a:pt x="178896" y="395209"/>
                  <a:pt x="178896" y="395209"/>
                  <a:pt x="178896" y="395209"/>
                </a:cubicBezTo>
                <a:cubicBezTo>
                  <a:pt x="208128" y="410409"/>
                  <a:pt x="208128" y="410409"/>
                  <a:pt x="208128" y="410409"/>
                </a:cubicBezTo>
                <a:cubicBezTo>
                  <a:pt x="208128" y="410409"/>
                  <a:pt x="219820" y="413917"/>
                  <a:pt x="246713" y="422102"/>
                </a:cubicBezTo>
                <a:cubicBezTo>
                  <a:pt x="273606" y="429118"/>
                  <a:pt x="287637" y="456010"/>
                  <a:pt x="296991" y="468872"/>
                </a:cubicBezTo>
                <a:cubicBezTo>
                  <a:pt x="306345" y="481734"/>
                  <a:pt x="323884" y="499273"/>
                  <a:pt x="347269" y="513304"/>
                </a:cubicBezTo>
                <a:cubicBezTo>
                  <a:pt x="370654" y="528505"/>
                  <a:pt x="364808" y="557736"/>
                  <a:pt x="364808" y="557736"/>
                </a:cubicBezTo>
                <a:cubicBezTo>
                  <a:pt x="364808" y="557736"/>
                  <a:pt x="384685" y="572936"/>
                  <a:pt x="388193" y="585798"/>
                </a:cubicBezTo>
                <a:cubicBezTo>
                  <a:pt x="391701" y="598660"/>
                  <a:pt x="372993" y="606845"/>
                  <a:pt x="372993" y="606845"/>
                </a:cubicBezTo>
                <a:cubicBezTo>
                  <a:pt x="372993" y="606845"/>
                  <a:pt x="375331" y="625553"/>
                  <a:pt x="384685" y="650107"/>
                </a:cubicBezTo>
                <a:cubicBezTo>
                  <a:pt x="394039" y="674662"/>
                  <a:pt x="434963" y="678169"/>
                  <a:pt x="457179" y="685185"/>
                </a:cubicBezTo>
                <a:cubicBezTo>
                  <a:pt x="478226" y="692201"/>
                  <a:pt x="506288" y="698047"/>
                  <a:pt x="533181" y="696878"/>
                </a:cubicBezTo>
                <a:cubicBezTo>
                  <a:pt x="560074" y="694539"/>
                  <a:pt x="626722" y="699216"/>
                  <a:pt x="626722" y="699216"/>
                </a:cubicBezTo>
                <a:cubicBezTo>
                  <a:pt x="626722" y="699216"/>
                  <a:pt x="647768" y="708570"/>
                  <a:pt x="665307" y="712078"/>
                </a:cubicBezTo>
                <a:cubicBezTo>
                  <a:pt x="682846" y="715586"/>
                  <a:pt x="696877" y="737802"/>
                  <a:pt x="702723" y="740140"/>
                </a:cubicBezTo>
                <a:cubicBezTo>
                  <a:pt x="708570" y="742479"/>
                  <a:pt x="781064" y="764694"/>
                  <a:pt x="781064" y="764694"/>
                </a:cubicBezTo>
                <a:cubicBezTo>
                  <a:pt x="824327" y="770541"/>
                  <a:pt x="824327" y="770541"/>
                  <a:pt x="824327" y="770541"/>
                </a:cubicBezTo>
                <a:cubicBezTo>
                  <a:pt x="838357" y="800941"/>
                  <a:pt x="838357" y="800941"/>
                  <a:pt x="838357" y="800941"/>
                </a:cubicBezTo>
                <a:cubicBezTo>
                  <a:pt x="838357" y="800941"/>
                  <a:pt x="855896" y="810296"/>
                  <a:pt x="864081" y="817311"/>
                </a:cubicBezTo>
                <a:cubicBezTo>
                  <a:pt x="872266" y="824327"/>
                  <a:pt x="899159" y="860574"/>
                  <a:pt x="907344" y="871097"/>
                </a:cubicBezTo>
                <a:cubicBezTo>
                  <a:pt x="915528" y="882789"/>
                  <a:pt x="979838" y="929560"/>
                  <a:pt x="979838" y="929560"/>
                </a:cubicBezTo>
                <a:cubicBezTo>
                  <a:pt x="1053501" y="922544"/>
                  <a:pt x="1053501" y="922544"/>
                  <a:pt x="1053501" y="922544"/>
                </a:cubicBezTo>
                <a:cubicBezTo>
                  <a:pt x="1129502" y="931898"/>
                  <a:pt x="1129502" y="931898"/>
                  <a:pt x="1129502" y="931898"/>
                </a:cubicBezTo>
                <a:cubicBezTo>
                  <a:pt x="1190304" y="931898"/>
                  <a:pt x="1190304" y="931898"/>
                  <a:pt x="1190304" y="931898"/>
                </a:cubicBezTo>
                <a:cubicBezTo>
                  <a:pt x="1239413" y="941252"/>
                  <a:pt x="1239413" y="941252"/>
                  <a:pt x="1239413" y="941252"/>
                </a:cubicBezTo>
                <a:cubicBezTo>
                  <a:pt x="1239413" y="941252"/>
                  <a:pt x="1266306" y="920206"/>
                  <a:pt x="1276829" y="920206"/>
                </a:cubicBezTo>
                <a:cubicBezTo>
                  <a:pt x="1286183" y="920206"/>
                  <a:pt x="1325938" y="935406"/>
                  <a:pt x="1325938" y="935406"/>
                </a:cubicBezTo>
                <a:cubicBezTo>
                  <a:pt x="1325938" y="935406"/>
                  <a:pt x="1401939" y="935406"/>
                  <a:pt x="1421817" y="941252"/>
                </a:cubicBezTo>
                <a:cubicBezTo>
                  <a:pt x="1441694" y="947099"/>
                  <a:pt x="1445202" y="975161"/>
                  <a:pt x="1474433" y="984515"/>
                </a:cubicBezTo>
                <a:cubicBezTo>
                  <a:pt x="1503665" y="993869"/>
                  <a:pt x="1524711" y="990361"/>
                  <a:pt x="1552774" y="991531"/>
                </a:cubicBezTo>
                <a:cubicBezTo>
                  <a:pt x="1579667" y="993869"/>
                  <a:pt x="1634622" y="1021931"/>
                  <a:pt x="1634622" y="1021931"/>
                </a:cubicBezTo>
                <a:cubicBezTo>
                  <a:pt x="1634622" y="1021931"/>
                  <a:pt x="1675546" y="1005561"/>
                  <a:pt x="1687238" y="1005561"/>
                </a:cubicBezTo>
                <a:cubicBezTo>
                  <a:pt x="1698931" y="1005561"/>
                  <a:pt x="1704777" y="1027777"/>
                  <a:pt x="1704777" y="1027777"/>
                </a:cubicBezTo>
                <a:cubicBezTo>
                  <a:pt x="1704777" y="1027777"/>
                  <a:pt x="1743363" y="1042978"/>
                  <a:pt x="1755055" y="1033624"/>
                </a:cubicBezTo>
                <a:cubicBezTo>
                  <a:pt x="1766748" y="1024270"/>
                  <a:pt x="1850934" y="969314"/>
                  <a:pt x="1877827" y="958791"/>
                </a:cubicBezTo>
                <a:cubicBezTo>
                  <a:pt x="1904720" y="947099"/>
                  <a:pt x="2080109" y="952945"/>
                  <a:pt x="2080109" y="952945"/>
                </a:cubicBezTo>
                <a:cubicBezTo>
                  <a:pt x="2103494" y="928390"/>
                  <a:pt x="2103494" y="928390"/>
                  <a:pt x="2103494" y="928390"/>
                </a:cubicBezTo>
                <a:cubicBezTo>
                  <a:pt x="2103494" y="928390"/>
                  <a:pt x="2136233" y="931898"/>
                  <a:pt x="2152603" y="919036"/>
                </a:cubicBezTo>
                <a:cubicBezTo>
                  <a:pt x="2167804" y="906175"/>
                  <a:pt x="2164295" y="878112"/>
                  <a:pt x="2170142" y="865251"/>
                </a:cubicBezTo>
                <a:cubicBezTo>
                  <a:pt x="2175988" y="852389"/>
                  <a:pt x="2195865" y="858235"/>
                  <a:pt x="2202881" y="858235"/>
                </a:cubicBezTo>
                <a:cubicBezTo>
                  <a:pt x="2211066" y="858235"/>
                  <a:pt x="2229773" y="830173"/>
                  <a:pt x="2232113" y="820819"/>
                </a:cubicBezTo>
                <a:cubicBezTo>
                  <a:pt x="2234451" y="811465"/>
                  <a:pt x="2173650" y="768202"/>
                  <a:pt x="2161957" y="761187"/>
                </a:cubicBezTo>
                <a:cubicBezTo>
                  <a:pt x="2150264" y="754171"/>
                  <a:pt x="2146756" y="716755"/>
                  <a:pt x="2158449" y="696878"/>
                </a:cubicBezTo>
                <a:cubicBezTo>
                  <a:pt x="2170142" y="678169"/>
                  <a:pt x="2205219" y="689862"/>
                  <a:pt x="2213404" y="691031"/>
                </a:cubicBezTo>
                <a:cubicBezTo>
                  <a:pt x="2221589" y="693370"/>
                  <a:pt x="2263682" y="724940"/>
                  <a:pt x="2263682" y="724940"/>
                </a:cubicBezTo>
                <a:cubicBezTo>
                  <a:pt x="2263682" y="724940"/>
                  <a:pt x="2316299" y="722601"/>
                  <a:pt x="2330329" y="719093"/>
                </a:cubicBezTo>
                <a:cubicBezTo>
                  <a:pt x="2344361" y="715586"/>
                  <a:pt x="2365407" y="688693"/>
                  <a:pt x="2365407" y="688693"/>
                </a:cubicBezTo>
                <a:cubicBezTo>
                  <a:pt x="2365407" y="688693"/>
                  <a:pt x="2361900" y="658292"/>
                  <a:pt x="2367746" y="652446"/>
                </a:cubicBezTo>
                <a:cubicBezTo>
                  <a:pt x="2373593" y="646600"/>
                  <a:pt x="2463625" y="652446"/>
                  <a:pt x="2463625" y="652446"/>
                </a:cubicBezTo>
                <a:cubicBezTo>
                  <a:pt x="2495196" y="626722"/>
                  <a:pt x="2495196" y="626722"/>
                  <a:pt x="2495196" y="626722"/>
                </a:cubicBezTo>
                <a:cubicBezTo>
                  <a:pt x="2495196" y="626722"/>
                  <a:pt x="2465964" y="605676"/>
                  <a:pt x="2479995" y="585798"/>
                </a:cubicBezTo>
                <a:cubicBezTo>
                  <a:pt x="2494025" y="564752"/>
                  <a:pt x="2541966" y="563582"/>
                  <a:pt x="2541966" y="563582"/>
                </a:cubicBezTo>
                <a:cubicBezTo>
                  <a:pt x="2541966" y="542535"/>
                  <a:pt x="2541966" y="542535"/>
                  <a:pt x="2541966" y="542535"/>
                </a:cubicBezTo>
                <a:cubicBezTo>
                  <a:pt x="2577044" y="548382"/>
                  <a:pt x="2577044" y="548382"/>
                  <a:pt x="2577044" y="548382"/>
                </a:cubicBezTo>
                <a:cubicBezTo>
                  <a:pt x="2588736" y="542535"/>
                  <a:pt x="2588736" y="542535"/>
                  <a:pt x="2588736" y="542535"/>
                </a:cubicBezTo>
                <a:cubicBezTo>
                  <a:pt x="2606275" y="526166"/>
                  <a:pt x="2606275" y="526166"/>
                  <a:pt x="2606275" y="526166"/>
                </a:cubicBezTo>
                <a:cubicBezTo>
                  <a:pt x="2606275" y="526166"/>
                  <a:pt x="2627321" y="520320"/>
                  <a:pt x="2644860" y="520320"/>
                </a:cubicBezTo>
                <a:cubicBezTo>
                  <a:pt x="2662399" y="520320"/>
                  <a:pt x="2677600" y="536689"/>
                  <a:pt x="2677600" y="536689"/>
                </a:cubicBezTo>
                <a:cubicBezTo>
                  <a:pt x="2677600" y="536689"/>
                  <a:pt x="2712677" y="534351"/>
                  <a:pt x="2727877" y="533182"/>
                </a:cubicBezTo>
                <a:cubicBezTo>
                  <a:pt x="2737231" y="536689"/>
                  <a:pt x="2731385" y="524997"/>
                  <a:pt x="2713846" y="513304"/>
                </a:cubicBezTo>
                <a:close/>
              </a:path>
            </a:pathLst>
          </a:custGeom>
          <a:solidFill>
            <a:srgbClr val="355AE4"/>
          </a:solidFill>
          <a:ln w="1169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4" name="Полилиния: фигура 1013">
            <a:extLst>
              <a:ext uri="{FF2B5EF4-FFF2-40B4-BE49-F238E27FC236}">
                <a16:creationId xmlns:a16="http://schemas.microsoft.com/office/drawing/2014/main" id="{930994C3-DE84-4AC0-8AEA-D062EC729439}"/>
              </a:ext>
            </a:extLst>
          </p:cNvPr>
          <p:cNvSpPr/>
          <p:nvPr/>
        </p:nvSpPr>
        <p:spPr>
          <a:xfrm>
            <a:off x="14492895" y="6883471"/>
            <a:ext cx="88863" cy="93540"/>
          </a:xfrm>
          <a:custGeom>
            <a:avLst/>
            <a:gdLst>
              <a:gd name="connsiteX0" fmla="*/ 0 w 88863"/>
              <a:gd name="connsiteY0" fmla="*/ 46770 h 93540"/>
              <a:gd name="connsiteX1" fmla="*/ 44432 w 88863"/>
              <a:gd name="connsiteY1" fmla="*/ 0 h 93540"/>
              <a:gd name="connsiteX2" fmla="*/ 88863 w 88863"/>
              <a:gd name="connsiteY2" fmla="*/ 46770 h 93540"/>
              <a:gd name="connsiteX3" fmla="*/ 44432 w 88863"/>
              <a:gd name="connsiteY3" fmla="*/ 93541 h 93540"/>
              <a:gd name="connsiteX4" fmla="*/ 0 w 88863"/>
              <a:gd name="connsiteY4" fmla="*/ 46770 h 9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3" h="93540">
                <a:moveTo>
                  <a:pt x="0" y="46770"/>
                </a:moveTo>
                <a:cubicBezTo>
                  <a:pt x="0" y="21047"/>
                  <a:pt x="19877" y="0"/>
                  <a:pt x="44432" y="0"/>
                </a:cubicBezTo>
                <a:cubicBezTo>
                  <a:pt x="68986" y="0"/>
                  <a:pt x="88863" y="21047"/>
                  <a:pt x="88863" y="46770"/>
                </a:cubicBezTo>
                <a:cubicBezTo>
                  <a:pt x="88863" y="72494"/>
                  <a:pt x="68986" y="93541"/>
                  <a:pt x="44432" y="93541"/>
                </a:cubicBezTo>
                <a:cubicBezTo>
                  <a:pt x="19877" y="93541"/>
                  <a:pt x="0" y="72494"/>
                  <a:pt x="0" y="4677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5" name="Полилиния: фигура 1014">
            <a:extLst>
              <a:ext uri="{FF2B5EF4-FFF2-40B4-BE49-F238E27FC236}">
                <a16:creationId xmlns:a16="http://schemas.microsoft.com/office/drawing/2014/main" id="{7B70CE6C-037C-46CE-A8B6-7684BF1159F1}"/>
              </a:ext>
            </a:extLst>
          </p:cNvPr>
          <p:cNvSpPr/>
          <p:nvPr/>
        </p:nvSpPr>
        <p:spPr>
          <a:xfrm>
            <a:off x="14278921" y="7162923"/>
            <a:ext cx="88863" cy="93540"/>
          </a:xfrm>
          <a:custGeom>
            <a:avLst/>
            <a:gdLst>
              <a:gd name="connsiteX0" fmla="*/ 88864 w 88863"/>
              <a:gd name="connsiteY0" fmla="*/ 46770 h 93540"/>
              <a:gd name="connsiteX1" fmla="*/ 44432 w 88863"/>
              <a:gd name="connsiteY1" fmla="*/ 93541 h 93540"/>
              <a:gd name="connsiteX2" fmla="*/ -1 w 88863"/>
              <a:gd name="connsiteY2" fmla="*/ 46770 h 93540"/>
              <a:gd name="connsiteX3" fmla="*/ 44432 w 88863"/>
              <a:gd name="connsiteY3" fmla="*/ 0 h 93540"/>
              <a:gd name="connsiteX4" fmla="*/ 88864 w 88863"/>
              <a:gd name="connsiteY4" fmla="*/ 46770 h 9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3" h="93540">
                <a:moveTo>
                  <a:pt x="88864" y="46770"/>
                </a:moveTo>
                <a:cubicBezTo>
                  <a:pt x="88864" y="72601"/>
                  <a:pt x="68972" y="93541"/>
                  <a:pt x="44432" y="93541"/>
                </a:cubicBezTo>
                <a:cubicBezTo>
                  <a:pt x="19893" y="93541"/>
                  <a:pt x="-1" y="72601"/>
                  <a:pt x="-1" y="46770"/>
                </a:cubicBezTo>
                <a:cubicBezTo>
                  <a:pt x="-1" y="20940"/>
                  <a:pt x="19892" y="0"/>
                  <a:pt x="44432" y="0"/>
                </a:cubicBezTo>
                <a:cubicBezTo>
                  <a:pt x="68970" y="0"/>
                  <a:pt x="88864" y="20940"/>
                  <a:pt x="88864" y="46770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6" name="Полилиния: фигура 1015">
            <a:extLst>
              <a:ext uri="{FF2B5EF4-FFF2-40B4-BE49-F238E27FC236}">
                <a16:creationId xmlns:a16="http://schemas.microsoft.com/office/drawing/2014/main" id="{2D857390-2627-4391-AC1C-B13B7E823AC0}"/>
              </a:ext>
            </a:extLst>
          </p:cNvPr>
          <p:cNvSpPr/>
          <p:nvPr/>
        </p:nvSpPr>
        <p:spPr>
          <a:xfrm>
            <a:off x="12436172" y="4785823"/>
            <a:ext cx="107571" cy="114587"/>
          </a:xfrm>
          <a:custGeom>
            <a:avLst/>
            <a:gdLst>
              <a:gd name="connsiteX0" fmla="*/ 107572 w 107571"/>
              <a:gd name="connsiteY0" fmla="*/ 57294 h 114587"/>
              <a:gd name="connsiteX1" fmla="*/ 53786 w 107571"/>
              <a:gd name="connsiteY1" fmla="*/ 114587 h 114587"/>
              <a:gd name="connsiteX2" fmla="*/ 0 w 107571"/>
              <a:gd name="connsiteY2" fmla="*/ 57294 h 114587"/>
              <a:gd name="connsiteX3" fmla="*/ 53786 w 107571"/>
              <a:gd name="connsiteY3" fmla="*/ 0 h 114587"/>
              <a:gd name="connsiteX4" fmla="*/ 107572 w 107571"/>
              <a:gd name="connsiteY4" fmla="*/ 57294 h 1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1" h="114587">
                <a:moveTo>
                  <a:pt x="107572" y="57294"/>
                </a:moveTo>
                <a:cubicBezTo>
                  <a:pt x="107572" y="88936"/>
                  <a:pt x="83491" y="114587"/>
                  <a:pt x="53786" y="114587"/>
                </a:cubicBezTo>
                <a:cubicBezTo>
                  <a:pt x="24081" y="114587"/>
                  <a:pt x="0" y="88936"/>
                  <a:pt x="0" y="57294"/>
                </a:cubicBezTo>
                <a:cubicBezTo>
                  <a:pt x="0" y="25651"/>
                  <a:pt x="24081" y="0"/>
                  <a:pt x="53786" y="0"/>
                </a:cubicBezTo>
                <a:cubicBezTo>
                  <a:pt x="83491" y="0"/>
                  <a:pt x="107572" y="25651"/>
                  <a:pt x="107572" y="57294"/>
                </a:cubicBezTo>
                <a:close/>
              </a:path>
            </a:pathLst>
          </a:custGeom>
          <a:solidFill>
            <a:srgbClr val="355AE4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17" name="Рисунок 1131">
            <a:extLst>
              <a:ext uri="{FF2B5EF4-FFF2-40B4-BE49-F238E27FC236}">
                <a16:creationId xmlns:a16="http://schemas.microsoft.com/office/drawing/2014/main" id="{B62A373A-0550-4F48-8F5F-42C87FF8CADA}"/>
              </a:ext>
            </a:extLst>
          </p:cNvPr>
          <p:cNvGrpSpPr/>
          <p:nvPr/>
        </p:nvGrpSpPr>
        <p:grpSpPr>
          <a:xfrm>
            <a:off x="14529142" y="5893110"/>
            <a:ext cx="1043969" cy="1985878"/>
            <a:chOff x="13941805" y="5225793"/>
            <a:chExt cx="1043969" cy="1985878"/>
          </a:xfrm>
          <a:solidFill>
            <a:schemeClr val="accent1"/>
          </a:solidFill>
        </p:grpSpPr>
        <p:sp>
          <p:nvSpPr>
            <p:cNvPr id="118" name="Полилиния: фигура 1799">
              <a:extLst>
                <a:ext uri="{FF2B5EF4-FFF2-40B4-BE49-F238E27FC236}">
                  <a16:creationId xmlns:a16="http://schemas.microsoft.com/office/drawing/2014/main" id="{688450D2-48D1-48E8-BC80-70D673C4C6DA}"/>
                </a:ext>
              </a:extLst>
            </p:cNvPr>
            <p:cNvSpPr/>
            <p:nvPr/>
          </p:nvSpPr>
          <p:spPr>
            <a:xfrm>
              <a:off x="13941805" y="5321672"/>
              <a:ext cx="1043969" cy="1889999"/>
            </a:xfrm>
            <a:custGeom>
              <a:avLst/>
              <a:gdLst>
                <a:gd name="connsiteX0" fmla="*/ 0 w 1043969"/>
                <a:gd name="connsiteY0" fmla="*/ 1889520 h 1889999"/>
                <a:gd name="connsiteX1" fmla="*/ 1041808 w 1043969"/>
                <a:gd name="connsiteY1" fmla="*/ 603337 h 1889999"/>
                <a:gd name="connsiteX2" fmla="*/ 961130 w 1043969"/>
                <a:gd name="connsiteY2" fmla="*/ 0 h 188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969" h="1889999">
                  <a:moveTo>
                    <a:pt x="0" y="1889520"/>
                  </a:moveTo>
                  <a:cubicBezTo>
                    <a:pt x="426779" y="1909398"/>
                    <a:pt x="1038301" y="1308399"/>
                    <a:pt x="1041808" y="603337"/>
                  </a:cubicBezTo>
                  <a:cubicBezTo>
                    <a:pt x="1052332" y="360132"/>
                    <a:pt x="1024269" y="174220"/>
                    <a:pt x="961130" y="0"/>
                  </a:cubicBezTo>
                </a:path>
              </a:pathLst>
            </a:custGeom>
            <a:noFill/>
            <a:ln w="23382" cap="flat">
              <a:solidFill>
                <a:srgbClr val="312783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9" name="Полилиния: фигура 1800">
              <a:extLst>
                <a:ext uri="{FF2B5EF4-FFF2-40B4-BE49-F238E27FC236}">
                  <a16:creationId xmlns:a16="http://schemas.microsoft.com/office/drawing/2014/main" id="{C0178E0B-B05C-4EE1-BD02-C415E8AD76C5}"/>
                </a:ext>
              </a:extLst>
            </p:cNvPr>
            <p:cNvSpPr/>
            <p:nvPr/>
          </p:nvSpPr>
          <p:spPr>
            <a:xfrm>
              <a:off x="14862012" y="5225793"/>
              <a:ext cx="111079" cy="157849"/>
            </a:xfrm>
            <a:custGeom>
              <a:avLst/>
              <a:gdLst>
                <a:gd name="connsiteX0" fmla="*/ 2338 w 111079"/>
                <a:gd name="connsiteY0" fmla="*/ 0 h 157849"/>
                <a:gd name="connsiteX1" fmla="*/ 111079 w 111079"/>
                <a:gd name="connsiteY1" fmla="*/ 114587 h 157849"/>
                <a:gd name="connsiteX2" fmla="*/ 43262 w 111079"/>
                <a:gd name="connsiteY2" fmla="*/ 104064 h 157849"/>
                <a:gd name="connsiteX3" fmla="*/ 0 w 111079"/>
                <a:gd name="connsiteY3" fmla="*/ 157850 h 15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79" h="157849">
                  <a:moveTo>
                    <a:pt x="2338" y="0"/>
                  </a:moveTo>
                  <a:lnTo>
                    <a:pt x="111079" y="114587"/>
                  </a:lnTo>
                  <a:lnTo>
                    <a:pt x="43262" y="104064"/>
                  </a:lnTo>
                  <a:lnTo>
                    <a:pt x="0" y="157850"/>
                  </a:lnTo>
                  <a:close/>
                </a:path>
              </a:pathLst>
            </a:custGeom>
            <a:solidFill>
              <a:srgbClr val="312783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20" name="Полилиния: фигура 1018">
            <a:extLst>
              <a:ext uri="{FF2B5EF4-FFF2-40B4-BE49-F238E27FC236}">
                <a16:creationId xmlns:a16="http://schemas.microsoft.com/office/drawing/2014/main" id="{226115A0-6BF1-48A8-8B81-C8254832D275}"/>
              </a:ext>
            </a:extLst>
          </p:cNvPr>
          <p:cNvSpPr/>
          <p:nvPr/>
        </p:nvSpPr>
        <p:spPr>
          <a:xfrm>
            <a:off x="13065232" y="6616880"/>
            <a:ext cx="1520034" cy="681676"/>
          </a:xfrm>
          <a:custGeom>
            <a:avLst/>
            <a:gdLst>
              <a:gd name="connsiteX0" fmla="*/ 1520035 w 1520034"/>
              <a:gd name="connsiteY0" fmla="*/ 681677 h 681676"/>
              <a:gd name="connsiteX1" fmla="*/ 1302553 w 1520034"/>
              <a:gd name="connsiteY1" fmla="*/ 547212 h 681676"/>
              <a:gd name="connsiteX2" fmla="*/ 0 w 1520034"/>
              <a:gd name="connsiteY2" fmla="*/ 0 h 68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0034" h="681676">
                <a:moveTo>
                  <a:pt x="1520035" y="681677"/>
                </a:moveTo>
                <a:lnTo>
                  <a:pt x="1302553" y="547212"/>
                </a:lnTo>
                <a:cubicBezTo>
                  <a:pt x="927220" y="307515"/>
                  <a:pt x="254898" y="111079"/>
                  <a:pt x="0" y="0"/>
                </a:cubicBezTo>
              </a:path>
            </a:pathLst>
          </a:custGeom>
          <a:noFill/>
          <a:ln w="17537" cap="flat">
            <a:solidFill>
              <a:srgbClr val="11277C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1" name="Полилиния: фигура 1019">
            <a:extLst>
              <a:ext uri="{FF2B5EF4-FFF2-40B4-BE49-F238E27FC236}">
                <a16:creationId xmlns:a16="http://schemas.microsoft.com/office/drawing/2014/main" id="{4670A7DA-E0C4-428A-A002-20BA4D9D620F}"/>
              </a:ext>
            </a:extLst>
          </p:cNvPr>
          <p:cNvSpPr/>
          <p:nvPr/>
        </p:nvSpPr>
        <p:spPr>
          <a:xfrm>
            <a:off x="13064063" y="6615711"/>
            <a:ext cx="1564466" cy="375331"/>
          </a:xfrm>
          <a:custGeom>
            <a:avLst/>
            <a:gdLst>
              <a:gd name="connsiteX0" fmla="*/ 1564466 w 1564466"/>
              <a:gd name="connsiteY0" fmla="*/ 375332 h 375331"/>
              <a:gd name="connsiteX1" fmla="*/ 0 w 1564466"/>
              <a:gd name="connsiteY1" fmla="*/ 0 h 37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4466" h="375331">
                <a:moveTo>
                  <a:pt x="1564466" y="375332"/>
                </a:moveTo>
                <a:cubicBezTo>
                  <a:pt x="1476772" y="320376"/>
                  <a:pt x="181235" y="40924"/>
                  <a:pt x="0" y="0"/>
                </a:cubicBezTo>
              </a:path>
            </a:pathLst>
          </a:custGeom>
          <a:noFill/>
          <a:ln w="17537" cap="flat">
            <a:solidFill>
              <a:srgbClr val="11277C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22" name="Рисунок 1131">
            <a:extLst>
              <a:ext uri="{FF2B5EF4-FFF2-40B4-BE49-F238E27FC236}">
                <a16:creationId xmlns:a16="http://schemas.microsoft.com/office/drawing/2014/main" id="{DF0EF3AC-DFFA-42FB-9A8A-DAB03EC83B8B}"/>
              </a:ext>
            </a:extLst>
          </p:cNvPr>
          <p:cNvGrpSpPr/>
          <p:nvPr/>
        </p:nvGrpSpPr>
        <p:grpSpPr>
          <a:xfrm>
            <a:off x="11605966" y="5811821"/>
            <a:ext cx="2845972" cy="1813518"/>
            <a:chOff x="11038539" y="5143945"/>
            <a:chExt cx="2845972" cy="1813518"/>
          </a:xfrm>
          <a:solidFill>
            <a:schemeClr val="accent1"/>
          </a:solidFill>
        </p:grpSpPr>
        <p:sp>
          <p:nvSpPr>
            <p:cNvPr id="123" name="Полилиния: фигура 1797">
              <a:extLst>
                <a:ext uri="{FF2B5EF4-FFF2-40B4-BE49-F238E27FC236}">
                  <a16:creationId xmlns:a16="http://schemas.microsoft.com/office/drawing/2014/main" id="{F0CBE3B4-A46D-47CC-8A95-B8A327170D19}"/>
                </a:ext>
              </a:extLst>
            </p:cNvPr>
            <p:cNvSpPr/>
            <p:nvPr/>
          </p:nvSpPr>
          <p:spPr>
            <a:xfrm>
              <a:off x="11093494" y="5175514"/>
              <a:ext cx="2791016" cy="1781948"/>
            </a:xfrm>
            <a:custGeom>
              <a:avLst/>
              <a:gdLst>
                <a:gd name="connsiteX0" fmla="*/ 2791017 w 2791016"/>
                <a:gd name="connsiteY0" fmla="*/ 1781949 h 1781948"/>
                <a:gd name="connsiteX1" fmla="*/ 1677884 w 2791016"/>
                <a:gd name="connsiteY1" fmla="*/ 954114 h 1781948"/>
                <a:gd name="connsiteX2" fmla="*/ 919036 w 2791016"/>
                <a:gd name="connsiteY2" fmla="*/ 520320 h 1781948"/>
                <a:gd name="connsiteX3" fmla="*/ 0 w 2791016"/>
                <a:gd name="connsiteY3" fmla="*/ 0 h 178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1016" h="1781948">
                  <a:moveTo>
                    <a:pt x="2791017" y="1781949"/>
                  </a:moveTo>
                  <a:cubicBezTo>
                    <a:pt x="2684615" y="1732840"/>
                    <a:pt x="1884842" y="1093256"/>
                    <a:pt x="1677884" y="954114"/>
                  </a:cubicBezTo>
                  <a:cubicBezTo>
                    <a:pt x="1472095" y="814973"/>
                    <a:pt x="919036" y="520320"/>
                    <a:pt x="919036" y="520320"/>
                  </a:cubicBezTo>
                  <a:lnTo>
                    <a:pt x="0" y="0"/>
                  </a:lnTo>
                </a:path>
              </a:pathLst>
            </a:custGeom>
            <a:noFill/>
            <a:ln w="17537" cap="flat">
              <a:solidFill>
                <a:srgbClr val="11277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4" name="Полилиния: фигура 1798">
              <a:extLst>
                <a:ext uri="{FF2B5EF4-FFF2-40B4-BE49-F238E27FC236}">
                  <a16:creationId xmlns:a16="http://schemas.microsoft.com/office/drawing/2014/main" id="{99EC4EBF-3EE4-4B68-A9D9-9947A38F1D35}"/>
                </a:ext>
              </a:extLst>
            </p:cNvPr>
            <p:cNvSpPr/>
            <p:nvPr/>
          </p:nvSpPr>
          <p:spPr>
            <a:xfrm>
              <a:off x="11038539" y="5143945"/>
              <a:ext cx="87694" cy="76001"/>
            </a:xfrm>
            <a:custGeom>
              <a:avLst/>
              <a:gdLst>
                <a:gd name="connsiteX0" fmla="*/ 87694 w 87694"/>
                <a:gd name="connsiteY0" fmla="*/ 0 h 76001"/>
                <a:gd name="connsiteX1" fmla="*/ 0 w 87694"/>
                <a:gd name="connsiteY1" fmla="*/ 1169 h 76001"/>
                <a:gd name="connsiteX2" fmla="*/ 44432 w 87694"/>
                <a:gd name="connsiteY2" fmla="*/ 76002 h 7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94" h="76001">
                  <a:moveTo>
                    <a:pt x="87694" y="0"/>
                  </a:moveTo>
                  <a:lnTo>
                    <a:pt x="0" y="1169"/>
                  </a:lnTo>
                  <a:lnTo>
                    <a:pt x="44432" y="76002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25" name="Рисунок 1131">
            <a:extLst>
              <a:ext uri="{FF2B5EF4-FFF2-40B4-BE49-F238E27FC236}">
                <a16:creationId xmlns:a16="http://schemas.microsoft.com/office/drawing/2014/main" id="{C1D514A3-914B-4801-A4C0-65F6B35BFCB1}"/>
              </a:ext>
            </a:extLst>
          </p:cNvPr>
          <p:cNvGrpSpPr/>
          <p:nvPr/>
        </p:nvGrpSpPr>
        <p:grpSpPr>
          <a:xfrm>
            <a:off x="11005001" y="5431253"/>
            <a:ext cx="506288" cy="279452"/>
            <a:chOff x="10417664" y="4763936"/>
            <a:chExt cx="506288" cy="279452"/>
          </a:xfrm>
          <a:solidFill>
            <a:schemeClr val="accent1"/>
          </a:solidFill>
        </p:grpSpPr>
        <p:sp>
          <p:nvSpPr>
            <p:cNvPr id="126" name="Полилиния: фигура 1795">
              <a:extLst>
                <a:ext uri="{FF2B5EF4-FFF2-40B4-BE49-F238E27FC236}">
                  <a16:creationId xmlns:a16="http://schemas.microsoft.com/office/drawing/2014/main" id="{73A5CC3B-A5C1-4885-9B73-0593FD4BBE3D}"/>
                </a:ext>
              </a:extLst>
            </p:cNvPr>
            <p:cNvSpPr/>
            <p:nvPr/>
          </p:nvSpPr>
          <p:spPr>
            <a:xfrm>
              <a:off x="10473788" y="4797844"/>
              <a:ext cx="450164" cy="245544"/>
            </a:xfrm>
            <a:custGeom>
              <a:avLst/>
              <a:gdLst>
                <a:gd name="connsiteX0" fmla="*/ 450164 w 450164"/>
                <a:gd name="connsiteY0" fmla="*/ 245544 h 245544"/>
                <a:gd name="connsiteX1" fmla="*/ 238529 w 450164"/>
                <a:gd name="connsiteY1" fmla="*/ 118095 h 245544"/>
                <a:gd name="connsiteX2" fmla="*/ 107572 w 450164"/>
                <a:gd name="connsiteY2" fmla="*/ 52617 h 245544"/>
                <a:gd name="connsiteX3" fmla="*/ 0 w 450164"/>
                <a:gd name="connsiteY3" fmla="*/ 0 h 24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164" h="245544">
                  <a:moveTo>
                    <a:pt x="450164" y="245544"/>
                  </a:moveTo>
                  <a:cubicBezTo>
                    <a:pt x="429118" y="228005"/>
                    <a:pt x="273607" y="139142"/>
                    <a:pt x="238529" y="118095"/>
                  </a:cubicBezTo>
                  <a:cubicBezTo>
                    <a:pt x="203451" y="97048"/>
                    <a:pt x="107572" y="52617"/>
                    <a:pt x="107572" y="52617"/>
                  </a:cubicBezTo>
                  <a:lnTo>
                    <a:pt x="0" y="0"/>
                  </a:lnTo>
                </a:path>
              </a:pathLst>
            </a:custGeom>
            <a:noFill/>
            <a:ln w="17537" cap="flat">
              <a:solidFill>
                <a:srgbClr val="11277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7" name="Полилиния: фигура 1796">
              <a:extLst>
                <a:ext uri="{FF2B5EF4-FFF2-40B4-BE49-F238E27FC236}">
                  <a16:creationId xmlns:a16="http://schemas.microsoft.com/office/drawing/2014/main" id="{805A73DE-8DA6-4B60-898B-E1C5D7812877}"/>
                </a:ext>
              </a:extLst>
            </p:cNvPr>
            <p:cNvSpPr/>
            <p:nvPr/>
          </p:nvSpPr>
          <p:spPr>
            <a:xfrm>
              <a:off x="10417664" y="4763936"/>
              <a:ext cx="87694" cy="78340"/>
            </a:xfrm>
            <a:custGeom>
              <a:avLst/>
              <a:gdLst>
                <a:gd name="connsiteX0" fmla="*/ 87694 w 87694"/>
                <a:gd name="connsiteY0" fmla="*/ 0 h 78340"/>
                <a:gd name="connsiteX1" fmla="*/ 0 w 87694"/>
                <a:gd name="connsiteY1" fmla="*/ 5846 h 78340"/>
                <a:gd name="connsiteX2" fmla="*/ 49109 w 87694"/>
                <a:gd name="connsiteY2" fmla="*/ 78340 h 7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94" h="78340">
                  <a:moveTo>
                    <a:pt x="87694" y="0"/>
                  </a:moveTo>
                  <a:lnTo>
                    <a:pt x="0" y="5846"/>
                  </a:lnTo>
                  <a:lnTo>
                    <a:pt x="49109" y="78340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28" name="Рисунок 1131">
            <a:extLst>
              <a:ext uri="{FF2B5EF4-FFF2-40B4-BE49-F238E27FC236}">
                <a16:creationId xmlns:a16="http://schemas.microsoft.com/office/drawing/2014/main" id="{B29F00BA-3683-4001-A870-3D09B65C9B05}"/>
              </a:ext>
            </a:extLst>
          </p:cNvPr>
          <p:cNvGrpSpPr/>
          <p:nvPr/>
        </p:nvGrpSpPr>
        <p:grpSpPr>
          <a:xfrm>
            <a:off x="9007909" y="4519232"/>
            <a:ext cx="1871980" cy="809126"/>
            <a:chOff x="8420572" y="3851915"/>
            <a:chExt cx="1871980" cy="809126"/>
          </a:xfrm>
          <a:solidFill>
            <a:schemeClr val="accent1"/>
          </a:solidFill>
        </p:grpSpPr>
        <p:sp>
          <p:nvSpPr>
            <p:cNvPr id="129" name="Полилиния: фигура 1793">
              <a:extLst>
                <a:ext uri="{FF2B5EF4-FFF2-40B4-BE49-F238E27FC236}">
                  <a16:creationId xmlns:a16="http://schemas.microsoft.com/office/drawing/2014/main" id="{B00518C6-3352-49AC-A8E0-F11B45EEAE30}"/>
                </a:ext>
              </a:extLst>
            </p:cNvPr>
            <p:cNvSpPr/>
            <p:nvPr/>
          </p:nvSpPr>
          <p:spPr>
            <a:xfrm>
              <a:off x="8483712" y="3894008"/>
              <a:ext cx="1808841" cy="767032"/>
            </a:xfrm>
            <a:custGeom>
              <a:avLst/>
              <a:gdLst>
                <a:gd name="connsiteX0" fmla="*/ 1808841 w 1808841"/>
                <a:gd name="connsiteY0" fmla="*/ 767033 h 767032"/>
                <a:gd name="connsiteX1" fmla="*/ 1422987 w 1808841"/>
                <a:gd name="connsiteY1" fmla="*/ 436133 h 767032"/>
                <a:gd name="connsiteX2" fmla="*/ 910852 w 1808841"/>
                <a:gd name="connsiteY2" fmla="*/ 122772 h 767032"/>
                <a:gd name="connsiteX3" fmla="*/ 459518 w 1808841"/>
                <a:gd name="connsiteY3" fmla="*/ 24554 h 767032"/>
                <a:gd name="connsiteX4" fmla="*/ 0 w 1808841"/>
                <a:gd name="connsiteY4" fmla="*/ 0 h 76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841" h="767032">
                  <a:moveTo>
                    <a:pt x="1808841" y="767033"/>
                  </a:moveTo>
                  <a:cubicBezTo>
                    <a:pt x="1741025" y="734294"/>
                    <a:pt x="1510681" y="484073"/>
                    <a:pt x="1422987" y="436133"/>
                  </a:cubicBezTo>
                  <a:cubicBezTo>
                    <a:pt x="1336461" y="388193"/>
                    <a:pt x="1052332" y="180066"/>
                    <a:pt x="910852" y="122772"/>
                  </a:cubicBezTo>
                  <a:cubicBezTo>
                    <a:pt x="769371" y="65478"/>
                    <a:pt x="459518" y="24554"/>
                    <a:pt x="459518" y="24554"/>
                  </a:cubicBezTo>
                  <a:lnTo>
                    <a:pt x="0" y="0"/>
                  </a:lnTo>
                </a:path>
              </a:pathLst>
            </a:custGeom>
            <a:noFill/>
            <a:ln w="17537" cap="flat">
              <a:solidFill>
                <a:srgbClr val="11277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0" name="Полилиния: фигура 1794">
              <a:extLst>
                <a:ext uri="{FF2B5EF4-FFF2-40B4-BE49-F238E27FC236}">
                  <a16:creationId xmlns:a16="http://schemas.microsoft.com/office/drawing/2014/main" id="{416084E7-109D-46A2-8091-48ACC6942749}"/>
                </a:ext>
              </a:extLst>
            </p:cNvPr>
            <p:cNvSpPr/>
            <p:nvPr/>
          </p:nvSpPr>
          <p:spPr>
            <a:xfrm>
              <a:off x="8420572" y="3851915"/>
              <a:ext cx="77170" cy="87694"/>
            </a:xfrm>
            <a:custGeom>
              <a:avLst/>
              <a:gdLst>
                <a:gd name="connsiteX0" fmla="*/ 77171 w 77170"/>
                <a:gd name="connsiteY0" fmla="*/ 0 h 87694"/>
                <a:gd name="connsiteX1" fmla="*/ 0 w 77170"/>
                <a:gd name="connsiteY1" fmla="*/ 39755 h 87694"/>
                <a:gd name="connsiteX2" fmla="*/ 72493 w 77170"/>
                <a:gd name="connsiteY2" fmla="*/ 87694 h 8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70" h="87694">
                  <a:moveTo>
                    <a:pt x="77171" y="0"/>
                  </a:moveTo>
                  <a:lnTo>
                    <a:pt x="0" y="39755"/>
                  </a:lnTo>
                  <a:lnTo>
                    <a:pt x="72493" y="87694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31" name="Рисунок 1131">
            <a:extLst>
              <a:ext uri="{FF2B5EF4-FFF2-40B4-BE49-F238E27FC236}">
                <a16:creationId xmlns:a16="http://schemas.microsoft.com/office/drawing/2014/main" id="{53457112-A102-465A-A3EA-881FF1BD1419}"/>
              </a:ext>
            </a:extLst>
          </p:cNvPr>
          <p:cNvGrpSpPr/>
          <p:nvPr/>
        </p:nvGrpSpPr>
        <p:grpSpPr>
          <a:xfrm>
            <a:off x="8989201" y="4588218"/>
            <a:ext cx="1898874" cy="1121317"/>
            <a:chOff x="8401864" y="3920901"/>
            <a:chExt cx="1898874" cy="1121317"/>
          </a:xfrm>
          <a:solidFill>
            <a:schemeClr val="accent1"/>
          </a:solidFill>
        </p:grpSpPr>
        <p:sp>
          <p:nvSpPr>
            <p:cNvPr id="132" name="Полилиния: фигура 1791">
              <a:extLst>
                <a:ext uri="{FF2B5EF4-FFF2-40B4-BE49-F238E27FC236}">
                  <a16:creationId xmlns:a16="http://schemas.microsoft.com/office/drawing/2014/main" id="{F0406076-E8F9-41DB-8CB2-7E42FA749ABA}"/>
                </a:ext>
              </a:extLst>
            </p:cNvPr>
            <p:cNvSpPr/>
            <p:nvPr/>
          </p:nvSpPr>
          <p:spPr>
            <a:xfrm>
              <a:off x="8459157" y="3955979"/>
              <a:ext cx="1841580" cy="1086240"/>
            </a:xfrm>
            <a:custGeom>
              <a:avLst/>
              <a:gdLst>
                <a:gd name="connsiteX0" fmla="*/ 1841581 w 1841580"/>
                <a:gd name="connsiteY0" fmla="*/ 1086240 h 1086240"/>
                <a:gd name="connsiteX1" fmla="*/ 1764409 w 1841580"/>
                <a:gd name="connsiteY1" fmla="*/ 1000885 h 1086240"/>
                <a:gd name="connsiteX2" fmla="*/ 1516527 w 1841580"/>
                <a:gd name="connsiteY2" fmla="*/ 833680 h 1086240"/>
                <a:gd name="connsiteX3" fmla="*/ 1117810 w 1841580"/>
                <a:gd name="connsiteY3" fmla="*/ 581121 h 1086240"/>
                <a:gd name="connsiteX4" fmla="*/ 666477 w 1841580"/>
                <a:gd name="connsiteY4" fmla="*/ 309853 h 1086240"/>
                <a:gd name="connsiteX5" fmla="*/ 0 w 1841580"/>
                <a:gd name="connsiteY5" fmla="*/ 0 h 108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80" h="1086240">
                  <a:moveTo>
                    <a:pt x="1841581" y="1086240"/>
                  </a:moveTo>
                  <a:cubicBezTo>
                    <a:pt x="1767917" y="1057009"/>
                    <a:pt x="1832227" y="1047655"/>
                    <a:pt x="1764409" y="1000885"/>
                  </a:cubicBezTo>
                  <a:cubicBezTo>
                    <a:pt x="1696592" y="954114"/>
                    <a:pt x="1603052" y="902667"/>
                    <a:pt x="1516527" y="833680"/>
                  </a:cubicBezTo>
                  <a:cubicBezTo>
                    <a:pt x="1430002" y="764694"/>
                    <a:pt x="1260459" y="664138"/>
                    <a:pt x="1117810" y="581121"/>
                  </a:cubicBezTo>
                  <a:cubicBezTo>
                    <a:pt x="975160" y="498104"/>
                    <a:pt x="666477" y="309853"/>
                    <a:pt x="666477" y="309853"/>
                  </a:cubicBezTo>
                  <a:lnTo>
                    <a:pt x="0" y="0"/>
                  </a:lnTo>
                </a:path>
              </a:pathLst>
            </a:custGeom>
            <a:noFill/>
            <a:ln w="17537" cap="flat">
              <a:solidFill>
                <a:srgbClr val="11277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3" name="Полилиния: фигура 1792">
              <a:extLst>
                <a:ext uri="{FF2B5EF4-FFF2-40B4-BE49-F238E27FC236}">
                  <a16:creationId xmlns:a16="http://schemas.microsoft.com/office/drawing/2014/main" id="{60C8A2E3-EFF5-407E-9FBF-3469F98B8EEA}"/>
                </a:ext>
              </a:extLst>
            </p:cNvPr>
            <p:cNvSpPr/>
            <p:nvPr/>
          </p:nvSpPr>
          <p:spPr>
            <a:xfrm>
              <a:off x="8401864" y="3920901"/>
              <a:ext cx="86525" cy="79509"/>
            </a:xfrm>
            <a:custGeom>
              <a:avLst/>
              <a:gdLst>
                <a:gd name="connsiteX0" fmla="*/ 86525 w 86525"/>
                <a:gd name="connsiteY0" fmla="*/ 0 h 79509"/>
                <a:gd name="connsiteX1" fmla="*/ 0 w 86525"/>
                <a:gd name="connsiteY1" fmla="*/ 8185 h 79509"/>
                <a:gd name="connsiteX2" fmla="*/ 50278 w 86525"/>
                <a:gd name="connsiteY2" fmla="*/ 79510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525" h="79509">
                  <a:moveTo>
                    <a:pt x="86525" y="0"/>
                  </a:moveTo>
                  <a:lnTo>
                    <a:pt x="0" y="8185"/>
                  </a:lnTo>
                  <a:lnTo>
                    <a:pt x="50278" y="79510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34" name="Рисунок 1131">
            <a:extLst>
              <a:ext uri="{FF2B5EF4-FFF2-40B4-BE49-F238E27FC236}">
                <a16:creationId xmlns:a16="http://schemas.microsoft.com/office/drawing/2014/main" id="{78AD94D8-777D-4570-AFEA-0148D55433C5}"/>
              </a:ext>
            </a:extLst>
          </p:cNvPr>
          <p:cNvGrpSpPr/>
          <p:nvPr/>
        </p:nvGrpSpPr>
        <p:grpSpPr>
          <a:xfrm>
            <a:off x="10986292" y="5683813"/>
            <a:ext cx="496934" cy="87694"/>
            <a:chOff x="10398955" y="5016496"/>
            <a:chExt cx="496934" cy="87694"/>
          </a:xfrm>
          <a:solidFill>
            <a:schemeClr val="accent1"/>
          </a:solidFill>
        </p:grpSpPr>
        <p:sp>
          <p:nvSpPr>
            <p:cNvPr id="135" name="Полилиния: фигура 1789">
              <a:extLst>
                <a:ext uri="{FF2B5EF4-FFF2-40B4-BE49-F238E27FC236}">
                  <a16:creationId xmlns:a16="http://schemas.microsoft.com/office/drawing/2014/main" id="{69651124-BDF1-42B3-9D3C-EA32E2917510}"/>
                </a:ext>
              </a:extLst>
            </p:cNvPr>
            <p:cNvSpPr/>
            <p:nvPr/>
          </p:nvSpPr>
          <p:spPr>
            <a:xfrm>
              <a:off x="10460926" y="5058589"/>
              <a:ext cx="434963" cy="33908"/>
            </a:xfrm>
            <a:custGeom>
              <a:avLst/>
              <a:gdLst>
                <a:gd name="connsiteX0" fmla="*/ 434963 w 434963"/>
                <a:gd name="connsiteY0" fmla="*/ 33909 h 33908"/>
                <a:gd name="connsiteX1" fmla="*/ 365977 w 434963"/>
                <a:gd name="connsiteY1" fmla="*/ 29231 h 33908"/>
                <a:gd name="connsiteX2" fmla="*/ 304007 w 434963"/>
                <a:gd name="connsiteY2" fmla="*/ 22216 h 33908"/>
                <a:gd name="connsiteX3" fmla="*/ 197604 w 434963"/>
                <a:gd name="connsiteY3" fmla="*/ 12862 h 33908"/>
                <a:gd name="connsiteX4" fmla="*/ 30400 w 434963"/>
                <a:gd name="connsiteY4" fmla="*/ 2339 h 33908"/>
                <a:gd name="connsiteX5" fmla="*/ 0 w 434963"/>
                <a:gd name="connsiteY5" fmla="*/ 0 h 3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963" h="33908">
                  <a:moveTo>
                    <a:pt x="434963" y="33909"/>
                  </a:moveTo>
                  <a:cubicBezTo>
                    <a:pt x="411578" y="32739"/>
                    <a:pt x="388193" y="31570"/>
                    <a:pt x="365977" y="29231"/>
                  </a:cubicBezTo>
                  <a:cubicBezTo>
                    <a:pt x="343761" y="26893"/>
                    <a:pt x="332069" y="24554"/>
                    <a:pt x="304007" y="22216"/>
                  </a:cubicBezTo>
                  <a:cubicBezTo>
                    <a:pt x="275944" y="19878"/>
                    <a:pt x="243205" y="16370"/>
                    <a:pt x="197604" y="12862"/>
                  </a:cubicBezTo>
                  <a:cubicBezTo>
                    <a:pt x="152003" y="9354"/>
                    <a:pt x="30400" y="2339"/>
                    <a:pt x="30400" y="2339"/>
                  </a:cubicBezTo>
                  <a:lnTo>
                    <a:pt x="0" y="0"/>
                  </a:lnTo>
                </a:path>
              </a:pathLst>
            </a:custGeom>
            <a:noFill/>
            <a:ln w="17537" cap="flat">
              <a:solidFill>
                <a:srgbClr val="11277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6" name="Полилиния: фигура 1790">
              <a:extLst>
                <a:ext uri="{FF2B5EF4-FFF2-40B4-BE49-F238E27FC236}">
                  <a16:creationId xmlns:a16="http://schemas.microsoft.com/office/drawing/2014/main" id="{0FA53621-001D-4642-A170-94593A680977}"/>
                </a:ext>
              </a:extLst>
            </p:cNvPr>
            <p:cNvSpPr/>
            <p:nvPr/>
          </p:nvSpPr>
          <p:spPr>
            <a:xfrm>
              <a:off x="10398955" y="5016496"/>
              <a:ext cx="77171" cy="87694"/>
            </a:xfrm>
            <a:custGeom>
              <a:avLst/>
              <a:gdLst>
                <a:gd name="connsiteX0" fmla="*/ 77171 w 77171"/>
                <a:gd name="connsiteY0" fmla="*/ 0 h 87694"/>
                <a:gd name="connsiteX1" fmla="*/ 0 w 77171"/>
                <a:gd name="connsiteY1" fmla="*/ 38585 h 87694"/>
                <a:gd name="connsiteX2" fmla="*/ 72494 w 77171"/>
                <a:gd name="connsiteY2" fmla="*/ 87694 h 8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71" h="87694">
                  <a:moveTo>
                    <a:pt x="77171" y="0"/>
                  </a:moveTo>
                  <a:lnTo>
                    <a:pt x="0" y="38585"/>
                  </a:lnTo>
                  <a:lnTo>
                    <a:pt x="72494" y="87694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37" name="Рисунок 1131">
            <a:extLst>
              <a:ext uri="{FF2B5EF4-FFF2-40B4-BE49-F238E27FC236}">
                <a16:creationId xmlns:a16="http://schemas.microsoft.com/office/drawing/2014/main" id="{99132317-C6AD-4CD4-AE27-888C356DA826}"/>
              </a:ext>
            </a:extLst>
          </p:cNvPr>
          <p:cNvGrpSpPr/>
          <p:nvPr/>
        </p:nvGrpSpPr>
        <p:grpSpPr>
          <a:xfrm>
            <a:off x="3372088" y="4965888"/>
            <a:ext cx="665307" cy="154341"/>
            <a:chOff x="2784751" y="4298571"/>
            <a:chExt cx="665307" cy="154341"/>
          </a:xfrm>
          <a:solidFill>
            <a:srgbClr val="FFFFFF"/>
          </a:solidFill>
        </p:grpSpPr>
        <p:sp>
          <p:nvSpPr>
            <p:cNvPr id="138" name="Полилиния: фигура 1783">
              <a:extLst>
                <a:ext uri="{FF2B5EF4-FFF2-40B4-BE49-F238E27FC236}">
                  <a16:creationId xmlns:a16="http://schemas.microsoft.com/office/drawing/2014/main" id="{842F2EC1-049B-44ED-9180-60475E7F2DF8}"/>
                </a:ext>
              </a:extLst>
            </p:cNvPr>
            <p:cNvSpPr/>
            <p:nvPr/>
          </p:nvSpPr>
          <p:spPr>
            <a:xfrm>
              <a:off x="2784751" y="4298571"/>
              <a:ext cx="108740" cy="129787"/>
            </a:xfrm>
            <a:custGeom>
              <a:avLst/>
              <a:gdLst>
                <a:gd name="connsiteX0" fmla="*/ 17539 w 108740"/>
                <a:gd name="connsiteY0" fmla="*/ 0 h 129787"/>
                <a:gd name="connsiteX1" fmla="*/ 108741 w 108740"/>
                <a:gd name="connsiteY1" fmla="*/ 0 h 129787"/>
                <a:gd name="connsiteX2" fmla="*/ 108741 w 108740"/>
                <a:gd name="connsiteY2" fmla="*/ 129787 h 129787"/>
                <a:gd name="connsiteX3" fmla="*/ 83017 w 108740"/>
                <a:gd name="connsiteY3" fmla="*/ 129787 h 129787"/>
                <a:gd name="connsiteX4" fmla="*/ 83017 w 108740"/>
                <a:gd name="connsiteY4" fmla="*/ 22216 h 129787"/>
                <a:gd name="connsiteX5" fmla="*/ 44432 w 108740"/>
                <a:gd name="connsiteY5" fmla="*/ 22216 h 129787"/>
                <a:gd name="connsiteX6" fmla="*/ 44432 w 108740"/>
                <a:gd name="connsiteY6" fmla="*/ 77171 h 129787"/>
                <a:gd name="connsiteX7" fmla="*/ 43263 w 108740"/>
                <a:gd name="connsiteY7" fmla="*/ 109910 h 129787"/>
                <a:gd name="connsiteX8" fmla="*/ 35078 w 108740"/>
                <a:gd name="connsiteY8" fmla="*/ 125111 h 129787"/>
                <a:gd name="connsiteX9" fmla="*/ 16370 w 108740"/>
                <a:gd name="connsiteY9" fmla="*/ 129787 h 129787"/>
                <a:gd name="connsiteX10" fmla="*/ 0 w 108740"/>
                <a:gd name="connsiteY10" fmla="*/ 128618 h 129787"/>
                <a:gd name="connsiteX11" fmla="*/ 0 w 108740"/>
                <a:gd name="connsiteY11" fmla="*/ 108741 h 129787"/>
                <a:gd name="connsiteX12" fmla="*/ 5846 w 108740"/>
                <a:gd name="connsiteY12" fmla="*/ 108741 h 129787"/>
                <a:gd name="connsiteX13" fmla="*/ 16370 w 108740"/>
                <a:gd name="connsiteY13" fmla="*/ 106402 h 129787"/>
                <a:gd name="connsiteX14" fmla="*/ 18708 w 108740"/>
                <a:gd name="connsiteY14" fmla="*/ 95879 h 129787"/>
                <a:gd name="connsiteX15" fmla="*/ 18708 w 108740"/>
                <a:gd name="connsiteY15" fmla="*/ 73663 h 129787"/>
                <a:gd name="connsiteX16" fmla="*/ 18708 w 108740"/>
                <a:gd name="connsiteY16" fmla="*/ 0 h 12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740" h="129787">
                  <a:moveTo>
                    <a:pt x="17539" y="0"/>
                  </a:moveTo>
                  <a:lnTo>
                    <a:pt x="108741" y="0"/>
                  </a:lnTo>
                  <a:lnTo>
                    <a:pt x="108741" y="129787"/>
                  </a:lnTo>
                  <a:lnTo>
                    <a:pt x="83017" y="129787"/>
                  </a:lnTo>
                  <a:lnTo>
                    <a:pt x="83017" y="22216"/>
                  </a:lnTo>
                  <a:lnTo>
                    <a:pt x="44432" y="22216"/>
                  </a:lnTo>
                  <a:lnTo>
                    <a:pt x="44432" y="77171"/>
                  </a:lnTo>
                  <a:cubicBezTo>
                    <a:pt x="44432" y="93541"/>
                    <a:pt x="44432" y="104064"/>
                    <a:pt x="43263" y="109910"/>
                  </a:cubicBezTo>
                  <a:cubicBezTo>
                    <a:pt x="42093" y="115756"/>
                    <a:pt x="39755" y="121603"/>
                    <a:pt x="35078" y="125111"/>
                  </a:cubicBezTo>
                  <a:cubicBezTo>
                    <a:pt x="30401" y="128618"/>
                    <a:pt x="24554" y="129787"/>
                    <a:pt x="16370" y="129787"/>
                  </a:cubicBezTo>
                  <a:cubicBezTo>
                    <a:pt x="12862" y="129787"/>
                    <a:pt x="8185" y="129787"/>
                    <a:pt x="0" y="128618"/>
                  </a:cubicBezTo>
                  <a:lnTo>
                    <a:pt x="0" y="108741"/>
                  </a:lnTo>
                  <a:lnTo>
                    <a:pt x="5846" y="108741"/>
                  </a:lnTo>
                  <a:cubicBezTo>
                    <a:pt x="11693" y="108741"/>
                    <a:pt x="15200" y="107572"/>
                    <a:pt x="16370" y="106402"/>
                  </a:cubicBezTo>
                  <a:cubicBezTo>
                    <a:pt x="18708" y="105233"/>
                    <a:pt x="18708" y="101725"/>
                    <a:pt x="18708" y="95879"/>
                  </a:cubicBezTo>
                  <a:lnTo>
                    <a:pt x="18708" y="73663"/>
                  </a:lnTo>
                  <a:lnTo>
                    <a:pt x="18708" y="0"/>
                  </a:lnTo>
                  <a:close/>
                </a:path>
              </a:pathLst>
            </a:custGeom>
            <a:solidFill>
              <a:srgbClr val="FFFFFF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9" name="Полилиния: фигура 1784">
              <a:extLst>
                <a:ext uri="{FF2B5EF4-FFF2-40B4-BE49-F238E27FC236}">
                  <a16:creationId xmlns:a16="http://schemas.microsoft.com/office/drawing/2014/main" id="{C361D336-B786-4A5D-80C7-E9424EB8CA93}"/>
                </a:ext>
              </a:extLst>
            </p:cNvPr>
            <p:cNvSpPr/>
            <p:nvPr/>
          </p:nvSpPr>
          <p:spPr>
            <a:xfrm>
              <a:off x="2914539" y="4333649"/>
              <a:ext cx="97048" cy="98217"/>
            </a:xfrm>
            <a:custGeom>
              <a:avLst/>
              <a:gdLst>
                <a:gd name="connsiteX0" fmla="*/ 0 w 97048"/>
                <a:gd name="connsiteY0" fmla="*/ 46770 h 98217"/>
                <a:gd name="connsiteX1" fmla="*/ 5846 w 97048"/>
                <a:gd name="connsiteY1" fmla="*/ 23385 h 98217"/>
                <a:gd name="connsiteX2" fmla="*/ 23385 w 97048"/>
                <a:gd name="connsiteY2" fmla="*/ 5846 h 98217"/>
                <a:gd name="connsiteX3" fmla="*/ 47940 w 97048"/>
                <a:gd name="connsiteY3" fmla="*/ 0 h 98217"/>
                <a:gd name="connsiteX4" fmla="*/ 83017 w 97048"/>
                <a:gd name="connsiteY4" fmla="*/ 14031 h 98217"/>
                <a:gd name="connsiteX5" fmla="*/ 97048 w 97048"/>
                <a:gd name="connsiteY5" fmla="*/ 49109 h 98217"/>
                <a:gd name="connsiteX6" fmla="*/ 83017 w 97048"/>
                <a:gd name="connsiteY6" fmla="*/ 84187 h 98217"/>
                <a:gd name="connsiteX7" fmla="*/ 47940 w 97048"/>
                <a:gd name="connsiteY7" fmla="*/ 98218 h 98217"/>
                <a:gd name="connsiteX8" fmla="*/ 23385 w 97048"/>
                <a:gd name="connsiteY8" fmla="*/ 92371 h 98217"/>
                <a:gd name="connsiteX9" fmla="*/ 5846 w 97048"/>
                <a:gd name="connsiteY9" fmla="*/ 74832 h 98217"/>
                <a:gd name="connsiteX10" fmla="*/ 0 w 97048"/>
                <a:gd name="connsiteY10" fmla="*/ 46770 h 98217"/>
                <a:gd name="connsiteX11" fmla="*/ 25724 w 97048"/>
                <a:gd name="connsiteY11" fmla="*/ 47939 h 98217"/>
                <a:gd name="connsiteX12" fmla="*/ 32739 w 97048"/>
                <a:gd name="connsiteY12" fmla="*/ 68986 h 98217"/>
                <a:gd name="connsiteX13" fmla="*/ 49109 w 97048"/>
                <a:gd name="connsiteY13" fmla="*/ 76002 h 98217"/>
                <a:gd name="connsiteX14" fmla="*/ 65478 w 97048"/>
                <a:gd name="connsiteY14" fmla="*/ 68986 h 98217"/>
                <a:gd name="connsiteX15" fmla="*/ 72494 w 97048"/>
                <a:gd name="connsiteY15" fmla="*/ 47939 h 98217"/>
                <a:gd name="connsiteX16" fmla="*/ 65478 w 97048"/>
                <a:gd name="connsiteY16" fmla="*/ 26893 h 98217"/>
                <a:gd name="connsiteX17" fmla="*/ 49109 w 97048"/>
                <a:gd name="connsiteY17" fmla="*/ 19877 h 98217"/>
                <a:gd name="connsiteX18" fmla="*/ 32739 w 97048"/>
                <a:gd name="connsiteY18" fmla="*/ 26893 h 98217"/>
                <a:gd name="connsiteX19" fmla="*/ 25724 w 97048"/>
                <a:gd name="connsiteY19" fmla="*/ 47939 h 9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048" h="98217">
                  <a:moveTo>
                    <a:pt x="0" y="46770"/>
                  </a:moveTo>
                  <a:cubicBezTo>
                    <a:pt x="0" y="38586"/>
                    <a:pt x="2338" y="30401"/>
                    <a:pt x="5846" y="23385"/>
                  </a:cubicBezTo>
                  <a:cubicBezTo>
                    <a:pt x="9354" y="15200"/>
                    <a:pt x="15200" y="9354"/>
                    <a:pt x="23385" y="5846"/>
                  </a:cubicBezTo>
                  <a:cubicBezTo>
                    <a:pt x="30401" y="2338"/>
                    <a:pt x="38586" y="0"/>
                    <a:pt x="47940" y="0"/>
                  </a:cubicBezTo>
                  <a:cubicBezTo>
                    <a:pt x="61971" y="0"/>
                    <a:pt x="73663" y="4677"/>
                    <a:pt x="83017" y="14031"/>
                  </a:cubicBezTo>
                  <a:cubicBezTo>
                    <a:pt x="92371" y="23385"/>
                    <a:pt x="97048" y="35078"/>
                    <a:pt x="97048" y="49109"/>
                  </a:cubicBezTo>
                  <a:cubicBezTo>
                    <a:pt x="97048" y="63140"/>
                    <a:pt x="92371" y="74832"/>
                    <a:pt x="83017" y="84187"/>
                  </a:cubicBezTo>
                  <a:cubicBezTo>
                    <a:pt x="73663" y="93541"/>
                    <a:pt x="61971" y="98218"/>
                    <a:pt x="47940" y="98218"/>
                  </a:cubicBezTo>
                  <a:cubicBezTo>
                    <a:pt x="39755" y="98218"/>
                    <a:pt x="31570" y="95879"/>
                    <a:pt x="23385" y="92371"/>
                  </a:cubicBezTo>
                  <a:cubicBezTo>
                    <a:pt x="15200" y="88863"/>
                    <a:pt x="9354" y="83017"/>
                    <a:pt x="5846" y="74832"/>
                  </a:cubicBezTo>
                  <a:cubicBezTo>
                    <a:pt x="2338" y="66648"/>
                    <a:pt x="0" y="57294"/>
                    <a:pt x="0" y="46770"/>
                  </a:cubicBezTo>
                  <a:close/>
                  <a:moveTo>
                    <a:pt x="25724" y="47939"/>
                  </a:moveTo>
                  <a:cubicBezTo>
                    <a:pt x="25724" y="57294"/>
                    <a:pt x="28062" y="64309"/>
                    <a:pt x="32739" y="68986"/>
                  </a:cubicBezTo>
                  <a:cubicBezTo>
                    <a:pt x="37416" y="73663"/>
                    <a:pt x="42093" y="76002"/>
                    <a:pt x="49109" y="76002"/>
                  </a:cubicBezTo>
                  <a:cubicBezTo>
                    <a:pt x="56124" y="76002"/>
                    <a:pt x="60801" y="73663"/>
                    <a:pt x="65478" y="68986"/>
                  </a:cubicBezTo>
                  <a:cubicBezTo>
                    <a:pt x="70155" y="64309"/>
                    <a:pt x="72494" y="57294"/>
                    <a:pt x="72494" y="47939"/>
                  </a:cubicBezTo>
                  <a:cubicBezTo>
                    <a:pt x="72494" y="38586"/>
                    <a:pt x="70155" y="31570"/>
                    <a:pt x="65478" y="26893"/>
                  </a:cubicBezTo>
                  <a:cubicBezTo>
                    <a:pt x="60801" y="22216"/>
                    <a:pt x="56124" y="19877"/>
                    <a:pt x="49109" y="19877"/>
                  </a:cubicBezTo>
                  <a:cubicBezTo>
                    <a:pt x="42093" y="19877"/>
                    <a:pt x="37416" y="22216"/>
                    <a:pt x="32739" y="26893"/>
                  </a:cubicBezTo>
                  <a:cubicBezTo>
                    <a:pt x="28062" y="31570"/>
                    <a:pt x="25724" y="38586"/>
                    <a:pt x="25724" y="47939"/>
                  </a:cubicBezTo>
                  <a:close/>
                </a:path>
              </a:pathLst>
            </a:custGeom>
            <a:solidFill>
              <a:srgbClr val="FFFFFF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0" name="Полилиния: фигура 1785">
              <a:extLst>
                <a:ext uri="{FF2B5EF4-FFF2-40B4-BE49-F238E27FC236}">
                  <a16:creationId xmlns:a16="http://schemas.microsoft.com/office/drawing/2014/main" id="{51042FDD-626E-468C-9A77-8EE7E8F47027}"/>
                </a:ext>
              </a:extLst>
            </p:cNvPr>
            <p:cNvSpPr/>
            <p:nvPr/>
          </p:nvSpPr>
          <p:spPr>
            <a:xfrm>
              <a:off x="3030295" y="4334818"/>
              <a:ext cx="84186" cy="93540"/>
            </a:xfrm>
            <a:custGeom>
              <a:avLst/>
              <a:gdLst>
                <a:gd name="connsiteX0" fmla="*/ 0 w 84186"/>
                <a:gd name="connsiteY0" fmla="*/ 0 h 93540"/>
                <a:gd name="connsiteX1" fmla="*/ 24554 w 84186"/>
                <a:gd name="connsiteY1" fmla="*/ 0 h 93540"/>
                <a:gd name="connsiteX2" fmla="*/ 24554 w 84186"/>
                <a:gd name="connsiteY2" fmla="*/ 33909 h 93540"/>
                <a:gd name="connsiteX3" fmla="*/ 59632 w 84186"/>
                <a:gd name="connsiteY3" fmla="*/ 33909 h 93540"/>
                <a:gd name="connsiteX4" fmla="*/ 59632 w 84186"/>
                <a:gd name="connsiteY4" fmla="*/ 0 h 93540"/>
                <a:gd name="connsiteX5" fmla="*/ 84187 w 84186"/>
                <a:gd name="connsiteY5" fmla="*/ 0 h 93540"/>
                <a:gd name="connsiteX6" fmla="*/ 84187 w 84186"/>
                <a:gd name="connsiteY6" fmla="*/ 93541 h 93540"/>
                <a:gd name="connsiteX7" fmla="*/ 59632 w 84186"/>
                <a:gd name="connsiteY7" fmla="*/ 93541 h 93540"/>
                <a:gd name="connsiteX8" fmla="*/ 59632 w 84186"/>
                <a:gd name="connsiteY8" fmla="*/ 53786 h 93540"/>
                <a:gd name="connsiteX9" fmla="*/ 24554 w 84186"/>
                <a:gd name="connsiteY9" fmla="*/ 53786 h 93540"/>
                <a:gd name="connsiteX10" fmla="*/ 24554 w 84186"/>
                <a:gd name="connsiteY10" fmla="*/ 93541 h 93540"/>
                <a:gd name="connsiteX11" fmla="*/ 0 w 84186"/>
                <a:gd name="connsiteY11" fmla="*/ 93541 h 93540"/>
                <a:gd name="connsiteX12" fmla="*/ 0 w 84186"/>
                <a:gd name="connsiteY12" fmla="*/ 0 h 9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186" h="93540">
                  <a:moveTo>
                    <a:pt x="0" y="0"/>
                  </a:moveTo>
                  <a:lnTo>
                    <a:pt x="24554" y="0"/>
                  </a:lnTo>
                  <a:lnTo>
                    <a:pt x="24554" y="33909"/>
                  </a:lnTo>
                  <a:lnTo>
                    <a:pt x="59632" y="33909"/>
                  </a:lnTo>
                  <a:lnTo>
                    <a:pt x="59632" y="0"/>
                  </a:lnTo>
                  <a:lnTo>
                    <a:pt x="84187" y="0"/>
                  </a:lnTo>
                  <a:lnTo>
                    <a:pt x="84187" y="93541"/>
                  </a:lnTo>
                  <a:lnTo>
                    <a:pt x="59632" y="93541"/>
                  </a:lnTo>
                  <a:lnTo>
                    <a:pt x="59632" y="53786"/>
                  </a:lnTo>
                  <a:lnTo>
                    <a:pt x="24554" y="53786"/>
                  </a:lnTo>
                  <a:lnTo>
                    <a:pt x="24554" y="93541"/>
                  </a:lnTo>
                  <a:lnTo>
                    <a:pt x="0" y="93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1" name="Полилиния: фигура 1786">
              <a:extLst>
                <a:ext uri="{FF2B5EF4-FFF2-40B4-BE49-F238E27FC236}">
                  <a16:creationId xmlns:a16="http://schemas.microsoft.com/office/drawing/2014/main" id="{507A7A96-900C-46D2-AB50-285A2431660C}"/>
                </a:ext>
              </a:extLst>
            </p:cNvPr>
            <p:cNvSpPr/>
            <p:nvPr/>
          </p:nvSpPr>
          <p:spPr>
            <a:xfrm>
              <a:off x="3127343" y="4333649"/>
              <a:ext cx="112248" cy="119264"/>
            </a:xfrm>
            <a:custGeom>
              <a:avLst/>
              <a:gdLst>
                <a:gd name="connsiteX0" fmla="*/ 91202 w 112248"/>
                <a:gd name="connsiteY0" fmla="*/ 94710 h 119264"/>
                <a:gd name="connsiteX1" fmla="*/ 19877 w 112248"/>
                <a:gd name="connsiteY1" fmla="*/ 94710 h 119264"/>
                <a:gd name="connsiteX2" fmla="*/ 19877 w 112248"/>
                <a:gd name="connsiteY2" fmla="*/ 119264 h 119264"/>
                <a:gd name="connsiteX3" fmla="*/ 0 w 112248"/>
                <a:gd name="connsiteY3" fmla="*/ 119264 h 119264"/>
                <a:gd name="connsiteX4" fmla="*/ 0 w 112248"/>
                <a:gd name="connsiteY4" fmla="*/ 73663 h 119264"/>
                <a:gd name="connsiteX5" fmla="*/ 10523 w 112248"/>
                <a:gd name="connsiteY5" fmla="*/ 73663 h 119264"/>
                <a:gd name="connsiteX6" fmla="*/ 21047 w 112248"/>
                <a:gd name="connsiteY6" fmla="*/ 51447 h 119264"/>
                <a:gd name="connsiteX7" fmla="*/ 25724 w 112248"/>
                <a:gd name="connsiteY7" fmla="*/ 0 h 119264"/>
                <a:gd name="connsiteX8" fmla="*/ 101725 w 112248"/>
                <a:gd name="connsiteY8" fmla="*/ 0 h 119264"/>
                <a:gd name="connsiteX9" fmla="*/ 101725 w 112248"/>
                <a:gd name="connsiteY9" fmla="*/ 73663 h 119264"/>
                <a:gd name="connsiteX10" fmla="*/ 112249 w 112248"/>
                <a:gd name="connsiteY10" fmla="*/ 73663 h 119264"/>
                <a:gd name="connsiteX11" fmla="*/ 112249 w 112248"/>
                <a:gd name="connsiteY11" fmla="*/ 119264 h 119264"/>
                <a:gd name="connsiteX12" fmla="*/ 91202 w 112248"/>
                <a:gd name="connsiteY12" fmla="*/ 119264 h 119264"/>
                <a:gd name="connsiteX13" fmla="*/ 91202 w 112248"/>
                <a:gd name="connsiteY13" fmla="*/ 94710 h 119264"/>
                <a:gd name="connsiteX14" fmla="*/ 77171 w 112248"/>
                <a:gd name="connsiteY14" fmla="*/ 74832 h 119264"/>
                <a:gd name="connsiteX15" fmla="*/ 77171 w 112248"/>
                <a:gd name="connsiteY15" fmla="*/ 22216 h 119264"/>
                <a:gd name="connsiteX16" fmla="*/ 46770 w 112248"/>
                <a:gd name="connsiteY16" fmla="*/ 22216 h 119264"/>
                <a:gd name="connsiteX17" fmla="*/ 33909 w 112248"/>
                <a:gd name="connsiteY17" fmla="*/ 74832 h 119264"/>
                <a:gd name="connsiteX18" fmla="*/ 77171 w 112248"/>
                <a:gd name="connsiteY18" fmla="*/ 74832 h 11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248" h="119264">
                  <a:moveTo>
                    <a:pt x="91202" y="94710"/>
                  </a:moveTo>
                  <a:lnTo>
                    <a:pt x="19877" y="94710"/>
                  </a:lnTo>
                  <a:lnTo>
                    <a:pt x="19877" y="119264"/>
                  </a:lnTo>
                  <a:lnTo>
                    <a:pt x="0" y="119264"/>
                  </a:lnTo>
                  <a:lnTo>
                    <a:pt x="0" y="73663"/>
                  </a:lnTo>
                  <a:lnTo>
                    <a:pt x="10523" y="73663"/>
                  </a:lnTo>
                  <a:cubicBezTo>
                    <a:pt x="15200" y="68986"/>
                    <a:pt x="18708" y="61971"/>
                    <a:pt x="21047" y="51447"/>
                  </a:cubicBezTo>
                  <a:cubicBezTo>
                    <a:pt x="23385" y="40924"/>
                    <a:pt x="25724" y="24554"/>
                    <a:pt x="25724" y="0"/>
                  </a:cubicBezTo>
                  <a:lnTo>
                    <a:pt x="101725" y="0"/>
                  </a:lnTo>
                  <a:lnTo>
                    <a:pt x="101725" y="73663"/>
                  </a:lnTo>
                  <a:lnTo>
                    <a:pt x="112249" y="73663"/>
                  </a:lnTo>
                  <a:lnTo>
                    <a:pt x="112249" y="119264"/>
                  </a:lnTo>
                  <a:lnTo>
                    <a:pt x="91202" y="119264"/>
                  </a:lnTo>
                  <a:lnTo>
                    <a:pt x="91202" y="94710"/>
                  </a:lnTo>
                  <a:close/>
                  <a:moveTo>
                    <a:pt x="77171" y="74832"/>
                  </a:moveTo>
                  <a:lnTo>
                    <a:pt x="77171" y="22216"/>
                  </a:lnTo>
                  <a:lnTo>
                    <a:pt x="46770" y="22216"/>
                  </a:lnTo>
                  <a:cubicBezTo>
                    <a:pt x="45601" y="47939"/>
                    <a:pt x="42093" y="65478"/>
                    <a:pt x="33909" y="74832"/>
                  </a:cubicBezTo>
                  <a:lnTo>
                    <a:pt x="77171" y="74832"/>
                  </a:lnTo>
                  <a:close/>
                </a:path>
              </a:pathLst>
            </a:custGeom>
            <a:solidFill>
              <a:srgbClr val="FFFFFF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2" name="Полилиния: фигура 1787">
              <a:extLst>
                <a:ext uri="{FF2B5EF4-FFF2-40B4-BE49-F238E27FC236}">
                  <a16:creationId xmlns:a16="http://schemas.microsoft.com/office/drawing/2014/main" id="{F4A8C981-0956-4B70-A8EC-6282974487A8}"/>
                </a:ext>
              </a:extLst>
            </p:cNvPr>
            <p:cNvSpPr/>
            <p:nvPr/>
          </p:nvSpPr>
          <p:spPr>
            <a:xfrm>
              <a:off x="3250115" y="4333649"/>
              <a:ext cx="97048" cy="98217"/>
            </a:xfrm>
            <a:custGeom>
              <a:avLst/>
              <a:gdLst>
                <a:gd name="connsiteX0" fmla="*/ 0 w 97048"/>
                <a:gd name="connsiteY0" fmla="*/ 46770 h 98217"/>
                <a:gd name="connsiteX1" fmla="*/ 5846 w 97048"/>
                <a:gd name="connsiteY1" fmla="*/ 23385 h 98217"/>
                <a:gd name="connsiteX2" fmla="*/ 23385 w 97048"/>
                <a:gd name="connsiteY2" fmla="*/ 5846 h 98217"/>
                <a:gd name="connsiteX3" fmla="*/ 47940 w 97048"/>
                <a:gd name="connsiteY3" fmla="*/ 0 h 98217"/>
                <a:gd name="connsiteX4" fmla="*/ 83017 w 97048"/>
                <a:gd name="connsiteY4" fmla="*/ 14031 h 98217"/>
                <a:gd name="connsiteX5" fmla="*/ 97048 w 97048"/>
                <a:gd name="connsiteY5" fmla="*/ 49109 h 98217"/>
                <a:gd name="connsiteX6" fmla="*/ 83017 w 97048"/>
                <a:gd name="connsiteY6" fmla="*/ 84187 h 98217"/>
                <a:gd name="connsiteX7" fmla="*/ 47940 w 97048"/>
                <a:gd name="connsiteY7" fmla="*/ 98218 h 98217"/>
                <a:gd name="connsiteX8" fmla="*/ 23385 w 97048"/>
                <a:gd name="connsiteY8" fmla="*/ 92371 h 98217"/>
                <a:gd name="connsiteX9" fmla="*/ 5846 w 97048"/>
                <a:gd name="connsiteY9" fmla="*/ 74832 h 98217"/>
                <a:gd name="connsiteX10" fmla="*/ 0 w 97048"/>
                <a:gd name="connsiteY10" fmla="*/ 46770 h 98217"/>
                <a:gd name="connsiteX11" fmla="*/ 25724 w 97048"/>
                <a:gd name="connsiteY11" fmla="*/ 47939 h 98217"/>
                <a:gd name="connsiteX12" fmla="*/ 32739 w 97048"/>
                <a:gd name="connsiteY12" fmla="*/ 68986 h 98217"/>
                <a:gd name="connsiteX13" fmla="*/ 49109 w 97048"/>
                <a:gd name="connsiteY13" fmla="*/ 76002 h 98217"/>
                <a:gd name="connsiteX14" fmla="*/ 65478 w 97048"/>
                <a:gd name="connsiteY14" fmla="*/ 68986 h 98217"/>
                <a:gd name="connsiteX15" fmla="*/ 72494 w 97048"/>
                <a:gd name="connsiteY15" fmla="*/ 47939 h 98217"/>
                <a:gd name="connsiteX16" fmla="*/ 65478 w 97048"/>
                <a:gd name="connsiteY16" fmla="*/ 26893 h 98217"/>
                <a:gd name="connsiteX17" fmla="*/ 49109 w 97048"/>
                <a:gd name="connsiteY17" fmla="*/ 19877 h 98217"/>
                <a:gd name="connsiteX18" fmla="*/ 32739 w 97048"/>
                <a:gd name="connsiteY18" fmla="*/ 26893 h 98217"/>
                <a:gd name="connsiteX19" fmla="*/ 25724 w 97048"/>
                <a:gd name="connsiteY19" fmla="*/ 47939 h 9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048" h="98217">
                  <a:moveTo>
                    <a:pt x="0" y="46770"/>
                  </a:moveTo>
                  <a:cubicBezTo>
                    <a:pt x="0" y="38586"/>
                    <a:pt x="2338" y="30401"/>
                    <a:pt x="5846" y="23385"/>
                  </a:cubicBezTo>
                  <a:cubicBezTo>
                    <a:pt x="9354" y="15200"/>
                    <a:pt x="15200" y="9354"/>
                    <a:pt x="23385" y="5846"/>
                  </a:cubicBezTo>
                  <a:cubicBezTo>
                    <a:pt x="30401" y="2338"/>
                    <a:pt x="38586" y="0"/>
                    <a:pt x="47940" y="0"/>
                  </a:cubicBezTo>
                  <a:cubicBezTo>
                    <a:pt x="61971" y="0"/>
                    <a:pt x="73663" y="4677"/>
                    <a:pt x="83017" y="14031"/>
                  </a:cubicBezTo>
                  <a:cubicBezTo>
                    <a:pt x="92371" y="23385"/>
                    <a:pt x="97048" y="35078"/>
                    <a:pt x="97048" y="49109"/>
                  </a:cubicBezTo>
                  <a:cubicBezTo>
                    <a:pt x="97048" y="63140"/>
                    <a:pt x="92371" y="74832"/>
                    <a:pt x="83017" y="84187"/>
                  </a:cubicBezTo>
                  <a:cubicBezTo>
                    <a:pt x="73663" y="93541"/>
                    <a:pt x="61971" y="98218"/>
                    <a:pt x="47940" y="98218"/>
                  </a:cubicBezTo>
                  <a:cubicBezTo>
                    <a:pt x="39755" y="98218"/>
                    <a:pt x="31570" y="95879"/>
                    <a:pt x="23385" y="92371"/>
                  </a:cubicBezTo>
                  <a:cubicBezTo>
                    <a:pt x="15200" y="88863"/>
                    <a:pt x="9354" y="83017"/>
                    <a:pt x="5846" y="74832"/>
                  </a:cubicBezTo>
                  <a:cubicBezTo>
                    <a:pt x="2338" y="66648"/>
                    <a:pt x="0" y="57294"/>
                    <a:pt x="0" y="46770"/>
                  </a:cubicBezTo>
                  <a:close/>
                  <a:moveTo>
                    <a:pt x="25724" y="47939"/>
                  </a:moveTo>
                  <a:cubicBezTo>
                    <a:pt x="25724" y="57294"/>
                    <a:pt x="28062" y="64309"/>
                    <a:pt x="32739" y="68986"/>
                  </a:cubicBezTo>
                  <a:cubicBezTo>
                    <a:pt x="37416" y="73663"/>
                    <a:pt x="42093" y="76002"/>
                    <a:pt x="49109" y="76002"/>
                  </a:cubicBezTo>
                  <a:cubicBezTo>
                    <a:pt x="56124" y="76002"/>
                    <a:pt x="60801" y="73663"/>
                    <a:pt x="65478" y="68986"/>
                  </a:cubicBezTo>
                  <a:cubicBezTo>
                    <a:pt x="70155" y="64309"/>
                    <a:pt x="72494" y="57294"/>
                    <a:pt x="72494" y="47939"/>
                  </a:cubicBezTo>
                  <a:cubicBezTo>
                    <a:pt x="72494" y="38586"/>
                    <a:pt x="70155" y="31570"/>
                    <a:pt x="65478" y="26893"/>
                  </a:cubicBezTo>
                  <a:cubicBezTo>
                    <a:pt x="60801" y="22216"/>
                    <a:pt x="56124" y="19877"/>
                    <a:pt x="49109" y="19877"/>
                  </a:cubicBezTo>
                  <a:cubicBezTo>
                    <a:pt x="42093" y="19877"/>
                    <a:pt x="37416" y="22216"/>
                    <a:pt x="32739" y="26893"/>
                  </a:cubicBezTo>
                  <a:cubicBezTo>
                    <a:pt x="28062" y="31570"/>
                    <a:pt x="25724" y="38586"/>
                    <a:pt x="25724" y="47939"/>
                  </a:cubicBezTo>
                  <a:close/>
                </a:path>
              </a:pathLst>
            </a:custGeom>
            <a:solidFill>
              <a:srgbClr val="FFFFFF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3" name="Полилиния: фигура 1788">
              <a:extLst>
                <a:ext uri="{FF2B5EF4-FFF2-40B4-BE49-F238E27FC236}">
                  <a16:creationId xmlns:a16="http://schemas.microsoft.com/office/drawing/2014/main" id="{FADFB0E6-D4B2-4149-B9E6-E2E8D648CA46}"/>
                </a:ext>
              </a:extLst>
            </p:cNvPr>
            <p:cNvSpPr/>
            <p:nvPr/>
          </p:nvSpPr>
          <p:spPr>
            <a:xfrm>
              <a:off x="3365872" y="4334818"/>
              <a:ext cx="84186" cy="93540"/>
            </a:xfrm>
            <a:custGeom>
              <a:avLst/>
              <a:gdLst>
                <a:gd name="connsiteX0" fmla="*/ 0 w 84186"/>
                <a:gd name="connsiteY0" fmla="*/ 0 h 93540"/>
                <a:gd name="connsiteX1" fmla="*/ 24554 w 84186"/>
                <a:gd name="connsiteY1" fmla="*/ 0 h 93540"/>
                <a:gd name="connsiteX2" fmla="*/ 24554 w 84186"/>
                <a:gd name="connsiteY2" fmla="*/ 33909 h 93540"/>
                <a:gd name="connsiteX3" fmla="*/ 59632 w 84186"/>
                <a:gd name="connsiteY3" fmla="*/ 33909 h 93540"/>
                <a:gd name="connsiteX4" fmla="*/ 59632 w 84186"/>
                <a:gd name="connsiteY4" fmla="*/ 0 h 93540"/>
                <a:gd name="connsiteX5" fmla="*/ 84187 w 84186"/>
                <a:gd name="connsiteY5" fmla="*/ 0 h 93540"/>
                <a:gd name="connsiteX6" fmla="*/ 84187 w 84186"/>
                <a:gd name="connsiteY6" fmla="*/ 93541 h 93540"/>
                <a:gd name="connsiteX7" fmla="*/ 59632 w 84186"/>
                <a:gd name="connsiteY7" fmla="*/ 93541 h 93540"/>
                <a:gd name="connsiteX8" fmla="*/ 59632 w 84186"/>
                <a:gd name="connsiteY8" fmla="*/ 53786 h 93540"/>
                <a:gd name="connsiteX9" fmla="*/ 24554 w 84186"/>
                <a:gd name="connsiteY9" fmla="*/ 53786 h 93540"/>
                <a:gd name="connsiteX10" fmla="*/ 24554 w 84186"/>
                <a:gd name="connsiteY10" fmla="*/ 93541 h 93540"/>
                <a:gd name="connsiteX11" fmla="*/ 0 w 84186"/>
                <a:gd name="connsiteY11" fmla="*/ 93541 h 93540"/>
                <a:gd name="connsiteX12" fmla="*/ 0 w 84186"/>
                <a:gd name="connsiteY12" fmla="*/ 0 h 9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186" h="93540">
                  <a:moveTo>
                    <a:pt x="0" y="0"/>
                  </a:moveTo>
                  <a:lnTo>
                    <a:pt x="24554" y="0"/>
                  </a:lnTo>
                  <a:lnTo>
                    <a:pt x="24554" y="33909"/>
                  </a:lnTo>
                  <a:lnTo>
                    <a:pt x="59632" y="33909"/>
                  </a:lnTo>
                  <a:lnTo>
                    <a:pt x="59632" y="0"/>
                  </a:lnTo>
                  <a:lnTo>
                    <a:pt x="84187" y="0"/>
                  </a:lnTo>
                  <a:lnTo>
                    <a:pt x="84187" y="93541"/>
                  </a:lnTo>
                  <a:lnTo>
                    <a:pt x="59632" y="93541"/>
                  </a:lnTo>
                  <a:lnTo>
                    <a:pt x="59632" y="53786"/>
                  </a:lnTo>
                  <a:lnTo>
                    <a:pt x="24554" y="53786"/>
                  </a:lnTo>
                  <a:lnTo>
                    <a:pt x="24554" y="93541"/>
                  </a:lnTo>
                  <a:lnTo>
                    <a:pt x="0" y="93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56" name="Рисунок 1131">
            <a:extLst>
              <a:ext uri="{FF2B5EF4-FFF2-40B4-BE49-F238E27FC236}">
                <a16:creationId xmlns:a16="http://schemas.microsoft.com/office/drawing/2014/main" id="{13362138-D64D-46A7-83C4-BB84FAD7AD39}"/>
              </a:ext>
            </a:extLst>
          </p:cNvPr>
          <p:cNvGrpSpPr/>
          <p:nvPr/>
        </p:nvGrpSpPr>
        <p:grpSpPr>
          <a:xfrm>
            <a:off x="9981900" y="5598457"/>
            <a:ext cx="814972" cy="213974"/>
            <a:chOff x="9394563" y="4931140"/>
            <a:chExt cx="814972" cy="213974"/>
          </a:xfrm>
          <a:solidFill>
            <a:schemeClr val="accent1"/>
          </a:solidFill>
        </p:grpSpPr>
        <p:sp>
          <p:nvSpPr>
            <p:cNvPr id="157" name="Полилиния: фигура 1764">
              <a:extLst>
                <a:ext uri="{FF2B5EF4-FFF2-40B4-BE49-F238E27FC236}">
                  <a16:creationId xmlns:a16="http://schemas.microsoft.com/office/drawing/2014/main" id="{50D99354-C4DA-44C3-B80C-496D2157B36C}"/>
                </a:ext>
              </a:extLst>
            </p:cNvPr>
            <p:cNvSpPr/>
            <p:nvPr/>
          </p:nvSpPr>
          <p:spPr>
            <a:xfrm>
              <a:off x="10085594" y="5017665"/>
              <a:ext cx="123941" cy="127449"/>
            </a:xfrm>
            <a:custGeom>
              <a:avLst/>
              <a:gdLst>
                <a:gd name="connsiteX0" fmla="*/ 0 w 123941"/>
                <a:gd name="connsiteY0" fmla="*/ 0 h 127449"/>
                <a:gd name="connsiteX1" fmla="*/ 7016 w 123941"/>
                <a:gd name="connsiteY1" fmla="*/ 127449 h 127449"/>
                <a:gd name="connsiteX2" fmla="*/ 123942 w 123941"/>
                <a:gd name="connsiteY2" fmla="*/ 0 h 12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41" h="127449">
                  <a:moveTo>
                    <a:pt x="0" y="0"/>
                  </a:moveTo>
                  <a:lnTo>
                    <a:pt x="7016" y="127449"/>
                  </a:lnTo>
                  <a:lnTo>
                    <a:pt x="123942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9" name="Полилиния: фигура 1766">
              <a:extLst>
                <a:ext uri="{FF2B5EF4-FFF2-40B4-BE49-F238E27FC236}">
                  <a16:creationId xmlns:a16="http://schemas.microsoft.com/office/drawing/2014/main" id="{EB8FF881-0CE9-4F4C-8778-61E9CEACED6B}"/>
                </a:ext>
              </a:extLst>
            </p:cNvPr>
            <p:cNvSpPr/>
            <p:nvPr/>
          </p:nvSpPr>
          <p:spPr>
            <a:xfrm>
              <a:off x="9394563" y="4931140"/>
              <a:ext cx="702723" cy="212804"/>
            </a:xfrm>
            <a:custGeom>
              <a:avLst/>
              <a:gdLst>
                <a:gd name="connsiteX0" fmla="*/ 0 w 702723"/>
                <a:gd name="connsiteY0" fmla="*/ 0 h 212804"/>
                <a:gd name="connsiteX1" fmla="*/ 702724 w 702723"/>
                <a:gd name="connsiteY1" fmla="*/ 0 h 212804"/>
                <a:gd name="connsiteX2" fmla="*/ 702724 w 702723"/>
                <a:gd name="connsiteY2" fmla="*/ 212805 h 212804"/>
                <a:gd name="connsiteX3" fmla="*/ 0 w 702723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723" h="212804">
                  <a:moveTo>
                    <a:pt x="0" y="0"/>
                  </a:moveTo>
                  <a:lnTo>
                    <a:pt x="702724" y="0"/>
                  </a:lnTo>
                  <a:lnTo>
                    <a:pt x="702724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7" name="Полилиния: фигура 1034">
            <a:extLst>
              <a:ext uri="{FF2B5EF4-FFF2-40B4-BE49-F238E27FC236}">
                <a16:creationId xmlns:a16="http://schemas.microsoft.com/office/drawing/2014/main" id="{253E550D-AE66-4BB8-A595-A7690498F445}"/>
              </a:ext>
            </a:extLst>
          </p:cNvPr>
          <p:cNvSpPr/>
          <p:nvPr/>
        </p:nvSpPr>
        <p:spPr>
          <a:xfrm>
            <a:off x="10807396" y="5635873"/>
            <a:ext cx="144987" cy="147326"/>
          </a:xfrm>
          <a:custGeom>
            <a:avLst/>
            <a:gdLst>
              <a:gd name="connsiteX0" fmla="*/ 144988 w 144987"/>
              <a:gd name="connsiteY0" fmla="*/ 73663 h 147326"/>
              <a:gd name="connsiteX1" fmla="*/ 72494 w 144987"/>
              <a:gd name="connsiteY1" fmla="*/ 147326 h 147326"/>
              <a:gd name="connsiteX2" fmla="*/ 0 w 144987"/>
              <a:gd name="connsiteY2" fmla="*/ 73663 h 147326"/>
              <a:gd name="connsiteX3" fmla="*/ 72494 w 144987"/>
              <a:gd name="connsiteY3" fmla="*/ 0 h 147326"/>
              <a:gd name="connsiteX4" fmla="*/ 144988 w 144987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87" h="147326">
                <a:moveTo>
                  <a:pt x="144988" y="73663"/>
                </a:moveTo>
                <a:cubicBezTo>
                  <a:pt x="144988" y="114346"/>
                  <a:pt x="112532" y="147326"/>
                  <a:pt x="72494" y="147326"/>
                </a:cubicBezTo>
                <a:cubicBezTo>
                  <a:pt x="32456" y="147326"/>
                  <a:pt x="0" y="114346"/>
                  <a:pt x="0" y="73663"/>
                </a:cubicBezTo>
                <a:cubicBezTo>
                  <a:pt x="0" y="32980"/>
                  <a:pt x="32456" y="0"/>
                  <a:pt x="72494" y="0"/>
                </a:cubicBezTo>
                <a:cubicBezTo>
                  <a:pt x="112532" y="0"/>
                  <a:pt x="144988" y="32980"/>
                  <a:pt x="144988" y="73663"/>
                </a:cubicBezTo>
                <a:close/>
              </a:path>
            </a:pathLst>
          </a:custGeom>
          <a:solidFill>
            <a:srgbClr val="193BBA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8" name="Полилиния: фигура 1038">
            <a:extLst>
              <a:ext uri="{FF2B5EF4-FFF2-40B4-BE49-F238E27FC236}">
                <a16:creationId xmlns:a16="http://schemas.microsoft.com/office/drawing/2014/main" id="{25E25E96-2CF6-47F3-9268-30FB2FE5BF68}"/>
              </a:ext>
            </a:extLst>
          </p:cNvPr>
          <p:cNvSpPr/>
          <p:nvPr/>
        </p:nvSpPr>
        <p:spPr>
          <a:xfrm>
            <a:off x="7485536" y="4364890"/>
            <a:ext cx="149664" cy="149664"/>
          </a:xfrm>
          <a:custGeom>
            <a:avLst/>
            <a:gdLst>
              <a:gd name="connsiteX0" fmla="*/ 149665 w 149664"/>
              <a:gd name="connsiteY0" fmla="*/ 74833 h 149664"/>
              <a:gd name="connsiteX1" fmla="*/ 74832 w 149664"/>
              <a:gd name="connsiteY1" fmla="*/ 149665 h 149664"/>
              <a:gd name="connsiteX2" fmla="*/ 0 w 149664"/>
              <a:gd name="connsiteY2" fmla="*/ 74833 h 149664"/>
              <a:gd name="connsiteX3" fmla="*/ 74832 w 149664"/>
              <a:gd name="connsiteY3" fmla="*/ 0 h 149664"/>
              <a:gd name="connsiteX4" fmla="*/ 149665 w 149664"/>
              <a:gd name="connsiteY4" fmla="*/ 74833 h 14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64" h="149664">
                <a:moveTo>
                  <a:pt x="149665" y="74833"/>
                </a:moveTo>
                <a:cubicBezTo>
                  <a:pt x="149665" y="116161"/>
                  <a:pt x="116162" y="149665"/>
                  <a:pt x="74832" y="149665"/>
                </a:cubicBezTo>
                <a:cubicBezTo>
                  <a:pt x="33504" y="149665"/>
                  <a:pt x="0" y="116161"/>
                  <a:pt x="0" y="74833"/>
                </a:cubicBezTo>
                <a:cubicBezTo>
                  <a:pt x="0" y="33504"/>
                  <a:pt x="33504" y="0"/>
                  <a:pt x="74832" y="0"/>
                </a:cubicBezTo>
                <a:cubicBezTo>
                  <a:pt x="116161" y="0"/>
                  <a:pt x="149665" y="33504"/>
                  <a:pt x="149665" y="74833"/>
                </a:cubicBezTo>
                <a:close/>
              </a:path>
            </a:pathLst>
          </a:custGeom>
          <a:solidFill>
            <a:srgbClr val="193BBA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9" name="Полилиния: фигура 1041">
            <a:extLst>
              <a:ext uri="{FF2B5EF4-FFF2-40B4-BE49-F238E27FC236}">
                <a16:creationId xmlns:a16="http://schemas.microsoft.com/office/drawing/2014/main" id="{7E18E122-A2B5-476C-91B7-828A43BD560F}"/>
              </a:ext>
            </a:extLst>
          </p:cNvPr>
          <p:cNvSpPr/>
          <p:nvPr/>
        </p:nvSpPr>
        <p:spPr>
          <a:xfrm>
            <a:off x="10935049" y="4438071"/>
            <a:ext cx="166034" cy="105233"/>
          </a:xfrm>
          <a:custGeom>
            <a:avLst/>
            <a:gdLst>
              <a:gd name="connsiteX0" fmla="*/ 0 w 166034"/>
              <a:gd name="connsiteY0" fmla="*/ 84187 h 105233"/>
              <a:gd name="connsiteX1" fmla="*/ 166035 w 166034"/>
              <a:gd name="connsiteY1" fmla="*/ 105233 h 105233"/>
              <a:gd name="connsiteX2" fmla="*/ 116926 w 166034"/>
              <a:gd name="connsiteY2" fmla="*/ 63140 h 105233"/>
              <a:gd name="connsiteX3" fmla="*/ 144988 w 166034"/>
              <a:gd name="connsiteY3" fmla="*/ 0 h 1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34" h="105233">
                <a:moveTo>
                  <a:pt x="0" y="84187"/>
                </a:moveTo>
                <a:lnTo>
                  <a:pt x="166035" y="105233"/>
                </a:lnTo>
                <a:lnTo>
                  <a:pt x="116926" y="63140"/>
                </a:lnTo>
                <a:lnTo>
                  <a:pt x="144988" y="0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0" name="Полилиния: фигура 1045">
            <a:extLst>
              <a:ext uri="{FF2B5EF4-FFF2-40B4-BE49-F238E27FC236}">
                <a16:creationId xmlns:a16="http://schemas.microsoft.com/office/drawing/2014/main" id="{7EF67916-5FC4-4221-B710-9DF3DEA1C2FB}"/>
              </a:ext>
            </a:extLst>
          </p:cNvPr>
          <p:cNvSpPr/>
          <p:nvPr/>
        </p:nvSpPr>
        <p:spPr>
          <a:xfrm>
            <a:off x="14386743" y="5751628"/>
            <a:ext cx="930728" cy="1224862"/>
          </a:xfrm>
          <a:custGeom>
            <a:avLst/>
            <a:gdLst>
              <a:gd name="connsiteX0" fmla="*/ 23385 w 930728"/>
              <a:gd name="connsiteY0" fmla="*/ 1108456 h 1108455"/>
              <a:gd name="connsiteX1" fmla="*/ 0 w 930728"/>
              <a:gd name="connsiteY1" fmla="*/ 1107287 h 1108455"/>
              <a:gd name="connsiteX2" fmla="*/ 1169 w 930728"/>
              <a:gd name="connsiteY2" fmla="*/ 1072209 h 1108455"/>
              <a:gd name="connsiteX3" fmla="*/ 24554 w 930728"/>
              <a:gd name="connsiteY3" fmla="*/ 1073378 h 1108455"/>
              <a:gd name="connsiteX4" fmla="*/ 23385 w 930728"/>
              <a:gd name="connsiteY4" fmla="*/ 1108456 h 1108455"/>
              <a:gd name="connsiteX5" fmla="*/ 26892 w 930728"/>
              <a:gd name="connsiteY5" fmla="*/ 1039470 h 1108455"/>
              <a:gd name="connsiteX6" fmla="*/ 3507 w 930728"/>
              <a:gd name="connsiteY6" fmla="*/ 1038301 h 1108455"/>
              <a:gd name="connsiteX7" fmla="*/ 5846 w 930728"/>
              <a:gd name="connsiteY7" fmla="*/ 1003223 h 1108455"/>
              <a:gd name="connsiteX8" fmla="*/ 29231 w 930728"/>
              <a:gd name="connsiteY8" fmla="*/ 1005561 h 1108455"/>
              <a:gd name="connsiteX9" fmla="*/ 26892 w 930728"/>
              <a:gd name="connsiteY9" fmla="*/ 1039470 h 1108455"/>
              <a:gd name="connsiteX10" fmla="*/ 32738 w 930728"/>
              <a:gd name="connsiteY10" fmla="*/ 969314 h 1108455"/>
              <a:gd name="connsiteX11" fmla="*/ 9353 w 930728"/>
              <a:gd name="connsiteY11" fmla="*/ 966976 h 1108455"/>
              <a:gd name="connsiteX12" fmla="*/ 12862 w 930728"/>
              <a:gd name="connsiteY12" fmla="*/ 931898 h 1108455"/>
              <a:gd name="connsiteX13" fmla="*/ 36247 w 930728"/>
              <a:gd name="connsiteY13" fmla="*/ 934237 h 1108455"/>
              <a:gd name="connsiteX14" fmla="*/ 32738 w 930728"/>
              <a:gd name="connsiteY14" fmla="*/ 969314 h 1108455"/>
              <a:gd name="connsiteX15" fmla="*/ 40924 w 930728"/>
              <a:gd name="connsiteY15" fmla="*/ 900328 h 1108455"/>
              <a:gd name="connsiteX16" fmla="*/ 17539 w 930728"/>
              <a:gd name="connsiteY16" fmla="*/ 896820 h 1108455"/>
              <a:gd name="connsiteX17" fmla="*/ 22215 w 930728"/>
              <a:gd name="connsiteY17" fmla="*/ 861743 h 1108455"/>
              <a:gd name="connsiteX18" fmla="*/ 45600 w 930728"/>
              <a:gd name="connsiteY18" fmla="*/ 865251 h 1108455"/>
              <a:gd name="connsiteX19" fmla="*/ 40924 w 930728"/>
              <a:gd name="connsiteY19" fmla="*/ 900328 h 1108455"/>
              <a:gd name="connsiteX20" fmla="*/ 50277 w 930728"/>
              <a:gd name="connsiteY20" fmla="*/ 831342 h 1108455"/>
              <a:gd name="connsiteX21" fmla="*/ 26892 w 930728"/>
              <a:gd name="connsiteY21" fmla="*/ 827834 h 1108455"/>
              <a:gd name="connsiteX22" fmla="*/ 32738 w 930728"/>
              <a:gd name="connsiteY22" fmla="*/ 792756 h 1108455"/>
              <a:gd name="connsiteX23" fmla="*/ 56124 w 930728"/>
              <a:gd name="connsiteY23" fmla="*/ 797433 h 1108455"/>
              <a:gd name="connsiteX24" fmla="*/ 50277 w 930728"/>
              <a:gd name="connsiteY24" fmla="*/ 831342 h 1108455"/>
              <a:gd name="connsiteX25" fmla="*/ 63139 w 930728"/>
              <a:gd name="connsiteY25" fmla="*/ 762356 h 1108455"/>
              <a:gd name="connsiteX26" fmla="*/ 39754 w 930728"/>
              <a:gd name="connsiteY26" fmla="*/ 757679 h 1108455"/>
              <a:gd name="connsiteX27" fmla="*/ 46770 w 930728"/>
              <a:gd name="connsiteY27" fmla="*/ 722601 h 1108455"/>
              <a:gd name="connsiteX28" fmla="*/ 70155 w 930728"/>
              <a:gd name="connsiteY28" fmla="*/ 727278 h 1108455"/>
              <a:gd name="connsiteX29" fmla="*/ 63139 w 930728"/>
              <a:gd name="connsiteY29" fmla="*/ 762356 h 1108455"/>
              <a:gd name="connsiteX30" fmla="*/ 78340 w 930728"/>
              <a:gd name="connsiteY30" fmla="*/ 694539 h 1108455"/>
              <a:gd name="connsiteX31" fmla="*/ 56124 w 930728"/>
              <a:gd name="connsiteY31" fmla="*/ 688693 h 1108455"/>
              <a:gd name="connsiteX32" fmla="*/ 64309 w 930728"/>
              <a:gd name="connsiteY32" fmla="*/ 654784 h 1108455"/>
              <a:gd name="connsiteX33" fmla="*/ 86524 w 930728"/>
              <a:gd name="connsiteY33" fmla="*/ 660631 h 1108455"/>
              <a:gd name="connsiteX34" fmla="*/ 78340 w 930728"/>
              <a:gd name="connsiteY34" fmla="*/ 694539 h 1108455"/>
              <a:gd name="connsiteX35" fmla="*/ 95879 w 930728"/>
              <a:gd name="connsiteY35" fmla="*/ 626722 h 1108455"/>
              <a:gd name="connsiteX36" fmla="*/ 73662 w 930728"/>
              <a:gd name="connsiteY36" fmla="*/ 619706 h 1108455"/>
              <a:gd name="connsiteX37" fmla="*/ 84186 w 930728"/>
              <a:gd name="connsiteY37" fmla="*/ 585798 h 1108455"/>
              <a:gd name="connsiteX38" fmla="*/ 106402 w 930728"/>
              <a:gd name="connsiteY38" fmla="*/ 592813 h 1108455"/>
              <a:gd name="connsiteX39" fmla="*/ 95879 w 930728"/>
              <a:gd name="connsiteY39" fmla="*/ 626722 h 1108455"/>
              <a:gd name="connsiteX40" fmla="*/ 116926 w 930728"/>
              <a:gd name="connsiteY40" fmla="*/ 561244 h 1108455"/>
              <a:gd name="connsiteX41" fmla="*/ 94710 w 930728"/>
              <a:gd name="connsiteY41" fmla="*/ 553059 h 1108455"/>
              <a:gd name="connsiteX42" fmla="*/ 106402 w 930728"/>
              <a:gd name="connsiteY42" fmla="*/ 520320 h 1108455"/>
              <a:gd name="connsiteX43" fmla="*/ 128618 w 930728"/>
              <a:gd name="connsiteY43" fmla="*/ 528504 h 1108455"/>
              <a:gd name="connsiteX44" fmla="*/ 116926 w 930728"/>
              <a:gd name="connsiteY44" fmla="*/ 561244 h 1108455"/>
              <a:gd name="connsiteX45" fmla="*/ 141480 w 930728"/>
              <a:gd name="connsiteY45" fmla="*/ 495765 h 1108455"/>
              <a:gd name="connsiteX46" fmla="*/ 120433 w 930728"/>
              <a:gd name="connsiteY46" fmla="*/ 486411 h 1108455"/>
              <a:gd name="connsiteX47" fmla="*/ 134465 w 930728"/>
              <a:gd name="connsiteY47" fmla="*/ 453672 h 1108455"/>
              <a:gd name="connsiteX48" fmla="*/ 155510 w 930728"/>
              <a:gd name="connsiteY48" fmla="*/ 463026 h 1108455"/>
              <a:gd name="connsiteX49" fmla="*/ 141480 w 930728"/>
              <a:gd name="connsiteY49" fmla="*/ 495765 h 1108455"/>
              <a:gd name="connsiteX50" fmla="*/ 170711 w 930728"/>
              <a:gd name="connsiteY50" fmla="*/ 432625 h 1108455"/>
              <a:gd name="connsiteX51" fmla="*/ 149664 w 930728"/>
              <a:gd name="connsiteY51" fmla="*/ 422102 h 1108455"/>
              <a:gd name="connsiteX52" fmla="*/ 166034 w 930728"/>
              <a:gd name="connsiteY52" fmla="*/ 390532 h 1108455"/>
              <a:gd name="connsiteX53" fmla="*/ 187081 w 930728"/>
              <a:gd name="connsiteY53" fmla="*/ 401055 h 1108455"/>
              <a:gd name="connsiteX54" fmla="*/ 170711 w 930728"/>
              <a:gd name="connsiteY54" fmla="*/ 432625 h 1108455"/>
              <a:gd name="connsiteX55" fmla="*/ 203450 w 930728"/>
              <a:gd name="connsiteY55" fmla="*/ 371824 h 1108455"/>
              <a:gd name="connsiteX56" fmla="*/ 183573 w 930728"/>
              <a:gd name="connsiteY56" fmla="*/ 360131 h 1108455"/>
              <a:gd name="connsiteX57" fmla="*/ 202281 w 930728"/>
              <a:gd name="connsiteY57" fmla="*/ 329730 h 1108455"/>
              <a:gd name="connsiteX58" fmla="*/ 222159 w 930728"/>
              <a:gd name="connsiteY58" fmla="*/ 342592 h 1108455"/>
              <a:gd name="connsiteX59" fmla="*/ 203450 w 930728"/>
              <a:gd name="connsiteY59" fmla="*/ 371824 h 1108455"/>
              <a:gd name="connsiteX60" fmla="*/ 239698 w 930728"/>
              <a:gd name="connsiteY60" fmla="*/ 313361 h 1108455"/>
              <a:gd name="connsiteX61" fmla="*/ 219820 w 930728"/>
              <a:gd name="connsiteY61" fmla="*/ 300499 h 1108455"/>
              <a:gd name="connsiteX62" fmla="*/ 240867 w 930728"/>
              <a:gd name="connsiteY62" fmla="*/ 271268 h 1108455"/>
              <a:gd name="connsiteX63" fmla="*/ 259575 w 930728"/>
              <a:gd name="connsiteY63" fmla="*/ 285299 h 1108455"/>
              <a:gd name="connsiteX64" fmla="*/ 239698 w 930728"/>
              <a:gd name="connsiteY64" fmla="*/ 313361 h 1108455"/>
              <a:gd name="connsiteX65" fmla="*/ 280622 w 930728"/>
              <a:gd name="connsiteY65" fmla="*/ 257237 h 1108455"/>
              <a:gd name="connsiteX66" fmla="*/ 263083 w 930728"/>
              <a:gd name="connsiteY66" fmla="*/ 242036 h 1108455"/>
              <a:gd name="connsiteX67" fmla="*/ 286468 w 930728"/>
              <a:gd name="connsiteY67" fmla="*/ 215143 h 1108455"/>
              <a:gd name="connsiteX68" fmla="*/ 304007 w 930728"/>
              <a:gd name="connsiteY68" fmla="*/ 230344 h 1108455"/>
              <a:gd name="connsiteX69" fmla="*/ 280622 w 930728"/>
              <a:gd name="connsiteY69" fmla="*/ 257237 h 1108455"/>
              <a:gd name="connsiteX70" fmla="*/ 327392 w 930728"/>
              <a:gd name="connsiteY70" fmla="*/ 205789 h 1108455"/>
              <a:gd name="connsiteX71" fmla="*/ 311022 w 930728"/>
              <a:gd name="connsiteY71" fmla="*/ 189420 h 1108455"/>
              <a:gd name="connsiteX72" fmla="*/ 336745 w 930728"/>
              <a:gd name="connsiteY72" fmla="*/ 164865 h 1108455"/>
              <a:gd name="connsiteX73" fmla="*/ 353115 w 930728"/>
              <a:gd name="connsiteY73" fmla="*/ 182404 h 1108455"/>
              <a:gd name="connsiteX74" fmla="*/ 327392 w 930728"/>
              <a:gd name="connsiteY74" fmla="*/ 205789 h 1108455"/>
              <a:gd name="connsiteX75" fmla="*/ 377669 w 930728"/>
              <a:gd name="connsiteY75" fmla="*/ 160188 h 1108455"/>
              <a:gd name="connsiteX76" fmla="*/ 362470 w 930728"/>
              <a:gd name="connsiteY76" fmla="*/ 142649 h 1108455"/>
              <a:gd name="connsiteX77" fmla="*/ 390531 w 930728"/>
              <a:gd name="connsiteY77" fmla="*/ 120433 h 1108455"/>
              <a:gd name="connsiteX78" fmla="*/ 404563 w 930728"/>
              <a:gd name="connsiteY78" fmla="*/ 139142 h 1108455"/>
              <a:gd name="connsiteX79" fmla="*/ 377669 w 930728"/>
              <a:gd name="connsiteY79" fmla="*/ 160188 h 1108455"/>
              <a:gd name="connsiteX80" fmla="*/ 432625 w 930728"/>
              <a:gd name="connsiteY80" fmla="*/ 118095 h 1108455"/>
              <a:gd name="connsiteX81" fmla="*/ 419762 w 930728"/>
              <a:gd name="connsiteY81" fmla="*/ 98218 h 1108455"/>
              <a:gd name="connsiteX82" fmla="*/ 450164 w 930728"/>
              <a:gd name="connsiteY82" fmla="*/ 79509 h 1108455"/>
              <a:gd name="connsiteX83" fmla="*/ 461857 w 930728"/>
              <a:gd name="connsiteY83" fmla="*/ 99387 h 1108455"/>
              <a:gd name="connsiteX84" fmla="*/ 432625 w 930728"/>
              <a:gd name="connsiteY84" fmla="*/ 118095 h 1108455"/>
              <a:gd name="connsiteX85" fmla="*/ 492257 w 930728"/>
              <a:gd name="connsiteY85" fmla="*/ 84186 h 1108455"/>
              <a:gd name="connsiteX86" fmla="*/ 481734 w 930728"/>
              <a:gd name="connsiteY86" fmla="*/ 63140 h 1108455"/>
              <a:gd name="connsiteX87" fmla="*/ 514473 w 930728"/>
              <a:gd name="connsiteY87" fmla="*/ 47940 h 1108455"/>
              <a:gd name="connsiteX88" fmla="*/ 523826 w 930728"/>
              <a:gd name="connsiteY88" fmla="*/ 68986 h 1108455"/>
              <a:gd name="connsiteX89" fmla="*/ 492257 w 930728"/>
              <a:gd name="connsiteY89" fmla="*/ 84186 h 1108455"/>
              <a:gd name="connsiteX90" fmla="*/ 914359 w 930728"/>
              <a:gd name="connsiteY90" fmla="*/ 71325 h 1108455"/>
              <a:gd name="connsiteX91" fmla="*/ 888636 w 930728"/>
              <a:gd name="connsiteY91" fmla="*/ 53786 h 1108455"/>
              <a:gd name="connsiteX92" fmla="*/ 899158 w 930728"/>
              <a:gd name="connsiteY92" fmla="*/ 32739 h 1108455"/>
              <a:gd name="connsiteX93" fmla="*/ 930729 w 930728"/>
              <a:gd name="connsiteY93" fmla="*/ 54955 h 1108455"/>
              <a:gd name="connsiteX94" fmla="*/ 914359 w 930728"/>
              <a:gd name="connsiteY94" fmla="*/ 71325 h 1108455"/>
              <a:gd name="connsiteX95" fmla="*/ 555397 w 930728"/>
              <a:gd name="connsiteY95" fmla="*/ 56124 h 1108455"/>
              <a:gd name="connsiteX96" fmla="*/ 547212 w 930728"/>
              <a:gd name="connsiteY96" fmla="*/ 33908 h 1108455"/>
              <a:gd name="connsiteX97" fmla="*/ 581120 w 930728"/>
              <a:gd name="connsiteY97" fmla="*/ 22216 h 1108455"/>
              <a:gd name="connsiteX98" fmla="*/ 588136 w 930728"/>
              <a:gd name="connsiteY98" fmla="*/ 44432 h 1108455"/>
              <a:gd name="connsiteX99" fmla="*/ 555397 w 930728"/>
              <a:gd name="connsiteY99" fmla="*/ 56124 h 1108455"/>
              <a:gd name="connsiteX100" fmla="*/ 857065 w 930728"/>
              <a:gd name="connsiteY100" fmla="*/ 39755 h 1108455"/>
              <a:gd name="connsiteX101" fmla="*/ 824327 w 930728"/>
              <a:gd name="connsiteY101" fmla="*/ 30401 h 1108455"/>
              <a:gd name="connsiteX102" fmla="*/ 829002 w 930728"/>
              <a:gd name="connsiteY102" fmla="*/ 7016 h 1108455"/>
              <a:gd name="connsiteX103" fmla="*/ 864080 w 930728"/>
              <a:gd name="connsiteY103" fmla="*/ 16370 h 1108455"/>
              <a:gd name="connsiteX104" fmla="*/ 857065 w 930728"/>
              <a:gd name="connsiteY104" fmla="*/ 39755 h 1108455"/>
              <a:gd name="connsiteX105" fmla="*/ 620875 w 930728"/>
              <a:gd name="connsiteY105" fmla="*/ 36247 h 1108455"/>
              <a:gd name="connsiteX106" fmla="*/ 615029 w 930728"/>
              <a:gd name="connsiteY106" fmla="*/ 14031 h 1108455"/>
              <a:gd name="connsiteX107" fmla="*/ 650107 w 930728"/>
              <a:gd name="connsiteY107" fmla="*/ 7016 h 1108455"/>
              <a:gd name="connsiteX108" fmla="*/ 653614 w 930728"/>
              <a:gd name="connsiteY108" fmla="*/ 30401 h 1108455"/>
              <a:gd name="connsiteX109" fmla="*/ 620875 w 930728"/>
              <a:gd name="connsiteY109" fmla="*/ 36247 h 1108455"/>
              <a:gd name="connsiteX110" fmla="*/ 791587 w 930728"/>
              <a:gd name="connsiteY110" fmla="*/ 25723 h 1108455"/>
              <a:gd name="connsiteX111" fmla="*/ 757678 w 930728"/>
              <a:gd name="connsiteY111" fmla="*/ 23385 h 1108455"/>
              <a:gd name="connsiteX112" fmla="*/ 758847 w 930728"/>
              <a:gd name="connsiteY112" fmla="*/ 0 h 1108455"/>
              <a:gd name="connsiteX113" fmla="*/ 795095 w 930728"/>
              <a:gd name="connsiteY113" fmla="*/ 2338 h 1108455"/>
              <a:gd name="connsiteX114" fmla="*/ 791587 w 930728"/>
              <a:gd name="connsiteY114" fmla="*/ 25723 h 1108455"/>
              <a:gd name="connsiteX115" fmla="*/ 688692 w 930728"/>
              <a:gd name="connsiteY115" fmla="*/ 25723 h 1108455"/>
              <a:gd name="connsiteX116" fmla="*/ 686354 w 930728"/>
              <a:gd name="connsiteY116" fmla="*/ 2338 h 1108455"/>
              <a:gd name="connsiteX117" fmla="*/ 722600 w 930728"/>
              <a:gd name="connsiteY117" fmla="*/ 0 h 1108455"/>
              <a:gd name="connsiteX118" fmla="*/ 723769 w 930728"/>
              <a:gd name="connsiteY118" fmla="*/ 23385 h 1108455"/>
              <a:gd name="connsiteX119" fmla="*/ 688692 w 930728"/>
              <a:gd name="connsiteY119" fmla="*/ 25723 h 110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30728" h="1108455">
                <a:moveTo>
                  <a:pt x="23385" y="1108456"/>
                </a:moveTo>
                <a:lnTo>
                  <a:pt x="0" y="1107287"/>
                </a:lnTo>
                <a:cubicBezTo>
                  <a:pt x="0" y="1095594"/>
                  <a:pt x="1169" y="1083902"/>
                  <a:pt x="1169" y="1072209"/>
                </a:cubicBezTo>
                <a:lnTo>
                  <a:pt x="24554" y="1073378"/>
                </a:lnTo>
                <a:cubicBezTo>
                  <a:pt x="24554" y="1085071"/>
                  <a:pt x="23385" y="1096763"/>
                  <a:pt x="23385" y="1108456"/>
                </a:cubicBezTo>
                <a:close/>
                <a:moveTo>
                  <a:pt x="26892" y="1039470"/>
                </a:moveTo>
                <a:lnTo>
                  <a:pt x="3507" y="1038301"/>
                </a:lnTo>
                <a:cubicBezTo>
                  <a:pt x="4676" y="1026608"/>
                  <a:pt x="4676" y="1014915"/>
                  <a:pt x="5846" y="1003223"/>
                </a:cubicBezTo>
                <a:lnTo>
                  <a:pt x="29231" y="1005561"/>
                </a:lnTo>
                <a:cubicBezTo>
                  <a:pt x="29231" y="1016085"/>
                  <a:pt x="28061" y="1027777"/>
                  <a:pt x="26892" y="1039470"/>
                </a:cubicBezTo>
                <a:close/>
                <a:moveTo>
                  <a:pt x="32738" y="969314"/>
                </a:moveTo>
                <a:lnTo>
                  <a:pt x="9353" y="966976"/>
                </a:lnTo>
                <a:cubicBezTo>
                  <a:pt x="10522" y="955283"/>
                  <a:pt x="11693" y="943591"/>
                  <a:pt x="12862" y="931898"/>
                </a:cubicBezTo>
                <a:lnTo>
                  <a:pt x="36247" y="934237"/>
                </a:lnTo>
                <a:cubicBezTo>
                  <a:pt x="35078" y="945929"/>
                  <a:pt x="33907" y="957622"/>
                  <a:pt x="32738" y="969314"/>
                </a:cubicBezTo>
                <a:close/>
                <a:moveTo>
                  <a:pt x="40924" y="900328"/>
                </a:moveTo>
                <a:lnTo>
                  <a:pt x="17539" y="896820"/>
                </a:lnTo>
                <a:cubicBezTo>
                  <a:pt x="18708" y="885128"/>
                  <a:pt x="21046" y="873435"/>
                  <a:pt x="22215" y="861743"/>
                </a:cubicBezTo>
                <a:lnTo>
                  <a:pt x="45600" y="865251"/>
                </a:lnTo>
                <a:cubicBezTo>
                  <a:pt x="43262" y="876943"/>
                  <a:pt x="42093" y="888636"/>
                  <a:pt x="40924" y="900328"/>
                </a:cubicBezTo>
                <a:close/>
                <a:moveTo>
                  <a:pt x="50277" y="831342"/>
                </a:moveTo>
                <a:lnTo>
                  <a:pt x="26892" y="827834"/>
                </a:lnTo>
                <a:cubicBezTo>
                  <a:pt x="29231" y="816142"/>
                  <a:pt x="30400" y="804449"/>
                  <a:pt x="32738" y="792756"/>
                </a:cubicBezTo>
                <a:lnTo>
                  <a:pt x="56124" y="797433"/>
                </a:lnTo>
                <a:cubicBezTo>
                  <a:pt x="54955" y="807957"/>
                  <a:pt x="52617" y="819650"/>
                  <a:pt x="50277" y="831342"/>
                </a:cubicBezTo>
                <a:close/>
                <a:moveTo>
                  <a:pt x="63139" y="762356"/>
                </a:moveTo>
                <a:lnTo>
                  <a:pt x="39754" y="757679"/>
                </a:lnTo>
                <a:cubicBezTo>
                  <a:pt x="42093" y="745986"/>
                  <a:pt x="44431" y="734294"/>
                  <a:pt x="46770" y="722601"/>
                </a:cubicBezTo>
                <a:lnTo>
                  <a:pt x="70155" y="727278"/>
                </a:lnTo>
                <a:cubicBezTo>
                  <a:pt x="67816" y="740140"/>
                  <a:pt x="65478" y="750663"/>
                  <a:pt x="63139" y="762356"/>
                </a:cubicBezTo>
                <a:close/>
                <a:moveTo>
                  <a:pt x="78340" y="694539"/>
                </a:moveTo>
                <a:lnTo>
                  <a:pt x="56124" y="688693"/>
                </a:lnTo>
                <a:cubicBezTo>
                  <a:pt x="58463" y="677000"/>
                  <a:pt x="61970" y="665307"/>
                  <a:pt x="64309" y="654784"/>
                </a:cubicBezTo>
                <a:lnTo>
                  <a:pt x="86524" y="660631"/>
                </a:lnTo>
                <a:cubicBezTo>
                  <a:pt x="84186" y="672323"/>
                  <a:pt x="80678" y="682846"/>
                  <a:pt x="78340" y="694539"/>
                </a:cubicBezTo>
                <a:close/>
                <a:moveTo>
                  <a:pt x="95879" y="626722"/>
                </a:moveTo>
                <a:lnTo>
                  <a:pt x="73662" y="619706"/>
                </a:lnTo>
                <a:cubicBezTo>
                  <a:pt x="77171" y="608014"/>
                  <a:pt x="80678" y="597491"/>
                  <a:pt x="84186" y="585798"/>
                </a:cubicBezTo>
                <a:lnTo>
                  <a:pt x="106402" y="592813"/>
                </a:lnTo>
                <a:cubicBezTo>
                  <a:pt x="102894" y="604506"/>
                  <a:pt x="99387" y="616199"/>
                  <a:pt x="95879" y="626722"/>
                </a:cubicBezTo>
                <a:close/>
                <a:moveTo>
                  <a:pt x="116926" y="561244"/>
                </a:moveTo>
                <a:lnTo>
                  <a:pt x="94710" y="553059"/>
                </a:lnTo>
                <a:cubicBezTo>
                  <a:pt x="98216" y="541366"/>
                  <a:pt x="102894" y="530843"/>
                  <a:pt x="106402" y="520320"/>
                </a:cubicBezTo>
                <a:lnTo>
                  <a:pt x="128618" y="528504"/>
                </a:lnTo>
                <a:cubicBezTo>
                  <a:pt x="125110" y="539028"/>
                  <a:pt x="121602" y="549551"/>
                  <a:pt x="116926" y="561244"/>
                </a:cubicBezTo>
                <a:close/>
                <a:moveTo>
                  <a:pt x="141480" y="495765"/>
                </a:moveTo>
                <a:lnTo>
                  <a:pt x="120433" y="486411"/>
                </a:lnTo>
                <a:cubicBezTo>
                  <a:pt x="125110" y="475888"/>
                  <a:pt x="129787" y="464195"/>
                  <a:pt x="134465" y="453672"/>
                </a:cubicBezTo>
                <a:lnTo>
                  <a:pt x="155510" y="463026"/>
                </a:lnTo>
                <a:cubicBezTo>
                  <a:pt x="150833" y="474719"/>
                  <a:pt x="146157" y="485242"/>
                  <a:pt x="141480" y="495765"/>
                </a:cubicBezTo>
                <a:close/>
                <a:moveTo>
                  <a:pt x="170711" y="432625"/>
                </a:moveTo>
                <a:lnTo>
                  <a:pt x="149664" y="422102"/>
                </a:lnTo>
                <a:cubicBezTo>
                  <a:pt x="154341" y="411578"/>
                  <a:pt x="160188" y="401055"/>
                  <a:pt x="166034" y="390532"/>
                </a:cubicBezTo>
                <a:lnTo>
                  <a:pt x="187081" y="401055"/>
                </a:lnTo>
                <a:cubicBezTo>
                  <a:pt x="181235" y="411578"/>
                  <a:pt x="175389" y="422102"/>
                  <a:pt x="170711" y="432625"/>
                </a:cubicBezTo>
                <a:close/>
                <a:moveTo>
                  <a:pt x="203450" y="371824"/>
                </a:moveTo>
                <a:lnTo>
                  <a:pt x="183573" y="360131"/>
                </a:lnTo>
                <a:cubicBezTo>
                  <a:pt x="189419" y="349608"/>
                  <a:pt x="195265" y="339085"/>
                  <a:pt x="202281" y="329730"/>
                </a:cubicBezTo>
                <a:lnTo>
                  <a:pt x="222159" y="342592"/>
                </a:lnTo>
                <a:cubicBezTo>
                  <a:pt x="215142" y="351947"/>
                  <a:pt x="209296" y="361301"/>
                  <a:pt x="203450" y="371824"/>
                </a:cubicBezTo>
                <a:close/>
                <a:moveTo>
                  <a:pt x="239698" y="313361"/>
                </a:moveTo>
                <a:lnTo>
                  <a:pt x="219820" y="300499"/>
                </a:lnTo>
                <a:cubicBezTo>
                  <a:pt x="226835" y="289976"/>
                  <a:pt x="233851" y="280622"/>
                  <a:pt x="240867" y="271268"/>
                </a:cubicBezTo>
                <a:lnTo>
                  <a:pt x="259575" y="285299"/>
                </a:lnTo>
                <a:cubicBezTo>
                  <a:pt x="252559" y="293484"/>
                  <a:pt x="246713" y="302838"/>
                  <a:pt x="239698" y="313361"/>
                </a:cubicBezTo>
                <a:close/>
                <a:moveTo>
                  <a:pt x="280622" y="257237"/>
                </a:moveTo>
                <a:lnTo>
                  <a:pt x="263083" y="242036"/>
                </a:lnTo>
                <a:cubicBezTo>
                  <a:pt x="270098" y="232682"/>
                  <a:pt x="278282" y="223328"/>
                  <a:pt x="286468" y="215143"/>
                </a:cubicBezTo>
                <a:lnTo>
                  <a:pt x="304007" y="230344"/>
                </a:lnTo>
                <a:cubicBezTo>
                  <a:pt x="295821" y="239698"/>
                  <a:pt x="288806" y="249052"/>
                  <a:pt x="280622" y="257237"/>
                </a:cubicBezTo>
                <a:close/>
                <a:moveTo>
                  <a:pt x="327392" y="205789"/>
                </a:moveTo>
                <a:lnTo>
                  <a:pt x="311022" y="189420"/>
                </a:lnTo>
                <a:cubicBezTo>
                  <a:pt x="319206" y="181235"/>
                  <a:pt x="328561" y="173050"/>
                  <a:pt x="336745" y="164865"/>
                </a:cubicBezTo>
                <a:lnTo>
                  <a:pt x="353115" y="182404"/>
                </a:lnTo>
                <a:cubicBezTo>
                  <a:pt x="343761" y="189420"/>
                  <a:pt x="335576" y="197604"/>
                  <a:pt x="327392" y="205789"/>
                </a:cubicBezTo>
                <a:close/>
                <a:moveTo>
                  <a:pt x="377669" y="160188"/>
                </a:moveTo>
                <a:lnTo>
                  <a:pt x="362470" y="142649"/>
                </a:lnTo>
                <a:cubicBezTo>
                  <a:pt x="371823" y="135634"/>
                  <a:pt x="381178" y="127449"/>
                  <a:pt x="390531" y="120433"/>
                </a:cubicBezTo>
                <a:lnTo>
                  <a:pt x="404563" y="139142"/>
                </a:lnTo>
                <a:cubicBezTo>
                  <a:pt x="395208" y="144988"/>
                  <a:pt x="387024" y="152003"/>
                  <a:pt x="377669" y="160188"/>
                </a:cubicBezTo>
                <a:close/>
                <a:moveTo>
                  <a:pt x="432625" y="118095"/>
                </a:moveTo>
                <a:lnTo>
                  <a:pt x="419762" y="98218"/>
                </a:lnTo>
                <a:cubicBezTo>
                  <a:pt x="430286" y="91202"/>
                  <a:pt x="439641" y="85356"/>
                  <a:pt x="450164" y="79509"/>
                </a:cubicBezTo>
                <a:lnTo>
                  <a:pt x="461857" y="99387"/>
                </a:lnTo>
                <a:cubicBezTo>
                  <a:pt x="452502" y="106403"/>
                  <a:pt x="441978" y="112249"/>
                  <a:pt x="432625" y="118095"/>
                </a:cubicBezTo>
                <a:close/>
                <a:moveTo>
                  <a:pt x="492257" y="84186"/>
                </a:moveTo>
                <a:lnTo>
                  <a:pt x="481734" y="63140"/>
                </a:lnTo>
                <a:cubicBezTo>
                  <a:pt x="492257" y="57294"/>
                  <a:pt x="502781" y="52617"/>
                  <a:pt x="514473" y="47940"/>
                </a:cubicBezTo>
                <a:lnTo>
                  <a:pt x="523826" y="68986"/>
                </a:lnTo>
                <a:cubicBezTo>
                  <a:pt x="513303" y="73663"/>
                  <a:pt x="502781" y="78340"/>
                  <a:pt x="492257" y="84186"/>
                </a:cubicBezTo>
                <a:close/>
                <a:moveTo>
                  <a:pt x="914359" y="71325"/>
                </a:moveTo>
                <a:cubicBezTo>
                  <a:pt x="907344" y="65478"/>
                  <a:pt x="899158" y="58463"/>
                  <a:pt x="888636" y="53786"/>
                </a:cubicBezTo>
                <a:lnTo>
                  <a:pt x="899158" y="32739"/>
                </a:lnTo>
                <a:cubicBezTo>
                  <a:pt x="912021" y="39755"/>
                  <a:pt x="922543" y="46770"/>
                  <a:pt x="930729" y="54955"/>
                </a:cubicBezTo>
                <a:lnTo>
                  <a:pt x="914359" y="71325"/>
                </a:lnTo>
                <a:close/>
                <a:moveTo>
                  <a:pt x="555397" y="56124"/>
                </a:moveTo>
                <a:lnTo>
                  <a:pt x="547212" y="33908"/>
                </a:lnTo>
                <a:cubicBezTo>
                  <a:pt x="558904" y="29231"/>
                  <a:pt x="569428" y="25723"/>
                  <a:pt x="581120" y="22216"/>
                </a:cubicBezTo>
                <a:lnTo>
                  <a:pt x="588136" y="44432"/>
                </a:lnTo>
                <a:cubicBezTo>
                  <a:pt x="576443" y="49109"/>
                  <a:pt x="565919" y="52617"/>
                  <a:pt x="555397" y="56124"/>
                </a:cubicBezTo>
                <a:close/>
                <a:moveTo>
                  <a:pt x="857065" y="39755"/>
                </a:moveTo>
                <a:cubicBezTo>
                  <a:pt x="846541" y="36247"/>
                  <a:pt x="836019" y="32739"/>
                  <a:pt x="824327" y="30401"/>
                </a:cubicBezTo>
                <a:lnTo>
                  <a:pt x="829002" y="7016"/>
                </a:lnTo>
                <a:cubicBezTo>
                  <a:pt x="841865" y="9354"/>
                  <a:pt x="853558" y="12862"/>
                  <a:pt x="864080" y="16370"/>
                </a:cubicBezTo>
                <a:lnTo>
                  <a:pt x="857065" y="39755"/>
                </a:lnTo>
                <a:close/>
                <a:moveTo>
                  <a:pt x="620875" y="36247"/>
                </a:moveTo>
                <a:lnTo>
                  <a:pt x="615029" y="14031"/>
                </a:lnTo>
                <a:cubicBezTo>
                  <a:pt x="626722" y="11693"/>
                  <a:pt x="638414" y="9354"/>
                  <a:pt x="650107" y="7016"/>
                </a:cubicBezTo>
                <a:lnTo>
                  <a:pt x="653614" y="30401"/>
                </a:lnTo>
                <a:cubicBezTo>
                  <a:pt x="643092" y="31570"/>
                  <a:pt x="632568" y="33908"/>
                  <a:pt x="620875" y="36247"/>
                </a:cubicBezTo>
                <a:close/>
                <a:moveTo>
                  <a:pt x="791587" y="25723"/>
                </a:moveTo>
                <a:cubicBezTo>
                  <a:pt x="779894" y="24554"/>
                  <a:pt x="769371" y="23385"/>
                  <a:pt x="757678" y="23385"/>
                </a:cubicBezTo>
                <a:lnTo>
                  <a:pt x="758847" y="0"/>
                </a:lnTo>
                <a:cubicBezTo>
                  <a:pt x="770540" y="0"/>
                  <a:pt x="783403" y="1169"/>
                  <a:pt x="795095" y="2338"/>
                </a:cubicBezTo>
                <a:lnTo>
                  <a:pt x="791587" y="25723"/>
                </a:lnTo>
                <a:close/>
                <a:moveTo>
                  <a:pt x="688692" y="25723"/>
                </a:moveTo>
                <a:lnTo>
                  <a:pt x="686354" y="2338"/>
                </a:lnTo>
                <a:cubicBezTo>
                  <a:pt x="698046" y="1169"/>
                  <a:pt x="709739" y="0"/>
                  <a:pt x="722600" y="0"/>
                </a:cubicBezTo>
                <a:lnTo>
                  <a:pt x="723769" y="23385"/>
                </a:lnTo>
                <a:cubicBezTo>
                  <a:pt x="710908" y="23385"/>
                  <a:pt x="700384" y="24554"/>
                  <a:pt x="688692" y="25723"/>
                </a:cubicBez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1" name="Полилиния: фигура 1048">
            <a:extLst>
              <a:ext uri="{FF2B5EF4-FFF2-40B4-BE49-F238E27FC236}">
                <a16:creationId xmlns:a16="http://schemas.microsoft.com/office/drawing/2014/main" id="{940E7797-936E-4461-BC7F-295474BC6D15}"/>
              </a:ext>
            </a:extLst>
          </p:cNvPr>
          <p:cNvSpPr/>
          <p:nvPr/>
        </p:nvSpPr>
        <p:spPr>
          <a:xfrm>
            <a:off x="11002662" y="4377131"/>
            <a:ext cx="3401370" cy="2544460"/>
          </a:xfrm>
          <a:custGeom>
            <a:avLst/>
            <a:gdLst>
              <a:gd name="connsiteX0" fmla="*/ 3379154 w 3401370"/>
              <a:gd name="connsiteY0" fmla="*/ 2441410 h 2441409"/>
              <a:gd name="connsiteX1" fmla="*/ 3369799 w 3401370"/>
              <a:gd name="connsiteY1" fmla="*/ 2407501 h 2441409"/>
              <a:gd name="connsiteX2" fmla="*/ 3392016 w 3401370"/>
              <a:gd name="connsiteY2" fmla="*/ 2401655 h 2441409"/>
              <a:gd name="connsiteX3" fmla="*/ 3401370 w 3401370"/>
              <a:gd name="connsiteY3" fmla="*/ 2435563 h 2441409"/>
              <a:gd name="connsiteX4" fmla="*/ 3379154 w 3401370"/>
              <a:gd name="connsiteY4" fmla="*/ 2441410 h 2441409"/>
              <a:gd name="connsiteX5" fmla="*/ 3361615 w 3401370"/>
              <a:gd name="connsiteY5" fmla="*/ 2373593 h 2441409"/>
              <a:gd name="connsiteX6" fmla="*/ 3352261 w 3401370"/>
              <a:gd name="connsiteY6" fmla="*/ 2339684 h 2441409"/>
              <a:gd name="connsiteX7" fmla="*/ 3374477 w 3401370"/>
              <a:gd name="connsiteY7" fmla="*/ 2333838 h 2441409"/>
              <a:gd name="connsiteX8" fmla="*/ 3383831 w 3401370"/>
              <a:gd name="connsiteY8" fmla="*/ 2367746 h 2441409"/>
              <a:gd name="connsiteX9" fmla="*/ 3361615 w 3401370"/>
              <a:gd name="connsiteY9" fmla="*/ 2373593 h 2441409"/>
              <a:gd name="connsiteX10" fmla="*/ 3342907 w 3401370"/>
              <a:gd name="connsiteY10" fmla="*/ 2305776 h 2441409"/>
              <a:gd name="connsiteX11" fmla="*/ 3333553 w 3401370"/>
              <a:gd name="connsiteY11" fmla="*/ 2271867 h 2441409"/>
              <a:gd name="connsiteX12" fmla="*/ 3355769 w 3401370"/>
              <a:gd name="connsiteY12" fmla="*/ 2266021 h 2441409"/>
              <a:gd name="connsiteX13" fmla="*/ 3365124 w 3401370"/>
              <a:gd name="connsiteY13" fmla="*/ 2299930 h 2441409"/>
              <a:gd name="connsiteX14" fmla="*/ 3342907 w 3401370"/>
              <a:gd name="connsiteY14" fmla="*/ 2305776 h 2441409"/>
              <a:gd name="connsiteX15" fmla="*/ 3324200 w 3401370"/>
              <a:gd name="connsiteY15" fmla="*/ 2237959 h 2441409"/>
              <a:gd name="connsiteX16" fmla="*/ 3314845 w 3401370"/>
              <a:gd name="connsiteY16" fmla="*/ 2204050 h 2441409"/>
              <a:gd name="connsiteX17" fmla="*/ 3337061 w 3401370"/>
              <a:gd name="connsiteY17" fmla="*/ 2197035 h 2441409"/>
              <a:gd name="connsiteX18" fmla="*/ 3346414 w 3401370"/>
              <a:gd name="connsiteY18" fmla="*/ 2230943 h 2441409"/>
              <a:gd name="connsiteX19" fmla="*/ 3324200 w 3401370"/>
              <a:gd name="connsiteY19" fmla="*/ 2237959 h 2441409"/>
              <a:gd name="connsiteX20" fmla="*/ 3304321 w 3401370"/>
              <a:gd name="connsiteY20" fmla="*/ 2171311 h 2441409"/>
              <a:gd name="connsiteX21" fmla="*/ 3293798 w 3401370"/>
              <a:gd name="connsiteY21" fmla="*/ 2137403 h 2441409"/>
              <a:gd name="connsiteX22" fmla="*/ 3316014 w 3401370"/>
              <a:gd name="connsiteY22" fmla="*/ 2130387 h 2441409"/>
              <a:gd name="connsiteX23" fmla="*/ 3326538 w 3401370"/>
              <a:gd name="connsiteY23" fmla="*/ 2164296 h 2441409"/>
              <a:gd name="connsiteX24" fmla="*/ 3304321 w 3401370"/>
              <a:gd name="connsiteY24" fmla="*/ 2171311 h 2441409"/>
              <a:gd name="connsiteX25" fmla="*/ 3284445 w 3401370"/>
              <a:gd name="connsiteY25" fmla="*/ 2104663 h 2441409"/>
              <a:gd name="connsiteX26" fmla="*/ 3273921 w 3401370"/>
              <a:gd name="connsiteY26" fmla="*/ 2070755 h 2441409"/>
              <a:gd name="connsiteX27" fmla="*/ 3296137 w 3401370"/>
              <a:gd name="connsiteY27" fmla="*/ 2063739 h 2441409"/>
              <a:gd name="connsiteX28" fmla="*/ 3306661 w 3401370"/>
              <a:gd name="connsiteY28" fmla="*/ 2097648 h 2441409"/>
              <a:gd name="connsiteX29" fmla="*/ 3284445 w 3401370"/>
              <a:gd name="connsiteY29" fmla="*/ 2104663 h 2441409"/>
              <a:gd name="connsiteX30" fmla="*/ 3263397 w 3401370"/>
              <a:gd name="connsiteY30" fmla="*/ 2036847 h 2441409"/>
              <a:gd name="connsiteX31" fmla="*/ 3252874 w 3401370"/>
              <a:gd name="connsiteY31" fmla="*/ 2004107 h 2441409"/>
              <a:gd name="connsiteX32" fmla="*/ 3275090 w 3401370"/>
              <a:gd name="connsiteY32" fmla="*/ 1997092 h 2441409"/>
              <a:gd name="connsiteX33" fmla="*/ 3285614 w 3401370"/>
              <a:gd name="connsiteY33" fmla="*/ 2031000 h 2441409"/>
              <a:gd name="connsiteX34" fmla="*/ 3263397 w 3401370"/>
              <a:gd name="connsiteY34" fmla="*/ 2036847 h 2441409"/>
              <a:gd name="connsiteX35" fmla="*/ 3241181 w 3401370"/>
              <a:gd name="connsiteY35" fmla="*/ 1970199 h 2441409"/>
              <a:gd name="connsiteX36" fmla="*/ 3230659 w 3401370"/>
              <a:gd name="connsiteY36" fmla="*/ 1937460 h 2441409"/>
              <a:gd name="connsiteX37" fmla="*/ 3252874 w 3401370"/>
              <a:gd name="connsiteY37" fmla="*/ 1930444 h 2441409"/>
              <a:gd name="connsiteX38" fmla="*/ 3264566 w 3401370"/>
              <a:gd name="connsiteY38" fmla="*/ 1963183 h 2441409"/>
              <a:gd name="connsiteX39" fmla="*/ 3241181 w 3401370"/>
              <a:gd name="connsiteY39" fmla="*/ 1970199 h 2441409"/>
              <a:gd name="connsiteX40" fmla="*/ 3218966 w 3401370"/>
              <a:gd name="connsiteY40" fmla="*/ 1904721 h 2441409"/>
              <a:gd name="connsiteX41" fmla="*/ 3207274 w 3401370"/>
              <a:gd name="connsiteY41" fmla="*/ 1871981 h 2441409"/>
              <a:gd name="connsiteX42" fmla="*/ 3229489 w 3401370"/>
              <a:gd name="connsiteY42" fmla="*/ 1863797 h 2441409"/>
              <a:gd name="connsiteX43" fmla="*/ 3241181 w 3401370"/>
              <a:gd name="connsiteY43" fmla="*/ 1896536 h 2441409"/>
              <a:gd name="connsiteX44" fmla="*/ 3218966 w 3401370"/>
              <a:gd name="connsiteY44" fmla="*/ 1904721 h 2441409"/>
              <a:gd name="connsiteX45" fmla="*/ 3196750 w 3401370"/>
              <a:gd name="connsiteY45" fmla="*/ 1838073 h 2441409"/>
              <a:gd name="connsiteX46" fmla="*/ 3185058 w 3401370"/>
              <a:gd name="connsiteY46" fmla="*/ 1805334 h 2441409"/>
              <a:gd name="connsiteX47" fmla="*/ 3207274 w 3401370"/>
              <a:gd name="connsiteY47" fmla="*/ 1797149 h 2441409"/>
              <a:gd name="connsiteX48" fmla="*/ 3218966 w 3401370"/>
              <a:gd name="connsiteY48" fmla="*/ 1829888 h 2441409"/>
              <a:gd name="connsiteX49" fmla="*/ 3196750 w 3401370"/>
              <a:gd name="connsiteY49" fmla="*/ 1838073 h 2441409"/>
              <a:gd name="connsiteX50" fmla="*/ 3172196 w 3401370"/>
              <a:gd name="connsiteY50" fmla="*/ 1772594 h 2441409"/>
              <a:gd name="connsiteX51" fmla="*/ 3160504 w 3401370"/>
              <a:gd name="connsiteY51" fmla="*/ 1739855 h 2441409"/>
              <a:gd name="connsiteX52" fmla="*/ 3182718 w 3401370"/>
              <a:gd name="connsiteY52" fmla="*/ 1731670 h 2441409"/>
              <a:gd name="connsiteX53" fmla="*/ 3195581 w 3401370"/>
              <a:gd name="connsiteY53" fmla="*/ 1764410 h 2441409"/>
              <a:gd name="connsiteX54" fmla="*/ 3172196 w 3401370"/>
              <a:gd name="connsiteY54" fmla="*/ 1772594 h 2441409"/>
              <a:gd name="connsiteX55" fmla="*/ 3147641 w 3401370"/>
              <a:gd name="connsiteY55" fmla="*/ 1707116 h 2441409"/>
              <a:gd name="connsiteX56" fmla="*/ 3134779 w 3401370"/>
              <a:gd name="connsiteY56" fmla="*/ 1674377 h 2441409"/>
              <a:gd name="connsiteX57" fmla="*/ 3156995 w 3401370"/>
              <a:gd name="connsiteY57" fmla="*/ 1666192 h 2441409"/>
              <a:gd name="connsiteX58" fmla="*/ 3169857 w 3401370"/>
              <a:gd name="connsiteY58" fmla="*/ 1698931 h 2441409"/>
              <a:gd name="connsiteX59" fmla="*/ 3147641 w 3401370"/>
              <a:gd name="connsiteY59" fmla="*/ 1707116 h 2441409"/>
              <a:gd name="connsiteX60" fmla="*/ 3121917 w 3401370"/>
              <a:gd name="connsiteY60" fmla="*/ 1641638 h 2441409"/>
              <a:gd name="connsiteX61" fmla="*/ 3109056 w 3401370"/>
              <a:gd name="connsiteY61" fmla="*/ 1608898 h 2441409"/>
              <a:gd name="connsiteX62" fmla="*/ 3131272 w 3401370"/>
              <a:gd name="connsiteY62" fmla="*/ 1599544 h 2441409"/>
              <a:gd name="connsiteX63" fmla="*/ 3144134 w 3401370"/>
              <a:gd name="connsiteY63" fmla="*/ 1632283 h 2441409"/>
              <a:gd name="connsiteX64" fmla="*/ 3121917 w 3401370"/>
              <a:gd name="connsiteY64" fmla="*/ 1641638 h 2441409"/>
              <a:gd name="connsiteX65" fmla="*/ 3096194 w 3401370"/>
              <a:gd name="connsiteY65" fmla="*/ 1577329 h 2441409"/>
              <a:gd name="connsiteX66" fmla="*/ 3082162 w 3401370"/>
              <a:gd name="connsiteY66" fmla="*/ 1544589 h 2441409"/>
              <a:gd name="connsiteX67" fmla="*/ 3103210 w 3401370"/>
              <a:gd name="connsiteY67" fmla="*/ 1535235 h 2441409"/>
              <a:gd name="connsiteX68" fmla="*/ 3117240 w 3401370"/>
              <a:gd name="connsiteY68" fmla="*/ 1567974 h 2441409"/>
              <a:gd name="connsiteX69" fmla="*/ 3096194 w 3401370"/>
              <a:gd name="connsiteY69" fmla="*/ 1577329 h 2441409"/>
              <a:gd name="connsiteX70" fmla="*/ 3068132 w 3401370"/>
              <a:gd name="connsiteY70" fmla="*/ 1513019 h 2441409"/>
              <a:gd name="connsiteX71" fmla="*/ 3054100 w 3401370"/>
              <a:gd name="connsiteY71" fmla="*/ 1481449 h 2441409"/>
              <a:gd name="connsiteX72" fmla="*/ 3075147 w 3401370"/>
              <a:gd name="connsiteY72" fmla="*/ 1472095 h 2441409"/>
              <a:gd name="connsiteX73" fmla="*/ 3089178 w 3401370"/>
              <a:gd name="connsiteY73" fmla="*/ 1504834 h 2441409"/>
              <a:gd name="connsiteX74" fmla="*/ 3068132 w 3401370"/>
              <a:gd name="connsiteY74" fmla="*/ 1513019 h 2441409"/>
              <a:gd name="connsiteX75" fmla="*/ 3040069 w 3401370"/>
              <a:gd name="connsiteY75" fmla="*/ 1448710 h 2441409"/>
              <a:gd name="connsiteX76" fmla="*/ 3026039 w 3401370"/>
              <a:gd name="connsiteY76" fmla="*/ 1417140 h 2441409"/>
              <a:gd name="connsiteX77" fmla="*/ 3047085 w 3401370"/>
              <a:gd name="connsiteY77" fmla="*/ 1407786 h 2441409"/>
              <a:gd name="connsiteX78" fmla="*/ 3062286 w 3401370"/>
              <a:gd name="connsiteY78" fmla="*/ 1439356 h 2441409"/>
              <a:gd name="connsiteX79" fmla="*/ 3040069 w 3401370"/>
              <a:gd name="connsiteY79" fmla="*/ 1448710 h 2441409"/>
              <a:gd name="connsiteX80" fmla="*/ 3010838 w 3401370"/>
              <a:gd name="connsiteY80" fmla="*/ 1385570 h 2441409"/>
              <a:gd name="connsiteX81" fmla="*/ 2995637 w 3401370"/>
              <a:gd name="connsiteY81" fmla="*/ 1354000 h 2441409"/>
              <a:gd name="connsiteX82" fmla="*/ 3016684 w 3401370"/>
              <a:gd name="connsiteY82" fmla="*/ 1343477 h 2441409"/>
              <a:gd name="connsiteX83" fmla="*/ 3031885 w 3401370"/>
              <a:gd name="connsiteY83" fmla="*/ 1375047 h 2441409"/>
              <a:gd name="connsiteX84" fmla="*/ 3010838 w 3401370"/>
              <a:gd name="connsiteY84" fmla="*/ 1385570 h 2441409"/>
              <a:gd name="connsiteX85" fmla="*/ 2980438 w 3401370"/>
              <a:gd name="connsiteY85" fmla="*/ 1322430 h 2441409"/>
              <a:gd name="connsiteX86" fmla="*/ 2965237 w 3401370"/>
              <a:gd name="connsiteY86" fmla="*/ 1290860 h 2441409"/>
              <a:gd name="connsiteX87" fmla="*/ 2986284 w 3401370"/>
              <a:gd name="connsiteY87" fmla="*/ 1280337 h 2441409"/>
              <a:gd name="connsiteX88" fmla="*/ 3001483 w 3401370"/>
              <a:gd name="connsiteY88" fmla="*/ 1311907 h 2441409"/>
              <a:gd name="connsiteX89" fmla="*/ 2980438 w 3401370"/>
              <a:gd name="connsiteY89" fmla="*/ 1322430 h 2441409"/>
              <a:gd name="connsiteX90" fmla="*/ 2948867 w 3401370"/>
              <a:gd name="connsiteY90" fmla="*/ 1260460 h 2441409"/>
              <a:gd name="connsiteX91" fmla="*/ 2932498 w 3401370"/>
              <a:gd name="connsiteY91" fmla="*/ 1230059 h 2441409"/>
              <a:gd name="connsiteX92" fmla="*/ 2953544 w 3401370"/>
              <a:gd name="connsiteY92" fmla="*/ 1219536 h 2441409"/>
              <a:gd name="connsiteX93" fmla="*/ 2969914 w 3401370"/>
              <a:gd name="connsiteY93" fmla="*/ 1251105 h 2441409"/>
              <a:gd name="connsiteX94" fmla="*/ 2948867 w 3401370"/>
              <a:gd name="connsiteY94" fmla="*/ 1260460 h 2441409"/>
              <a:gd name="connsiteX95" fmla="*/ 2916128 w 3401370"/>
              <a:gd name="connsiteY95" fmla="*/ 1198489 h 2441409"/>
              <a:gd name="connsiteX96" fmla="*/ 2899759 w 3401370"/>
              <a:gd name="connsiteY96" fmla="*/ 1168088 h 2441409"/>
              <a:gd name="connsiteX97" fmla="*/ 2920806 w 3401370"/>
              <a:gd name="connsiteY97" fmla="*/ 1156396 h 2441409"/>
              <a:gd name="connsiteX98" fmla="*/ 2937174 w 3401370"/>
              <a:gd name="connsiteY98" fmla="*/ 1186796 h 2441409"/>
              <a:gd name="connsiteX99" fmla="*/ 2916128 w 3401370"/>
              <a:gd name="connsiteY99" fmla="*/ 1198489 h 2441409"/>
              <a:gd name="connsiteX100" fmla="*/ 2882220 w 3401370"/>
              <a:gd name="connsiteY100" fmla="*/ 1136518 h 2441409"/>
              <a:gd name="connsiteX101" fmla="*/ 2864681 w 3401370"/>
              <a:gd name="connsiteY101" fmla="*/ 1106118 h 2441409"/>
              <a:gd name="connsiteX102" fmla="*/ 2884558 w 3401370"/>
              <a:gd name="connsiteY102" fmla="*/ 1094425 h 2441409"/>
              <a:gd name="connsiteX103" fmla="*/ 2902097 w 3401370"/>
              <a:gd name="connsiteY103" fmla="*/ 1124826 h 2441409"/>
              <a:gd name="connsiteX104" fmla="*/ 2882220 w 3401370"/>
              <a:gd name="connsiteY104" fmla="*/ 1136518 h 2441409"/>
              <a:gd name="connsiteX105" fmla="*/ 2847142 w 3401370"/>
              <a:gd name="connsiteY105" fmla="*/ 1076886 h 2441409"/>
              <a:gd name="connsiteX106" fmla="*/ 2829603 w 3401370"/>
              <a:gd name="connsiteY106" fmla="*/ 1046485 h 2441409"/>
              <a:gd name="connsiteX107" fmla="*/ 2849480 w 3401370"/>
              <a:gd name="connsiteY107" fmla="*/ 1034793 h 2441409"/>
              <a:gd name="connsiteX108" fmla="*/ 2868189 w 3401370"/>
              <a:gd name="connsiteY108" fmla="*/ 1065194 h 2441409"/>
              <a:gd name="connsiteX109" fmla="*/ 2847142 w 3401370"/>
              <a:gd name="connsiteY109" fmla="*/ 1076886 h 2441409"/>
              <a:gd name="connsiteX110" fmla="*/ 2810895 w 3401370"/>
              <a:gd name="connsiteY110" fmla="*/ 1017254 h 2441409"/>
              <a:gd name="connsiteX111" fmla="*/ 2792187 w 3401370"/>
              <a:gd name="connsiteY111" fmla="*/ 988023 h 2441409"/>
              <a:gd name="connsiteX112" fmla="*/ 2812064 w 3401370"/>
              <a:gd name="connsiteY112" fmla="*/ 975161 h 2441409"/>
              <a:gd name="connsiteX113" fmla="*/ 2830772 w 3401370"/>
              <a:gd name="connsiteY113" fmla="*/ 1004392 h 2441409"/>
              <a:gd name="connsiteX114" fmla="*/ 2810895 w 3401370"/>
              <a:gd name="connsiteY114" fmla="*/ 1017254 h 2441409"/>
              <a:gd name="connsiteX115" fmla="*/ 2772309 w 3401370"/>
              <a:gd name="connsiteY115" fmla="*/ 957622 h 2441409"/>
              <a:gd name="connsiteX116" fmla="*/ 2752432 w 3401370"/>
              <a:gd name="connsiteY116" fmla="*/ 928390 h 2441409"/>
              <a:gd name="connsiteX117" fmla="*/ 2772309 w 3401370"/>
              <a:gd name="connsiteY117" fmla="*/ 915529 h 2441409"/>
              <a:gd name="connsiteX118" fmla="*/ 2792187 w 3401370"/>
              <a:gd name="connsiteY118" fmla="*/ 944760 h 2441409"/>
              <a:gd name="connsiteX119" fmla="*/ 2772309 w 3401370"/>
              <a:gd name="connsiteY119" fmla="*/ 957622 h 2441409"/>
              <a:gd name="connsiteX120" fmla="*/ 2733725 w 3401370"/>
              <a:gd name="connsiteY120" fmla="*/ 900328 h 2441409"/>
              <a:gd name="connsiteX121" fmla="*/ 2713846 w 3401370"/>
              <a:gd name="connsiteY121" fmla="*/ 872266 h 2441409"/>
              <a:gd name="connsiteX122" fmla="*/ 2732554 w 3401370"/>
              <a:gd name="connsiteY122" fmla="*/ 858235 h 2441409"/>
              <a:gd name="connsiteX123" fmla="*/ 2752432 w 3401370"/>
              <a:gd name="connsiteY123" fmla="*/ 887466 h 2441409"/>
              <a:gd name="connsiteX124" fmla="*/ 2733725 w 3401370"/>
              <a:gd name="connsiteY124" fmla="*/ 900328 h 2441409"/>
              <a:gd name="connsiteX125" fmla="*/ 2692801 w 3401370"/>
              <a:gd name="connsiteY125" fmla="*/ 843035 h 2441409"/>
              <a:gd name="connsiteX126" fmla="*/ 2671753 w 3401370"/>
              <a:gd name="connsiteY126" fmla="*/ 814972 h 2441409"/>
              <a:gd name="connsiteX127" fmla="*/ 2690461 w 3401370"/>
              <a:gd name="connsiteY127" fmla="*/ 800941 h 2441409"/>
              <a:gd name="connsiteX128" fmla="*/ 2711508 w 3401370"/>
              <a:gd name="connsiteY128" fmla="*/ 829004 h 2441409"/>
              <a:gd name="connsiteX129" fmla="*/ 2692801 w 3401370"/>
              <a:gd name="connsiteY129" fmla="*/ 843035 h 2441409"/>
              <a:gd name="connsiteX130" fmla="*/ 2650706 w 3401370"/>
              <a:gd name="connsiteY130" fmla="*/ 788080 h 2441409"/>
              <a:gd name="connsiteX131" fmla="*/ 2629660 w 3401370"/>
              <a:gd name="connsiteY131" fmla="*/ 761187 h 2441409"/>
              <a:gd name="connsiteX132" fmla="*/ 2648368 w 3401370"/>
              <a:gd name="connsiteY132" fmla="*/ 747155 h 2441409"/>
              <a:gd name="connsiteX133" fmla="*/ 2670584 w 3401370"/>
              <a:gd name="connsiteY133" fmla="*/ 775218 h 2441409"/>
              <a:gd name="connsiteX134" fmla="*/ 2650706 w 3401370"/>
              <a:gd name="connsiteY134" fmla="*/ 788080 h 2441409"/>
              <a:gd name="connsiteX135" fmla="*/ 2607444 w 3401370"/>
              <a:gd name="connsiteY135" fmla="*/ 733124 h 2441409"/>
              <a:gd name="connsiteX136" fmla="*/ 2585228 w 3401370"/>
              <a:gd name="connsiteY136" fmla="*/ 706231 h 2441409"/>
              <a:gd name="connsiteX137" fmla="*/ 2602767 w 3401370"/>
              <a:gd name="connsiteY137" fmla="*/ 691031 h 2441409"/>
              <a:gd name="connsiteX138" fmla="*/ 2624983 w 3401370"/>
              <a:gd name="connsiteY138" fmla="*/ 717924 h 2441409"/>
              <a:gd name="connsiteX139" fmla="*/ 2607444 w 3401370"/>
              <a:gd name="connsiteY139" fmla="*/ 733124 h 2441409"/>
              <a:gd name="connsiteX140" fmla="*/ 2561843 w 3401370"/>
              <a:gd name="connsiteY140" fmla="*/ 680508 h 2441409"/>
              <a:gd name="connsiteX141" fmla="*/ 2538458 w 3401370"/>
              <a:gd name="connsiteY141" fmla="*/ 654784 h 2441409"/>
              <a:gd name="connsiteX142" fmla="*/ 2555997 w 3401370"/>
              <a:gd name="connsiteY142" fmla="*/ 639584 h 2441409"/>
              <a:gd name="connsiteX143" fmla="*/ 2579382 w 3401370"/>
              <a:gd name="connsiteY143" fmla="*/ 666477 h 2441409"/>
              <a:gd name="connsiteX144" fmla="*/ 2561843 w 3401370"/>
              <a:gd name="connsiteY144" fmla="*/ 680508 h 2441409"/>
              <a:gd name="connsiteX145" fmla="*/ 2515073 w 3401370"/>
              <a:gd name="connsiteY145" fmla="*/ 627891 h 2441409"/>
              <a:gd name="connsiteX146" fmla="*/ 2490518 w 3401370"/>
              <a:gd name="connsiteY146" fmla="*/ 602168 h 2441409"/>
              <a:gd name="connsiteX147" fmla="*/ 2506888 w 3401370"/>
              <a:gd name="connsiteY147" fmla="*/ 585798 h 2441409"/>
              <a:gd name="connsiteX148" fmla="*/ 2531442 w 3401370"/>
              <a:gd name="connsiteY148" fmla="*/ 611522 h 2441409"/>
              <a:gd name="connsiteX149" fmla="*/ 2515073 w 3401370"/>
              <a:gd name="connsiteY149" fmla="*/ 627891 h 2441409"/>
              <a:gd name="connsiteX150" fmla="*/ 2467133 w 3401370"/>
              <a:gd name="connsiteY150" fmla="*/ 578782 h 2441409"/>
              <a:gd name="connsiteX151" fmla="*/ 2442579 w 3401370"/>
              <a:gd name="connsiteY151" fmla="*/ 554228 h 2441409"/>
              <a:gd name="connsiteX152" fmla="*/ 2458948 w 3401370"/>
              <a:gd name="connsiteY152" fmla="*/ 537858 h 2441409"/>
              <a:gd name="connsiteX153" fmla="*/ 2483503 w 3401370"/>
              <a:gd name="connsiteY153" fmla="*/ 562413 h 2441409"/>
              <a:gd name="connsiteX154" fmla="*/ 2467133 w 3401370"/>
              <a:gd name="connsiteY154" fmla="*/ 578782 h 2441409"/>
              <a:gd name="connsiteX155" fmla="*/ 2416855 w 3401370"/>
              <a:gd name="connsiteY155" fmla="*/ 529674 h 2441409"/>
              <a:gd name="connsiteX156" fmla="*/ 2391132 w 3401370"/>
              <a:gd name="connsiteY156" fmla="*/ 506289 h 2441409"/>
              <a:gd name="connsiteX157" fmla="*/ 2406332 w 3401370"/>
              <a:gd name="connsiteY157" fmla="*/ 488750 h 2441409"/>
              <a:gd name="connsiteX158" fmla="*/ 2432056 w 3401370"/>
              <a:gd name="connsiteY158" fmla="*/ 512135 h 2441409"/>
              <a:gd name="connsiteX159" fmla="*/ 2416855 w 3401370"/>
              <a:gd name="connsiteY159" fmla="*/ 529674 h 2441409"/>
              <a:gd name="connsiteX160" fmla="*/ 2365408 w 3401370"/>
              <a:gd name="connsiteY160" fmla="*/ 482903 h 2441409"/>
              <a:gd name="connsiteX161" fmla="*/ 2338515 w 3401370"/>
              <a:gd name="connsiteY161" fmla="*/ 460687 h 2441409"/>
              <a:gd name="connsiteX162" fmla="*/ 2353715 w 3401370"/>
              <a:gd name="connsiteY162" fmla="*/ 443149 h 2441409"/>
              <a:gd name="connsiteX163" fmla="*/ 2380608 w 3401370"/>
              <a:gd name="connsiteY163" fmla="*/ 466534 h 2441409"/>
              <a:gd name="connsiteX164" fmla="*/ 2365408 w 3401370"/>
              <a:gd name="connsiteY164" fmla="*/ 482903 h 2441409"/>
              <a:gd name="connsiteX165" fmla="*/ 2311622 w 3401370"/>
              <a:gd name="connsiteY165" fmla="*/ 438472 h 2441409"/>
              <a:gd name="connsiteX166" fmla="*/ 2284729 w 3401370"/>
              <a:gd name="connsiteY166" fmla="*/ 416256 h 2441409"/>
              <a:gd name="connsiteX167" fmla="*/ 2298760 w 3401370"/>
              <a:gd name="connsiteY167" fmla="*/ 397548 h 2441409"/>
              <a:gd name="connsiteX168" fmla="*/ 2326822 w 3401370"/>
              <a:gd name="connsiteY168" fmla="*/ 419763 h 2441409"/>
              <a:gd name="connsiteX169" fmla="*/ 2311622 w 3401370"/>
              <a:gd name="connsiteY169" fmla="*/ 438472 h 2441409"/>
              <a:gd name="connsiteX170" fmla="*/ 2256667 w 3401370"/>
              <a:gd name="connsiteY170" fmla="*/ 395209 h 2441409"/>
              <a:gd name="connsiteX171" fmla="*/ 2228605 w 3401370"/>
              <a:gd name="connsiteY171" fmla="*/ 374162 h 2441409"/>
              <a:gd name="connsiteX172" fmla="*/ 2242636 w 3401370"/>
              <a:gd name="connsiteY172" fmla="*/ 355454 h 2441409"/>
              <a:gd name="connsiteX173" fmla="*/ 2270698 w 3401370"/>
              <a:gd name="connsiteY173" fmla="*/ 376501 h 2441409"/>
              <a:gd name="connsiteX174" fmla="*/ 2256667 w 3401370"/>
              <a:gd name="connsiteY174" fmla="*/ 395209 h 2441409"/>
              <a:gd name="connsiteX175" fmla="*/ 2200543 w 3401370"/>
              <a:gd name="connsiteY175" fmla="*/ 354285 h 2441409"/>
              <a:gd name="connsiteX176" fmla="*/ 2171311 w 3401370"/>
              <a:gd name="connsiteY176" fmla="*/ 334408 h 2441409"/>
              <a:gd name="connsiteX177" fmla="*/ 2184173 w 3401370"/>
              <a:gd name="connsiteY177" fmla="*/ 314530 h 2441409"/>
              <a:gd name="connsiteX178" fmla="*/ 2213404 w 3401370"/>
              <a:gd name="connsiteY178" fmla="*/ 334408 h 2441409"/>
              <a:gd name="connsiteX179" fmla="*/ 2200543 w 3401370"/>
              <a:gd name="connsiteY179" fmla="*/ 354285 h 2441409"/>
              <a:gd name="connsiteX180" fmla="*/ 2142080 w 3401370"/>
              <a:gd name="connsiteY180" fmla="*/ 315700 h 2441409"/>
              <a:gd name="connsiteX181" fmla="*/ 2112848 w 3401370"/>
              <a:gd name="connsiteY181" fmla="*/ 296991 h 2441409"/>
              <a:gd name="connsiteX182" fmla="*/ 2124541 w 3401370"/>
              <a:gd name="connsiteY182" fmla="*/ 277114 h 2441409"/>
              <a:gd name="connsiteX183" fmla="*/ 2154941 w 3401370"/>
              <a:gd name="connsiteY183" fmla="*/ 295822 h 2441409"/>
              <a:gd name="connsiteX184" fmla="*/ 2142080 w 3401370"/>
              <a:gd name="connsiteY184" fmla="*/ 315700 h 2441409"/>
              <a:gd name="connsiteX185" fmla="*/ 2082447 w 3401370"/>
              <a:gd name="connsiteY185" fmla="*/ 279452 h 2441409"/>
              <a:gd name="connsiteX186" fmla="*/ 2052047 w 3401370"/>
              <a:gd name="connsiteY186" fmla="*/ 261914 h 2441409"/>
              <a:gd name="connsiteX187" fmla="*/ 2063739 w 3401370"/>
              <a:gd name="connsiteY187" fmla="*/ 242036 h 2441409"/>
              <a:gd name="connsiteX188" fmla="*/ 2094140 w 3401370"/>
              <a:gd name="connsiteY188" fmla="*/ 259575 h 2441409"/>
              <a:gd name="connsiteX189" fmla="*/ 2082447 w 3401370"/>
              <a:gd name="connsiteY189" fmla="*/ 279452 h 2441409"/>
              <a:gd name="connsiteX190" fmla="*/ 2021646 w 3401370"/>
              <a:gd name="connsiteY190" fmla="*/ 246713 h 2441409"/>
              <a:gd name="connsiteX191" fmla="*/ 1991245 w 3401370"/>
              <a:gd name="connsiteY191" fmla="*/ 230344 h 2441409"/>
              <a:gd name="connsiteX192" fmla="*/ 2001769 w 3401370"/>
              <a:gd name="connsiteY192" fmla="*/ 209297 h 2441409"/>
              <a:gd name="connsiteX193" fmla="*/ 2033339 w 3401370"/>
              <a:gd name="connsiteY193" fmla="*/ 225667 h 2441409"/>
              <a:gd name="connsiteX194" fmla="*/ 2021646 w 3401370"/>
              <a:gd name="connsiteY194" fmla="*/ 246713 h 2441409"/>
              <a:gd name="connsiteX195" fmla="*/ 1959675 w 3401370"/>
              <a:gd name="connsiteY195" fmla="*/ 215143 h 2441409"/>
              <a:gd name="connsiteX196" fmla="*/ 1928106 w 3401370"/>
              <a:gd name="connsiteY196" fmla="*/ 199943 h 2441409"/>
              <a:gd name="connsiteX197" fmla="*/ 1937460 w 3401370"/>
              <a:gd name="connsiteY197" fmla="*/ 178896 h 2441409"/>
              <a:gd name="connsiteX198" fmla="*/ 1969030 w 3401370"/>
              <a:gd name="connsiteY198" fmla="*/ 194097 h 2441409"/>
              <a:gd name="connsiteX199" fmla="*/ 1959675 w 3401370"/>
              <a:gd name="connsiteY199" fmla="*/ 215143 h 2441409"/>
              <a:gd name="connsiteX200" fmla="*/ 1896536 w 3401370"/>
              <a:gd name="connsiteY200" fmla="*/ 185912 h 2441409"/>
              <a:gd name="connsiteX201" fmla="*/ 1863797 w 3401370"/>
              <a:gd name="connsiteY201" fmla="*/ 171881 h 2441409"/>
              <a:gd name="connsiteX202" fmla="*/ 1873151 w 3401370"/>
              <a:gd name="connsiteY202" fmla="*/ 149665 h 2441409"/>
              <a:gd name="connsiteX203" fmla="*/ 1905890 w 3401370"/>
              <a:gd name="connsiteY203" fmla="*/ 163696 h 2441409"/>
              <a:gd name="connsiteX204" fmla="*/ 1896536 w 3401370"/>
              <a:gd name="connsiteY204" fmla="*/ 185912 h 2441409"/>
              <a:gd name="connsiteX205" fmla="*/ 1831057 w 3401370"/>
              <a:gd name="connsiteY205" fmla="*/ 160188 h 2441409"/>
              <a:gd name="connsiteX206" fmla="*/ 1798318 w 3401370"/>
              <a:gd name="connsiteY206" fmla="*/ 148496 h 2441409"/>
              <a:gd name="connsiteX207" fmla="*/ 1806503 w 3401370"/>
              <a:gd name="connsiteY207" fmla="*/ 126280 h 2441409"/>
              <a:gd name="connsiteX208" fmla="*/ 1839242 w 3401370"/>
              <a:gd name="connsiteY208" fmla="*/ 139142 h 2441409"/>
              <a:gd name="connsiteX209" fmla="*/ 1831057 w 3401370"/>
              <a:gd name="connsiteY209" fmla="*/ 160188 h 2441409"/>
              <a:gd name="connsiteX210" fmla="*/ 1765579 w 3401370"/>
              <a:gd name="connsiteY210" fmla="*/ 135634 h 2441409"/>
              <a:gd name="connsiteX211" fmla="*/ 1732840 w 3401370"/>
              <a:gd name="connsiteY211" fmla="*/ 125111 h 2441409"/>
              <a:gd name="connsiteX212" fmla="*/ 1739855 w 3401370"/>
              <a:gd name="connsiteY212" fmla="*/ 102895 h 2441409"/>
              <a:gd name="connsiteX213" fmla="*/ 1773764 w 3401370"/>
              <a:gd name="connsiteY213" fmla="*/ 113418 h 2441409"/>
              <a:gd name="connsiteX214" fmla="*/ 1765579 w 3401370"/>
              <a:gd name="connsiteY214" fmla="*/ 135634 h 2441409"/>
              <a:gd name="connsiteX215" fmla="*/ 4677 w 3401370"/>
              <a:gd name="connsiteY215" fmla="*/ 135634 h 2441409"/>
              <a:gd name="connsiteX216" fmla="*/ 0 w 3401370"/>
              <a:gd name="connsiteY216" fmla="*/ 112249 h 2441409"/>
              <a:gd name="connsiteX217" fmla="*/ 35078 w 3401370"/>
              <a:gd name="connsiteY217" fmla="*/ 106402 h 2441409"/>
              <a:gd name="connsiteX218" fmla="*/ 39755 w 3401370"/>
              <a:gd name="connsiteY218" fmla="*/ 129787 h 2441409"/>
              <a:gd name="connsiteX219" fmla="*/ 4677 w 3401370"/>
              <a:gd name="connsiteY219" fmla="*/ 135634 h 2441409"/>
              <a:gd name="connsiteX220" fmla="*/ 73663 w 3401370"/>
              <a:gd name="connsiteY220" fmla="*/ 122772 h 2441409"/>
              <a:gd name="connsiteX221" fmla="*/ 70155 w 3401370"/>
              <a:gd name="connsiteY221" fmla="*/ 99387 h 2441409"/>
              <a:gd name="connsiteX222" fmla="*/ 105233 w 3401370"/>
              <a:gd name="connsiteY222" fmla="*/ 93541 h 2441409"/>
              <a:gd name="connsiteX223" fmla="*/ 108741 w 3401370"/>
              <a:gd name="connsiteY223" fmla="*/ 116926 h 2441409"/>
              <a:gd name="connsiteX224" fmla="*/ 73663 w 3401370"/>
              <a:gd name="connsiteY224" fmla="*/ 122772 h 2441409"/>
              <a:gd name="connsiteX225" fmla="*/ 1700101 w 3401370"/>
              <a:gd name="connsiteY225" fmla="*/ 114587 h 2441409"/>
              <a:gd name="connsiteX226" fmla="*/ 1666192 w 3401370"/>
              <a:gd name="connsiteY226" fmla="*/ 105233 h 2441409"/>
              <a:gd name="connsiteX227" fmla="*/ 1672038 w 3401370"/>
              <a:gd name="connsiteY227" fmla="*/ 83017 h 2441409"/>
              <a:gd name="connsiteX228" fmla="*/ 1705947 w 3401370"/>
              <a:gd name="connsiteY228" fmla="*/ 92371 h 2441409"/>
              <a:gd name="connsiteX229" fmla="*/ 1700101 w 3401370"/>
              <a:gd name="connsiteY229" fmla="*/ 114587 h 2441409"/>
              <a:gd name="connsiteX230" fmla="*/ 142650 w 3401370"/>
              <a:gd name="connsiteY230" fmla="*/ 111079 h 2441409"/>
              <a:gd name="connsiteX231" fmla="*/ 139142 w 3401370"/>
              <a:gd name="connsiteY231" fmla="*/ 87694 h 2441409"/>
              <a:gd name="connsiteX232" fmla="*/ 174220 w 3401370"/>
              <a:gd name="connsiteY232" fmla="*/ 81848 h 2441409"/>
              <a:gd name="connsiteX233" fmla="*/ 177727 w 3401370"/>
              <a:gd name="connsiteY233" fmla="*/ 105233 h 2441409"/>
              <a:gd name="connsiteX234" fmla="*/ 142650 w 3401370"/>
              <a:gd name="connsiteY234" fmla="*/ 111079 h 2441409"/>
              <a:gd name="connsiteX235" fmla="*/ 211635 w 3401370"/>
              <a:gd name="connsiteY235" fmla="*/ 99387 h 2441409"/>
              <a:gd name="connsiteX236" fmla="*/ 208128 w 3401370"/>
              <a:gd name="connsiteY236" fmla="*/ 76002 h 2441409"/>
              <a:gd name="connsiteX237" fmla="*/ 243205 w 3401370"/>
              <a:gd name="connsiteY237" fmla="*/ 70155 h 2441409"/>
              <a:gd name="connsiteX238" fmla="*/ 246713 w 3401370"/>
              <a:gd name="connsiteY238" fmla="*/ 93541 h 2441409"/>
              <a:gd name="connsiteX239" fmla="*/ 211635 w 3401370"/>
              <a:gd name="connsiteY239" fmla="*/ 99387 h 2441409"/>
              <a:gd name="connsiteX240" fmla="*/ 1632283 w 3401370"/>
              <a:gd name="connsiteY240" fmla="*/ 95879 h 2441409"/>
              <a:gd name="connsiteX241" fmla="*/ 1598375 w 3401370"/>
              <a:gd name="connsiteY241" fmla="*/ 87694 h 2441409"/>
              <a:gd name="connsiteX242" fmla="*/ 1604221 w 3401370"/>
              <a:gd name="connsiteY242" fmla="*/ 65478 h 2441409"/>
              <a:gd name="connsiteX243" fmla="*/ 1638129 w 3401370"/>
              <a:gd name="connsiteY243" fmla="*/ 73663 h 2441409"/>
              <a:gd name="connsiteX244" fmla="*/ 1632283 w 3401370"/>
              <a:gd name="connsiteY244" fmla="*/ 95879 h 2441409"/>
              <a:gd name="connsiteX245" fmla="*/ 280622 w 3401370"/>
              <a:gd name="connsiteY245" fmla="*/ 87694 h 2441409"/>
              <a:gd name="connsiteX246" fmla="*/ 277114 w 3401370"/>
              <a:gd name="connsiteY246" fmla="*/ 64309 h 2441409"/>
              <a:gd name="connsiteX247" fmla="*/ 312192 w 3401370"/>
              <a:gd name="connsiteY247" fmla="*/ 58463 h 2441409"/>
              <a:gd name="connsiteX248" fmla="*/ 315700 w 3401370"/>
              <a:gd name="connsiteY248" fmla="*/ 81848 h 2441409"/>
              <a:gd name="connsiteX249" fmla="*/ 280622 w 3401370"/>
              <a:gd name="connsiteY249" fmla="*/ 87694 h 2441409"/>
              <a:gd name="connsiteX250" fmla="*/ 1565636 w 3401370"/>
              <a:gd name="connsiteY250" fmla="*/ 79510 h 2441409"/>
              <a:gd name="connsiteX251" fmla="*/ 1531727 w 3401370"/>
              <a:gd name="connsiteY251" fmla="*/ 72494 h 2441409"/>
              <a:gd name="connsiteX252" fmla="*/ 1536405 w 3401370"/>
              <a:gd name="connsiteY252" fmla="*/ 49109 h 2441409"/>
              <a:gd name="connsiteX253" fmla="*/ 1570313 w 3401370"/>
              <a:gd name="connsiteY253" fmla="*/ 56124 h 2441409"/>
              <a:gd name="connsiteX254" fmla="*/ 1565636 w 3401370"/>
              <a:gd name="connsiteY254" fmla="*/ 79510 h 2441409"/>
              <a:gd name="connsiteX255" fmla="*/ 349608 w 3401370"/>
              <a:gd name="connsiteY255" fmla="*/ 77171 h 2441409"/>
              <a:gd name="connsiteX256" fmla="*/ 346100 w 3401370"/>
              <a:gd name="connsiteY256" fmla="*/ 53786 h 2441409"/>
              <a:gd name="connsiteX257" fmla="*/ 381178 w 3401370"/>
              <a:gd name="connsiteY257" fmla="*/ 49109 h 2441409"/>
              <a:gd name="connsiteX258" fmla="*/ 384686 w 3401370"/>
              <a:gd name="connsiteY258" fmla="*/ 72494 h 2441409"/>
              <a:gd name="connsiteX259" fmla="*/ 349608 w 3401370"/>
              <a:gd name="connsiteY259" fmla="*/ 77171 h 2441409"/>
              <a:gd name="connsiteX260" fmla="*/ 418594 w 3401370"/>
              <a:gd name="connsiteY260" fmla="*/ 67817 h 2441409"/>
              <a:gd name="connsiteX261" fmla="*/ 415086 w 3401370"/>
              <a:gd name="connsiteY261" fmla="*/ 44432 h 2441409"/>
              <a:gd name="connsiteX262" fmla="*/ 450164 w 3401370"/>
              <a:gd name="connsiteY262" fmla="*/ 39755 h 2441409"/>
              <a:gd name="connsiteX263" fmla="*/ 453672 w 3401370"/>
              <a:gd name="connsiteY263" fmla="*/ 63140 h 2441409"/>
              <a:gd name="connsiteX264" fmla="*/ 418594 w 3401370"/>
              <a:gd name="connsiteY264" fmla="*/ 67817 h 2441409"/>
              <a:gd name="connsiteX265" fmla="*/ 1496650 w 3401370"/>
              <a:gd name="connsiteY265" fmla="*/ 65478 h 2441409"/>
              <a:gd name="connsiteX266" fmla="*/ 1462741 w 3401370"/>
              <a:gd name="connsiteY266" fmla="*/ 59632 h 2441409"/>
              <a:gd name="connsiteX267" fmla="*/ 1466249 w 3401370"/>
              <a:gd name="connsiteY267" fmla="*/ 36247 h 2441409"/>
              <a:gd name="connsiteX268" fmla="*/ 1501327 w 3401370"/>
              <a:gd name="connsiteY268" fmla="*/ 42093 h 2441409"/>
              <a:gd name="connsiteX269" fmla="*/ 1496650 w 3401370"/>
              <a:gd name="connsiteY269" fmla="*/ 65478 h 2441409"/>
              <a:gd name="connsiteX270" fmla="*/ 488749 w 3401370"/>
              <a:gd name="connsiteY270" fmla="*/ 58463 h 2441409"/>
              <a:gd name="connsiteX271" fmla="*/ 486411 w 3401370"/>
              <a:gd name="connsiteY271" fmla="*/ 35078 h 2441409"/>
              <a:gd name="connsiteX272" fmla="*/ 521489 w 3401370"/>
              <a:gd name="connsiteY272" fmla="*/ 30401 h 2441409"/>
              <a:gd name="connsiteX273" fmla="*/ 523827 w 3401370"/>
              <a:gd name="connsiteY273" fmla="*/ 53786 h 2441409"/>
              <a:gd name="connsiteX274" fmla="*/ 488749 w 3401370"/>
              <a:gd name="connsiteY274" fmla="*/ 58463 h 2441409"/>
              <a:gd name="connsiteX275" fmla="*/ 1428833 w 3401370"/>
              <a:gd name="connsiteY275" fmla="*/ 53786 h 2441409"/>
              <a:gd name="connsiteX276" fmla="*/ 1393755 w 3401370"/>
              <a:gd name="connsiteY276" fmla="*/ 49109 h 2441409"/>
              <a:gd name="connsiteX277" fmla="*/ 1397263 w 3401370"/>
              <a:gd name="connsiteY277" fmla="*/ 25724 h 2441409"/>
              <a:gd name="connsiteX278" fmla="*/ 1432340 w 3401370"/>
              <a:gd name="connsiteY278" fmla="*/ 30401 h 2441409"/>
              <a:gd name="connsiteX279" fmla="*/ 1428833 w 3401370"/>
              <a:gd name="connsiteY279" fmla="*/ 53786 h 2441409"/>
              <a:gd name="connsiteX280" fmla="*/ 557736 w 3401370"/>
              <a:gd name="connsiteY280" fmla="*/ 50278 h 2441409"/>
              <a:gd name="connsiteX281" fmla="*/ 555397 w 3401370"/>
              <a:gd name="connsiteY281" fmla="*/ 26893 h 2441409"/>
              <a:gd name="connsiteX282" fmla="*/ 590475 w 3401370"/>
              <a:gd name="connsiteY282" fmla="*/ 23385 h 2441409"/>
              <a:gd name="connsiteX283" fmla="*/ 592814 w 3401370"/>
              <a:gd name="connsiteY283" fmla="*/ 46770 h 2441409"/>
              <a:gd name="connsiteX284" fmla="*/ 557736 w 3401370"/>
              <a:gd name="connsiteY284" fmla="*/ 50278 h 2441409"/>
              <a:gd name="connsiteX285" fmla="*/ 1358677 w 3401370"/>
              <a:gd name="connsiteY285" fmla="*/ 43262 h 2441409"/>
              <a:gd name="connsiteX286" fmla="*/ 1323600 w 3401370"/>
              <a:gd name="connsiteY286" fmla="*/ 38586 h 2441409"/>
              <a:gd name="connsiteX287" fmla="*/ 1325938 w 3401370"/>
              <a:gd name="connsiteY287" fmla="*/ 15200 h 2441409"/>
              <a:gd name="connsiteX288" fmla="*/ 1361016 w 3401370"/>
              <a:gd name="connsiteY288" fmla="*/ 19877 h 2441409"/>
              <a:gd name="connsiteX289" fmla="*/ 1358677 w 3401370"/>
              <a:gd name="connsiteY289" fmla="*/ 43262 h 2441409"/>
              <a:gd name="connsiteX290" fmla="*/ 627891 w 3401370"/>
              <a:gd name="connsiteY290" fmla="*/ 43262 h 2441409"/>
              <a:gd name="connsiteX291" fmla="*/ 625553 w 3401370"/>
              <a:gd name="connsiteY291" fmla="*/ 19877 h 2441409"/>
              <a:gd name="connsiteX292" fmla="*/ 660630 w 3401370"/>
              <a:gd name="connsiteY292" fmla="*/ 16370 h 2441409"/>
              <a:gd name="connsiteX293" fmla="*/ 662969 w 3401370"/>
              <a:gd name="connsiteY293" fmla="*/ 39755 h 2441409"/>
              <a:gd name="connsiteX294" fmla="*/ 627891 w 3401370"/>
              <a:gd name="connsiteY294" fmla="*/ 43262 h 2441409"/>
              <a:gd name="connsiteX295" fmla="*/ 696877 w 3401370"/>
              <a:gd name="connsiteY295" fmla="*/ 37416 h 2441409"/>
              <a:gd name="connsiteX296" fmla="*/ 694539 w 3401370"/>
              <a:gd name="connsiteY296" fmla="*/ 14031 h 2441409"/>
              <a:gd name="connsiteX297" fmla="*/ 729617 w 3401370"/>
              <a:gd name="connsiteY297" fmla="*/ 11693 h 2441409"/>
              <a:gd name="connsiteX298" fmla="*/ 731955 w 3401370"/>
              <a:gd name="connsiteY298" fmla="*/ 35078 h 2441409"/>
              <a:gd name="connsiteX299" fmla="*/ 696877 w 3401370"/>
              <a:gd name="connsiteY299" fmla="*/ 37416 h 2441409"/>
              <a:gd name="connsiteX300" fmla="*/ 1289691 w 3401370"/>
              <a:gd name="connsiteY300" fmla="*/ 36247 h 2441409"/>
              <a:gd name="connsiteX301" fmla="*/ 1254613 w 3401370"/>
              <a:gd name="connsiteY301" fmla="*/ 32739 h 2441409"/>
              <a:gd name="connsiteX302" fmla="*/ 1256952 w 3401370"/>
              <a:gd name="connsiteY302" fmla="*/ 9354 h 2441409"/>
              <a:gd name="connsiteX303" fmla="*/ 1292030 w 3401370"/>
              <a:gd name="connsiteY303" fmla="*/ 12862 h 2441409"/>
              <a:gd name="connsiteX304" fmla="*/ 1289691 w 3401370"/>
              <a:gd name="connsiteY304" fmla="*/ 36247 h 2441409"/>
              <a:gd name="connsiteX305" fmla="*/ 767033 w 3401370"/>
              <a:gd name="connsiteY305" fmla="*/ 31570 h 2441409"/>
              <a:gd name="connsiteX306" fmla="*/ 765864 w 3401370"/>
              <a:gd name="connsiteY306" fmla="*/ 8185 h 2441409"/>
              <a:gd name="connsiteX307" fmla="*/ 800941 w 3401370"/>
              <a:gd name="connsiteY307" fmla="*/ 5846 h 2441409"/>
              <a:gd name="connsiteX308" fmla="*/ 802110 w 3401370"/>
              <a:gd name="connsiteY308" fmla="*/ 29231 h 2441409"/>
              <a:gd name="connsiteX309" fmla="*/ 767033 w 3401370"/>
              <a:gd name="connsiteY309" fmla="*/ 31570 h 2441409"/>
              <a:gd name="connsiteX310" fmla="*/ 1220705 w 3401370"/>
              <a:gd name="connsiteY310" fmla="*/ 30401 h 2441409"/>
              <a:gd name="connsiteX311" fmla="*/ 1185627 w 3401370"/>
              <a:gd name="connsiteY311" fmla="*/ 28062 h 2441409"/>
              <a:gd name="connsiteX312" fmla="*/ 1186796 w 3401370"/>
              <a:gd name="connsiteY312" fmla="*/ 4677 h 2441409"/>
              <a:gd name="connsiteX313" fmla="*/ 1221874 w 3401370"/>
              <a:gd name="connsiteY313" fmla="*/ 7015 h 2441409"/>
              <a:gd name="connsiteX314" fmla="*/ 1220705 w 3401370"/>
              <a:gd name="connsiteY314" fmla="*/ 30401 h 2441409"/>
              <a:gd name="connsiteX315" fmla="*/ 836019 w 3401370"/>
              <a:gd name="connsiteY315" fmla="*/ 28062 h 2441409"/>
              <a:gd name="connsiteX316" fmla="*/ 834850 w 3401370"/>
              <a:gd name="connsiteY316" fmla="*/ 4677 h 2441409"/>
              <a:gd name="connsiteX317" fmla="*/ 869928 w 3401370"/>
              <a:gd name="connsiteY317" fmla="*/ 3508 h 2441409"/>
              <a:gd name="connsiteX318" fmla="*/ 871097 w 3401370"/>
              <a:gd name="connsiteY318" fmla="*/ 26893 h 2441409"/>
              <a:gd name="connsiteX319" fmla="*/ 836019 w 3401370"/>
              <a:gd name="connsiteY319" fmla="*/ 28062 h 2441409"/>
              <a:gd name="connsiteX320" fmla="*/ 1150550 w 3401370"/>
              <a:gd name="connsiteY320" fmla="*/ 25724 h 2441409"/>
              <a:gd name="connsiteX321" fmla="*/ 1115472 w 3401370"/>
              <a:gd name="connsiteY321" fmla="*/ 24554 h 2441409"/>
              <a:gd name="connsiteX322" fmla="*/ 1116641 w 3401370"/>
              <a:gd name="connsiteY322" fmla="*/ 1169 h 2441409"/>
              <a:gd name="connsiteX323" fmla="*/ 1151719 w 3401370"/>
              <a:gd name="connsiteY323" fmla="*/ 2338 h 2441409"/>
              <a:gd name="connsiteX324" fmla="*/ 1150550 w 3401370"/>
              <a:gd name="connsiteY324" fmla="*/ 25724 h 2441409"/>
              <a:gd name="connsiteX325" fmla="*/ 906175 w 3401370"/>
              <a:gd name="connsiteY325" fmla="*/ 24554 h 2441409"/>
              <a:gd name="connsiteX326" fmla="*/ 905006 w 3401370"/>
              <a:gd name="connsiteY326" fmla="*/ 1169 h 2441409"/>
              <a:gd name="connsiteX327" fmla="*/ 940083 w 3401370"/>
              <a:gd name="connsiteY327" fmla="*/ 0 h 2441409"/>
              <a:gd name="connsiteX328" fmla="*/ 940083 w 3401370"/>
              <a:gd name="connsiteY328" fmla="*/ 23385 h 2441409"/>
              <a:gd name="connsiteX329" fmla="*/ 906175 w 3401370"/>
              <a:gd name="connsiteY329" fmla="*/ 24554 h 2441409"/>
              <a:gd name="connsiteX330" fmla="*/ 1080394 w 3401370"/>
              <a:gd name="connsiteY330" fmla="*/ 23385 h 2441409"/>
              <a:gd name="connsiteX331" fmla="*/ 1045316 w 3401370"/>
              <a:gd name="connsiteY331" fmla="*/ 23385 h 2441409"/>
              <a:gd name="connsiteX332" fmla="*/ 1045316 w 3401370"/>
              <a:gd name="connsiteY332" fmla="*/ 0 h 2441409"/>
              <a:gd name="connsiteX333" fmla="*/ 1080394 w 3401370"/>
              <a:gd name="connsiteY333" fmla="*/ 0 h 2441409"/>
              <a:gd name="connsiteX334" fmla="*/ 1080394 w 3401370"/>
              <a:gd name="connsiteY334" fmla="*/ 23385 h 2441409"/>
              <a:gd name="connsiteX335" fmla="*/ 976330 w 3401370"/>
              <a:gd name="connsiteY335" fmla="*/ 23385 h 2441409"/>
              <a:gd name="connsiteX336" fmla="*/ 976330 w 3401370"/>
              <a:gd name="connsiteY336" fmla="*/ 0 h 2441409"/>
              <a:gd name="connsiteX337" fmla="*/ 1011408 w 3401370"/>
              <a:gd name="connsiteY337" fmla="*/ 0 h 2441409"/>
              <a:gd name="connsiteX338" fmla="*/ 1011408 w 3401370"/>
              <a:gd name="connsiteY338" fmla="*/ 23385 h 2441409"/>
              <a:gd name="connsiteX339" fmla="*/ 976330 w 3401370"/>
              <a:gd name="connsiteY339" fmla="*/ 23385 h 24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3401370" h="2441409">
                <a:moveTo>
                  <a:pt x="3379154" y="2441410"/>
                </a:moveTo>
                <a:cubicBezTo>
                  <a:pt x="3375646" y="2429717"/>
                  <a:pt x="3373308" y="2419194"/>
                  <a:pt x="3369799" y="2407501"/>
                </a:cubicBezTo>
                <a:lnTo>
                  <a:pt x="3392016" y="2401655"/>
                </a:lnTo>
                <a:cubicBezTo>
                  <a:pt x="3395524" y="2413348"/>
                  <a:pt x="3397862" y="2423871"/>
                  <a:pt x="3401370" y="2435563"/>
                </a:cubicBezTo>
                <a:lnTo>
                  <a:pt x="3379154" y="2441410"/>
                </a:lnTo>
                <a:close/>
                <a:moveTo>
                  <a:pt x="3361615" y="2373593"/>
                </a:moveTo>
                <a:lnTo>
                  <a:pt x="3352261" y="2339684"/>
                </a:lnTo>
                <a:lnTo>
                  <a:pt x="3374477" y="2333838"/>
                </a:lnTo>
                <a:lnTo>
                  <a:pt x="3383831" y="2367746"/>
                </a:lnTo>
                <a:lnTo>
                  <a:pt x="3361615" y="2373593"/>
                </a:lnTo>
                <a:close/>
                <a:moveTo>
                  <a:pt x="3342907" y="2305776"/>
                </a:moveTo>
                <a:cubicBezTo>
                  <a:pt x="3339399" y="2294083"/>
                  <a:pt x="3337061" y="2283560"/>
                  <a:pt x="3333553" y="2271867"/>
                </a:cubicBezTo>
                <a:lnTo>
                  <a:pt x="3355769" y="2266021"/>
                </a:lnTo>
                <a:cubicBezTo>
                  <a:pt x="3359277" y="2277714"/>
                  <a:pt x="3361615" y="2288237"/>
                  <a:pt x="3365124" y="2299930"/>
                </a:cubicBezTo>
                <a:lnTo>
                  <a:pt x="3342907" y="2305776"/>
                </a:lnTo>
                <a:close/>
                <a:moveTo>
                  <a:pt x="3324200" y="2237959"/>
                </a:moveTo>
                <a:cubicBezTo>
                  <a:pt x="3320691" y="2226266"/>
                  <a:pt x="3317183" y="2215743"/>
                  <a:pt x="3314845" y="2204050"/>
                </a:cubicBezTo>
                <a:lnTo>
                  <a:pt x="3337061" y="2197035"/>
                </a:lnTo>
                <a:cubicBezTo>
                  <a:pt x="3340568" y="2208728"/>
                  <a:pt x="3344076" y="2219251"/>
                  <a:pt x="3346414" y="2230943"/>
                </a:cubicBezTo>
                <a:lnTo>
                  <a:pt x="3324200" y="2237959"/>
                </a:lnTo>
                <a:close/>
                <a:moveTo>
                  <a:pt x="3304321" y="2171311"/>
                </a:moveTo>
                <a:cubicBezTo>
                  <a:pt x="3300814" y="2159619"/>
                  <a:pt x="3297306" y="2149095"/>
                  <a:pt x="3293798" y="2137403"/>
                </a:cubicBezTo>
                <a:lnTo>
                  <a:pt x="3316014" y="2130387"/>
                </a:lnTo>
                <a:cubicBezTo>
                  <a:pt x="3319522" y="2142080"/>
                  <a:pt x="3323029" y="2152603"/>
                  <a:pt x="3326538" y="2164296"/>
                </a:cubicBezTo>
                <a:lnTo>
                  <a:pt x="3304321" y="2171311"/>
                </a:lnTo>
                <a:close/>
                <a:moveTo>
                  <a:pt x="3284445" y="2104663"/>
                </a:moveTo>
                <a:cubicBezTo>
                  <a:pt x="3280936" y="2092971"/>
                  <a:pt x="3277429" y="2082448"/>
                  <a:pt x="3273921" y="2070755"/>
                </a:cubicBezTo>
                <a:lnTo>
                  <a:pt x="3296137" y="2063739"/>
                </a:lnTo>
                <a:cubicBezTo>
                  <a:pt x="3299644" y="2075432"/>
                  <a:pt x="3303152" y="2085956"/>
                  <a:pt x="3306661" y="2097648"/>
                </a:cubicBezTo>
                <a:lnTo>
                  <a:pt x="3284445" y="2104663"/>
                </a:lnTo>
                <a:close/>
                <a:moveTo>
                  <a:pt x="3263397" y="2036847"/>
                </a:moveTo>
                <a:cubicBezTo>
                  <a:pt x="3259890" y="2025154"/>
                  <a:pt x="3256382" y="2014631"/>
                  <a:pt x="3252874" y="2004107"/>
                </a:cubicBezTo>
                <a:lnTo>
                  <a:pt x="3275090" y="1997092"/>
                </a:lnTo>
                <a:cubicBezTo>
                  <a:pt x="3278598" y="2007615"/>
                  <a:pt x="3282105" y="2019308"/>
                  <a:pt x="3285614" y="2031000"/>
                </a:cubicBezTo>
                <a:lnTo>
                  <a:pt x="3263397" y="2036847"/>
                </a:lnTo>
                <a:close/>
                <a:moveTo>
                  <a:pt x="3241181" y="1970199"/>
                </a:moveTo>
                <a:cubicBezTo>
                  <a:pt x="3237674" y="1958506"/>
                  <a:pt x="3234166" y="1947983"/>
                  <a:pt x="3230659" y="1937460"/>
                </a:cubicBezTo>
                <a:lnTo>
                  <a:pt x="3252874" y="1930444"/>
                </a:lnTo>
                <a:cubicBezTo>
                  <a:pt x="3256382" y="1940967"/>
                  <a:pt x="3259890" y="1952660"/>
                  <a:pt x="3264566" y="1963183"/>
                </a:cubicBezTo>
                <a:lnTo>
                  <a:pt x="3241181" y="1970199"/>
                </a:lnTo>
                <a:close/>
                <a:moveTo>
                  <a:pt x="3218966" y="1904721"/>
                </a:moveTo>
                <a:cubicBezTo>
                  <a:pt x="3215458" y="1894197"/>
                  <a:pt x="3210781" y="1882504"/>
                  <a:pt x="3207274" y="1871981"/>
                </a:cubicBezTo>
                <a:lnTo>
                  <a:pt x="3229489" y="1863797"/>
                </a:lnTo>
                <a:cubicBezTo>
                  <a:pt x="3232997" y="1874320"/>
                  <a:pt x="3237674" y="1886012"/>
                  <a:pt x="3241181" y="1896536"/>
                </a:cubicBezTo>
                <a:lnTo>
                  <a:pt x="3218966" y="1904721"/>
                </a:lnTo>
                <a:close/>
                <a:moveTo>
                  <a:pt x="3196750" y="1838073"/>
                </a:moveTo>
                <a:cubicBezTo>
                  <a:pt x="3193242" y="1827550"/>
                  <a:pt x="3188565" y="1815857"/>
                  <a:pt x="3185058" y="1805334"/>
                </a:cubicBezTo>
                <a:lnTo>
                  <a:pt x="3207274" y="1797149"/>
                </a:lnTo>
                <a:cubicBezTo>
                  <a:pt x="3210781" y="1807672"/>
                  <a:pt x="3215458" y="1819365"/>
                  <a:pt x="3218966" y="1829888"/>
                </a:cubicBezTo>
                <a:lnTo>
                  <a:pt x="3196750" y="1838073"/>
                </a:lnTo>
                <a:close/>
                <a:moveTo>
                  <a:pt x="3172196" y="1772594"/>
                </a:moveTo>
                <a:cubicBezTo>
                  <a:pt x="3168688" y="1762071"/>
                  <a:pt x="3164010" y="1750378"/>
                  <a:pt x="3160504" y="1739855"/>
                </a:cubicBezTo>
                <a:lnTo>
                  <a:pt x="3182718" y="1731670"/>
                </a:lnTo>
                <a:cubicBezTo>
                  <a:pt x="3187396" y="1742194"/>
                  <a:pt x="3190904" y="1753886"/>
                  <a:pt x="3195581" y="1764410"/>
                </a:cubicBezTo>
                <a:lnTo>
                  <a:pt x="3172196" y="1772594"/>
                </a:lnTo>
                <a:close/>
                <a:moveTo>
                  <a:pt x="3147641" y="1707116"/>
                </a:moveTo>
                <a:cubicBezTo>
                  <a:pt x="3142965" y="1696593"/>
                  <a:pt x="3139456" y="1684900"/>
                  <a:pt x="3134779" y="1674377"/>
                </a:cubicBezTo>
                <a:lnTo>
                  <a:pt x="3156995" y="1666192"/>
                </a:lnTo>
                <a:cubicBezTo>
                  <a:pt x="3161673" y="1676715"/>
                  <a:pt x="3165179" y="1688408"/>
                  <a:pt x="3169857" y="1698931"/>
                </a:cubicBezTo>
                <a:lnTo>
                  <a:pt x="3147641" y="1707116"/>
                </a:lnTo>
                <a:close/>
                <a:moveTo>
                  <a:pt x="3121917" y="1641638"/>
                </a:moveTo>
                <a:cubicBezTo>
                  <a:pt x="3117240" y="1631114"/>
                  <a:pt x="3113733" y="1619421"/>
                  <a:pt x="3109056" y="1608898"/>
                </a:cubicBezTo>
                <a:lnTo>
                  <a:pt x="3131272" y="1599544"/>
                </a:lnTo>
                <a:cubicBezTo>
                  <a:pt x="3135948" y="1610068"/>
                  <a:pt x="3140625" y="1621760"/>
                  <a:pt x="3144134" y="1632283"/>
                </a:cubicBezTo>
                <a:lnTo>
                  <a:pt x="3121917" y="1641638"/>
                </a:lnTo>
                <a:close/>
                <a:moveTo>
                  <a:pt x="3096194" y="1577329"/>
                </a:moveTo>
                <a:cubicBezTo>
                  <a:pt x="3091517" y="1566805"/>
                  <a:pt x="3086840" y="1556282"/>
                  <a:pt x="3082162" y="1544589"/>
                </a:cubicBezTo>
                <a:lnTo>
                  <a:pt x="3103210" y="1535235"/>
                </a:lnTo>
                <a:cubicBezTo>
                  <a:pt x="3107887" y="1545758"/>
                  <a:pt x="3112563" y="1556282"/>
                  <a:pt x="3117240" y="1567974"/>
                </a:cubicBezTo>
                <a:lnTo>
                  <a:pt x="3096194" y="1577329"/>
                </a:lnTo>
                <a:close/>
                <a:moveTo>
                  <a:pt x="3068132" y="1513019"/>
                </a:moveTo>
                <a:cubicBezTo>
                  <a:pt x="3063455" y="1502496"/>
                  <a:pt x="3058777" y="1491973"/>
                  <a:pt x="3054100" y="1481449"/>
                </a:cubicBezTo>
                <a:lnTo>
                  <a:pt x="3075147" y="1472095"/>
                </a:lnTo>
                <a:cubicBezTo>
                  <a:pt x="3079824" y="1482619"/>
                  <a:pt x="3084502" y="1493142"/>
                  <a:pt x="3089178" y="1504834"/>
                </a:cubicBezTo>
                <a:lnTo>
                  <a:pt x="3068132" y="1513019"/>
                </a:lnTo>
                <a:close/>
                <a:moveTo>
                  <a:pt x="3040069" y="1448710"/>
                </a:moveTo>
                <a:cubicBezTo>
                  <a:pt x="3035392" y="1438187"/>
                  <a:pt x="3030715" y="1427663"/>
                  <a:pt x="3026039" y="1417140"/>
                </a:cubicBezTo>
                <a:lnTo>
                  <a:pt x="3047085" y="1407786"/>
                </a:lnTo>
                <a:cubicBezTo>
                  <a:pt x="3051762" y="1418309"/>
                  <a:pt x="3056439" y="1428833"/>
                  <a:pt x="3062286" y="1439356"/>
                </a:cubicBezTo>
                <a:lnTo>
                  <a:pt x="3040069" y="1448710"/>
                </a:lnTo>
                <a:close/>
                <a:moveTo>
                  <a:pt x="3010838" y="1385570"/>
                </a:moveTo>
                <a:cubicBezTo>
                  <a:pt x="3006161" y="1375047"/>
                  <a:pt x="3000314" y="1364524"/>
                  <a:pt x="2995637" y="1354000"/>
                </a:cubicBezTo>
                <a:lnTo>
                  <a:pt x="3016684" y="1343477"/>
                </a:lnTo>
                <a:cubicBezTo>
                  <a:pt x="3021362" y="1354000"/>
                  <a:pt x="3027208" y="1364524"/>
                  <a:pt x="3031885" y="1375047"/>
                </a:cubicBezTo>
                <a:lnTo>
                  <a:pt x="3010838" y="1385570"/>
                </a:lnTo>
                <a:close/>
                <a:moveTo>
                  <a:pt x="2980438" y="1322430"/>
                </a:moveTo>
                <a:cubicBezTo>
                  <a:pt x="2975760" y="1311907"/>
                  <a:pt x="2969914" y="1301384"/>
                  <a:pt x="2965237" y="1290860"/>
                </a:cubicBezTo>
                <a:lnTo>
                  <a:pt x="2986284" y="1280337"/>
                </a:lnTo>
                <a:cubicBezTo>
                  <a:pt x="2990961" y="1290860"/>
                  <a:pt x="2996808" y="1301384"/>
                  <a:pt x="3001483" y="1311907"/>
                </a:cubicBezTo>
                <a:lnTo>
                  <a:pt x="2980438" y="1322430"/>
                </a:lnTo>
                <a:close/>
                <a:moveTo>
                  <a:pt x="2948867" y="1260460"/>
                </a:moveTo>
                <a:cubicBezTo>
                  <a:pt x="2943021" y="1249936"/>
                  <a:pt x="2938345" y="1239413"/>
                  <a:pt x="2932498" y="1230059"/>
                </a:cubicBezTo>
                <a:lnTo>
                  <a:pt x="2953544" y="1219536"/>
                </a:lnTo>
                <a:cubicBezTo>
                  <a:pt x="2959390" y="1230059"/>
                  <a:pt x="2964068" y="1240582"/>
                  <a:pt x="2969914" y="1251105"/>
                </a:cubicBezTo>
                <a:lnTo>
                  <a:pt x="2948867" y="1260460"/>
                </a:lnTo>
                <a:close/>
                <a:moveTo>
                  <a:pt x="2916128" y="1198489"/>
                </a:moveTo>
                <a:cubicBezTo>
                  <a:pt x="2910282" y="1187966"/>
                  <a:pt x="2904436" y="1177442"/>
                  <a:pt x="2899759" y="1168088"/>
                </a:cubicBezTo>
                <a:lnTo>
                  <a:pt x="2920806" y="1156396"/>
                </a:lnTo>
                <a:cubicBezTo>
                  <a:pt x="2926652" y="1166919"/>
                  <a:pt x="2932498" y="1177442"/>
                  <a:pt x="2937174" y="1186796"/>
                </a:cubicBezTo>
                <a:lnTo>
                  <a:pt x="2916128" y="1198489"/>
                </a:lnTo>
                <a:close/>
                <a:moveTo>
                  <a:pt x="2882220" y="1136518"/>
                </a:moveTo>
                <a:cubicBezTo>
                  <a:pt x="2876373" y="1125995"/>
                  <a:pt x="2870527" y="1116641"/>
                  <a:pt x="2864681" y="1106118"/>
                </a:cubicBezTo>
                <a:lnTo>
                  <a:pt x="2884558" y="1094425"/>
                </a:lnTo>
                <a:cubicBezTo>
                  <a:pt x="2890404" y="1104948"/>
                  <a:pt x="2896250" y="1114302"/>
                  <a:pt x="2902097" y="1124826"/>
                </a:cubicBezTo>
                <a:lnTo>
                  <a:pt x="2882220" y="1136518"/>
                </a:lnTo>
                <a:close/>
                <a:moveTo>
                  <a:pt x="2847142" y="1076886"/>
                </a:moveTo>
                <a:cubicBezTo>
                  <a:pt x="2841296" y="1066363"/>
                  <a:pt x="2835449" y="1057009"/>
                  <a:pt x="2829603" y="1046485"/>
                </a:cubicBezTo>
                <a:lnTo>
                  <a:pt x="2849480" y="1034793"/>
                </a:lnTo>
                <a:cubicBezTo>
                  <a:pt x="2855326" y="1045316"/>
                  <a:pt x="2861172" y="1054670"/>
                  <a:pt x="2868189" y="1065194"/>
                </a:cubicBezTo>
                <a:lnTo>
                  <a:pt x="2847142" y="1076886"/>
                </a:lnTo>
                <a:close/>
                <a:moveTo>
                  <a:pt x="2810895" y="1017254"/>
                </a:moveTo>
                <a:cubicBezTo>
                  <a:pt x="2805049" y="1007900"/>
                  <a:pt x="2798034" y="997377"/>
                  <a:pt x="2792187" y="988023"/>
                </a:cubicBezTo>
                <a:lnTo>
                  <a:pt x="2812064" y="975161"/>
                </a:lnTo>
                <a:cubicBezTo>
                  <a:pt x="2817911" y="984515"/>
                  <a:pt x="2824926" y="995038"/>
                  <a:pt x="2830772" y="1004392"/>
                </a:cubicBezTo>
                <a:lnTo>
                  <a:pt x="2810895" y="1017254"/>
                </a:lnTo>
                <a:close/>
                <a:moveTo>
                  <a:pt x="2772309" y="957622"/>
                </a:moveTo>
                <a:cubicBezTo>
                  <a:pt x="2765294" y="948268"/>
                  <a:pt x="2759448" y="937744"/>
                  <a:pt x="2752432" y="928390"/>
                </a:cubicBezTo>
                <a:lnTo>
                  <a:pt x="2772309" y="915529"/>
                </a:lnTo>
                <a:cubicBezTo>
                  <a:pt x="2779324" y="924883"/>
                  <a:pt x="2785171" y="935406"/>
                  <a:pt x="2792187" y="944760"/>
                </a:cubicBezTo>
                <a:lnTo>
                  <a:pt x="2772309" y="957622"/>
                </a:lnTo>
                <a:close/>
                <a:moveTo>
                  <a:pt x="2733725" y="900328"/>
                </a:moveTo>
                <a:cubicBezTo>
                  <a:pt x="2726708" y="890974"/>
                  <a:pt x="2720862" y="881620"/>
                  <a:pt x="2713846" y="872266"/>
                </a:cubicBezTo>
                <a:lnTo>
                  <a:pt x="2732554" y="858235"/>
                </a:lnTo>
                <a:cubicBezTo>
                  <a:pt x="2739571" y="867589"/>
                  <a:pt x="2746586" y="876943"/>
                  <a:pt x="2752432" y="887466"/>
                </a:cubicBezTo>
                <a:lnTo>
                  <a:pt x="2733725" y="900328"/>
                </a:lnTo>
                <a:close/>
                <a:moveTo>
                  <a:pt x="2692801" y="843035"/>
                </a:moveTo>
                <a:cubicBezTo>
                  <a:pt x="2685784" y="833681"/>
                  <a:pt x="2678769" y="824327"/>
                  <a:pt x="2671753" y="814972"/>
                </a:cubicBezTo>
                <a:lnTo>
                  <a:pt x="2690461" y="800941"/>
                </a:lnTo>
                <a:cubicBezTo>
                  <a:pt x="2697476" y="810296"/>
                  <a:pt x="2704493" y="819649"/>
                  <a:pt x="2711508" y="829004"/>
                </a:cubicBezTo>
                <a:lnTo>
                  <a:pt x="2692801" y="843035"/>
                </a:lnTo>
                <a:close/>
                <a:moveTo>
                  <a:pt x="2650706" y="788080"/>
                </a:moveTo>
                <a:cubicBezTo>
                  <a:pt x="2643691" y="778725"/>
                  <a:pt x="2636676" y="769371"/>
                  <a:pt x="2629660" y="761187"/>
                </a:cubicBezTo>
                <a:lnTo>
                  <a:pt x="2648368" y="747155"/>
                </a:lnTo>
                <a:cubicBezTo>
                  <a:pt x="2655383" y="756510"/>
                  <a:pt x="2662399" y="765864"/>
                  <a:pt x="2670584" y="775218"/>
                </a:cubicBezTo>
                <a:lnTo>
                  <a:pt x="2650706" y="788080"/>
                </a:lnTo>
                <a:close/>
                <a:moveTo>
                  <a:pt x="2607444" y="733124"/>
                </a:moveTo>
                <a:cubicBezTo>
                  <a:pt x="2600429" y="723770"/>
                  <a:pt x="2592243" y="715586"/>
                  <a:pt x="2585228" y="706231"/>
                </a:cubicBezTo>
                <a:lnTo>
                  <a:pt x="2602767" y="691031"/>
                </a:lnTo>
                <a:cubicBezTo>
                  <a:pt x="2609782" y="700385"/>
                  <a:pt x="2617968" y="708570"/>
                  <a:pt x="2624983" y="717924"/>
                </a:cubicBezTo>
                <a:lnTo>
                  <a:pt x="2607444" y="733124"/>
                </a:lnTo>
                <a:close/>
                <a:moveTo>
                  <a:pt x="2561843" y="680508"/>
                </a:moveTo>
                <a:cubicBezTo>
                  <a:pt x="2553659" y="671154"/>
                  <a:pt x="2546643" y="662969"/>
                  <a:pt x="2538458" y="654784"/>
                </a:cubicBezTo>
                <a:lnTo>
                  <a:pt x="2555997" y="639584"/>
                </a:lnTo>
                <a:cubicBezTo>
                  <a:pt x="2564182" y="647769"/>
                  <a:pt x="2571198" y="657123"/>
                  <a:pt x="2579382" y="666477"/>
                </a:cubicBezTo>
                <a:lnTo>
                  <a:pt x="2561843" y="680508"/>
                </a:lnTo>
                <a:close/>
                <a:moveTo>
                  <a:pt x="2515073" y="627891"/>
                </a:moveTo>
                <a:cubicBezTo>
                  <a:pt x="2506888" y="619706"/>
                  <a:pt x="2498703" y="610352"/>
                  <a:pt x="2490518" y="602168"/>
                </a:cubicBezTo>
                <a:lnTo>
                  <a:pt x="2506888" y="585798"/>
                </a:lnTo>
                <a:cubicBezTo>
                  <a:pt x="2515073" y="593983"/>
                  <a:pt x="2523258" y="602168"/>
                  <a:pt x="2531442" y="611522"/>
                </a:cubicBezTo>
                <a:lnTo>
                  <a:pt x="2515073" y="627891"/>
                </a:lnTo>
                <a:close/>
                <a:moveTo>
                  <a:pt x="2467133" y="578782"/>
                </a:moveTo>
                <a:cubicBezTo>
                  <a:pt x="2458948" y="570598"/>
                  <a:pt x="2450763" y="562413"/>
                  <a:pt x="2442579" y="554228"/>
                </a:cubicBezTo>
                <a:lnTo>
                  <a:pt x="2458948" y="537858"/>
                </a:lnTo>
                <a:cubicBezTo>
                  <a:pt x="2467133" y="546043"/>
                  <a:pt x="2475318" y="554228"/>
                  <a:pt x="2483503" y="562413"/>
                </a:cubicBezTo>
                <a:lnTo>
                  <a:pt x="2467133" y="578782"/>
                </a:lnTo>
                <a:close/>
                <a:moveTo>
                  <a:pt x="2416855" y="529674"/>
                </a:moveTo>
                <a:cubicBezTo>
                  <a:pt x="2408670" y="521489"/>
                  <a:pt x="2399317" y="513304"/>
                  <a:pt x="2391132" y="506289"/>
                </a:cubicBezTo>
                <a:lnTo>
                  <a:pt x="2406332" y="488750"/>
                </a:lnTo>
                <a:cubicBezTo>
                  <a:pt x="2414517" y="496934"/>
                  <a:pt x="2423871" y="505119"/>
                  <a:pt x="2432056" y="512135"/>
                </a:cubicBezTo>
                <a:lnTo>
                  <a:pt x="2416855" y="529674"/>
                </a:lnTo>
                <a:close/>
                <a:moveTo>
                  <a:pt x="2365408" y="482903"/>
                </a:moveTo>
                <a:cubicBezTo>
                  <a:pt x="2356054" y="474718"/>
                  <a:pt x="2347869" y="467703"/>
                  <a:pt x="2338515" y="460687"/>
                </a:cubicBezTo>
                <a:lnTo>
                  <a:pt x="2353715" y="443149"/>
                </a:lnTo>
                <a:cubicBezTo>
                  <a:pt x="2363069" y="450164"/>
                  <a:pt x="2371254" y="458349"/>
                  <a:pt x="2380608" y="466534"/>
                </a:cubicBezTo>
                <a:lnTo>
                  <a:pt x="2365408" y="482903"/>
                </a:lnTo>
                <a:close/>
                <a:moveTo>
                  <a:pt x="2311622" y="438472"/>
                </a:moveTo>
                <a:cubicBezTo>
                  <a:pt x="2302268" y="431456"/>
                  <a:pt x="2292914" y="424441"/>
                  <a:pt x="2284729" y="416256"/>
                </a:cubicBezTo>
                <a:lnTo>
                  <a:pt x="2298760" y="397548"/>
                </a:lnTo>
                <a:cubicBezTo>
                  <a:pt x="2308115" y="404563"/>
                  <a:pt x="2317469" y="411579"/>
                  <a:pt x="2326822" y="419763"/>
                </a:cubicBezTo>
                <a:lnTo>
                  <a:pt x="2311622" y="438472"/>
                </a:lnTo>
                <a:close/>
                <a:moveTo>
                  <a:pt x="2256667" y="395209"/>
                </a:moveTo>
                <a:cubicBezTo>
                  <a:pt x="2247313" y="388193"/>
                  <a:pt x="2237959" y="381178"/>
                  <a:pt x="2228605" y="374162"/>
                </a:cubicBezTo>
                <a:lnTo>
                  <a:pt x="2242636" y="355454"/>
                </a:lnTo>
                <a:cubicBezTo>
                  <a:pt x="2251990" y="362470"/>
                  <a:pt x="2261344" y="369485"/>
                  <a:pt x="2270698" y="376501"/>
                </a:cubicBezTo>
                <a:lnTo>
                  <a:pt x="2256667" y="395209"/>
                </a:lnTo>
                <a:close/>
                <a:moveTo>
                  <a:pt x="2200543" y="354285"/>
                </a:moveTo>
                <a:cubicBezTo>
                  <a:pt x="2191189" y="347269"/>
                  <a:pt x="2181834" y="341423"/>
                  <a:pt x="2171311" y="334408"/>
                </a:cubicBezTo>
                <a:lnTo>
                  <a:pt x="2184173" y="314530"/>
                </a:lnTo>
                <a:cubicBezTo>
                  <a:pt x="2193527" y="321546"/>
                  <a:pt x="2204050" y="327392"/>
                  <a:pt x="2213404" y="334408"/>
                </a:cubicBezTo>
                <a:lnTo>
                  <a:pt x="2200543" y="354285"/>
                </a:lnTo>
                <a:close/>
                <a:moveTo>
                  <a:pt x="2142080" y="315700"/>
                </a:moveTo>
                <a:cubicBezTo>
                  <a:pt x="2132726" y="309853"/>
                  <a:pt x="2122202" y="302838"/>
                  <a:pt x="2112848" y="296991"/>
                </a:cubicBezTo>
                <a:lnTo>
                  <a:pt x="2124541" y="277114"/>
                </a:lnTo>
                <a:cubicBezTo>
                  <a:pt x="2135064" y="282960"/>
                  <a:pt x="2144419" y="289976"/>
                  <a:pt x="2154941" y="295822"/>
                </a:cubicBezTo>
                <a:lnTo>
                  <a:pt x="2142080" y="315700"/>
                </a:lnTo>
                <a:close/>
                <a:moveTo>
                  <a:pt x="2082447" y="279452"/>
                </a:moveTo>
                <a:cubicBezTo>
                  <a:pt x="2071924" y="273606"/>
                  <a:pt x="2062570" y="267760"/>
                  <a:pt x="2052047" y="261914"/>
                </a:cubicBezTo>
                <a:lnTo>
                  <a:pt x="2063739" y="242036"/>
                </a:lnTo>
                <a:cubicBezTo>
                  <a:pt x="2074263" y="247883"/>
                  <a:pt x="2084786" y="253729"/>
                  <a:pt x="2094140" y="259575"/>
                </a:cubicBezTo>
                <a:lnTo>
                  <a:pt x="2082447" y="279452"/>
                </a:lnTo>
                <a:close/>
                <a:moveTo>
                  <a:pt x="2021646" y="246713"/>
                </a:moveTo>
                <a:cubicBezTo>
                  <a:pt x="2011123" y="240867"/>
                  <a:pt x="2000599" y="236190"/>
                  <a:pt x="1991245" y="230344"/>
                </a:cubicBezTo>
                <a:lnTo>
                  <a:pt x="2001769" y="209297"/>
                </a:lnTo>
                <a:cubicBezTo>
                  <a:pt x="2012292" y="215143"/>
                  <a:pt x="2022815" y="219820"/>
                  <a:pt x="2033339" y="225667"/>
                </a:cubicBezTo>
                <a:lnTo>
                  <a:pt x="2021646" y="246713"/>
                </a:lnTo>
                <a:close/>
                <a:moveTo>
                  <a:pt x="1959675" y="215143"/>
                </a:moveTo>
                <a:cubicBezTo>
                  <a:pt x="1949152" y="210466"/>
                  <a:pt x="1938629" y="205789"/>
                  <a:pt x="1928106" y="199943"/>
                </a:cubicBezTo>
                <a:lnTo>
                  <a:pt x="1937460" y="178896"/>
                </a:lnTo>
                <a:cubicBezTo>
                  <a:pt x="1947983" y="183573"/>
                  <a:pt x="1958506" y="188250"/>
                  <a:pt x="1969030" y="194097"/>
                </a:cubicBezTo>
                <a:lnTo>
                  <a:pt x="1959675" y="215143"/>
                </a:lnTo>
                <a:close/>
                <a:moveTo>
                  <a:pt x="1896536" y="185912"/>
                </a:moveTo>
                <a:cubicBezTo>
                  <a:pt x="1886012" y="181235"/>
                  <a:pt x="1875489" y="176558"/>
                  <a:pt x="1863797" y="171881"/>
                </a:cubicBezTo>
                <a:lnTo>
                  <a:pt x="1873151" y="149665"/>
                </a:lnTo>
                <a:cubicBezTo>
                  <a:pt x="1883674" y="154342"/>
                  <a:pt x="1895366" y="159019"/>
                  <a:pt x="1905890" y="163696"/>
                </a:cubicBezTo>
                <a:lnTo>
                  <a:pt x="1896536" y="185912"/>
                </a:lnTo>
                <a:close/>
                <a:moveTo>
                  <a:pt x="1831057" y="160188"/>
                </a:moveTo>
                <a:cubicBezTo>
                  <a:pt x="1820534" y="155511"/>
                  <a:pt x="1808841" y="152003"/>
                  <a:pt x="1798318" y="148496"/>
                </a:cubicBezTo>
                <a:lnTo>
                  <a:pt x="1806503" y="126280"/>
                </a:lnTo>
                <a:cubicBezTo>
                  <a:pt x="1817026" y="129787"/>
                  <a:pt x="1828719" y="134465"/>
                  <a:pt x="1839242" y="139142"/>
                </a:cubicBezTo>
                <a:lnTo>
                  <a:pt x="1831057" y="160188"/>
                </a:lnTo>
                <a:close/>
                <a:moveTo>
                  <a:pt x="1765579" y="135634"/>
                </a:moveTo>
                <a:cubicBezTo>
                  <a:pt x="1755055" y="132126"/>
                  <a:pt x="1743363" y="128618"/>
                  <a:pt x="1732840" y="125111"/>
                </a:cubicBezTo>
                <a:lnTo>
                  <a:pt x="1739855" y="102895"/>
                </a:lnTo>
                <a:cubicBezTo>
                  <a:pt x="1751548" y="106402"/>
                  <a:pt x="1762071" y="109910"/>
                  <a:pt x="1773764" y="113418"/>
                </a:cubicBezTo>
                <a:lnTo>
                  <a:pt x="1765579" y="135634"/>
                </a:lnTo>
                <a:close/>
                <a:moveTo>
                  <a:pt x="4677" y="135634"/>
                </a:moveTo>
                <a:lnTo>
                  <a:pt x="0" y="112249"/>
                </a:lnTo>
                <a:lnTo>
                  <a:pt x="35078" y="106402"/>
                </a:lnTo>
                <a:lnTo>
                  <a:pt x="39755" y="129787"/>
                </a:lnTo>
                <a:lnTo>
                  <a:pt x="4677" y="135634"/>
                </a:lnTo>
                <a:close/>
                <a:moveTo>
                  <a:pt x="73663" y="122772"/>
                </a:moveTo>
                <a:lnTo>
                  <a:pt x="70155" y="99387"/>
                </a:lnTo>
                <a:lnTo>
                  <a:pt x="105233" y="93541"/>
                </a:lnTo>
                <a:lnTo>
                  <a:pt x="108741" y="116926"/>
                </a:lnTo>
                <a:lnTo>
                  <a:pt x="73663" y="122772"/>
                </a:lnTo>
                <a:close/>
                <a:moveTo>
                  <a:pt x="1700101" y="114587"/>
                </a:moveTo>
                <a:cubicBezTo>
                  <a:pt x="1688408" y="111079"/>
                  <a:pt x="1677884" y="107572"/>
                  <a:pt x="1666192" y="105233"/>
                </a:cubicBezTo>
                <a:lnTo>
                  <a:pt x="1672038" y="83017"/>
                </a:lnTo>
                <a:cubicBezTo>
                  <a:pt x="1683731" y="86525"/>
                  <a:pt x="1694254" y="90033"/>
                  <a:pt x="1705947" y="92371"/>
                </a:cubicBezTo>
                <a:lnTo>
                  <a:pt x="1700101" y="114587"/>
                </a:lnTo>
                <a:close/>
                <a:moveTo>
                  <a:pt x="142650" y="111079"/>
                </a:moveTo>
                <a:lnTo>
                  <a:pt x="139142" y="87694"/>
                </a:lnTo>
                <a:cubicBezTo>
                  <a:pt x="150835" y="85356"/>
                  <a:pt x="162527" y="84187"/>
                  <a:pt x="174220" y="81848"/>
                </a:cubicBezTo>
                <a:lnTo>
                  <a:pt x="177727" y="105233"/>
                </a:lnTo>
                <a:cubicBezTo>
                  <a:pt x="166035" y="106402"/>
                  <a:pt x="154342" y="108741"/>
                  <a:pt x="142650" y="111079"/>
                </a:cubicBezTo>
                <a:close/>
                <a:moveTo>
                  <a:pt x="211635" y="99387"/>
                </a:moveTo>
                <a:lnTo>
                  <a:pt x="208128" y="76002"/>
                </a:lnTo>
                <a:cubicBezTo>
                  <a:pt x="219820" y="73663"/>
                  <a:pt x="231513" y="72494"/>
                  <a:pt x="243205" y="70155"/>
                </a:cubicBezTo>
                <a:lnTo>
                  <a:pt x="246713" y="93541"/>
                </a:lnTo>
                <a:cubicBezTo>
                  <a:pt x="235020" y="95879"/>
                  <a:pt x="223328" y="97048"/>
                  <a:pt x="211635" y="99387"/>
                </a:cubicBezTo>
                <a:close/>
                <a:moveTo>
                  <a:pt x="1632283" y="95879"/>
                </a:moveTo>
                <a:cubicBezTo>
                  <a:pt x="1620591" y="92371"/>
                  <a:pt x="1610068" y="90033"/>
                  <a:pt x="1598375" y="87694"/>
                </a:cubicBezTo>
                <a:lnTo>
                  <a:pt x="1604221" y="65478"/>
                </a:lnTo>
                <a:cubicBezTo>
                  <a:pt x="1615914" y="67817"/>
                  <a:pt x="1626437" y="71325"/>
                  <a:pt x="1638129" y="73663"/>
                </a:cubicBezTo>
                <a:lnTo>
                  <a:pt x="1632283" y="95879"/>
                </a:lnTo>
                <a:close/>
                <a:moveTo>
                  <a:pt x="280622" y="87694"/>
                </a:moveTo>
                <a:lnTo>
                  <a:pt x="277114" y="64309"/>
                </a:lnTo>
                <a:cubicBezTo>
                  <a:pt x="288807" y="61971"/>
                  <a:pt x="300499" y="60801"/>
                  <a:pt x="312192" y="58463"/>
                </a:cubicBezTo>
                <a:lnTo>
                  <a:pt x="315700" y="81848"/>
                </a:lnTo>
                <a:cubicBezTo>
                  <a:pt x="304007" y="84187"/>
                  <a:pt x="292314" y="86525"/>
                  <a:pt x="280622" y="87694"/>
                </a:cubicBezTo>
                <a:close/>
                <a:moveTo>
                  <a:pt x="1565636" y="79510"/>
                </a:moveTo>
                <a:cubicBezTo>
                  <a:pt x="1553943" y="77171"/>
                  <a:pt x="1543420" y="74832"/>
                  <a:pt x="1531727" y="72494"/>
                </a:cubicBezTo>
                <a:lnTo>
                  <a:pt x="1536405" y="49109"/>
                </a:lnTo>
                <a:cubicBezTo>
                  <a:pt x="1548097" y="51447"/>
                  <a:pt x="1559790" y="53786"/>
                  <a:pt x="1570313" y="56124"/>
                </a:cubicBezTo>
                <a:lnTo>
                  <a:pt x="1565636" y="79510"/>
                </a:lnTo>
                <a:close/>
                <a:moveTo>
                  <a:pt x="349608" y="77171"/>
                </a:moveTo>
                <a:lnTo>
                  <a:pt x="346100" y="53786"/>
                </a:lnTo>
                <a:cubicBezTo>
                  <a:pt x="357793" y="52617"/>
                  <a:pt x="369485" y="50278"/>
                  <a:pt x="381178" y="49109"/>
                </a:cubicBezTo>
                <a:lnTo>
                  <a:pt x="384686" y="72494"/>
                </a:lnTo>
                <a:cubicBezTo>
                  <a:pt x="372993" y="74832"/>
                  <a:pt x="361301" y="76002"/>
                  <a:pt x="349608" y="77171"/>
                </a:cubicBezTo>
                <a:close/>
                <a:moveTo>
                  <a:pt x="418594" y="67817"/>
                </a:moveTo>
                <a:lnTo>
                  <a:pt x="415086" y="44432"/>
                </a:lnTo>
                <a:cubicBezTo>
                  <a:pt x="426779" y="43262"/>
                  <a:pt x="438472" y="40924"/>
                  <a:pt x="450164" y="39755"/>
                </a:cubicBezTo>
                <a:lnTo>
                  <a:pt x="453672" y="63140"/>
                </a:lnTo>
                <a:cubicBezTo>
                  <a:pt x="441979" y="64309"/>
                  <a:pt x="430287" y="66648"/>
                  <a:pt x="418594" y="67817"/>
                </a:cubicBezTo>
                <a:close/>
                <a:moveTo>
                  <a:pt x="1496650" y="65478"/>
                </a:moveTo>
                <a:cubicBezTo>
                  <a:pt x="1484957" y="63140"/>
                  <a:pt x="1473264" y="60801"/>
                  <a:pt x="1462741" y="59632"/>
                </a:cubicBezTo>
                <a:lnTo>
                  <a:pt x="1466249" y="36247"/>
                </a:lnTo>
                <a:cubicBezTo>
                  <a:pt x="1477942" y="38586"/>
                  <a:pt x="1489634" y="40924"/>
                  <a:pt x="1501327" y="42093"/>
                </a:cubicBezTo>
                <a:lnTo>
                  <a:pt x="1496650" y="65478"/>
                </a:lnTo>
                <a:close/>
                <a:moveTo>
                  <a:pt x="488749" y="58463"/>
                </a:moveTo>
                <a:lnTo>
                  <a:pt x="486411" y="35078"/>
                </a:lnTo>
                <a:cubicBezTo>
                  <a:pt x="498103" y="33908"/>
                  <a:pt x="509796" y="32739"/>
                  <a:pt x="521489" y="30401"/>
                </a:cubicBezTo>
                <a:lnTo>
                  <a:pt x="523827" y="53786"/>
                </a:lnTo>
                <a:cubicBezTo>
                  <a:pt x="512135" y="56124"/>
                  <a:pt x="500442" y="57294"/>
                  <a:pt x="488749" y="58463"/>
                </a:cubicBezTo>
                <a:close/>
                <a:moveTo>
                  <a:pt x="1428833" y="53786"/>
                </a:moveTo>
                <a:cubicBezTo>
                  <a:pt x="1417140" y="51447"/>
                  <a:pt x="1405448" y="50278"/>
                  <a:pt x="1393755" y="49109"/>
                </a:cubicBezTo>
                <a:lnTo>
                  <a:pt x="1397263" y="25724"/>
                </a:lnTo>
                <a:cubicBezTo>
                  <a:pt x="1408955" y="26893"/>
                  <a:pt x="1420648" y="29231"/>
                  <a:pt x="1432340" y="30401"/>
                </a:cubicBezTo>
                <a:lnTo>
                  <a:pt x="1428833" y="53786"/>
                </a:lnTo>
                <a:close/>
                <a:moveTo>
                  <a:pt x="557736" y="50278"/>
                </a:moveTo>
                <a:lnTo>
                  <a:pt x="555397" y="26893"/>
                </a:lnTo>
                <a:cubicBezTo>
                  <a:pt x="567090" y="25724"/>
                  <a:pt x="578782" y="24554"/>
                  <a:pt x="590475" y="23385"/>
                </a:cubicBezTo>
                <a:lnTo>
                  <a:pt x="592814" y="46770"/>
                </a:lnTo>
                <a:cubicBezTo>
                  <a:pt x="581121" y="47939"/>
                  <a:pt x="569429" y="49109"/>
                  <a:pt x="557736" y="50278"/>
                </a:cubicBezTo>
                <a:close/>
                <a:moveTo>
                  <a:pt x="1358677" y="43262"/>
                </a:moveTo>
                <a:cubicBezTo>
                  <a:pt x="1346985" y="42093"/>
                  <a:pt x="1335292" y="40924"/>
                  <a:pt x="1323600" y="38586"/>
                </a:cubicBezTo>
                <a:lnTo>
                  <a:pt x="1325938" y="15200"/>
                </a:lnTo>
                <a:cubicBezTo>
                  <a:pt x="1337631" y="16370"/>
                  <a:pt x="1349323" y="17539"/>
                  <a:pt x="1361016" y="19877"/>
                </a:cubicBezTo>
                <a:lnTo>
                  <a:pt x="1358677" y="43262"/>
                </a:lnTo>
                <a:close/>
                <a:moveTo>
                  <a:pt x="627891" y="43262"/>
                </a:moveTo>
                <a:lnTo>
                  <a:pt x="625553" y="19877"/>
                </a:lnTo>
                <a:cubicBezTo>
                  <a:pt x="637245" y="18708"/>
                  <a:pt x="648938" y="17539"/>
                  <a:pt x="660630" y="16370"/>
                </a:cubicBezTo>
                <a:lnTo>
                  <a:pt x="662969" y="39755"/>
                </a:lnTo>
                <a:cubicBezTo>
                  <a:pt x="650107" y="40924"/>
                  <a:pt x="639584" y="42093"/>
                  <a:pt x="627891" y="43262"/>
                </a:cubicBezTo>
                <a:close/>
                <a:moveTo>
                  <a:pt x="696877" y="37416"/>
                </a:moveTo>
                <a:lnTo>
                  <a:pt x="694539" y="14031"/>
                </a:lnTo>
                <a:cubicBezTo>
                  <a:pt x="706232" y="12862"/>
                  <a:pt x="717924" y="11693"/>
                  <a:pt x="729617" y="11693"/>
                </a:cubicBezTo>
                <a:lnTo>
                  <a:pt x="731955" y="35078"/>
                </a:lnTo>
                <a:cubicBezTo>
                  <a:pt x="720262" y="35078"/>
                  <a:pt x="708570" y="36247"/>
                  <a:pt x="696877" y="37416"/>
                </a:cubicBezTo>
                <a:close/>
                <a:moveTo>
                  <a:pt x="1289691" y="36247"/>
                </a:moveTo>
                <a:cubicBezTo>
                  <a:pt x="1277998" y="35078"/>
                  <a:pt x="1266306" y="33908"/>
                  <a:pt x="1254613" y="32739"/>
                </a:cubicBezTo>
                <a:lnTo>
                  <a:pt x="1256952" y="9354"/>
                </a:lnTo>
                <a:cubicBezTo>
                  <a:pt x="1268644" y="10523"/>
                  <a:pt x="1280337" y="11693"/>
                  <a:pt x="1292030" y="12862"/>
                </a:cubicBezTo>
                <a:lnTo>
                  <a:pt x="1289691" y="36247"/>
                </a:lnTo>
                <a:close/>
                <a:moveTo>
                  <a:pt x="767033" y="31570"/>
                </a:moveTo>
                <a:lnTo>
                  <a:pt x="765864" y="8185"/>
                </a:lnTo>
                <a:cubicBezTo>
                  <a:pt x="777556" y="7015"/>
                  <a:pt x="789249" y="7015"/>
                  <a:pt x="800941" y="5846"/>
                </a:cubicBezTo>
                <a:lnTo>
                  <a:pt x="802110" y="29231"/>
                </a:lnTo>
                <a:cubicBezTo>
                  <a:pt x="790418" y="30401"/>
                  <a:pt x="778725" y="30401"/>
                  <a:pt x="767033" y="31570"/>
                </a:cubicBezTo>
                <a:close/>
                <a:moveTo>
                  <a:pt x="1220705" y="30401"/>
                </a:moveTo>
                <a:cubicBezTo>
                  <a:pt x="1209013" y="29231"/>
                  <a:pt x="1197320" y="29231"/>
                  <a:pt x="1185627" y="28062"/>
                </a:cubicBezTo>
                <a:lnTo>
                  <a:pt x="1186796" y="4677"/>
                </a:lnTo>
                <a:cubicBezTo>
                  <a:pt x="1198489" y="5846"/>
                  <a:pt x="1210182" y="5846"/>
                  <a:pt x="1221874" y="7015"/>
                </a:cubicBezTo>
                <a:lnTo>
                  <a:pt x="1220705" y="30401"/>
                </a:lnTo>
                <a:close/>
                <a:moveTo>
                  <a:pt x="836019" y="28062"/>
                </a:moveTo>
                <a:lnTo>
                  <a:pt x="834850" y="4677"/>
                </a:lnTo>
                <a:cubicBezTo>
                  <a:pt x="846543" y="3508"/>
                  <a:pt x="858235" y="3508"/>
                  <a:pt x="869928" y="3508"/>
                </a:cubicBezTo>
                <a:lnTo>
                  <a:pt x="871097" y="26893"/>
                </a:lnTo>
                <a:cubicBezTo>
                  <a:pt x="859404" y="26893"/>
                  <a:pt x="847712" y="26893"/>
                  <a:pt x="836019" y="28062"/>
                </a:cubicBezTo>
                <a:close/>
                <a:moveTo>
                  <a:pt x="1150550" y="25724"/>
                </a:moveTo>
                <a:cubicBezTo>
                  <a:pt x="1138857" y="25724"/>
                  <a:pt x="1127165" y="24554"/>
                  <a:pt x="1115472" y="24554"/>
                </a:cubicBezTo>
                <a:lnTo>
                  <a:pt x="1116641" y="1169"/>
                </a:lnTo>
                <a:cubicBezTo>
                  <a:pt x="1128333" y="1169"/>
                  <a:pt x="1140026" y="2338"/>
                  <a:pt x="1151719" y="2338"/>
                </a:cubicBezTo>
                <a:lnTo>
                  <a:pt x="1150550" y="25724"/>
                </a:lnTo>
                <a:close/>
                <a:moveTo>
                  <a:pt x="906175" y="24554"/>
                </a:moveTo>
                <a:lnTo>
                  <a:pt x="905006" y="1169"/>
                </a:lnTo>
                <a:cubicBezTo>
                  <a:pt x="916698" y="1169"/>
                  <a:pt x="928391" y="0"/>
                  <a:pt x="940083" y="0"/>
                </a:cubicBezTo>
                <a:lnTo>
                  <a:pt x="940083" y="23385"/>
                </a:lnTo>
                <a:cubicBezTo>
                  <a:pt x="929560" y="24554"/>
                  <a:pt x="917867" y="24554"/>
                  <a:pt x="906175" y="24554"/>
                </a:cubicBezTo>
                <a:close/>
                <a:moveTo>
                  <a:pt x="1080394" y="23385"/>
                </a:moveTo>
                <a:cubicBezTo>
                  <a:pt x="1068702" y="23385"/>
                  <a:pt x="1057009" y="23385"/>
                  <a:pt x="1045316" y="23385"/>
                </a:cubicBezTo>
                <a:lnTo>
                  <a:pt x="1045316" y="0"/>
                </a:lnTo>
                <a:cubicBezTo>
                  <a:pt x="1057009" y="0"/>
                  <a:pt x="1068702" y="0"/>
                  <a:pt x="1080394" y="0"/>
                </a:cubicBezTo>
                <a:lnTo>
                  <a:pt x="1080394" y="23385"/>
                </a:lnTo>
                <a:close/>
                <a:moveTo>
                  <a:pt x="976330" y="23385"/>
                </a:moveTo>
                <a:lnTo>
                  <a:pt x="976330" y="0"/>
                </a:lnTo>
                <a:cubicBezTo>
                  <a:pt x="988023" y="0"/>
                  <a:pt x="999715" y="0"/>
                  <a:pt x="1011408" y="0"/>
                </a:cubicBezTo>
                <a:lnTo>
                  <a:pt x="1011408" y="23385"/>
                </a:lnTo>
                <a:cubicBezTo>
                  <a:pt x="999715" y="23385"/>
                  <a:pt x="988023" y="23385"/>
                  <a:pt x="976330" y="23385"/>
                </a:cubicBez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72" name="Рисунок 1131">
            <a:extLst>
              <a:ext uri="{FF2B5EF4-FFF2-40B4-BE49-F238E27FC236}">
                <a16:creationId xmlns:a16="http://schemas.microsoft.com/office/drawing/2014/main" id="{A628F44C-11DA-49AB-BC52-113BF6BC3993}"/>
              </a:ext>
            </a:extLst>
          </p:cNvPr>
          <p:cNvGrpSpPr/>
          <p:nvPr/>
        </p:nvGrpSpPr>
        <p:grpSpPr>
          <a:xfrm>
            <a:off x="11596645" y="5674458"/>
            <a:ext cx="836018" cy="226835"/>
            <a:chOff x="11009308" y="5007141"/>
            <a:chExt cx="836018" cy="226835"/>
          </a:xfrm>
          <a:solidFill>
            <a:schemeClr val="accent1"/>
          </a:solidFill>
        </p:grpSpPr>
        <p:sp>
          <p:nvSpPr>
            <p:cNvPr id="173" name="Полилиния: фигура 1733">
              <a:extLst>
                <a:ext uri="{FF2B5EF4-FFF2-40B4-BE49-F238E27FC236}">
                  <a16:creationId xmlns:a16="http://schemas.microsoft.com/office/drawing/2014/main" id="{01DB03B3-A76D-42C5-A20A-A9DB3894F89E}"/>
                </a:ext>
              </a:extLst>
            </p:cNvPr>
            <p:cNvSpPr/>
            <p:nvPr/>
          </p:nvSpPr>
          <p:spPr>
            <a:xfrm>
              <a:off x="11009308" y="5007141"/>
              <a:ext cx="128618" cy="136803"/>
            </a:xfrm>
            <a:custGeom>
              <a:avLst/>
              <a:gdLst>
                <a:gd name="connsiteX0" fmla="*/ 128618 w 128618"/>
                <a:gd name="connsiteY0" fmla="*/ 0 h 136803"/>
                <a:gd name="connsiteX1" fmla="*/ 120433 w 128618"/>
                <a:gd name="connsiteY1" fmla="*/ 136803 h 136803"/>
                <a:gd name="connsiteX2" fmla="*/ 0 w 128618"/>
                <a:gd name="connsiteY2" fmla="*/ 0 h 13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18" h="136803">
                  <a:moveTo>
                    <a:pt x="128618" y="0"/>
                  </a:moveTo>
                  <a:lnTo>
                    <a:pt x="120433" y="136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4" name="Полилиния: фигура 1734">
              <a:extLst>
                <a:ext uri="{FF2B5EF4-FFF2-40B4-BE49-F238E27FC236}">
                  <a16:creationId xmlns:a16="http://schemas.microsoft.com/office/drawing/2014/main" id="{487D7101-BCEC-48D4-ACB9-0FC72136FB5A}"/>
                </a:ext>
              </a:extLst>
            </p:cNvPr>
            <p:cNvSpPr/>
            <p:nvPr/>
          </p:nvSpPr>
          <p:spPr>
            <a:xfrm>
              <a:off x="11129741" y="5007141"/>
              <a:ext cx="715585" cy="226835"/>
            </a:xfrm>
            <a:custGeom>
              <a:avLst/>
              <a:gdLst>
                <a:gd name="connsiteX0" fmla="*/ 0 w 715585"/>
                <a:gd name="connsiteY0" fmla="*/ 0 h 226835"/>
                <a:gd name="connsiteX1" fmla="*/ 715585 w 715585"/>
                <a:gd name="connsiteY1" fmla="*/ 0 h 226835"/>
                <a:gd name="connsiteX2" fmla="*/ 715585 w 715585"/>
                <a:gd name="connsiteY2" fmla="*/ 226836 h 226835"/>
                <a:gd name="connsiteX3" fmla="*/ 0 w 715585"/>
                <a:gd name="connsiteY3" fmla="*/ 226836 h 22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85" h="226835">
                  <a:moveTo>
                    <a:pt x="0" y="0"/>
                  </a:moveTo>
                  <a:lnTo>
                    <a:pt x="715585" y="0"/>
                  </a:lnTo>
                  <a:lnTo>
                    <a:pt x="715585" y="226836"/>
                  </a:lnTo>
                  <a:lnTo>
                    <a:pt x="0" y="226836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82" name="Рисунок 1131">
            <a:extLst>
              <a:ext uri="{FF2B5EF4-FFF2-40B4-BE49-F238E27FC236}">
                <a16:creationId xmlns:a16="http://schemas.microsoft.com/office/drawing/2014/main" id="{45DB0003-9FAE-4CCE-9568-58A032889BCA}"/>
              </a:ext>
            </a:extLst>
          </p:cNvPr>
          <p:cNvGrpSpPr/>
          <p:nvPr/>
        </p:nvGrpSpPr>
        <p:grpSpPr>
          <a:xfrm>
            <a:off x="10776995" y="4941334"/>
            <a:ext cx="615029" cy="363639"/>
            <a:chOff x="10189658" y="4274017"/>
            <a:chExt cx="615029" cy="363639"/>
          </a:xfrm>
          <a:solidFill>
            <a:schemeClr val="accent1"/>
          </a:solidFill>
        </p:grpSpPr>
        <p:sp>
          <p:nvSpPr>
            <p:cNvPr id="183" name="Полилиния: фигура 1698">
              <a:extLst>
                <a:ext uri="{FF2B5EF4-FFF2-40B4-BE49-F238E27FC236}">
                  <a16:creationId xmlns:a16="http://schemas.microsoft.com/office/drawing/2014/main" id="{86CEC9DD-196A-45CB-BDC8-59B8DF26882F}"/>
                </a:ext>
              </a:extLst>
            </p:cNvPr>
            <p:cNvSpPr/>
            <p:nvPr/>
          </p:nvSpPr>
          <p:spPr>
            <a:xfrm>
              <a:off x="10189658" y="4274017"/>
              <a:ext cx="615029" cy="226835"/>
            </a:xfrm>
            <a:custGeom>
              <a:avLst/>
              <a:gdLst>
                <a:gd name="connsiteX0" fmla="*/ 0 w 615029"/>
                <a:gd name="connsiteY0" fmla="*/ 0 h 226835"/>
                <a:gd name="connsiteX1" fmla="*/ 615029 w 615029"/>
                <a:gd name="connsiteY1" fmla="*/ 0 h 226835"/>
                <a:gd name="connsiteX2" fmla="*/ 615029 w 615029"/>
                <a:gd name="connsiteY2" fmla="*/ 226836 h 226835"/>
                <a:gd name="connsiteX3" fmla="*/ 0 w 615029"/>
                <a:gd name="connsiteY3" fmla="*/ 226836 h 22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029" h="226835">
                  <a:moveTo>
                    <a:pt x="0" y="0"/>
                  </a:moveTo>
                  <a:lnTo>
                    <a:pt x="615029" y="0"/>
                  </a:lnTo>
                  <a:lnTo>
                    <a:pt x="615029" y="226836"/>
                  </a:lnTo>
                  <a:lnTo>
                    <a:pt x="0" y="226836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4" name="Полилиния: фигура 1699">
              <a:extLst>
                <a:ext uri="{FF2B5EF4-FFF2-40B4-BE49-F238E27FC236}">
                  <a16:creationId xmlns:a16="http://schemas.microsoft.com/office/drawing/2014/main" id="{E6967CED-B6FA-4B24-8CD4-5EE52B885ACE}"/>
                </a:ext>
              </a:extLst>
            </p:cNvPr>
            <p:cNvSpPr/>
            <p:nvPr/>
          </p:nvSpPr>
          <p:spPr>
            <a:xfrm>
              <a:off x="10191997" y="4500853"/>
              <a:ext cx="128618" cy="136803"/>
            </a:xfrm>
            <a:custGeom>
              <a:avLst/>
              <a:gdLst>
                <a:gd name="connsiteX0" fmla="*/ 128618 w 128618"/>
                <a:gd name="connsiteY0" fmla="*/ 0 h 136803"/>
                <a:gd name="connsiteX1" fmla="*/ 120433 w 128618"/>
                <a:gd name="connsiteY1" fmla="*/ 136803 h 136803"/>
                <a:gd name="connsiteX2" fmla="*/ 0 w 128618"/>
                <a:gd name="connsiteY2" fmla="*/ 0 h 13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18" h="136803">
                  <a:moveTo>
                    <a:pt x="128618" y="0"/>
                  </a:moveTo>
                  <a:lnTo>
                    <a:pt x="120433" y="136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91" name="Полилиния: фигура 1060">
            <a:extLst>
              <a:ext uri="{FF2B5EF4-FFF2-40B4-BE49-F238E27FC236}">
                <a16:creationId xmlns:a16="http://schemas.microsoft.com/office/drawing/2014/main" id="{9F9A995A-6548-437A-984C-8AB13BD7BB1F}"/>
              </a:ext>
            </a:extLst>
          </p:cNvPr>
          <p:cNvSpPr/>
          <p:nvPr/>
        </p:nvSpPr>
        <p:spPr>
          <a:xfrm>
            <a:off x="15152607" y="5723566"/>
            <a:ext cx="167202" cy="104063"/>
          </a:xfrm>
          <a:custGeom>
            <a:avLst/>
            <a:gdLst>
              <a:gd name="connsiteX0" fmla="*/ 167203 w 167202"/>
              <a:gd name="connsiteY0" fmla="*/ 86525 h 104063"/>
              <a:gd name="connsiteX1" fmla="*/ 23385 w 167202"/>
              <a:gd name="connsiteY1" fmla="*/ 0 h 104063"/>
              <a:gd name="connsiteX2" fmla="*/ 51446 w 167202"/>
              <a:gd name="connsiteY2" fmla="*/ 57294 h 104063"/>
              <a:gd name="connsiteX3" fmla="*/ 0 w 167202"/>
              <a:gd name="connsiteY3" fmla="*/ 104064 h 10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2" h="104063">
                <a:moveTo>
                  <a:pt x="167203" y="86525"/>
                </a:moveTo>
                <a:lnTo>
                  <a:pt x="23385" y="0"/>
                </a:lnTo>
                <a:lnTo>
                  <a:pt x="51446" y="57294"/>
                </a:lnTo>
                <a:lnTo>
                  <a:pt x="0" y="104064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2" name="Полилиния: фигура 1063">
            <a:extLst>
              <a:ext uri="{FF2B5EF4-FFF2-40B4-BE49-F238E27FC236}">
                <a16:creationId xmlns:a16="http://schemas.microsoft.com/office/drawing/2014/main" id="{AF411E55-04D1-4572-9674-5205D347F479}"/>
              </a:ext>
            </a:extLst>
          </p:cNvPr>
          <p:cNvSpPr/>
          <p:nvPr/>
        </p:nvSpPr>
        <p:spPr>
          <a:xfrm>
            <a:off x="14511604" y="7298557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2 w 147326"/>
              <a:gd name="connsiteY1" fmla="*/ 147326 h 147326"/>
              <a:gd name="connsiteX2" fmla="*/ -2 w 147326"/>
              <a:gd name="connsiteY2" fmla="*/ 73663 h 147326"/>
              <a:gd name="connsiteX3" fmla="*/ 73662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6"/>
                  <a:pt x="114346" y="147326"/>
                  <a:pt x="73662" y="147326"/>
                </a:cubicBezTo>
                <a:cubicBezTo>
                  <a:pt x="32979" y="147326"/>
                  <a:pt x="-2" y="114346"/>
                  <a:pt x="-2" y="73663"/>
                </a:cubicBezTo>
                <a:cubicBezTo>
                  <a:pt x="-2" y="32980"/>
                  <a:pt x="32978" y="0"/>
                  <a:pt x="73662" y="0"/>
                </a:cubicBezTo>
                <a:cubicBezTo>
                  <a:pt x="114345" y="0"/>
                  <a:pt x="147326" y="32980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3" name="Полилиния: фигура 1064">
            <a:extLst>
              <a:ext uri="{FF2B5EF4-FFF2-40B4-BE49-F238E27FC236}">
                <a16:creationId xmlns:a16="http://schemas.microsoft.com/office/drawing/2014/main" id="{29F60D07-35F7-4103-B695-AF3092AD4B9E}"/>
              </a:ext>
            </a:extLst>
          </p:cNvPr>
          <p:cNvSpPr/>
          <p:nvPr/>
        </p:nvSpPr>
        <p:spPr>
          <a:xfrm>
            <a:off x="14426248" y="7578010"/>
            <a:ext cx="147326" cy="147326"/>
          </a:xfrm>
          <a:custGeom>
            <a:avLst/>
            <a:gdLst>
              <a:gd name="connsiteX0" fmla="*/ 147327 w 147326"/>
              <a:gd name="connsiteY0" fmla="*/ 73663 h 147326"/>
              <a:gd name="connsiteX1" fmla="*/ 73663 w 147326"/>
              <a:gd name="connsiteY1" fmla="*/ 147326 h 147326"/>
              <a:gd name="connsiteX2" fmla="*/ -1 w 147326"/>
              <a:gd name="connsiteY2" fmla="*/ 73663 h 147326"/>
              <a:gd name="connsiteX3" fmla="*/ 73663 w 147326"/>
              <a:gd name="connsiteY3" fmla="*/ 0 h 147326"/>
              <a:gd name="connsiteX4" fmla="*/ 147327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7" y="73663"/>
                </a:moveTo>
                <a:cubicBezTo>
                  <a:pt x="147327" y="114346"/>
                  <a:pt x="114347" y="147326"/>
                  <a:pt x="73663" y="147326"/>
                </a:cubicBezTo>
                <a:cubicBezTo>
                  <a:pt x="32980" y="147326"/>
                  <a:pt x="-1" y="114346"/>
                  <a:pt x="-1" y="73663"/>
                </a:cubicBezTo>
                <a:cubicBezTo>
                  <a:pt x="-1" y="32980"/>
                  <a:pt x="32979" y="0"/>
                  <a:pt x="73663" y="0"/>
                </a:cubicBezTo>
                <a:cubicBezTo>
                  <a:pt x="114346" y="0"/>
                  <a:pt x="147327" y="32980"/>
                  <a:pt x="147327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94" name="Рисунок 1131">
            <a:extLst>
              <a:ext uri="{FF2B5EF4-FFF2-40B4-BE49-F238E27FC236}">
                <a16:creationId xmlns:a16="http://schemas.microsoft.com/office/drawing/2014/main" id="{233AEAA7-8D31-4DEA-A937-3CC308125E63}"/>
              </a:ext>
            </a:extLst>
          </p:cNvPr>
          <p:cNvGrpSpPr/>
          <p:nvPr/>
        </p:nvGrpSpPr>
        <p:grpSpPr>
          <a:xfrm>
            <a:off x="14488218" y="7924110"/>
            <a:ext cx="761186" cy="323884"/>
            <a:chOff x="13900881" y="7256793"/>
            <a:chExt cx="761186" cy="323884"/>
          </a:xfrm>
          <a:solidFill>
            <a:schemeClr val="accent1"/>
          </a:solidFill>
        </p:grpSpPr>
        <p:sp>
          <p:nvSpPr>
            <p:cNvPr id="195" name="Полилиния: фигура 1673">
              <a:extLst>
                <a:ext uri="{FF2B5EF4-FFF2-40B4-BE49-F238E27FC236}">
                  <a16:creationId xmlns:a16="http://schemas.microsoft.com/office/drawing/2014/main" id="{D8E36DB3-6D48-4484-92AC-EAFDAD46630D}"/>
                </a:ext>
              </a:extLst>
            </p:cNvPr>
            <p:cNvSpPr/>
            <p:nvPr/>
          </p:nvSpPr>
          <p:spPr>
            <a:xfrm>
              <a:off x="13904389" y="7256793"/>
              <a:ext cx="128618" cy="123941"/>
            </a:xfrm>
            <a:custGeom>
              <a:avLst/>
              <a:gdLst>
                <a:gd name="connsiteX0" fmla="*/ 0 w 128618"/>
                <a:gd name="connsiteY0" fmla="*/ 123941 h 123941"/>
                <a:gd name="connsiteX1" fmla="*/ 128618 w 128618"/>
                <a:gd name="connsiteY1" fmla="*/ 118095 h 123941"/>
                <a:gd name="connsiteX2" fmla="*/ 2338 w 128618"/>
                <a:gd name="connsiteY2" fmla="*/ 0 h 12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18" h="123941">
                  <a:moveTo>
                    <a:pt x="0" y="123941"/>
                  </a:moveTo>
                  <a:lnTo>
                    <a:pt x="128618" y="118095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7" name="Полилиния: фигура 1675">
              <a:extLst>
                <a:ext uri="{FF2B5EF4-FFF2-40B4-BE49-F238E27FC236}">
                  <a16:creationId xmlns:a16="http://schemas.microsoft.com/office/drawing/2014/main" id="{F4C80E7B-DDAF-4D42-A3E7-C6D048D747CE}"/>
                </a:ext>
              </a:extLst>
            </p:cNvPr>
            <p:cNvSpPr/>
            <p:nvPr/>
          </p:nvSpPr>
          <p:spPr>
            <a:xfrm>
              <a:off x="13900881" y="7366703"/>
              <a:ext cx="761186" cy="213974"/>
            </a:xfrm>
            <a:custGeom>
              <a:avLst/>
              <a:gdLst>
                <a:gd name="connsiteX0" fmla="*/ 0 w 761186"/>
                <a:gd name="connsiteY0" fmla="*/ 0 h 213974"/>
                <a:gd name="connsiteX1" fmla="*/ 761186 w 761186"/>
                <a:gd name="connsiteY1" fmla="*/ 0 h 213974"/>
                <a:gd name="connsiteX2" fmla="*/ 761186 w 761186"/>
                <a:gd name="connsiteY2" fmla="*/ 213974 h 213974"/>
                <a:gd name="connsiteX3" fmla="*/ 0 w 761186"/>
                <a:gd name="connsiteY3" fmla="*/ 213974 h 21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186" h="213974">
                  <a:moveTo>
                    <a:pt x="0" y="0"/>
                  </a:moveTo>
                  <a:lnTo>
                    <a:pt x="761186" y="0"/>
                  </a:lnTo>
                  <a:lnTo>
                    <a:pt x="761186" y="213974"/>
                  </a:lnTo>
                  <a:lnTo>
                    <a:pt x="0" y="213974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06" name="Полилиния: фигура 1068">
            <a:extLst>
              <a:ext uri="{FF2B5EF4-FFF2-40B4-BE49-F238E27FC236}">
                <a16:creationId xmlns:a16="http://schemas.microsoft.com/office/drawing/2014/main" id="{C7B86116-9C40-4A97-9252-AFD5FDC60F34}"/>
              </a:ext>
            </a:extLst>
          </p:cNvPr>
          <p:cNvSpPr/>
          <p:nvPr/>
        </p:nvSpPr>
        <p:spPr>
          <a:xfrm>
            <a:off x="14290566" y="5880248"/>
            <a:ext cx="1061733" cy="1415970"/>
          </a:xfrm>
          <a:custGeom>
            <a:avLst/>
            <a:gdLst>
              <a:gd name="connsiteX0" fmla="*/ 60801 w 955282"/>
              <a:gd name="connsiteY0" fmla="*/ 1369201 h 1369200"/>
              <a:gd name="connsiteX1" fmla="*/ 60801 w 955282"/>
              <a:gd name="connsiteY1" fmla="*/ 1345815 h 1369200"/>
              <a:gd name="connsiteX2" fmla="*/ 95879 w 955282"/>
              <a:gd name="connsiteY2" fmla="*/ 1344646 h 1369200"/>
              <a:gd name="connsiteX3" fmla="*/ 97048 w 955282"/>
              <a:gd name="connsiteY3" fmla="*/ 1368031 h 1369200"/>
              <a:gd name="connsiteX4" fmla="*/ 60801 w 955282"/>
              <a:gd name="connsiteY4" fmla="*/ 1369201 h 1369200"/>
              <a:gd name="connsiteX5" fmla="*/ 25723 w 955282"/>
              <a:gd name="connsiteY5" fmla="*/ 1369201 h 1369200"/>
              <a:gd name="connsiteX6" fmla="*/ 0 w 955282"/>
              <a:gd name="connsiteY6" fmla="*/ 1369201 h 1369200"/>
              <a:gd name="connsiteX7" fmla="*/ 1169 w 955282"/>
              <a:gd name="connsiteY7" fmla="*/ 1345815 h 1369200"/>
              <a:gd name="connsiteX8" fmla="*/ 26892 w 955282"/>
              <a:gd name="connsiteY8" fmla="*/ 1345815 h 1369200"/>
              <a:gd name="connsiteX9" fmla="*/ 25723 w 955282"/>
              <a:gd name="connsiteY9" fmla="*/ 1369201 h 1369200"/>
              <a:gd name="connsiteX10" fmla="*/ 130956 w 955282"/>
              <a:gd name="connsiteY10" fmla="*/ 1366862 h 1369200"/>
              <a:gd name="connsiteX11" fmla="*/ 129787 w 955282"/>
              <a:gd name="connsiteY11" fmla="*/ 1343477 h 1369200"/>
              <a:gd name="connsiteX12" fmla="*/ 164865 w 955282"/>
              <a:gd name="connsiteY12" fmla="*/ 1341139 h 1369200"/>
              <a:gd name="connsiteX13" fmla="*/ 167203 w 955282"/>
              <a:gd name="connsiteY13" fmla="*/ 1364524 h 1369200"/>
              <a:gd name="connsiteX14" fmla="*/ 130956 w 955282"/>
              <a:gd name="connsiteY14" fmla="*/ 1366862 h 1369200"/>
              <a:gd name="connsiteX15" fmla="*/ 202281 w 955282"/>
              <a:gd name="connsiteY15" fmla="*/ 1361016 h 1369200"/>
              <a:gd name="connsiteX16" fmla="*/ 199943 w 955282"/>
              <a:gd name="connsiteY16" fmla="*/ 1337631 h 1369200"/>
              <a:gd name="connsiteX17" fmla="*/ 233851 w 955282"/>
              <a:gd name="connsiteY17" fmla="*/ 1332954 h 1369200"/>
              <a:gd name="connsiteX18" fmla="*/ 237358 w 955282"/>
              <a:gd name="connsiteY18" fmla="*/ 1356339 h 1369200"/>
              <a:gd name="connsiteX19" fmla="*/ 202281 w 955282"/>
              <a:gd name="connsiteY19" fmla="*/ 1361016 h 1369200"/>
              <a:gd name="connsiteX20" fmla="*/ 272436 w 955282"/>
              <a:gd name="connsiteY20" fmla="*/ 1350492 h 1369200"/>
              <a:gd name="connsiteX21" fmla="*/ 267759 w 955282"/>
              <a:gd name="connsiteY21" fmla="*/ 1327107 h 1369200"/>
              <a:gd name="connsiteX22" fmla="*/ 301668 w 955282"/>
              <a:gd name="connsiteY22" fmla="*/ 1320092 h 1369200"/>
              <a:gd name="connsiteX23" fmla="*/ 306345 w 955282"/>
              <a:gd name="connsiteY23" fmla="*/ 1343477 h 1369200"/>
              <a:gd name="connsiteX24" fmla="*/ 272436 w 955282"/>
              <a:gd name="connsiteY24" fmla="*/ 1350492 h 1369200"/>
              <a:gd name="connsiteX25" fmla="*/ 341423 w 955282"/>
              <a:gd name="connsiteY25" fmla="*/ 1336461 h 1369200"/>
              <a:gd name="connsiteX26" fmla="*/ 335576 w 955282"/>
              <a:gd name="connsiteY26" fmla="*/ 1314245 h 1369200"/>
              <a:gd name="connsiteX27" fmla="*/ 368316 w 955282"/>
              <a:gd name="connsiteY27" fmla="*/ 1304891 h 1369200"/>
              <a:gd name="connsiteX28" fmla="*/ 375331 w 955282"/>
              <a:gd name="connsiteY28" fmla="*/ 1327107 h 1369200"/>
              <a:gd name="connsiteX29" fmla="*/ 341423 w 955282"/>
              <a:gd name="connsiteY29" fmla="*/ 1336461 h 1369200"/>
              <a:gd name="connsiteX30" fmla="*/ 409240 w 955282"/>
              <a:gd name="connsiteY30" fmla="*/ 1315415 h 1369200"/>
              <a:gd name="connsiteX31" fmla="*/ 401054 w 955282"/>
              <a:gd name="connsiteY31" fmla="*/ 1293199 h 1369200"/>
              <a:gd name="connsiteX32" fmla="*/ 433794 w 955282"/>
              <a:gd name="connsiteY32" fmla="*/ 1281506 h 1369200"/>
              <a:gd name="connsiteX33" fmla="*/ 441978 w 955282"/>
              <a:gd name="connsiteY33" fmla="*/ 1303722 h 1369200"/>
              <a:gd name="connsiteX34" fmla="*/ 409240 w 955282"/>
              <a:gd name="connsiteY34" fmla="*/ 1315415 h 1369200"/>
              <a:gd name="connsiteX35" fmla="*/ 474718 w 955282"/>
              <a:gd name="connsiteY35" fmla="*/ 1289691 h 1369200"/>
              <a:gd name="connsiteX36" fmla="*/ 465364 w 955282"/>
              <a:gd name="connsiteY36" fmla="*/ 1268644 h 1369200"/>
              <a:gd name="connsiteX37" fmla="*/ 496934 w 955282"/>
              <a:gd name="connsiteY37" fmla="*/ 1253444 h 1369200"/>
              <a:gd name="connsiteX38" fmla="*/ 507457 w 955282"/>
              <a:gd name="connsiteY38" fmla="*/ 1274491 h 1369200"/>
              <a:gd name="connsiteX39" fmla="*/ 474718 w 955282"/>
              <a:gd name="connsiteY39" fmla="*/ 1289691 h 1369200"/>
              <a:gd name="connsiteX40" fmla="*/ 539027 w 955282"/>
              <a:gd name="connsiteY40" fmla="*/ 1256952 h 1369200"/>
              <a:gd name="connsiteX41" fmla="*/ 527335 w 955282"/>
              <a:gd name="connsiteY41" fmla="*/ 1237074 h 1369200"/>
              <a:gd name="connsiteX42" fmla="*/ 556566 w 955282"/>
              <a:gd name="connsiteY42" fmla="*/ 1219535 h 1369200"/>
              <a:gd name="connsiteX43" fmla="*/ 569428 w 955282"/>
              <a:gd name="connsiteY43" fmla="*/ 1239413 h 1369200"/>
              <a:gd name="connsiteX44" fmla="*/ 539027 w 955282"/>
              <a:gd name="connsiteY44" fmla="*/ 1256952 h 1369200"/>
              <a:gd name="connsiteX45" fmla="*/ 597490 w 955282"/>
              <a:gd name="connsiteY45" fmla="*/ 1218366 h 1369200"/>
              <a:gd name="connsiteX46" fmla="*/ 583458 w 955282"/>
              <a:gd name="connsiteY46" fmla="*/ 1199658 h 1369200"/>
              <a:gd name="connsiteX47" fmla="*/ 610352 w 955282"/>
              <a:gd name="connsiteY47" fmla="*/ 1178611 h 1369200"/>
              <a:gd name="connsiteX48" fmla="*/ 625553 w 955282"/>
              <a:gd name="connsiteY48" fmla="*/ 1196150 h 1369200"/>
              <a:gd name="connsiteX49" fmla="*/ 597490 w 955282"/>
              <a:gd name="connsiteY49" fmla="*/ 1218366 h 1369200"/>
              <a:gd name="connsiteX50" fmla="*/ 652445 w 955282"/>
              <a:gd name="connsiteY50" fmla="*/ 1172765 h 1369200"/>
              <a:gd name="connsiteX51" fmla="*/ 636075 w 955282"/>
              <a:gd name="connsiteY51" fmla="*/ 1155226 h 1369200"/>
              <a:gd name="connsiteX52" fmla="*/ 660630 w 955282"/>
              <a:gd name="connsiteY52" fmla="*/ 1130672 h 1369200"/>
              <a:gd name="connsiteX53" fmla="*/ 676999 w 955282"/>
              <a:gd name="connsiteY53" fmla="*/ 1147042 h 1369200"/>
              <a:gd name="connsiteX54" fmla="*/ 652445 w 955282"/>
              <a:gd name="connsiteY54" fmla="*/ 1172765 h 1369200"/>
              <a:gd name="connsiteX55" fmla="*/ 702723 w 955282"/>
              <a:gd name="connsiteY55" fmla="*/ 1121318 h 1369200"/>
              <a:gd name="connsiteX56" fmla="*/ 685185 w 955282"/>
              <a:gd name="connsiteY56" fmla="*/ 1106118 h 1369200"/>
              <a:gd name="connsiteX57" fmla="*/ 707401 w 955282"/>
              <a:gd name="connsiteY57" fmla="*/ 1079225 h 1369200"/>
              <a:gd name="connsiteX58" fmla="*/ 726109 w 955282"/>
              <a:gd name="connsiteY58" fmla="*/ 1093256 h 1369200"/>
              <a:gd name="connsiteX59" fmla="*/ 702723 w 955282"/>
              <a:gd name="connsiteY59" fmla="*/ 1121318 h 1369200"/>
              <a:gd name="connsiteX60" fmla="*/ 745985 w 955282"/>
              <a:gd name="connsiteY60" fmla="*/ 1064024 h 1369200"/>
              <a:gd name="connsiteX61" fmla="*/ 727278 w 955282"/>
              <a:gd name="connsiteY61" fmla="*/ 1051162 h 1369200"/>
              <a:gd name="connsiteX62" fmla="*/ 745985 w 955282"/>
              <a:gd name="connsiteY62" fmla="*/ 1021931 h 1369200"/>
              <a:gd name="connsiteX63" fmla="*/ 765864 w 955282"/>
              <a:gd name="connsiteY63" fmla="*/ 1034793 h 1369200"/>
              <a:gd name="connsiteX64" fmla="*/ 745985 w 955282"/>
              <a:gd name="connsiteY64" fmla="*/ 1064024 h 1369200"/>
              <a:gd name="connsiteX65" fmla="*/ 783403 w 955282"/>
              <a:gd name="connsiteY65" fmla="*/ 1004392 h 1369200"/>
              <a:gd name="connsiteX66" fmla="*/ 762355 w 955282"/>
              <a:gd name="connsiteY66" fmla="*/ 992700 h 1369200"/>
              <a:gd name="connsiteX67" fmla="*/ 778725 w 955282"/>
              <a:gd name="connsiteY67" fmla="*/ 962299 h 1369200"/>
              <a:gd name="connsiteX68" fmla="*/ 799771 w 955282"/>
              <a:gd name="connsiteY68" fmla="*/ 972822 h 1369200"/>
              <a:gd name="connsiteX69" fmla="*/ 783403 w 955282"/>
              <a:gd name="connsiteY69" fmla="*/ 1004392 h 1369200"/>
              <a:gd name="connsiteX70" fmla="*/ 814972 w 955282"/>
              <a:gd name="connsiteY70" fmla="*/ 940083 h 1369200"/>
              <a:gd name="connsiteX71" fmla="*/ 793925 w 955282"/>
              <a:gd name="connsiteY71" fmla="*/ 930729 h 1369200"/>
              <a:gd name="connsiteX72" fmla="*/ 806788 w 955282"/>
              <a:gd name="connsiteY72" fmla="*/ 899159 h 1369200"/>
              <a:gd name="connsiteX73" fmla="*/ 829002 w 955282"/>
              <a:gd name="connsiteY73" fmla="*/ 907344 h 1369200"/>
              <a:gd name="connsiteX74" fmla="*/ 814972 w 955282"/>
              <a:gd name="connsiteY74" fmla="*/ 940083 h 1369200"/>
              <a:gd name="connsiteX75" fmla="*/ 840695 w 955282"/>
              <a:gd name="connsiteY75" fmla="*/ 874604 h 1369200"/>
              <a:gd name="connsiteX76" fmla="*/ 818480 w 955282"/>
              <a:gd name="connsiteY76" fmla="*/ 866420 h 1369200"/>
              <a:gd name="connsiteX77" fmla="*/ 829002 w 955282"/>
              <a:gd name="connsiteY77" fmla="*/ 833680 h 1369200"/>
              <a:gd name="connsiteX78" fmla="*/ 851219 w 955282"/>
              <a:gd name="connsiteY78" fmla="*/ 840696 h 1369200"/>
              <a:gd name="connsiteX79" fmla="*/ 840695 w 955282"/>
              <a:gd name="connsiteY79" fmla="*/ 874604 h 1369200"/>
              <a:gd name="connsiteX80" fmla="*/ 861742 w 955282"/>
              <a:gd name="connsiteY80" fmla="*/ 806788 h 1369200"/>
              <a:gd name="connsiteX81" fmla="*/ 839526 w 955282"/>
              <a:gd name="connsiteY81" fmla="*/ 800941 h 1369200"/>
              <a:gd name="connsiteX82" fmla="*/ 848881 w 955282"/>
              <a:gd name="connsiteY82" fmla="*/ 767033 h 1369200"/>
              <a:gd name="connsiteX83" fmla="*/ 871097 w 955282"/>
              <a:gd name="connsiteY83" fmla="*/ 772879 h 1369200"/>
              <a:gd name="connsiteX84" fmla="*/ 861742 w 955282"/>
              <a:gd name="connsiteY84" fmla="*/ 806788 h 1369200"/>
              <a:gd name="connsiteX85" fmla="*/ 879281 w 955282"/>
              <a:gd name="connsiteY85" fmla="*/ 737802 h 1369200"/>
              <a:gd name="connsiteX86" fmla="*/ 855896 w 955282"/>
              <a:gd name="connsiteY86" fmla="*/ 733125 h 1369200"/>
              <a:gd name="connsiteX87" fmla="*/ 862911 w 955282"/>
              <a:gd name="connsiteY87" fmla="*/ 699216 h 1369200"/>
              <a:gd name="connsiteX88" fmla="*/ 886296 w 955282"/>
              <a:gd name="connsiteY88" fmla="*/ 703893 h 1369200"/>
              <a:gd name="connsiteX89" fmla="*/ 879281 w 955282"/>
              <a:gd name="connsiteY89" fmla="*/ 737802 h 1369200"/>
              <a:gd name="connsiteX90" fmla="*/ 892143 w 955282"/>
              <a:gd name="connsiteY90" fmla="*/ 667646 h 1369200"/>
              <a:gd name="connsiteX91" fmla="*/ 868757 w 955282"/>
              <a:gd name="connsiteY91" fmla="*/ 664138 h 1369200"/>
              <a:gd name="connsiteX92" fmla="*/ 874604 w 955282"/>
              <a:gd name="connsiteY92" fmla="*/ 630230 h 1369200"/>
              <a:gd name="connsiteX93" fmla="*/ 897989 w 955282"/>
              <a:gd name="connsiteY93" fmla="*/ 633738 h 1369200"/>
              <a:gd name="connsiteX94" fmla="*/ 892143 w 955282"/>
              <a:gd name="connsiteY94" fmla="*/ 667646 h 1369200"/>
              <a:gd name="connsiteX95" fmla="*/ 902666 w 955282"/>
              <a:gd name="connsiteY95" fmla="*/ 598660 h 1369200"/>
              <a:gd name="connsiteX96" fmla="*/ 879281 w 955282"/>
              <a:gd name="connsiteY96" fmla="*/ 595152 h 1369200"/>
              <a:gd name="connsiteX97" fmla="*/ 883958 w 955282"/>
              <a:gd name="connsiteY97" fmla="*/ 560074 h 1369200"/>
              <a:gd name="connsiteX98" fmla="*/ 907344 w 955282"/>
              <a:gd name="connsiteY98" fmla="*/ 562413 h 1369200"/>
              <a:gd name="connsiteX99" fmla="*/ 902666 w 955282"/>
              <a:gd name="connsiteY99" fmla="*/ 598660 h 1369200"/>
              <a:gd name="connsiteX100" fmla="*/ 909681 w 955282"/>
              <a:gd name="connsiteY100" fmla="*/ 528505 h 1369200"/>
              <a:gd name="connsiteX101" fmla="*/ 886296 w 955282"/>
              <a:gd name="connsiteY101" fmla="*/ 526166 h 1369200"/>
              <a:gd name="connsiteX102" fmla="*/ 889805 w 955282"/>
              <a:gd name="connsiteY102" fmla="*/ 491088 h 1369200"/>
              <a:gd name="connsiteX103" fmla="*/ 913190 w 955282"/>
              <a:gd name="connsiteY103" fmla="*/ 493427 h 1369200"/>
              <a:gd name="connsiteX104" fmla="*/ 909681 w 955282"/>
              <a:gd name="connsiteY104" fmla="*/ 528505 h 1369200"/>
              <a:gd name="connsiteX105" fmla="*/ 915528 w 955282"/>
              <a:gd name="connsiteY105" fmla="*/ 457180 h 1369200"/>
              <a:gd name="connsiteX106" fmla="*/ 892143 w 955282"/>
              <a:gd name="connsiteY106" fmla="*/ 456010 h 1369200"/>
              <a:gd name="connsiteX107" fmla="*/ 894482 w 955282"/>
              <a:gd name="connsiteY107" fmla="*/ 420933 h 1369200"/>
              <a:gd name="connsiteX108" fmla="*/ 917867 w 955282"/>
              <a:gd name="connsiteY108" fmla="*/ 422102 h 1369200"/>
              <a:gd name="connsiteX109" fmla="*/ 915528 w 955282"/>
              <a:gd name="connsiteY109" fmla="*/ 457180 h 1369200"/>
              <a:gd name="connsiteX110" fmla="*/ 920205 w 955282"/>
              <a:gd name="connsiteY110" fmla="*/ 387024 h 1369200"/>
              <a:gd name="connsiteX111" fmla="*/ 896820 w 955282"/>
              <a:gd name="connsiteY111" fmla="*/ 385855 h 1369200"/>
              <a:gd name="connsiteX112" fmla="*/ 897989 w 955282"/>
              <a:gd name="connsiteY112" fmla="*/ 350777 h 1369200"/>
              <a:gd name="connsiteX113" fmla="*/ 921374 w 955282"/>
              <a:gd name="connsiteY113" fmla="*/ 351947 h 1369200"/>
              <a:gd name="connsiteX114" fmla="*/ 920205 w 955282"/>
              <a:gd name="connsiteY114" fmla="*/ 387024 h 1369200"/>
              <a:gd name="connsiteX115" fmla="*/ 923713 w 955282"/>
              <a:gd name="connsiteY115" fmla="*/ 316869 h 1369200"/>
              <a:gd name="connsiteX116" fmla="*/ 900328 w 955282"/>
              <a:gd name="connsiteY116" fmla="*/ 315700 h 1369200"/>
              <a:gd name="connsiteX117" fmla="*/ 901497 w 955282"/>
              <a:gd name="connsiteY117" fmla="*/ 280622 h 1369200"/>
              <a:gd name="connsiteX118" fmla="*/ 924882 w 955282"/>
              <a:gd name="connsiteY118" fmla="*/ 281791 h 1369200"/>
              <a:gd name="connsiteX119" fmla="*/ 923713 w 955282"/>
              <a:gd name="connsiteY119" fmla="*/ 316869 h 1369200"/>
              <a:gd name="connsiteX120" fmla="*/ 926051 w 955282"/>
              <a:gd name="connsiteY120" fmla="*/ 246713 h 1369200"/>
              <a:gd name="connsiteX121" fmla="*/ 902666 w 955282"/>
              <a:gd name="connsiteY121" fmla="*/ 245544 h 1369200"/>
              <a:gd name="connsiteX122" fmla="*/ 903835 w 955282"/>
              <a:gd name="connsiteY122" fmla="*/ 210466 h 1369200"/>
              <a:gd name="connsiteX123" fmla="*/ 927220 w 955282"/>
              <a:gd name="connsiteY123" fmla="*/ 211636 h 1369200"/>
              <a:gd name="connsiteX124" fmla="*/ 926051 w 955282"/>
              <a:gd name="connsiteY124" fmla="*/ 246713 h 1369200"/>
              <a:gd name="connsiteX125" fmla="*/ 929560 w 955282"/>
              <a:gd name="connsiteY125" fmla="*/ 176558 h 1369200"/>
              <a:gd name="connsiteX126" fmla="*/ 906175 w 955282"/>
              <a:gd name="connsiteY126" fmla="*/ 175389 h 1369200"/>
              <a:gd name="connsiteX127" fmla="*/ 908512 w 955282"/>
              <a:gd name="connsiteY127" fmla="*/ 140311 h 1369200"/>
              <a:gd name="connsiteX128" fmla="*/ 931898 w 955282"/>
              <a:gd name="connsiteY128" fmla="*/ 142650 h 1369200"/>
              <a:gd name="connsiteX129" fmla="*/ 929560 w 955282"/>
              <a:gd name="connsiteY129" fmla="*/ 176558 h 1369200"/>
              <a:gd name="connsiteX130" fmla="*/ 935406 w 955282"/>
              <a:gd name="connsiteY130" fmla="*/ 107572 h 1369200"/>
              <a:gd name="connsiteX131" fmla="*/ 912021 w 955282"/>
              <a:gd name="connsiteY131" fmla="*/ 105233 h 1369200"/>
              <a:gd name="connsiteX132" fmla="*/ 916697 w 955282"/>
              <a:gd name="connsiteY132" fmla="*/ 70155 h 1369200"/>
              <a:gd name="connsiteX133" fmla="*/ 940082 w 955282"/>
              <a:gd name="connsiteY133" fmla="*/ 73663 h 1369200"/>
              <a:gd name="connsiteX134" fmla="*/ 935406 w 955282"/>
              <a:gd name="connsiteY134" fmla="*/ 107572 h 1369200"/>
              <a:gd name="connsiteX135" fmla="*/ 947099 w 955282"/>
              <a:gd name="connsiteY135" fmla="*/ 39755 h 1369200"/>
              <a:gd name="connsiteX136" fmla="*/ 923713 w 955282"/>
              <a:gd name="connsiteY136" fmla="*/ 35078 h 1369200"/>
              <a:gd name="connsiteX137" fmla="*/ 933067 w 955282"/>
              <a:gd name="connsiteY137" fmla="*/ 0 h 1369200"/>
              <a:gd name="connsiteX138" fmla="*/ 955283 w 955282"/>
              <a:gd name="connsiteY138" fmla="*/ 8185 h 1369200"/>
              <a:gd name="connsiteX139" fmla="*/ 947099 w 955282"/>
              <a:gd name="connsiteY139" fmla="*/ 39755 h 13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955282" h="1369200">
                <a:moveTo>
                  <a:pt x="60801" y="1369201"/>
                </a:moveTo>
                <a:lnTo>
                  <a:pt x="60801" y="1345815"/>
                </a:lnTo>
                <a:cubicBezTo>
                  <a:pt x="72493" y="1345815"/>
                  <a:pt x="84186" y="1345815"/>
                  <a:pt x="95879" y="1344646"/>
                </a:cubicBezTo>
                <a:lnTo>
                  <a:pt x="97048" y="1368031"/>
                </a:lnTo>
                <a:cubicBezTo>
                  <a:pt x="84186" y="1369201"/>
                  <a:pt x="72493" y="1369201"/>
                  <a:pt x="60801" y="1369201"/>
                </a:cubicBezTo>
                <a:close/>
                <a:moveTo>
                  <a:pt x="25723" y="1369201"/>
                </a:moveTo>
                <a:cubicBezTo>
                  <a:pt x="17539" y="1369201"/>
                  <a:pt x="8184" y="1369201"/>
                  <a:pt x="0" y="1369201"/>
                </a:cubicBezTo>
                <a:lnTo>
                  <a:pt x="1169" y="1345815"/>
                </a:lnTo>
                <a:cubicBezTo>
                  <a:pt x="9353" y="1345815"/>
                  <a:pt x="18708" y="1345815"/>
                  <a:pt x="26892" y="1345815"/>
                </a:cubicBezTo>
                <a:lnTo>
                  <a:pt x="25723" y="1369201"/>
                </a:lnTo>
                <a:close/>
                <a:moveTo>
                  <a:pt x="130956" y="1366862"/>
                </a:moveTo>
                <a:lnTo>
                  <a:pt x="129787" y="1343477"/>
                </a:lnTo>
                <a:cubicBezTo>
                  <a:pt x="141480" y="1342308"/>
                  <a:pt x="153172" y="1342308"/>
                  <a:pt x="164865" y="1341139"/>
                </a:cubicBezTo>
                <a:lnTo>
                  <a:pt x="167203" y="1364524"/>
                </a:lnTo>
                <a:cubicBezTo>
                  <a:pt x="155510" y="1365693"/>
                  <a:pt x="143818" y="1366862"/>
                  <a:pt x="130956" y="1366862"/>
                </a:cubicBezTo>
                <a:close/>
                <a:moveTo>
                  <a:pt x="202281" y="1361016"/>
                </a:moveTo>
                <a:lnTo>
                  <a:pt x="199943" y="1337631"/>
                </a:lnTo>
                <a:cubicBezTo>
                  <a:pt x="211635" y="1336461"/>
                  <a:pt x="223328" y="1335292"/>
                  <a:pt x="233851" y="1332954"/>
                </a:cubicBezTo>
                <a:lnTo>
                  <a:pt x="237358" y="1356339"/>
                </a:lnTo>
                <a:cubicBezTo>
                  <a:pt x="225666" y="1358677"/>
                  <a:pt x="213973" y="1359846"/>
                  <a:pt x="202281" y="1361016"/>
                </a:cubicBezTo>
                <a:close/>
                <a:moveTo>
                  <a:pt x="272436" y="1350492"/>
                </a:moveTo>
                <a:lnTo>
                  <a:pt x="267759" y="1327107"/>
                </a:lnTo>
                <a:cubicBezTo>
                  <a:pt x="279451" y="1324769"/>
                  <a:pt x="291144" y="1322430"/>
                  <a:pt x="301668" y="1320092"/>
                </a:cubicBezTo>
                <a:lnTo>
                  <a:pt x="306345" y="1343477"/>
                </a:lnTo>
                <a:cubicBezTo>
                  <a:pt x="295821" y="1346985"/>
                  <a:pt x="284129" y="1349323"/>
                  <a:pt x="272436" y="1350492"/>
                </a:cubicBezTo>
                <a:close/>
                <a:moveTo>
                  <a:pt x="341423" y="1336461"/>
                </a:moveTo>
                <a:lnTo>
                  <a:pt x="335576" y="1314245"/>
                </a:lnTo>
                <a:cubicBezTo>
                  <a:pt x="347269" y="1311907"/>
                  <a:pt x="357793" y="1308399"/>
                  <a:pt x="368316" y="1304891"/>
                </a:cubicBezTo>
                <a:lnTo>
                  <a:pt x="375331" y="1327107"/>
                </a:lnTo>
                <a:cubicBezTo>
                  <a:pt x="364808" y="1329446"/>
                  <a:pt x="353115" y="1332954"/>
                  <a:pt x="341423" y="1336461"/>
                </a:cubicBezTo>
                <a:close/>
                <a:moveTo>
                  <a:pt x="409240" y="1315415"/>
                </a:moveTo>
                <a:lnTo>
                  <a:pt x="401054" y="1293199"/>
                </a:lnTo>
                <a:cubicBezTo>
                  <a:pt x="411578" y="1289691"/>
                  <a:pt x="423271" y="1285014"/>
                  <a:pt x="433794" y="1281506"/>
                </a:cubicBezTo>
                <a:lnTo>
                  <a:pt x="441978" y="1303722"/>
                </a:lnTo>
                <a:cubicBezTo>
                  <a:pt x="431455" y="1307230"/>
                  <a:pt x="420933" y="1311907"/>
                  <a:pt x="409240" y="1315415"/>
                </a:cubicBezTo>
                <a:close/>
                <a:moveTo>
                  <a:pt x="474718" y="1289691"/>
                </a:moveTo>
                <a:lnTo>
                  <a:pt x="465364" y="1268644"/>
                </a:lnTo>
                <a:cubicBezTo>
                  <a:pt x="475887" y="1263967"/>
                  <a:pt x="486411" y="1259291"/>
                  <a:pt x="496934" y="1253444"/>
                </a:cubicBezTo>
                <a:lnTo>
                  <a:pt x="507457" y="1274491"/>
                </a:lnTo>
                <a:cubicBezTo>
                  <a:pt x="496934" y="1279168"/>
                  <a:pt x="486411" y="1285014"/>
                  <a:pt x="474718" y="1289691"/>
                </a:cubicBezTo>
                <a:close/>
                <a:moveTo>
                  <a:pt x="539027" y="1256952"/>
                </a:moveTo>
                <a:lnTo>
                  <a:pt x="527335" y="1237074"/>
                </a:lnTo>
                <a:cubicBezTo>
                  <a:pt x="536688" y="1231228"/>
                  <a:pt x="547212" y="1225382"/>
                  <a:pt x="556566" y="1219535"/>
                </a:cubicBezTo>
                <a:lnTo>
                  <a:pt x="569428" y="1239413"/>
                </a:lnTo>
                <a:cubicBezTo>
                  <a:pt x="558904" y="1244090"/>
                  <a:pt x="548381" y="1251106"/>
                  <a:pt x="539027" y="1256952"/>
                </a:cubicBezTo>
                <a:close/>
                <a:moveTo>
                  <a:pt x="597490" y="1218366"/>
                </a:moveTo>
                <a:lnTo>
                  <a:pt x="583458" y="1199658"/>
                </a:lnTo>
                <a:cubicBezTo>
                  <a:pt x="592813" y="1192643"/>
                  <a:pt x="602168" y="1185627"/>
                  <a:pt x="610352" y="1178611"/>
                </a:cubicBezTo>
                <a:lnTo>
                  <a:pt x="625553" y="1196150"/>
                </a:lnTo>
                <a:cubicBezTo>
                  <a:pt x="617367" y="1203166"/>
                  <a:pt x="608014" y="1211351"/>
                  <a:pt x="597490" y="1218366"/>
                </a:cubicBezTo>
                <a:close/>
                <a:moveTo>
                  <a:pt x="652445" y="1172765"/>
                </a:moveTo>
                <a:lnTo>
                  <a:pt x="636075" y="1155226"/>
                </a:lnTo>
                <a:cubicBezTo>
                  <a:pt x="644261" y="1147042"/>
                  <a:pt x="652445" y="1140026"/>
                  <a:pt x="660630" y="1130672"/>
                </a:cubicBezTo>
                <a:lnTo>
                  <a:pt x="676999" y="1147042"/>
                </a:lnTo>
                <a:cubicBezTo>
                  <a:pt x="669984" y="1156396"/>
                  <a:pt x="661799" y="1164581"/>
                  <a:pt x="652445" y="1172765"/>
                </a:cubicBezTo>
                <a:close/>
                <a:moveTo>
                  <a:pt x="702723" y="1121318"/>
                </a:moveTo>
                <a:lnTo>
                  <a:pt x="685185" y="1106118"/>
                </a:lnTo>
                <a:cubicBezTo>
                  <a:pt x="692200" y="1097933"/>
                  <a:pt x="700384" y="1088579"/>
                  <a:pt x="707401" y="1079225"/>
                </a:cubicBezTo>
                <a:lnTo>
                  <a:pt x="726109" y="1093256"/>
                </a:lnTo>
                <a:cubicBezTo>
                  <a:pt x="717923" y="1102610"/>
                  <a:pt x="709739" y="1111964"/>
                  <a:pt x="702723" y="1121318"/>
                </a:cubicBezTo>
                <a:close/>
                <a:moveTo>
                  <a:pt x="745985" y="1064024"/>
                </a:moveTo>
                <a:lnTo>
                  <a:pt x="727278" y="1051162"/>
                </a:lnTo>
                <a:cubicBezTo>
                  <a:pt x="734293" y="1041809"/>
                  <a:pt x="740139" y="1032454"/>
                  <a:pt x="745985" y="1021931"/>
                </a:cubicBezTo>
                <a:lnTo>
                  <a:pt x="765864" y="1034793"/>
                </a:lnTo>
                <a:cubicBezTo>
                  <a:pt x="758847" y="1044147"/>
                  <a:pt x="753001" y="1054670"/>
                  <a:pt x="745985" y="1064024"/>
                </a:cubicBezTo>
                <a:close/>
                <a:moveTo>
                  <a:pt x="783403" y="1004392"/>
                </a:moveTo>
                <a:lnTo>
                  <a:pt x="762355" y="992700"/>
                </a:lnTo>
                <a:cubicBezTo>
                  <a:pt x="768202" y="982176"/>
                  <a:pt x="772879" y="972822"/>
                  <a:pt x="778725" y="962299"/>
                </a:cubicBezTo>
                <a:lnTo>
                  <a:pt x="799771" y="972822"/>
                </a:lnTo>
                <a:cubicBezTo>
                  <a:pt x="793925" y="983346"/>
                  <a:pt x="789249" y="993869"/>
                  <a:pt x="783403" y="1004392"/>
                </a:cubicBezTo>
                <a:close/>
                <a:moveTo>
                  <a:pt x="814972" y="940083"/>
                </a:moveTo>
                <a:lnTo>
                  <a:pt x="793925" y="930729"/>
                </a:lnTo>
                <a:cubicBezTo>
                  <a:pt x="798602" y="920206"/>
                  <a:pt x="803279" y="909682"/>
                  <a:pt x="806788" y="899159"/>
                </a:cubicBezTo>
                <a:lnTo>
                  <a:pt x="829002" y="907344"/>
                </a:lnTo>
                <a:cubicBezTo>
                  <a:pt x="824327" y="917867"/>
                  <a:pt x="819649" y="929560"/>
                  <a:pt x="814972" y="940083"/>
                </a:cubicBezTo>
                <a:close/>
                <a:moveTo>
                  <a:pt x="840695" y="874604"/>
                </a:moveTo>
                <a:lnTo>
                  <a:pt x="818480" y="866420"/>
                </a:lnTo>
                <a:cubicBezTo>
                  <a:pt x="821987" y="855897"/>
                  <a:pt x="825495" y="844204"/>
                  <a:pt x="829002" y="833680"/>
                </a:cubicBezTo>
                <a:lnTo>
                  <a:pt x="851219" y="840696"/>
                </a:lnTo>
                <a:cubicBezTo>
                  <a:pt x="848881" y="851219"/>
                  <a:pt x="844203" y="862912"/>
                  <a:pt x="840695" y="874604"/>
                </a:cubicBezTo>
                <a:close/>
                <a:moveTo>
                  <a:pt x="861742" y="806788"/>
                </a:moveTo>
                <a:lnTo>
                  <a:pt x="839526" y="800941"/>
                </a:lnTo>
                <a:cubicBezTo>
                  <a:pt x="843034" y="789249"/>
                  <a:pt x="845372" y="778726"/>
                  <a:pt x="848881" y="767033"/>
                </a:cubicBezTo>
                <a:lnTo>
                  <a:pt x="871097" y="772879"/>
                </a:lnTo>
                <a:cubicBezTo>
                  <a:pt x="868757" y="783403"/>
                  <a:pt x="865251" y="795095"/>
                  <a:pt x="861742" y="806788"/>
                </a:cubicBezTo>
                <a:close/>
                <a:moveTo>
                  <a:pt x="879281" y="737802"/>
                </a:moveTo>
                <a:lnTo>
                  <a:pt x="855896" y="733125"/>
                </a:lnTo>
                <a:cubicBezTo>
                  <a:pt x="858234" y="721432"/>
                  <a:pt x="860573" y="710908"/>
                  <a:pt x="862911" y="699216"/>
                </a:cubicBezTo>
                <a:lnTo>
                  <a:pt x="886296" y="703893"/>
                </a:lnTo>
                <a:cubicBezTo>
                  <a:pt x="883958" y="714416"/>
                  <a:pt x="881619" y="726109"/>
                  <a:pt x="879281" y="737802"/>
                </a:cubicBezTo>
                <a:close/>
                <a:moveTo>
                  <a:pt x="892143" y="667646"/>
                </a:moveTo>
                <a:lnTo>
                  <a:pt x="868757" y="664138"/>
                </a:lnTo>
                <a:cubicBezTo>
                  <a:pt x="871097" y="652446"/>
                  <a:pt x="872266" y="640753"/>
                  <a:pt x="874604" y="630230"/>
                </a:cubicBezTo>
                <a:lnTo>
                  <a:pt x="897989" y="633738"/>
                </a:lnTo>
                <a:cubicBezTo>
                  <a:pt x="895651" y="644261"/>
                  <a:pt x="894482" y="655954"/>
                  <a:pt x="892143" y="667646"/>
                </a:cubicBezTo>
                <a:close/>
                <a:moveTo>
                  <a:pt x="902666" y="598660"/>
                </a:moveTo>
                <a:lnTo>
                  <a:pt x="879281" y="595152"/>
                </a:lnTo>
                <a:cubicBezTo>
                  <a:pt x="880450" y="583459"/>
                  <a:pt x="881619" y="571767"/>
                  <a:pt x="883958" y="560074"/>
                </a:cubicBezTo>
                <a:lnTo>
                  <a:pt x="907344" y="562413"/>
                </a:lnTo>
                <a:cubicBezTo>
                  <a:pt x="905004" y="575275"/>
                  <a:pt x="903835" y="586967"/>
                  <a:pt x="902666" y="598660"/>
                </a:cubicBezTo>
                <a:close/>
                <a:moveTo>
                  <a:pt x="909681" y="528505"/>
                </a:moveTo>
                <a:lnTo>
                  <a:pt x="886296" y="526166"/>
                </a:lnTo>
                <a:cubicBezTo>
                  <a:pt x="887465" y="514473"/>
                  <a:pt x="888636" y="502781"/>
                  <a:pt x="889805" y="491088"/>
                </a:cubicBezTo>
                <a:lnTo>
                  <a:pt x="913190" y="493427"/>
                </a:lnTo>
                <a:cubicBezTo>
                  <a:pt x="912021" y="503950"/>
                  <a:pt x="910850" y="515643"/>
                  <a:pt x="909681" y="528505"/>
                </a:cubicBezTo>
                <a:close/>
                <a:moveTo>
                  <a:pt x="915528" y="457180"/>
                </a:moveTo>
                <a:lnTo>
                  <a:pt x="892143" y="456010"/>
                </a:lnTo>
                <a:cubicBezTo>
                  <a:pt x="893312" y="444318"/>
                  <a:pt x="893312" y="432625"/>
                  <a:pt x="894482" y="420933"/>
                </a:cubicBezTo>
                <a:lnTo>
                  <a:pt x="917867" y="422102"/>
                </a:lnTo>
                <a:cubicBezTo>
                  <a:pt x="917867" y="433795"/>
                  <a:pt x="916697" y="445487"/>
                  <a:pt x="915528" y="457180"/>
                </a:cubicBezTo>
                <a:close/>
                <a:moveTo>
                  <a:pt x="920205" y="387024"/>
                </a:moveTo>
                <a:lnTo>
                  <a:pt x="896820" y="385855"/>
                </a:lnTo>
                <a:cubicBezTo>
                  <a:pt x="897989" y="374162"/>
                  <a:pt x="897989" y="362470"/>
                  <a:pt x="897989" y="350777"/>
                </a:cubicBezTo>
                <a:lnTo>
                  <a:pt x="921374" y="351947"/>
                </a:lnTo>
                <a:cubicBezTo>
                  <a:pt x="921374" y="363639"/>
                  <a:pt x="921374" y="375332"/>
                  <a:pt x="920205" y="387024"/>
                </a:cubicBezTo>
                <a:close/>
                <a:moveTo>
                  <a:pt x="923713" y="316869"/>
                </a:moveTo>
                <a:lnTo>
                  <a:pt x="900328" y="315700"/>
                </a:lnTo>
                <a:lnTo>
                  <a:pt x="901497" y="280622"/>
                </a:lnTo>
                <a:lnTo>
                  <a:pt x="924882" y="281791"/>
                </a:lnTo>
                <a:lnTo>
                  <a:pt x="923713" y="316869"/>
                </a:lnTo>
                <a:close/>
                <a:moveTo>
                  <a:pt x="926051" y="246713"/>
                </a:moveTo>
                <a:lnTo>
                  <a:pt x="902666" y="245544"/>
                </a:lnTo>
                <a:cubicBezTo>
                  <a:pt x="902666" y="233852"/>
                  <a:pt x="903835" y="222159"/>
                  <a:pt x="903835" y="210466"/>
                </a:cubicBezTo>
                <a:lnTo>
                  <a:pt x="927220" y="211636"/>
                </a:lnTo>
                <a:cubicBezTo>
                  <a:pt x="927220" y="223328"/>
                  <a:pt x="927220" y="235021"/>
                  <a:pt x="926051" y="246713"/>
                </a:cubicBezTo>
                <a:close/>
                <a:moveTo>
                  <a:pt x="929560" y="176558"/>
                </a:moveTo>
                <a:lnTo>
                  <a:pt x="906175" y="175389"/>
                </a:lnTo>
                <a:cubicBezTo>
                  <a:pt x="907344" y="163696"/>
                  <a:pt x="907344" y="152003"/>
                  <a:pt x="908512" y="140311"/>
                </a:cubicBezTo>
                <a:lnTo>
                  <a:pt x="931898" y="142650"/>
                </a:lnTo>
                <a:cubicBezTo>
                  <a:pt x="931898" y="153173"/>
                  <a:pt x="930729" y="164865"/>
                  <a:pt x="929560" y="176558"/>
                </a:cubicBezTo>
                <a:close/>
                <a:moveTo>
                  <a:pt x="935406" y="107572"/>
                </a:moveTo>
                <a:lnTo>
                  <a:pt x="912021" y="105233"/>
                </a:lnTo>
                <a:cubicBezTo>
                  <a:pt x="913190" y="92371"/>
                  <a:pt x="914359" y="80679"/>
                  <a:pt x="916697" y="70155"/>
                </a:cubicBezTo>
                <a:lnTo>
                  <a:pt x="940082" y="73663"/>
                </a:lnTo>
                <a:cubicBezTo>
                  <a:pt x="938913" y="84187"/>
                  <a:pt x="937744" y="95879"/>
                  <a:pt x="935406" y="107572"/>
                </a:cubicBezTo>
                <a:close/>
                <a:moveTo>
                  <a:pt x="947099" y="39755"/>
                </a:moveTo>
                <a:lnTo>
                  <a:pt x="923713" y="35078"/>
                </a:lnTo>
                <a:cubicBezTo>
                  <a:pt x="926051" y="22216"/>
                  <a:pt x="929560" y="10523"/>
                  <a:pt x="933067" y="0"/>
                </a:cubicBezTo>
                <a:lnTo>
                  <a:pt x="955283" y="8185"/>
                </a:lnTo>
                <a:cubicBezTo>
                  <a:pt x="951774" y="16370"/>
                  <a:pt x="949436" y="26893"/>
                  <a:pt x="947099" y="39755"/>
                </a:cubicBez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7" name="Полилиния: фигура 1069">
            <a:extLst>
              <a:ext uri="{FF2B5EF4-FFF2-40B4-BE49-F238E27FC236}">
                <a16:creationId xmlns:a16="http://schemas.microsoft.com/office/drawing/2014/main" id="{19CFF464-9ABC-4379-B2C9-E793E875686E}"/>
              </a:ext>
            </a:extLst>
          </p:cNvPr>
          <p:cNvSpPr/>
          <p:nvPr/>
        </p:nvSpPr>
        <p:spPr>
          <a:xfrm>
            <a:off x="15263436" y="5897787"/>
            <a:ext cx="106402" cy="163696"/>
          </a:xfrm>
          <a:custGeom>
            <a:avLst/>
            <a:gdLst>
              <a:gd name="connsiteX0" fmla="*/ 70155 w 106402"/>
              <a:gd name="connsiteY0" fmla="*/ 0 h 163696"/>
              <a:gd name="connsiteX1" fmla="*/ 0 w 106402"/>
              <a:gd name="connsiteY1" fmla="*/ 152003 h 163696"/>
              <a:gd name="connsiteX2" fmla="*/ 54955 w 106402"/>
              <a:gd name="connsiteY2" fmla="*/ 116926 h 163696"/>
              <a:gd name="connsiteX3" fmla="*/ 106402 w 106402"/>
              <a:gd name="connsiteY3" fmla="*/ 163696 h 16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02" h="163696">
                <a:moveTo>
                  <a:pt x="70155" y="0"/>
                </a:moveTo>
                <a:lnTo>
                  <a:pt x="0" y="152003"/>
                </a:lnTo>
                <a:lnTo>
                  <a:pt x="54955" y="116926"/>
                </a:lnTo>
                <a:lnTo>
                  <a:pt x="106402" y="163696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8" name="Полилиния: фигура 1075">
            <a:extLst>
              <a:ext uri="{FF2B5EF4-FFF2-40B4-BE49-F238E27FC236}">
                <a16:creationId xmlns:a16="http://schemas.microsoft.com/office/drawing/2014/main" id="{E1A306DE-6AB6-435C-B7B3-82051379E5D5}"/>
              </a:ext>
            </a:extLst>
          </p:cNvPr>
          <p:cNvSpPr/>
          <p:nvPr/>
        </p:nvSpPr>
        <p:spPr>
          <a:xfrm>
            <a:off x="10810904" y="5638211"/>
            <a:ext cx="147326" cy="144987"/>
          </a:xfrm>
          <a:custGeom>
            <a:avLst/>
            <a:gdLst>
              <a:gd name="connsiteX0" fmla="*/ 147327 w 147326"/>
              <a:gd name="connsiteY0" fmla="*/ 72494 h 144987"/>
              <a:gd name="connsiteX1" fmla="*/ 73664 w 147326"/>
              <a:gd name="connsiteY1" fmla="*/ 144988 h 144987"/>
              <a:gd name="connsiteX2" fmla="*/ 0 w 147326"/>
              <a:gd name="connsiteY2" fmla="*/ 72494 h 144987"/>
              <a:gd name="connsiteX3" fmla="*/ 73664 w 147326"/>
              <a:gd name="connsiteY3" fmla="*/ 0 h 144987"/>
              <a:gd name="connsiteX4" fmla="*/ 147327 w 147326"/>
              <a:gd name="connsiteY4" fmla="*/ 72494 h 1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4987">
                <a:moveTo>
                  <a:pt x="147327" y="72494"/>
                </a:moveTo>
                <a:cubicBezTo>
                  <a:pt x="147327" y="112531"/>
                  <a:pt x="114346" y="144988"/>
                  <a:pt x="73664" y="144988"/>
                </a:cubicBezTo>
                <a:cubicBezTo>
                  <a:pt x="32981" y="144988"/>
                  <a:pt x="0" y="112531"/>
                  <a:pt x="0" y="72494"/>
                </a:cubicBezTo>
                <a:cubicBezTo>
                  <a:pt x="0" y="32457"/>
                  <a:pt x="32981" y="0"/>
                  <a:pt x="73664" y="0"/>
                </a:cubicBezTo>
                <a:cubicBezTo>
                  <a:pt x="114346" y="0"/>
                  <a:pt x="147327" y="32457"/>
                  <a:pt x="147327" y="72494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9" name="Полилиния: фигура 1076">
            <a:extLst>
              <a:ext uri="{FF2B5EF4-FFF2-40B4-BE49-F238E27FC236}">
                <a16:creationId xmlns:a16="http://schemas.microsoft.com/office/drawing/2014/main" id="{1F3FA188-9859-4AA0-8549-33788F233838}"/>
              </a:ext>
            </a:extLst>
          </p:cNvPr>
          <p:cNvSpPr/>
          <p:nvPr/>
        </p:nvSpPr>
        <p:spPr>
          <a:xfrm>
            <a:off x="10857674" y="5307312"/>
            <a:ext cx="147326" cy="144987"/>
          </a:xfrm>
          <a:custGeom>
            <a:avLst/>
            <a:gdLst>
              <a:gd name="connsiteX0" fmla="*/ 147327 w 147326"/>
              <a:gd name="connsiteY0" fmla="*/ 72494 h 144987"/>
              <a:gd name="connsiteX1" fmla="*/ 73664 w 147326"/>
              <a:gd name="connsiteY1" fmla="*/ 144988 h 144987"/>
              <a:gd name="connsiteX2" fmla="*/ 0 w 147326"/>
              <a:gd name="connsiteY2" fmla="*/ 72494 h 144987"/>
              <a:gd name="connsiteX3" fmla="*/ 73664 w 147326"/>
              <a:gd name="connsiteY3" fmla="*/ 0 h 144987"/>
              <a:gd name="connsiteX4" fmla="*/ 147327 w 147326"/>
              <a:gd name="connsiteY4" fmla="*/ 72494 h 1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4987">
                <a:moveTo>
                  <a:pt x="147327" y="72494"/>
                </a:moveTo>
                <a:cubicBezTo>
                  <a:pt x="147327" y="112531"/>
                  <a:pt x="114346" y="144988"/>
                  <a:pt x="73664" y="144988"/>
                </a:cubicBezTo>
                <a:cubicBezTo>
                  <a:pt x="32981" y="144988"/>
                  <a:pt x="0" y="112531"/>
                  <a:pt x="0" y="72494"/>
                </a:cubicBezTo>
                <a:cubicBezTo>
                  <a:pt x="0" y="32457"/>
                  <a:pt x="32981" y="0"/>
                  <a:pt x="73664" y="0"/>
                </a:cubicBezTo>
                <a:cubicBezTo>
                  <a:pt x="114346" y="0"/>
                  <a:pt x="147327" y="32457"/>
                  <a:pt x="147327" y="72494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0" name="Полилиния: фигура 1077">
            <a:extLst>
              <a:ext uri="{FF2B5EF4-FFF2-40B4-BE49-F238E27FC236}">
                <a16:creationId xmlns:a16="http://schemas.microsoft.com/office/drawing/2014/main" id="{33DE820B-3801-4897-91D9-153C726B77B0}"/>
              </a:ext>
            </a:extLst>
          </p:cNvPr>
          <p:cNvSpPr/>
          <p:nvPr/>
        </p:nvSpPr>
        <p:spPr>
          <a:xfrm>
            <a:off x="11465688" y="5690828"/>
            <a:ext cx="147326" cy="144987"/>
          </a:xfrm>
          <a:custGeom>
            <a:avLst/>
            <a:gdLst>
              <a:gd name="connsiteX0" fmla="*/ 147327 w 147326"/>
              <a:gd name="connsiteY0" fmla="*/ 72494 h 144987"/>
              <a:gd name="connsiteX1" fmla="*/ 73664 w 147326"/>
              <a:gd name="connsiteY1" fmla="*/ 144988 h 144987"/>
              <a:gd name="connsiteX2" fmla="*/ 0 w 147326"/>
              <a:gd name="connsiteY2" fmla="*/ 72494 h 144987"/>
              <a:gd name="connsiteX3" fmla="*/ 73664 w 147326"/>
              <a:gd name="connsiteY3" fmla="*/ 0 h 144987"/>
              <a:gd name="connsiteX4" fmla="*/ 147327 w 147326"/>
              <a:gd name="connsiteY4" fmla="*/ 72494 h 1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4987">
                <a:moveTo>
                  <a:pt x="147327" y="72494"/>
                </a:moveTo>
                <a:cubicBezTo>
                  <a:pt x="147327" y="112531"/>
                  <a:pt x="114346" y="144988"/>
                  <a:pt x="73664" y="144988"/>
                </a:cubicBezTo>
                <a:cubicBezTo>
                  <a:pt x="32981" y="144988"/>
                  <a:pt x="0" y="112531"/>
                  <a:pt x="0" y="72494"/>
                </a:cubicBezTo>
                <a:cubicBezTo>
                  <a:pt x="0" y="32457"/>
                  <a:pt x="32981" y="0"/>
                  <a:pt x="73664" y="0"/>
                </a:cubicBezTo>
                <a:cubicBezTo>
                  <a:pt x="114346" y="0"/>
                  <a:pt x="147327" y="32457"/>
                  <a:pt x="147327" y="72494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11" name="Рисунок 1131">
            <a:extLst>
              <a:ext uri="{FF2B5EF4-FFF2-40B4-BE49-F238E27FC236}">
                <a16:creationId xmlns:a16="http://schemas.microsoft.com/office/drawing/2014/main" id="{A3297F5A-8D9C-4AE9-BCC6-794E7CC19776}"/>
              </a:ext>
            </a:extLst>
          </p:cNvPr>
          <p:cNvGrpSpPr/>
          <p:nvPr/>
        </p:nvGrpSpPr>
        <p:grpSpPr>
          <a:xfrm>
            <a:off x="6628254" y="3741676"/>
            <a:ext cx="1190704" cy="340253"/>
            <a:chOff x="6040917" y="3074359"/>
            <a:chExt cx="1190704" cy="340253"/>
          </a:xfrm>
          <a:solidFill>
            <a:schemeClr val="accent1"/>
          </a:solidFill>
        </p:grpSpPr>
        <p:sp>
          <p:nvSpPr>
            <p:cNvPr id="212" name="Полилиния: фигура 1661">
              <a:extLst>
                <a:ext uri="{FF2B5EF4-FFF2-40B4-BE49-F238E27FC236}">
                  <a16:creationId xmlns:a16="http://schemas.microsoft.com/office/drawing/2014/main" id="{75E0E643-8F05-4C5B-8E74-5C7CBF1D7697}"/>
                </a:ext>
              </a:extLst>
            </p:cNvPr>
            <p:cNvSpPr/>
            <p:nvPr/>
          </p:nvSpPr>
          <p:spPr>
            <a:xfrm>
              <a:off x="6040917" y="3074359"/>
              <a:ext cx="1190704" cy="212804"/>
            </a:xfrm>
            <a:custGeom>
              <a:avLst/>
              <a:gdLst>
                <a:gd name="connsiteX0" fmla="*/ 0 w 1227720"/>
                <a:gd name="connsiteY0" fmla="*/ 0 h 212804"/>
                <a:gd name="connsiteX1" fmla="*/ 1227720 w 1227720"/>
                <a:gd name="connsiteY1" fmla="*/ 0 h 212804"/>
                <a:gd name="connsiteX2" fmla="*/ 1227720 w 1227720"/>
                <a:gd name="connsiteY2" fmla="*/ 212805 h 212804"/>
                <a:gd name="connsiteX3" fmla="*/ 0 w 1227720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720" h="212804">
                  <a:moveTo>
                    <a:pt x="0" y="0"/>
                  </a:moveTo>
                  <a:lnTo>
                    <a:pt x="1227720" y="0"/>
                  </a:lnTo>
                  <a:lnTo>
                    <a:pt x="1227720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3" name="Полилиния: фигура 1662">
              <a:extLst>
                <a:ext uri="{FF2B5EF4-FFF2-40B4-BE49-F238E27FC236}">
                  <a16:creationId xmlns:a16="http://schemas.microsoft.com/office/drawing/2014/main" id="{BB4344B1-CF30-435C-A130-EF419AC8FA66}"/>
                </a:ext>
              </a:extLst>
            </p:cNvPr>
            <p:cNvSpPr/>
            <p:nvPr/>
          </p:nvSpPr>
          <p:spPr>
            <a:xfrm>
              <a:off x="6041791" y="3285994"/>
              <a:ext cx="128618" cy="128618"/>
            </a:xfrm>
            <a:custGeom>
              <a:avLst/>
              <a:gdLst>
                <a:gd name="connsiteX0" fmla="*/ 128618 w 128618"/>
                <a:gd name="connsiteY0" fmla="*/ 0 h 128618"/>
                <a:gd name="connsiteX1" fmla="*/ 120433 w 128618"/>
                <a:gd name="connsiteY1" fmla="*/ 128618 h 128618"/>
                <a:gd name="connsiteX2" fmla="*/ 0 w 128618"/>
                <a:gd name="connsiteY2" fmla="*/ 0 h 12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18" h="128618">
                  <a:moveTo>
                    <a:pt x="128618" y="0"/>
                  </a:moveTo>
                  <a:lnTo>
                    <a:pt x="120433" y="128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id="{A9D0224F-1B4B-4ED9-A559-C36196E0EF7A}"/>
              </a:ext>
            </a:extLst>
          </p:cNvPr>
          <p:cNvGrpSpPr/>
          <p:nvPr/>
        </p:nvGrpSpPr>
        <p:grpSpPr>
          <a:xfrm>
            <a:off x="14647385" y="6702805"/>
            <a:ext cx="849502" cy="336745"/>
            <a:chOff x="14023418" y="6076431"/>
            <a:chExt cx="849502" cy="336745"/>
          </a:xfrm>
        </p:grpSpPr>
        <p:sp>
          <p:nvSpPr>
            <p:cNvPr id="237" name="Полилиния: фигура 1306">
              <a:extLst>
                <a:ext uri="{FF2B5EF4-FFF2-40B4-BE49-F238E27FC236}">
                  <a16:creationId xmlns:a16="http://schemas.microsoft.com/office/drawing/2014/main" id="{C21C1CE6-0D0E-4370-A154-A7C8CDD296CB}"/>
                </a:ext>
              </a:extLst>
            </p:cNvPr>
            <p:cNvSpPr/>
            <p:nvPr/>
          </p:nvSpPr>
          <p:spPr>
            <a:xfrm>
              <a:off x="14023419" y="6076431"/>
              <a:ext cx="849501" cy="212804"/>
            </a:xfrm>
            <a:custGeom>
              <a:avLst/>
              <a:gdLst>
                <a:gd name="connsiteX0" fmla="*/ 0 w 929559"/>
                <a:gd name="connsiteY0" fmla="*/ 0 h 212804"/>
                <a:gd name="connsiteX1" fmla="*/ 929559 w 929559"/>
                <a:gd name="connsiteY1" fmla="*/ 0 h 212804"/>
                <a:gd name="connsiteX2" fmla="*/ 929559 w 929559"/>
                <a:gd name="connsiteY2" fmla="*/ 212805 h 212804"/>
                <a:gd name="connsiteX3" fmla="*/ 0 w 929559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559" h="212804">
                  <a:moveTo>
                    <a:pt x="0" y="0"/>
                  </a:moveTo>
                  <a:lnTo>
                    <a:pt x="929559" y="0"/>
                  </a:lnTo>
                  <a:lnTo>
                    <a:pt x="929559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8" name="Полилиния: фигура 1307">
              <a:extLst>
                <a:ext uri="{FF2B5EF4-FFF2-40B4-BE49-F238E27FC236}">
                  <a16:creationId xmlns:a16="http://schemas.microsoft.com/office/drawing/2014/main" id="{F8DD9FDF-6D60-4385-B2FC-7D3431D667D9}"/>
                </a:ext>
              </a:extLst>
            </p:cNvPr>
            <p:cNvSpPr/>
            <p:nvPr/>
          </p:nvSpPr>
          <p:spPr>
            <a:xfrm>
              <a:off x="14023418" y="6285728"/>
              <a:ext cx="116925" cy="127448"/>
            </a:xfrm>
            <a:custGeom>
              <a:avLst/>
              <a:gdLst>
                <a:gd name="connsiteX0" fmla="*/ 116926 w 116925"/>
                <a:gd name="connsiteY0" fmla="*/ 0 h 127448"/>
                <a:gd name="connsiteX1" fmla="*/ 109910 w 116925"/>
                <a:gd name="connsiteY1" fmla="*/ 127449 h 127448"/>
                <a:gd name="connsiteX2" fmla="*/ 0 w 116925"/>
                <a:gd name="connsiteY2" fmla="*/ 0 h 12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925" h="127448">
                  <a:moveTo>
                    <a:pt x="116926" y="0"/>
                  </a:moveTo>
                  <a:lnTo>
                    <a:pt x="109910" y="127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39" name="Рисунок 1131">
            <a:extLst>
              <a:ext uri="{FF2B5EF4-FFF2-40B4-BE49-F238E27FC236}">
                <a16:creationId xmlns:a16="http://schemas.microsoft.com/office/drawing/2014/main" id="{FBABD3A4-21BE-4D6D-A01F-4F6745DA715B}"/>
              </a:ext>
            </a:extLst>
          </p:cNvPr>
          <p:cNvGrpSpPr/>
          <p:nvPr/>
        </p:nvGrpSpPr>
        <p:grpSpPr>
          <a:xfrm>
            <a:off x="6375910" y="3933434"/>
            <a:ext cx="1092086" cy="457179"/>
            <a:chOff x="5788573" y="3266117"/>
            <a:chExt cx="1092086" cy="457179"/>
          </a:xfrm>
          <a:solidFill>
            <a:schemeClr val="accent1"/>
          </a:solidFill>
        </p:grpSpPr>
        <p:sp>
          <p:nvSpPr>
            <p:cNvPr id="240" name="Полилиния: фигура 1621">
              <a:extLst>
                <a:ext uri="{FF2B5EF4-FFF2-40B4-BE49-F238E27FC236}">
                  <a16:creationId xmlns:a16="http://schemas.microsoft.com/office/drawing/2014/main" id="{05261295-E77F-4EB4-9422-A74CE9CB7971}"/>
                </a:ext>
              </a:extLst>
            </p:cNvPr>
            <p:cNvSpPr/>
            <p:nvPr/>
          </p:nvSpPr>
          <p:spPr>
            <a:xfrm>
              <a:off x="5788573" y="3266117"/>
              <a:ext cx="1031285" cy="417424"/>
            </a:xfrm>
            <a:custGeom>
              <a:avLst/>
              <a:gdLst>
                <a:gd name="connsiteX0" fmla="*/ 0 w 1031285"/>
                <a:gd name="connsiteY0" fmla="*/ 0 h 417424"/>
                <a:gd name="connsiteX1" fmla="*/ 270099 w 1031285"/>
                <a:gd name="connsiteY1" fmla="*/ 220990 h 417424"/>
                <a:gd name="connsiteX2" fmla="*/ 1031285 w 1031285"/>
                <a:gd name="connsiteY2" fmla="*/ 417425 h 41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285" h="417424">
                  <a:moveTo>
                    <a:pt x="0" y="0"/>
                  </a:moveTo>
                  <a:lnTo>
                    <a:pt x="270099" y="220990"/>
                  </a:lnTo>
                  <a:lnTo>
                    <a:pt x="1031285" y="417425"/>
                  </a:lnTo>
                </a:path>
              </a:pathLst>
            </a:custGeom>
            <a:noFill/>
            <a:ln w="17537" cap="flat">
              <a:solidFill>
                <a:srgbClr val="11277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1" name="Полилиния: фигура 1622">
              <a:extLst>
                <a:ext uri="{FF2B5EF4-FFF2-40B4-BE49-F238E27FC236}">
                  <a16:creationId xmlns:a16="http://schemas.microsoft.com/office/drawing/2014/main" id="{E5FC246B-07F1-4395-8D4F-092F7898AB4C}"/>
                </a:ext>
              </a:extLst>
            </p:cNvPr>
            <p:cNvSpPr/>
            <p:nvPr/>
          </p:nvSpPr>
          <p:spPr>
            <a:xfrm>
              <a:off x="6796473" y="3637941"/>
              <a:ext cx="84186" cy="85355"/>
            </a:xfrm>
            <a:custGeom>
              <a:avLst/>
              <a:gdLst>
                <a:gd name="connsiteX0" fmla="*/ 0 w 84186"/>
                <a:gd name="connsiteY0" fmla="*/ 85356 h 85355"/>
                <a:gd name="connsiteX1" fmla="*/ 84187 w 84186"/>
                <a:gd name="connsiteY1" fmla="*/ 61971 h 85355"/>
                <a:gd name="connsiteX2" fmla="*/ 22216 w 84186"/>
                <a:gd name="connsiteY2" fmla="*/ 0 h 8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86" h="85355">
                  <a:moveTo>
                    <a:pt x="0" y="85356"/>
                  </a:moveTo>
                  <a:lnTo>
                    <a:pt x="84187" y="61971"/>
                  </a:lnTo>
                  <a:lnTo>
                    <a:pt x="22216" y="0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42" name="Полилиния: фигура 1313">
            <a:extLst>
              <a:ext uri="{FF2B5EF4-FFF2-40B4-BE49-F238E27FC236}">
                <a16:creationId xmlns:a16="http://schemas.microsoft.com/office/drawing/2014/main" id="{145D3086-AFAB-4D9E-A2C9-88ECF2B52DA9}"/>
              </a:ext>
            </a:extLst>
          </p:cNvPr>
          <p:cNvSpPr/>
          <p:nvPr/>
        </p:nvSpPr>
        <p:spPr>
          <a:xfrm>
            <a:off x="6302247" y="3874971"/>
            <a:ext cx="147326" cy="147326"/>
          </a:xfrm>
          <a:custGeom>
            <a:avLst/>
            <a:gdLst>
              <a:gd name="connsiteX0" fmla="*/ 147327 w 147326"/>
              <a:gd name="connsiteY0" fmla="*/ 73663 h 147326"/>
              <a:gd name="connsiteX1" fmla="*/ 73663 w 147326"/>
              <a:gd name="connsiteY1" fmla="*/ 147327 h 147326"/>
              <a:gd name="connsiteX2" fmla="*/ 0 w 147326"/>
              <a:gd name="connsiteY2" fmla="*/ 73663 h 147326"/>
              <a:gd name="connsiteX3" fmla="*/ 73663 w 147326"/>
              <a:gd name="connsiteY3" fmla="*/ 0 h 147326"/>
              <a:gd name="connsiteX4" fmla="*/ 147327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7" y="73663"/>
                </a:moveTo>
                <a:cubicBezTo>
                  <a:pt x="147327" y="114346"/>
                  <a:pt x="114346" y="147327"/>
                  <a:pt x="73663" y="147327"/>
                </a:cubicBezTo>
                <a:cubicBezTo>
                  <a:pt x="32980" y="147327"/>
                  <a:pt x="0" y="114346"/>
                  <a:pt x="0" y="73663"/>
                </a:cubicBezTo>
                <a:cubicBezTo>
                  <a:pt x="0" y="32980"/>
                  <a:pt x="32981" y="0"/>
                  <a:pt x="73663" y="0"/>
                </a:cubicBezTo>
                <a:cubicBezTo>
                  <a:pt x="114347" y="0"/>
                  <a:pt x="147327" y="32980"/>
                  <a:pt x="147327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3" name="Полилиния: фигура 1314">
            <a:extLst>
              <a:ext uri="{FF2B5EF4-FFF2-40B4-BE49-F238E27FC236}">
                <a16:creationId xmlns:a16="http://schemas.microsoft.com/office/drawing/2014/main" id="{CEA81233-A64D-42D9-A939-0D9F5BF4EDC4}"/>
              </a:ext>
            </a:extLst>
          </p:cNvPr>
          <p:cNvSpPr/>
          <p:nvPr/>
        </p:nvSpPr>
        <p:spPr>
          <a:xfrm>
            <a:off x="6585207" y="4079591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3 w 147326"/>
              <a:gd name="connsiteY1" fmla="*/ 147327 h 147326"/>
              <a:gd name="connsiteX2" fmla="*/ 0 w 147326"/>
              <a:gd name="connsiteY2" fmla="*/ 73663 h 147326"/>
              <a:gd name="connsiteX3" fmla="*/ 73663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6"/>
                  <a:pt x="114346" y="147327"/>
                  <a:pt x="73663" y="147327"/>
                </a:cubicBezTo>
                <a:cubicBezTo>
                  <a:pt x="32980" y="147327"/>
                  <a:pt x="0" y="114346"/>
                  <a:pt x="0" y="73663"/>
                </a:cubicBezTo>
                <a:cubicBezTo>
                  <a:pt x="0" y="32980"/>
                  <a:pt x="32980" y="0"/>
                  <a:pt x="73663" y="0"/>
                </a:cubicBezTo>
                <a:cubicBezTo>
                  <a:pt x="114346" y="0"/>
                  <a:pt x="147326" y="32980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44" name="Рисунок 1131">
            <a:extLst>
              <a:ext uri="{FF2B5EF4-FFF2-40B4-BE49-F238E27FC236}">
                <a16:creationId xmlns:a16="http://schemas.microsoft.com/office/drawing/2014/main" id="{65752D84-7ADE-44F4-9203-014B2E075160}"/>
              </a:ext>
            </a:extLst>
          </p:cNvPr>
          <p:cNvGrpSpPr/>
          <p:nvPr/>
        </p:nvGrpSpPr>
        <p:grpSpPr>
          <a:xfrm>
            <a:off x="14563051" y="7559302"/>
            <a:ext cx="900868" cy="212804"/>
            <a:chOff x="13975714" y="6891985"/>
            <a:chExt cx="900868" cy="212804"/>
          </a:xfrm>
          <a:solidFill>
            <a:schemeClr val="accent1"/>
          </a:solidFill>
        </p:grpSpPr>
        <p:sp>
          <p:nvSpPr>
            <p:cNvPr id="245" name="Полилиния: фигура 1610">
              <a:extLst>
                <a:ext uri="{FF2B5EF4-FFF2-40B4-BE49-F238E27FC236}">
                  <a16:creationId xmlns:a16="http://schemas.microsoft.com/office/drawing/2014/main" id="{8ECFD43B-1915-44CC-8D0F-C9553F806E7D}"/>
                </a:ext>
              </a:extLst>
            </p:cNvPr>
            <p:cNvSpPr/>
            <p:nvPr/>
          </p:nvSpPr>
          <p:spPr>
            <a:xfrm>
              <a:off x="13975714" y="6894323"/>
              <a:ext cx="123941" cy="126280"/>
            </a:xfrm>
            <a:custGeom>
              <a:avLst/>
              <a:gdLst>
                <a:gd name="connsiteX0" fmla="*/ 123941 w 123941"/>
                <a:gd name="connsiteY0" fmla="*/ 0 h 126280"/>
                <a:gd name="connsiteX1" fmla="*/ 116926 w 123941"/>
                <a:gd name="connsiteY1" fmla="*/ 126280 h 126280"/>
                <a:gd name="connsiteX2" fmla="*/ 0 w 123941"/>
                <a:gd name="connsiteY2" fmla="*/ 0 h 12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41" h="126280">
                  <a:moveTo>
                    <a:pt x="123941" y="0"/>
                  </a:moveTo>
                  <a:lnTo>
                    <a:pt x="116926" y="126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6" name="Полилиния: фигура 1611">
              <a:extLst>
                <a:ext uri="{FF2B5EF4-FFF2-40B4-BE49-F238E27FC236}">
                  <a16:creationId xmlns:a16="http://schemas.microsoft.com/office/drawing/2014/main" id="{FFA1D521-2DF1-4D01-9D44-08EBEFE1D447}"/>
                </a:ext>
              </a:extLst>
            </p:cNvPr>
            <p:cNvSpPr/>
            <p:nvPr/>
          </p:nvSpPr>
          <p:spPr>
            <a:xfrm>
              <a:off x="14092639" y="6891985"/>
              <a:ext cx="783943" cy="212804"/>
            </a:xfrm>
            <a:custGeom>
              <a:avLst/>
              <a:gdLst>
                <a:gd name="connsiteX0" fmla="*/ 0 w 906174"/>
                <a:gd name="connsiteY0" fmla="*/ 0 h 212804"/>
                <a:gd name="connsiteX1" fmla="*/ 906175 w 906174"/>
                <a:gd name="connsiteY1" fmla="*/ 0 h 212804"/>
                <a:gd name="connsiteX2" fmla="*/ 906175 w 906174"/>
                <a:gd name="connsiteY2" fmla="*/ 212805 h 212804"/>
                <a:gd name="connsiteX3" fmla="*/ 0 w 906174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174" h="212804">
                  <a:moveTo>
                    <a:pt x="0" y="0"/>
                  </a:moveTo>
                  <a:lnTo>
                    <a:pt x="906175" y="0"/>
                  </a:lnTo>
                  <a:lnTo>
                    <a:pt x="906175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56" name="Рисунок 1131">
            <a:extLst>
              <a:ext uri="{FF2B5EF4-FFF2-40B4-BE49-F238E27FC236}">
                <a16:creationId xmlns:a16="http://schemas.microsoft.com/office/drawing/2014/main" id="{08D3B2F1-1803-400A-8E6E-B8B8C13D9029}"/>
              </a:ext>
            </a:extLst>
          </p:cNvPr>
          <p:cNvGrpSpPr/>
          <p:nvPr/>
        </p:nvGrpSpPr>
        <p:grpSpPr>
          <a:xfrm>
            <a:off x="6282370" y="4361382"/>
            <a:ext cx="1168088" cy="98217"/>
            <a:chOff x="5695033" y="3694065"/>
            <a:chExt cx="1168088" cy="98217"/>
          </a:xfrm>
          <a:solidFill>
            <a:srgbClr val="11277C"/>
          </a:solidFill>
        </p:grpSpPr>
        <p:sp>
          <p:nvSpPr>
            <p:cNvPr id="257" name="Полилиния: фигура 1584">
              <a:extLst>
                <a:ext uri="{FF2B5EF4-FFF2-40B4-BE49-F238E27FC236}">
                  <a16:creationId xmlns:a16="http://schemas.microsoft.com/office/drawing/2014/main" id="{C85807BE-7B84-48C6-9463-985753496DD8}"/>
                </a:ext>
              </a:extLst>
            </p:cNvPr>
            <p:cNvSpPr/>
            <p:nvPr/>
          </p:nvSpPr>
          <p:spPr>
            <a:xfrm>
              <a:off x="5758173" y="3737328"/>
              <a:ext cx="1041808" cy="11692"/>
            </a:xfrm>
            <a:custGeom>
              <a:avLst/>
              <a:gdLst>
                <a:gd name="connsiteX0" fmla="*/ 0 w 1041808"/>
                <a:gd name="connsiteY0" fmla="*/ 0 h 11692"/>
                <a:gd name="connsiteX1" fmla="*/ 1041808 w 1041808"/>
                <a:gd name="connsiteY1" fmla="*/ 11693 h 1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808" h="11692">
                  <a:moveTo>
                    <a:pt x="0" y="0"/>
                  </a:moveTo>
                  <a:lnTo>
                    <a:pt x="1041808" y="11693"/>
                  </a:lnTo>
                </a:path>
              </a:pathLst>
            </a:custGeom>
            <a:ln w="17537" cap="flat">
              <a:solidFill>
                <a:srgbClr val="11277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8" name="Полилиния: фигура 1585">
              <a:extLst>
                <a:ext uri="{FF2B5EF4-FFF2-40B4-BE49-F238E27FC236}">
                  <a16:creationId xmlns:a16="http://schemas.microsoft.com/office/drawing/2014/main" id="{E6ADEFCB-7190-4FF6-9D93-FC43C53392AC}"/>
                </a:ext>
              </a:extLst>
            </p:cNvPr>
            <p:cNvSpPr/>
            <p:nvPr/>
          </p:nvSpPr>
          <p:spPr>
            <a:xfrm>
              <a:off x="5695033" y="3694065"/>
              <a:ext cx="77171" cy="86524"/>
            </a:xfrm>
            <a:custGeom>
              <a:avLst/>
              <a:gdLst>
                <a:gd name="connsiteX0" fmla="*/ 76002 w 77171"/>
                <a:gd name="connsiteY0" fmla="*/ 86525 h 86524"/>
                <a:gd name="connsiteX1" fmla="*/ 0 w 77171"/>
                <a:gd name="connsiteY1" fmla="*/ 42093 h 86524"/>
                <a:gd name="connsiteX2" fmla="*/ 77171 w 77171"/>
                <a:gd name="connsiteY2" fmla="*/ 0 h 8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71" h="86524">
                  <a:moveTo>
                    <a:pt x="76002" y="86525"/>
                  </a:moveTo>
                  <a:lnTo>
                    <a:pt x="0" y="42093"/>
                  </a:lnTo>
                  <a:lnTo>
                    <a:pt x="77171" y="0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9" name="Полилиния: фигура 1586">
              <a:extLst>
                <a:ext uri="{FF2B5EF4-FFF2-40B4-BE49-F238E27FC236}">
                  <a16:creationId xmlns:a16="http://schemas.microsoft.com/office/drawing/2014/main" id="{F247BF45-D839-4B19-965C-CF35E49B9E44}"/>
                </a:ext>
              </a:extLst>
            </p:cNvPr>
            <p:cNvSpPr/>
            <p:nvPr/>
          </p:nvSpPr>
          <p:spPr>
            <a:xfrm>
              <a:off x="6787119" y="3705758"/>
              <a:ext cx="76001" cy="86524"/>
            </a:xfrm>
            <a:custGeom>
              <a:avLst/>
              <a:gdLst>
                <a:gd name="connsiteX0" fmla="*/ 0 w 76001"/>
                <a:gd name="connsiteY0" fmla="*/ 86525 h 86524"/>
                <a:gd name="connsiteX1" fmla="*/ 76002 w 76001"/>
                <a:gd name="connsiteY1" fmla="*/ 44432 h 86524"/>
                <a:gd name="connsiteX2" fmla="*/ 1169 w 76001"/>
                <a:gd name="connsiteY2" fmla="*/ 0 h 8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1" h="86524">
                  <a:moveTo>
                    <a:pt x="0" y="86525"/>
                  </a:moveTo>
                  <a:lnTo>
                    <a:pt x="76002" y="44432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60" name="Полилиния: фигура 1325">
            <a:extLst>
              <a:ext uri="{FF2B5EF4-FFF2-40B4-BE49-F238E27FC236}">
                <a16:creationId xmlns:a16="http://schemas.microsoft.com/office/drawing/2014/main" id="{B4E5C3A0-C3C6-40BA-8989-AE2D9DC08C81}"/>
              </a:ext>
            </a:extLst>
          </p:cNvPr>
          <p:cNvSpPr/>
          <p:nvPr/>
        </p:nvSpPr>
        <p:spPr>
          <a:xfrm>
            <a:off x="5198468" y="4899241"/>
            <a:ext cx="147326" cy="147326"/>
          </a:xfrm>
          <a:custGeom>
            <a:avLst/>
            <a:gdLst>
              <a:gd name="connsiteX0" fmla="*/ 147327 w 147326"/>
              <a:gd name="connsiteY0" fmla="*/ 73663 h 147326"/>
              <a:gd name="connsiteX1" fmla="*/ 73664 w 147326"/>
              <a:gd name="connsiteY1" fmla="*/ 147326 h 147326"/>
              <a:gd name="connsiteX2" fmla="*/ 0 w 147326"/>
              <a:gd name="connsiteY2" fmla="*/ 73663 h 147326"/>
              <a:gd name="connsiteX3" fmla="*/ 73664 w 147326"/>
              <a:gd name="connsiteY3" fmla="*/ 0 h 147326"/>
              <a:gd name="connsiteX4" fmla="*/ 147327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7" y="73663"/>
                </a:moveTo>
                <a:cubicBezTo>
                  <a:pt x="147327" y="114346"/>
                  <a:pt x="114346" y="147326"/>
                  <a:pt x="73664" y="147326"/>
                </a:cubicBezTo>
                <a:cubicBezTo>
                  <a:pt x="32980" y="147326"/>
                  <a:pt x="0" y="114346"/>
                  <a:pt x="0" y="73663"/>
                </a:cubicBezTo>
                <a:cubicBezTo>
                  <a:pt x="0" y="32980"/>
                  <a:pt x="32981" y="0"/>
                  <a:pt x="73664" y="0"/>
                </a:cubicBezTo>
                <a:cubicBezTo>
                  <a:pt x="114347" y="0"/>
                  <a:pt x="147327" y="32980"/>
                  <a:pt x="147327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1" name="Рисунок 1131">
            <a:extLst>
              <a:ext uri="{FF2B5EF4-FFF2-40B4-BE49-F238E27FC236}">
                <a16:creationId xmlns:a16="http://schemas.microsoft.com/office/drawing/2014/main" id="{993EACD5-768F-4A1F-920D-FA30C21CE51A}"/>
              </a:ext>
            </a:extLst>
          </p:cNvPr>
          <p:cNvGrpSpPr/>
          <p:nvPr/>
        </p:nvGrpSpPr>
        <p:grpSpPr>
          <a:xfrm>
            <a:off x="3755604" y="4102976"/>
            <a:ext cx="2787509" cy="2206389"/>
            <a:chOff x="3168267" y="3435659"/>
            <a:chExt cx="2787509" cy="2206389"/>
          </a:xfrm>
          <a:solidFill>
            <a:srgbClr val="0FC3F4"/>
          </a:solidFill>
        </p:grpSpPr>
        <p:grpSp>
          <p:nvGrpSpPr>
            <p:cNvPr id="262" name="Рисунок 1131">
              <a:extLst>
                <a:ext uri="{FF2B5EF4-FFF2-40B4-BE49-F238E27FC236}">
                  <a16:creationId xmlns:a16="http://schemas.microsoft.com/office/drawing/2014/main" id="{D960202E-C070-4B97-9982-FB9F36D4095E}"/>
                </a:ext>
              </a:extLst>
            </p:cNvPr>
            <p:cNvGrpSpPr/>
            <p:nvPr/>
          </p:nvGrpSpPr>
          <p:grpSpPr>
            <a:xfrm>
              <a:off x="4581900" y="3860100"/>
              <a:ext cx="975160" cy="1130671"/>
              <a:chOff x="4581900" y="3860100"/>
              <a:chExt cx="975160" cy="1130671"/>
            </a:xfrm>
            <a:solidFill>
              <a:srgbClr val="0FC3F4"/>
            </a:solidFill>
          </p:grpSpPr>
          <p:sp>
            <p:nvSpPr>
              <p:cNvPr id="317" name="Полилиния: фигура 1552">
                <a:extLst>
                  <a:ext uri="{FF2B5EF4-FFF2-40B4-BE49-F238E27FC236}">
                    <a16:creationId xmlns:a16="http://schemas.microsoft.com/office/drawing/2014/main" id="{8E21AE1D-51C8-4C3D-BBF5-5F8BFE7DBC61}"/>
                  </a:ext>
                </a:extLst>
              </p:cNvPr>
              <p:cNvSpPr/>
              <p:nvPr/>
            </p:nvSpPr>
            <p:spPr>
              <a:xfrm>
                <a:off x="4608793" y="3860100"/>
                <a:ext cx="948267" cy="1100271"/>
              </a:xfrm>
              <a:custGeom>
                <a:avLst/>
                <a:gdLst>
                  <a:gd name="connsiteX0" fmla="*/ 0 w 948267"/>
                  <a:gd name="connsiteY0" fmla="*/ 1100271 h 1100271"/>
                  <a:gd name="connsiteX1" fmla="*/ 948268 w 948267"/>
                  <a:gd name="connsiteY1" fmla="*/ 0 h 110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8267" h="1100271">
                    <a:moveTo>
                      <a:pt x="0" y="1100271"/>
                    </a:moveTo>
                    <a:lnTo>
                      <a:pt x="948268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18" name="Полилиния: фигура 1553">
                <a:extLst>
                  <a:ext uri="{FF2B5EF4-FFF2-40B4-BE49-F238E27FC236}">
                    <a16:creationId xmlns:a16="http://schemas.microsoft.com/office/drawing/2014/main" id="{D1206E4F-D740-44A6-9011-2FDB4C987C08}"/>
                  </a:ext>
                </a:extLst>
              </p:cNvPr>
              <p:cNvSpPr/>
              <p:nvPr/>
            </p:nvSpPr>
            <p:spPr>
              <a:xfrm>
                <a:off x="4581900" y="4934648"/>
                <a:ext cx="52616" cy="56124"/>
              </a:xfrm>
              <a:custGeom>
                <a:avLst/>
                <a:gdLst>
                  <a:gd name="connsiteX0" fmla="*/ 32739 w 52616"/>
                  <a:gd name="connsiteY0" fmla="*/ 19877 h 56124"/>
                  <a:gd name="connsiteX1" fmla="*/ 26893 w 52616"/>
                  <a:gd name="connsiteY1" fmla="*/ 0 h 56124"/>
                  <a:gd name="connsiteX2" fmla="*/ 25723 w 52616"/>
                  <a:gd name="connsiteY2" fmla="*/ 0 h 56124"/>
                  <a:gd name="connsiteX3" fmla="*/ 15200 w 52616"/>
                  <a:gd name="connsiteY3" fmla="*/ 29231 h 56124"/>
                  <a:gd name="connsiteX4" fmla="*/ 0 w 52616"/>
                  <a:gd name="connsiteY4" fmla="*/ 56124 h 56124"/>
                  <a:gd name="connsiteX5" fmla="*/ 24554 w 52616"/>
                  <a:gd name="connsiteY5" fmla="*/ 37416 h 56124"/>
                  <a:gd name="connsiteX6" fmla="*/ 52617 w 52616"/>
                  <a:gd name="connsiteY6" fmla="*/ 23385 h 56124"/>
                  <a:gd name="connsiteX7" fmla="*/ 52617 w 52616"/>
                  <a:gd name="connsiteY7" fmla="*/ 22216 h 56124"/>
                  <a:gd name="connsiteX8" fmla="*/ 32739 w 52616"/>
                  <a:gd name="connsiteY8" fmla="*/ 19877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16" h="56124">
                    <a:moveTo>
                      <a:pt x="32739" y="19877"/>
                    </a:moveTo>
                    <a:lnTo>
                      <a:pt x="26893" y="0"/>
                    </a:lnTo>
                    <a:lnTo>
                      <a:pt x="25723" y="0"/>
                    </a:lnTo>
                    <a:lnTo>
                      <a:pt x="15200" y="29231"/>
                    </a:lnTo>
                    <a:cubicBezTo>
                      <a:pt x="10523" y="38585"/>
                      <a:pt x="5846" y="46770"/>
                      <a:pt x="0" y="56124"/>
                    </a:cubicBezTo>
                    <a:cubicBezTo>
                      <a:pt x="8185" y="50278"/>
                      <a:pt x="16370" y="43262"/>
                      <a:pt x="24554" y="37416"/>
                    </a:cubicBezTo>
                    <a:lnTo>
                      <a:pt x="52617" y="23385"/>
                    </a:lnTo>
                    <a:lnTo>
                      <a:pt x="52617" y="22216"/>
                    </a:lnTo>
                    <a:lnTo>
                      <a:pt x="32739" y="19877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63" name="Рисунок 1131">
              <a:extLst>
                <a:ext uri="{FF2B5EF4-FFF2-40B4-BE49-F238E27FC236}">
                  <a16:creationId xmlns:a16="http://schemas.microsoft.com/office/drawing/2014/main" id="{85934244-4504-4A16-B9B8-123C8BB55A48}"/>
                </a:ext>
              </a:extLst>
            </p:cNvPr>
            <p:cNvGrpSpPr/>
            <p:nvPr/>
          </p:nvGrpSpPr>
          <p:grpSpPr>
            <a:xfrm>
              <a:off x="4531621" y="3839053"/>
              <a:ext cx="1007900" cy="921374"/>
              <a:chOff x="4531621" y="3839053"/>
              <a:chExt cx="1007900" cy="921374"/>
            </a:xfrm>
            <a:solidFill>
              <a:srgbClr val="0FC3F4"/>
            </a:solidFill>
          </p:grpSpPr>
          <p:sp>
            <p:nvSpPr>
              <p:cNvPr id="315" name="Полилиния: фигура 1550">
                <a:extLst>
                  <a:ext uri="{FF2B5EF4-FFF2-40B4-BE49-F238E27FC236}">
                    <a16:creationId xmlns:a16="http://schemas.microsoft.com/office/drawing/2014/main" id="{4C839493-3DB9-48BC-936E-E40B89DC386D}"/>
                  </a:ext>
                </a:extLst>
              </p:cNvPr>
              <p:cNvSpPr/>
              <p:nvPr/>
            </p:nvSpPr>
            <p:spPr>
              <a:xfrm>
                <a:off x="4560853" y="3839053"/>
                <a:ext cx="978668" cy="893312"/>
              </a:xfrm>
              <a:custGeom>
                <a:avLst/>
                <a:gdLst>
                  <a:gd name="connsiteX0" fmla="*/ 0 w 978668"/>
                  <a:gd name="connsiteY0" fmla="*/ 893313 h 893312"/>
                  <a:gd name="connsiteX1" fmla="*/ 978669 w 978668"/>
                  <a:gd name="connsiteY1" fmla="*/ 0 h 89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8668" h="893312">
                    <a:moveTo>
                      <a:pt x="0" y="893313"/>
                    </a:moveTo>
                    <a:lnTo>
                      <a:pt x="978669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16" name="Полилиния: фигура 1551">
                <a:extLst>
                  <a:ext uri="{FF2B5EF4-FFF2-40B4-BE49-F238E27FC236}">
                    <a16:creationId xmlns:a16="http://schemas.microsoft.com/office/drawing/2014/main" id="{5E9B5113-2247-4B36-B392-D09AF418A8BB}"/>
                  </a:ext>
                </a:extLst>
              </p:cNvPr>
              <p:cNvSpPr/>
              <p:nvPr/>
            </p:nvSpPr>
            <p:spPr>
              <a:xfrm>
                <a:off x="4531621" y="4706642"/>
                <a:ext cx="56124" cy="53785"/>
              </a:xfrm>
              <a:custGeom>
                <a:avLst/>
                <a:gdLst>
                  <a:gd name="connsiteX0" fmla="*/ 36247 w 56124"/>
                  <a:gd name="connsiteY0" fmla="*/ 19877 h 53785"/>
                  <a:gd name="connsiteX1" fmla="*/ 32739 w 56124"/>
                  <a:gd name="connsiteY1" fmla="*/ 0 h 53785"/>
                  <a:gd name="connsiteX2" fmla="*/ 31570 w 56124"/>
                  <a:gd name="connsiteY2" fmla="*/ 0 h 53785"/>
                  <a:gd name="connsiteX3" fmla="*/ 17539 w 56124"/>
                  <a:gd name="connsiteY3" fmla="*/ 28062 h 53785"/>
                  <a:gd name="connsiteX4" fmla="*/ 0 w 56124"/>
                  <a:gd name="connsiteY4" fmla="*/ 53786 h 53785"/>
                  <a:gd name="connsiteX5" fmla="*/ 26893 w 56124"/>
                  <a:gd name="connsiteY5" fmla="*/ 38586 h 53785"/>
                  <a:gd name="connsiteX6" fmla="*/ 56125 w 56124"/>
                  <a:gd name="connsiteY6" fmla="*/ 28062 h 53785"/>
                  <a:gd name="connsiteX7" fmla="*/ 56125 w 56124"/>
                  <a:gd name="connsiteY7" fmla="*/ 26893 h 53785"/>
                  <a:gd name="connsiteX8" fmla="*/ 36247 w 56124"/>
                  <a:gd name="connsiteY8" fmla="*/ 19877 h 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24" h="53785">
                    <a:moveTo>
                      <a:pt x="36247" y="19877"/>
                    </a:moveTo>
                    <a:lnTo>
                      <a:pt x="32739" y="0"/>
                    </a:lnTo>
                    <a:lnTo>
                      <a:pt x="31570" y="0"/>
                    </a:lnTo>
                    <a:lnTo>
                      <a:pt x="17539" y="28062"/>
                    </a:lnTo>
                    <a:cubicBezTo>
                      <a:pt x="11693" y="36247"/>
                      <a:pt x="5846" y="44432"/>
                      <a:pt x="0" y="53786"/>
                    </a:cubicBezTo>
                    <a:cubicBezTo>
                      <a:pt x="9354" y="49109"/>
                      <a:pt x="17539" y="43262"/>
                      <a:pt x="26893" y="38586"/>
                    </a:cubicBezTo>
                    <a:lnTo>
                      <a:pt x="56125" y="28062"/>
                    </a:lnTo>
                    <a:lnTo>
                      <a:pt x="56125" y="26893"/>
                    </a:lnTo>
                    <a:lnTo>
                      <a:pt x="36247" y="19877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64" name="Рисунок 1131">
              <a:extLst>
                <a:ext uri="{FF2B5EF4-FFF2-40B4-BE49-F238E27FC236}">
                  <a16:creationId xmlns:a16="http://schemas.microsoft.com/office/drawing/2014/main" id="{42865C27-8341-4505-B3A2-D1B4E09D022E}"/>
                </a:ext>
              </a:extLst>
            </p:cNvPr>
            <p:cNvGrpSpPr/>
            <p:nvPr/>
          </p:nvGrpSpPr>
          <p:grpSpPr>
            <a:xfrm>
              <a:off x="5367641" y="3874131"/>
              <a:ext cx="230343" cy="424440"/>
              <a:chOff x="5367641" y="3874131"/>
              <a:chExt cx="230343" cy="424440"/>
            </a:xfrm>
            <a:solidFill>
              <a:srgbClr val="0FC3F4"/>
            </a:solidFill>
          </p:grpSpPr>
          <p:sp>
            <p:nvSpPr>
              <p:cNvPr id="313" name="Полилиния: фигура 1548">
                <a:extLst>
                  <a:ext uri="{FF2B5EF4-FFF2-40B4-BE49-F238E27FC236}">
                    <a16:creationId xmlns:a16="http://schemas.microsoft.com/office/drawing/2014/main" id="{696696BE-026D-422E-95C9-596695EC1B21}"/>
                  </a:ext>
                </a:extLst>
              </p:cNvPr>
              <p:cNvSpPr/>
              <p:nvPr/>
            </p:nvSpPr>
            <p:spPr>
              <a:xfrm>
                <a:off x="5388687" y="3874131"/>
                <a:ext cx="209297" cy="385854"/>
              </a:xfrm>
              <a:custGeom>
                <a:avLst/>
                <a:gdLst>
                  <a:gd name="connsiteX0" fmla="*/ 0 w 209297"/>
                  <a:gd name="connsiteY0" fmla="*/ 385855 h 385854"/>
                  <a:gd name="connsiteX1" fmla="*/ 209297 w 209297"/>
                  <a:gd name="connsiteY1" fmla="*/ 0 h 38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297" h="385854">
                    <a:moveTo>
                      <a:pt x="0" y="385855"/>
                    </a:moveTo>
                    <a:lnTo>
                      <a:pt x="209297" y="0"/>
                    </a:lnTo>
                  </a:path>
                </a:pathLst>
              </a:custGeom>
              <a:ln w="12858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14" name="Полилиния: фигура 1549">
                <a:extLst>
                  <a:ext uri="{FF2B5EF4-FFF2-40B4-BE49-F238E27FC236}">
                    <a16:creationId xmlns:a16="http://schemas.microsoft.com/office/drawing/2014/main" id="{B1CC2E6C-EDCF-4566-BB8F-F5EE6D700B99}"/>
                  </a:ext>
                </a:extLst>
              </p:cNvPr>
              <p:cNvSpPr/>
              <p:nvPr/>
            </p:nvSpPr>
            <p:spPr>
              <a:xfrm>
                <a:off x="5367641" y="4231924"/>
                <a:ext cx="47939" cy="66647"/>
              </a:xfrm>
              <a:custGeom>
                <a:avLst/>
                <a:gdLst>
                  <a:gd name="connsiteX0" fmla="*/ 25724 w 47939"/>
                  <a:gd name="connsiteY0" fmla="*/ 19877 h 66647"/>
                  <a:gd name="connsiteX1" fmla="*/ 14031 w 47939"/>
                  <a:gd name="connsiteY1" fmla="*/ 0 h 66647"/>
                  <a:gd name="connsiteX2" fmla="*/ 12862 w 47939"/>
                  <a:gd name="connsiteY2" fmla="*/ 0 h 66647"/>
                  <a:gd name="connsiteX3" fmla="*/ 9354 w 47939"/>
                  <a:gd name="connsiteY3" fmla="*/ 33908 h 66647"/>
                  <a:gd name="connsiteX4" fmla="*/ 0 w 47939"/>
                  <a:gd name="connsiteY4" fmla="*/ 66648 h 66647"/>
                  <a:gd name="connsiteX5" fmla="*/ 22216 w 47939"/>
                  <a:gd name="connsiteY5" fmla="*/ 40924 h 66647"/>
                  <a:gd name="connsiteX6" fmla="*/ 47940 w 47939"/>
                  <a:gd name="connsiteY6" fmla="*/ 18708 h 66647"/>
                  <a:gd name="connsiteX7" fmla="*/ 47940 w 47939"/>
                  <a:gd name="connsiteY7" fmla="*/ 17539 h 66647"/>
                  <a:gd name="connsiteX8" fmla="*/ 25724 w 47939"/>
                  <a:gd name="connsiteY8" fmla="*/ 19877 h 6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939" h="66647">
                    <a:moveTo>
                      <a:pt x="25724" y="19877"/>
                    </a:moveTo>
                    <a:lnTo>
                      <a:pt x="14031" y="0"/>
                    </a:lnTo>
                    <a:lnTo>
                      <a:pt x="12862" y="0"/>
                    </a:lnTo>
                    <a:lnTo>
                      <a:pt x="9354" y="33908"/>
                    </a:lnTo>
                    <a:cubicBezTo>
                      <a:pt x="5846" y="44432"/>
                      <a:pt x="3508" y="56124"/>
                      <a:pt x="0" y="66648"/>
                    </a:cubicBezTo>
                    <a:cubicBezTo>
                      <a:pt x="7016" y="58463"/>
                      <a:pt x="15201" y="49109"/>
                      <a:pt x="22216" y="40924"/>
                    </a:cubicBezTo>
                    <a:lnTo>
                      <a:pt x="47940" y="18708"/>
                    </a:lnTo>
                    <a:lnTo>
                      <a:pt x="47940" y="17539"/>
                    </a:lnTo>
                    <a:lnTo>
                      <a:pt x="25724" y="19877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65" name="Рисунок 1131">
              <a:extLst>
                <a:ext uri="{FF2B5EF4-FFF2-40B4-BE49-F238E27FC236}">
                  <a16:creationId xmlns:a16="http://schemas.microsoft.com/office/drawing/2014/main" id="{B25122AA-C9F4-4F5E-97FE-579A060472DB}"/>
                </a:ext>
              </a:extLst>
            </p:cNvPr>
            <p:cNvGrpSpPr/>
            <p:nvPr/>
          </p:nvGrpSpPr>
          <p:grpSpPr>
            <a:xfrm>
              <a:off x="4096658" y="3826191"/>
              <a:ext cx="1433509" cy="562412"/>
              <a:chOff x="4096658" y="3826191"/>
              <a:chExt cx="1433509" cy="562412"/>
            </a:xfrm>
            <a:solidFill>
              <a:srgbClr val="0FC3F4"/>
            </a:solidFill>
          </p:grpSpPr>
          <p:sp>
            <p:nvSpPr>
              <p:cNvPr id="311" name="Полилиния: фигура 1546">
                <a:extLst>
                  <a:ext uri="{FF2B5EF4-FFF2-40B4-BE49-F238E27FC236}">
                    <a16:creationId xmlns:a16="http://schemas.microsoft.com/office/drawing/2014/main" id="{C3070228-BEDE-4F61-9DCA-74BB1C7E7B8B}"/>
                  </a:ext>
                </a:extLst>
              </p:cNvPr>
              <p:cNvSpPr/>
              <p:nvPr/>
            </p:nvSpPr>
            <p:spPr>
              <a:xfrm>
                <a:off x="4134074" y="3826191"/>
                <a:ext cx="1396093" cy="547212"/>
              </a:xfrm>
              <a:custGeom>
                <a:avLst/>
                <a:gdLst>
                  <a:gd name="connsiteX0" fmla="*/ 0 w 1396093"/>
                  <a:gd name="connsiteY0" fmla="*/ 547212 h 547212"/>
                  <a:gd name="connsiteX1" fmla="*/ 1396094 w 1396093"/>
                  <a:gd name="connsiteY1" fmla="*/ 0 h 54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6093" h="547212">
                    <a:moveTo>
                      <a:pt x="0" y="547212"/>
                    </a:moveTo>
                    <a:lnTo>
                      <a:pt x="1396094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12" name="Полилиния: фигура 1547">
                <a:extLst>
                  <a:ext uri="{FF2B5EF4-FFF2-40B4-BE49-F238E27FC236}">
                    <a16:creationId xmlns:a16="http://schemas.microsoft.com/office/drawing/2014/main" id="{338A10EB-CDE1-4D1B-AA99-4DD8CCC4D48F}"/>
                  </a:ext>
                </a:extLst>
              </p:cNvPr>
              <p:cNvSpPr/>
              <p:nvPr/>
            </p:nvSpPr>
            <p:spPr>
              <a:xfrm>
                <a:off x="4096658" y="4350019"/>
                <a:ext cx="61970" cy="38585"/>
              </a:xfrm>
              <a:custGeom>
                <a:avLst/>
                <a:gdLst>
                  <a:gd name="connsiteX0" fmla="*/ 45601 w 61970"/>
                  <a:gd name="connsiteY0" fmla="*/ 19877 h 38585"/>
                  <a:gd name="connsiteX1" fmla="*/ 49109 w 61970"/>
                  <a:gd name="connsiteY1" fmla="*/ 0 h 38585"/>
                  <a:gd name="connsiteX2" fmla="*/ 47940 w 61970"/>
                  <a:gd name="connsiteY2" fmla="*/ 0 h 38585"/>
                  <a:gd name="connsiteX3" fmla="*/ 25723 w 61970"/>
                  <a:gd name="connsiteY3" fmla="*/ 21047 h 38585"/>
                  <a:gd name="connsiteX4" fmla="*/ 0 w 61970"/>
                  <a:gd name="connsiteY4" fmla="*/ 38586 h 38585"/>
                  <a:gd name="connsiteX5" fmla="*/ 30401 w 61970"/>
                  <a:gd name="connsiteY5" fmla="*/ 33909 h 38585"/>
                  <a:gd name="connsiteX6" fmla="*/ 61971 w 61970"/>
                  <a:gd name="connsiteY6" fmla="*/ 33909 h 38585"/>
                  <a:gd name="connsiteX7" fmla="*/ 61971 w 61970"/>
                  <a:gd name="connsiteY7" fmla="*/ 33909 h 38585"/>
                  <a:gd name="connsiteX8" fmla="*/ 45601 w 61970"/>
                  <a:gd name="connsiteY8" fmla="*/ 19877 h 3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70" h="38585">
                    <a:moveTo>
                      <a:pt x="45601" y="19877"/>
                    </a:moveTo>
                    <a:lnTo>
                      <a:pt x="49109" y="0"/>
                    </a:lnTo>
                    <a:lnTo>
                      <a:pt x="47940" y="0"/>
                    </a:lnTo>
                    <a:lnTo>
                      <a:pt x="25723" y="21047"/>
                    </a:lnTo>
                    <a:cubicBezTo>
                      <a:pt x="17539" y="26893"/>
                      <a:pt x="8185" y="32739"/>
                      <a:pt x="0" y="38586"/>
                    </a:cubicBezTo>
                    <a:cubicBezTo>
                      <a:pt x="10523" y="37416"/>
                      <a:pt x="19877" y="35078"/>
                      <a:pt x="30401" y="33909"/>
                    </a:cubicBezTo>
                    <a:lnTo>
                      <a:pt x="61971" y="33909"/>
                    </a:lnTo>
                    <a:lnTo>
                      <a:pt x="61971" y="33909"/>
                    </a:lnTo>
                    <a:lnTo>
                      <a:pt x="45601" y="19877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66" name="Рисунок 1131">
              <a:extLst>
                <a:ext uri="{FF2B5EF4-FFF2-40B4-BE49-F238E27FC236}">
                  <a16:creationId xmlns:a16="http://schemas.microsoft.com/office/drawing/2014/main" id="{CEEECBF2-9DC8-4C49-8765-17D22C18AFE4}"/>
                </a:ext>
              </a:extLst>
            </p:cNvPr>
            <p:cNvGrpSpPr/>
            <p:nvPr/>
          </p:nvGrpSpPr>
          <p:grpSpPr>
            <a:xfrm>
              <a:off x="4835628" y="3768898"/>
              <a:ext cx="688692" cy="78340"/>
              <a:chOff x="4835628" y="3768898"/>
              <a:chExt cx="688692" cy="78340"/>
            </a:xfrm>
            <a:solidFill>
              <a:srgbClr val="0FC3F4"/>
            </a:solidFill>
          </p:grpSpPr>
          <p:sp>
            <p:nvSpPr>
              <p:cNvPr id="309" name="Полилиния: фигура 1544">
                <a:extLst>
                  <a:ext uri="{FF2B5EF4-FFF2-40B4-BE49-F238E27FC236}">
                    <a16:creationId xmlns:a16="http://schemas.microsoft.com/office/drawing/2014/main" id="{1FE896FD-7B72-43BB-8C64-20ED6CD98DE8}"/>
                  </a:ext>
                </a:extLst>
              </p:cNvPr>
              <p:cNvSpPr/>
              <p:nvPr/>
            </p:nvSpPr>
            <p:spPr>
              <a:xfrm>
                <a:off x="4876553" y="3768898"/>
                <a:ext cx="647768" cy="63139"/>
              </a:xfrm>
              <a:custGeom>
                <a:avLst/>
                <a:gdLst>
                  <a:gd name="connsiteX0" fmla="*/ 0 w 647768"/>
                  <a:gd name="connsiteY0" fmla="*/ 63140 h 63139"/>
                  <a:gd name="connsiteX1" fmla="*/ 647769 w 647768"/>
                  <a:gd name="connsiteY1" fmla="*/ 0 h 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7768" h="63139">
                    <a:moveTo>
                      <a:pt x="0" y="63140"/>
                    </a:moveTo>
                    <a:lnTo>
                      <a:pt x="647769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10" name="Полилиния: фигура 1545">
                <a:extLst>
                  <a:ext uri="{FF2B5EF4-FFF2-40B4-BE49-F238E27FC236}">
                    <a16:creationId xmlns:a16="http://schemas.microsoft.com/office/drawing/2014/main" id="{99190FE8-A79E-420C-92E7-108A320C38AF}"/>
                  </a:ext>
                </a:extLst>
              </p:cNvPr>
              <p:cNvSpPr/>
              <p:nvPr/>
            </p:nvSpPr>
            <p:spPr>
              <a:xfrm>
                <a:off x="4835628" y="3812160"/>
                <a:ext cx="60801" cy="35077"/>
              </a:xfrm>
              <a:custGeom>
                <a:avLst/>
                <a:gdLst>
                  <a:gd name="connsiteX0" fmla="*/ 49109 w 60801"/>
                  <a:gd name="connsiteY0" fmla="*/ 18708 h 35077"/>
                  <a:gd name="connsiteX1" fmla="*/ 58463 w 60801"/>
                  <a:gd name="connsiteY1" fmla="*/ 0 h 35077"/>
                  <a:gd name="connsiteX2" fmla="*/ 57294 w 60801"/>
                  <a:gd name="connsiteY2" fmla="*/ 0 h 35077"/>
                  <a:gd name="connsiteX3" fmla="*/ 29231 w 60801"/>
                  <a:gd name="connsiteY3" fmla="*/ 14031 h 35077"/>
                  <a:gd name="connsiteX4" fmla="*/ 0 w 60801"/>
                  <a:gd name="connsiteY4" fmla="*/ 23385 h 35077"/>
                  <a:gd name="connsiteX5" fmla="*/ 30401 w 60801"/>
                  <a:gd name="connsiteY5" fmla="*/ 26893 h 35077"/>
                  <a:gd name="connsiteX6" fmla="*/ 60802 w 60801"/>
                  <a:gd name="connsiteY6" fmla="*/ 35078 h 35077"/>
                  <a:gd name="connsiteX7" fmla="*/ 60802 w 60801"/>
                  <a:gd name="connsiteY7" fmla="*/ 35078 h 35077"/>
                  <a:gd name="connsiteX8" fmla="*/ 49109 w 60801"/>
                  <a:gd name="connsiteY8" fmla="*/ 18708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801" h="35077">
                    <a:moveTo>
                      <a:pt x="49109" y="18708"/>
                    </a:moveTo>
                    <a:lnTo>
                      <a:pt x="58463" y="0"/>
                    </a:lnTo>
                    <a:lnTo>
                      <a:pt x="57294" y="0"/>
                    </a:lnTo>
                    <a:lnTo>
                      <a:pt x="29231" y="14031"/>
                    </a:lnTo>
                    <a:cubicBezTo>
                      <a:pt x="19878" y="17539"/>
                      <a:pt x="9354" y="19877"/>
                      <a:pt x="0" y="23385"/>
                    </a:cubicBezTo>
                    <a:cubicBezTo>
                      <a:pt x="10524" y="24554"/>
                      <a:pt x="19878" y="25724"/>
                      <a:pt x="30401" y="26893"/>
                    </a:cubicBezTo>
                    <a:lnTo>
                      <a:pt x="60802" y="35078"/>
                    </a:lnTo>
                    <a:lnTo>
                      <a:pt x="60802" y="35078"/>
                    </a:lnTo>
                    <a:lnTo>
                      <a:pt x="49109" y="18708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67" name="Рисунок 1131">
              <a:extLst>
                <a:ext uri="{FF2B5EF4-FFF2-40B4-BE49-F238E27FC236}">
                  <a16:creationId xmlns:a16="http://schemas.microsoft.com/office/drawing/2014/main" id="{C7936860-026D-4478-ACB0-06EB91935975}"/>
                </a:ext>
              </a:extLst>
            </p:cNvPr>
            <p:cNvGrpSpPr/>
            <p:nvPr/>
          </p:nvGrpSpPr>
          <p:grpSpPr>
            <a:xfrm>
              <a:off x="5681002" y="3856592"/>
              <a:ext cx="274775" cy="1130672"/>
              <a:chOff x="5681002" y="3856592"/>
              <a:chExt cx="274775" cy="1130672"/>
            </a:xfrm>
            <a:solidFill>
              <a:srgbClr val="0FC3F4"/>
            </a:solidFill>
          </p:grpSpPr>
          <p:sp>
            <p:nvSpPr>
              <p:cNvPr id="307" name="Полилиния: фигура 1542">
                <a:extLst>
                  <a:ext uri="{FF2B5EF4-FFF2-40B4-BE49-F238E27FC236}">
                    <a16:creationId xmlns:a16="http://schemas.microsoft.com/office/drawing/2014/main" id="{437CCDBC-F2E8-489D-86D9-DC034148672A}"/>
                  </a:ext>
                </a:extLst>
              </p:cNvPr>
              <p:cNvSpPr/>
              <p:nvPr/>
            </p:nvSpPr>
            <p:spPr>
              <a:xfrm>
                <a:off x="5681002" y="3856592"/>
                <a:ext cx="260744" cy="1090917"/>
              </a:xfrm>
              <a:custGeom>
                <a:avLst/>
                <a:gdLst>
                  <a:gd name="connsiteX0" fmla="*/ 260744 w 260744"/>
                  <a:gd name="connsiteY0" fmla="*/ 1090917 h 1090917"/>
                  <a:gd name="connsiteX1" fmla="*/ 0 w 260744"/>
                  <a:gd name="connsiteY1" fmla="*/ 0 h 1090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744" h="1090917">
                    <a:moveTo>
                      <a:pt x="260744" y="1090917"/>
                    </a:moveTo>
                    <a:lnTo>
                      <a:pt x="0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08" name="Полилиния: фигура 1543">
                <a:extLst>
                  <a:ext uri="{FF2B5EF4-FFF2-40B4-BE49-F238E27FC236}">
                    <a16:creationId xmlns:a16="http://schemas.microsoft.com/office/drawing/2014/main" id="{B8282908-B795-4A01-95D9-B8115C612989}"/>
                  </a:ext>
                </a:extLst>
              </p:cNvPr>
              <p:cNvSpPr/>
              <p:nvPr/>
            </p:nvSpPr>
            <p:spPr>
              <a:xfrm>
                <a:off x="5919530" y="4926463"/>
                <a:ext cx="36247" cy="60801"/>
              </a:xfrm>
              <a:custGeom>
                <a:avLst/>
                <a:gdLst>
                  <a:gd name="connsiteX0" fmla="*/ 19878 w 36247"/>
                  <a:gd name="connsiteY0" fmla="*/ 11693 h 60801"/>
                  <a:gd name="connsiteX1" fmla="*/ 0 w 36247"/>
                  <a:gd name="connsiteY1" fmla="*/ 5846 h 60801"/>
                  <a:gd name="connsiteX2" fmla="*/ 0 w 36247"/>
                  <a:gd name="connsiteY2" fmla="*/ 7016 h 60801"/>
                  <a:gd name="connsiteX3" fmla="*/ 17539 w 36247"/>
                  <a:gd name="connsiteY3" fmla="*/ 32739 h 60801"/>
                  <a:gd name="connsiteX4" fmla="*/ 31570 w 36247"/>
                  <a:gd name="connsiteY4" fmla="*/ 60802 h 60801"/>
                  <a:gd name="connsiteX5" fmla="*/ 31570 w 36247"/>
                  <a:gd name="connsiteY5" fmla="*/ 30401 h 60801"/>
                  <a:gd name="connsiteX6" fmla="*/ 36247 w 36247"/>
                  <a:gd name="connsiteY6" fmla="*/ 0 h 60801"/>
                  <a:gd name="connsiteX7" fmla="*/ 36247 w 36247"/>
                  <a:gd name="connsiteY7" fmla="*/ 0 h 60801"/>
                  <a:gd name="connsiteX8" fmla="*/ 19878 w 36247"/>
                  <a:gd name="connsiteY8" fmla="*/ 11693 h 6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47" h="60801">
                    <a:moveTo>
                      <a:pt x="19878" y="11693"/>
                    </a:moveTo>
                    <a:lnTo>
                      <a:pt x="0" y="5846"/>
                    </a:lnTo>
                    <a:lnTo>
                      <a:pt x="0" y="7016"/>
                    </a:lnTo>
                    <a:lnTo>
                      <a:pt x="17539" y="32739"/>
                    </a:lnTo>
                    <a:cubicBezTo>
                      <a:pt x="22216" y="42093"/>
                      <a:pt x="26893" y="51447"/>
                      <a:pt x="31570" y="60802"/>
                    </a:cubicBezTo>
                    <a:cubicBezTo>
                      <a:pt x="31570" y="50278"/>
                      <a:pt x="31570" y="39755"/>
                      <a:pt x="31570" y="30401"/>
                    </a:cubicBezTo>
                    <a:lnTo>
                      <a:pt x="36247" y="0"/>
                    </a:lnTo>
                    <a:lnTo>
                      <a:pt x="36247" y="0"/>
                    </a:lnTo>
                    <a:lnTo>
                      <a:pt x="19878" y="11693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68" name="Рисунок 1131">
              <a:extLst>
                <a:ext uri="{FF2B5EF4-FFF2-40B4-BE49-F238E27FC236}">
                  <a16:creationId xmlns:a16="http://schemas.microsoft.com/office/drawing/2014/main" id="{C928D860-C19A-42BA-A651-6B63E290990B}"/>
                </a:ext>
              </a:extLst>
            </p:cNvPr>
            <p:cNvGrpSpPr/>
            <p:nvPr/>
          </p:nvGrpSpPr>
          <p:grpSpPr>
            <a:xfrm>
              <a:off x="5181729" y="3882316"/>
              <a:ext cx="431456" cy="900328"/>
              <a:chOff x="5181729" y="3882316"/>
              <a:chExt cx="431456" cy="900328"/>
            </a:xfrm>
            <a:solidFill>
              <a:srgbClr val="0FC3F4"/>
            </a:solidFill>
          </p:grpSpPr>
          <p:sp>
            <p:nvSpPr>
              <p:cNvPr id="305" name="Полилиния: фигура 1540">
                <a:extLst>
                  <a:ext uri="{FF2B5EF4-FFF2-40B4-BE49-F238E27FC236}">
                    <a16:creationId xmlns:a16="http://schemas.microsoft.com/office/drawing/2014/main" id="{7DD265BA-4E93-4C48-BABC-694468BD466F}"/>
                  </a:ext>
                </a:extLst>
              </p:cNvPr>
              <p:cNvSpPr/>
              <p:nvPr/>
            </p:nvSpPr>
            <p:spPr>
              <a:xfrm>
                <a:off x="5200437" y="3882316"/>
                <a:ext cx="412747" cy="864081"/>
              </a:xfrm>
              <a:custGeom>
                <a:avLst/>
                <a:gdLst>
                  <a:gd name="connsiteX0" fmla="*/ 0 w 412747"/>
                  <a:gd name="connsiteY0" fmla="*/ 864081 h 864081"/>
                  <a:gd name="connsiteX1" fmla="*/ 412748 w 412747"/>
                  <a:gd name="connsiteY1" fmla="*/ 0 h 864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747" h="864081">
                    <a:moveTo>
                      <a:pt x="0" y="864081"/>
                    </a:moveTo>
                    <a:lnTo>
                      <a:pt x="412748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06" name="Полилиния: фигура 1541">
                <a:extLst>
                  <a:ext uri="{FF2B5EF4-FFF2-40B4-BE49-F238E27FC236}">
                    <a16:creationId xmlns:a16="http://schemas.microsoft.com/office/drawing/2014/main" id="{F8584FEE-A584-42AE-A4A9-85F6EEF7DE2C}"/>
                  </a:ext>
                </a:extLst>
              </p:cNvPr>
              <p:cNvSpPr/>
              <p:nvPr/>
            </p:nvSpPr>
            <p:spPr>
              <a:xfrm>
                <a:off x="5181729" y="4721843"/>
                <a:ext cx="40924" cy="60801"/>
              </a:xfrm>
              <a:custGeom>
                <a:avLst/>
                <a:gdLst>
                  <a:gd name="connsiteX0" fmla="*/ 22216 w 40924"/>
                  <a:gd name="connsiteY0" fmla="*/ 17539 h 60801"/>
                  <a:gd name="connsiteX1" fmla="*/ 10523 w 40924"/>
                  <a:gd name="connsiteY1" fmla="*/ 0 h 60801"/>
                  <a:gd name="connsiteX2" fmla="*/ 9354 w 40924"/>
                  <a:gd name="connsiteY2" fmla="*/ 0 h 60801"/>
                  <a:gd name="connsiteX3" fmla="*/ 7016 w 40924"/>
                  <a:gd name="connsiteY3" fmla="*/ 30401 h 60801"/>
                  <a:gd name="connsiteX4" fmla="*/ 0 w 40924"/>
                  <a:gd name="connsiteY4" fmla="*/ 60802 h 60801"/>
                  <a:gd name="connsiteX5" fmla="*/ 18708 w 40924"/>
                  <a:gd name="connsiteY5" fmla="*/ 36247 h 60801"/>
                  <a:gd name="connsiteX6" fmla="*/ 40924 w 40924"/>
                  <a:gd name="connsiteY6" fmla="*/ 15200 h 60801"/>
                  <a:gd name="connsiteX7" fmla="*/ 40924 w 40924"/>
                  <a:gd name="connsiteY7" fmla="*/ 14031 h 60801"/>
                  <a:gd name="connsiteX8" fmla="*/ 22216 w 40924"/>
                  <a:gd name="connsiteY8" fmla="*/ 17539 h 6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24" h="60801">
                    <a:moveTo>
                      <a:pt x="22216" y="17539"/>
                    </a:moveTo>
                    <a:lnTo>
                      <a:pt x="10523" y="0"/>
                    </a:lnTo>
                    <a:lnTo>
                      <a:pt x="9354" y="0"/>
                    </a:lnTo>
                    <a:lnTo>
                      <a:pt x="7016" y="30401"/>
                    </a:lnTo>
                    <a:cubicBezTo>
                      <a:pt x="4677" y="40924"/>
                      <a:pt x="2339" y="50278"/>
                      <a:pt x="0" y="60802"/>
                    </a:cubicBezTo>
                    <a:cubicBezTo>
                      <a:pt x="5846" y="52617"/>
                      <a:pt x="12862" y="44432"/>
                      <a:pt x="18708" y="36247"/>
                    </a:cubicBezTo>
                    <a:lnTo>
                      <a:pt x="40924" y="15200"/>
                    </a:lnTo>
                    <a:lnTo>
                      <a:pt x="40924" y="14031"/>
                    </a:lnTo>
                    <a:lnTo>
                      <a:pt x="22216" y="17539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69" name="Рисунок 1131">
              <a:extLst>
                <a:ext uri="{FF2B5EF4-FFF2-40B4-BE49-F238E27FC236}">
                  <a16:creationId xmlns:a16="http://schemas.microsoft.com/office/drawing/2014/main" id="{C1AD6CAF-DCD3-4B4E-857E-3E2D3F04EF80}"/>
                </a:ext>
              </a:extLst>
            </p:cNvPr>
            <p:cNvGrpSpPr/>
            <p:nvPr/>
          </p:nvGrpSpPr>
          <p:grpSpPr>
            <a:xfrm>
              <a:off x="4883568" y="3844900"/>
              <a:ext cx="673492" cy="639583"/>
              <a:chOff x="4883568" y="3844900"/>
              <a:chExt cx="673492" cy="639583"/>
            </a:xfrm>
            <a:solidFill>
              <a:srgbClr val="0FC3F4"/>
            </a:solidFill>
          </p:grpSpPr>
          <p:sp>
            <p:nvSpPr>
              <p:cNvPr id="303" name="Полилиния: фигура 1538">
                <a:extLst>
                  <a:ext uri="{FF2B5EF4-FFF2-40B4-BE49-F238E27FC236}">
                    <a16:creationId xmlns:a16="http://schemas.microsoft.com/office/drawing/2014/main" id="{672A0DFF-0ADA-4AE2-8CB4-2414EADC0CD8}"/>
                  </a:ext>
                </a:extLst>
              </p:cNvPr>
              <p:cNvSpPr/>
              <p:nvPr/>
            </p:nvSpPr>
            <p:spPr>
              <a:xfrm>
                <a:off x="4913969" y="3844900"/>
                <a:ext cx="643091" cy="611521"/>
              </a:xfrm>
              <a:custGeom>
                <a:avLst/>
                <a:gdLst>
                  <a:gd name="connsiteX0" fmla="*/ 0 w 643091"/>
                  <a:gd name="connsiteY0" fmla="*/ 611522 h 611521"/>
                  <a:gd name="connsiteX1" fmla="*/ 643092 w 643091"/>
                  <a:gd name="connsiteY1" fmla="*/ 0 h 6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3091" h="611521">
                    <a:moveTo>
                      <a:pt x="0" y="611522"/>
                    </a:moveTo>
                    <a:lnTo>
                      <a:pt x="643092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04" name="Полилиния: фигура 1539">
                <a:extLst>
                  <a:ext uri="{FF2B5EF4-FFF2-40B4-BE49-F238E27FC236}">
                    <a16:creationId xmlns:a16="http://schemas.microsoft.com/office/drawing/2014/main" id="{4BF7B6BA-AEE6-4F4E-B7FF-B6E12230EFC0}"/>
                  </a:ext>
                </a:extLst>
              </p:cNvPr>
              <p:cNvSpPr/>
              <p:nvPr/>
            </p:nvSpPr>
            <p:spPr>
              <a:xfrm>
                <a:off x="4883568" y="4430698"/>
                <a:ext cx="56124" cy="53785"/>
              </a:xfrm>
              <a:custGeom>
                <a:avLst/>
                <a:gdLst>
                  <a:gd name="connsiteX0" fmla="*/ 36247 w 56124"/>
                  <a:gd name="connsiteY0" fmla="*/ 19877 h 53785"/>
                  <a:gd name="connsiteX1" fmla="*/ 31570 w 56124"/>
                  <a:gd name="connsiteY1" fmla="*/ 0 h 53785"/>
                  <a:gd name="connsiteX2" fmla="*/ 30401 w 56124"/>
                  <a:gd name="connsiteY2" fmla="*/ 0 h 53785"/>
                  <a:gd name="connsiteX3" fmla="*/ 17539 w 56124"/>
                  <a:gd name="connsiteY3" fmla="*/ 28062 h 53785"/>
                  <a:gd name="connsiteX4" fmla="*/ 0 w 56124"/>
                  <a:gd name="connsiteY4" fmla="*/ 53786 h 53785"/>
                  <a:gd name="connsiteX5" fmla="*/ 26893 w 56124"/>
                  <a:gd name="connsiteY5" fmla="*/ 37416 h 53785"/>
                  <a:gd name="connsiteX6" fmla="*/ 56125 w 56124"/>
                  <a:gd name="connsiteY6" fmla="*/ 25724 h 53785"/>
                  <a:gd name="connsiteX7" fmla="*/ 56125 w 56124"/>
                  <a:gd name="connsiteY7" fmla="*/ 24554 h 53785"/>
                  <a:gd name="connsiteX8" fmla="*/ 36247 w 56124"/>
                  <a:gd name="connsiteY8" fmla="*/ 19877 h 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24" h="53785">
                    <a:moveTo>
                      <a:pt x="36247" y="19877"/>
                    </a:moveTo>
                    <a:lnTo>
                      <a:pt x="31570" y="0"/>
                    </a:lnTo>
                    <a:lnTo>
                      <a:pt x="30401" y="0"/>
                    </a:lnTo>
                    <a:lnTo>
                      <a:pt x="17539" y="28062"/>
                    </a:lnTo>
                    <a:cubicBezTo>
                      <a:pt x="11693" y="36247"/>
                      <a:pt x="5846" y="45601"/>
                      <a:pt x="0" y="53786"/>
                    </a:cubicBezTo>
                    <a:cubicBezTo>
                      <a:pt x="9354" y="47939"/>
                      <a:pt x="17539" y="43262"/>
                      <a:pt x="26893" y="37416"/>
                    </a:cubicBezTo>
                    <a:lnTo>
                      <a:pt x="56125" y="25724"/>
                    </a:lnTo>
                    <a:lnTo>
                      <a:pt x="56125" y="24554"/>
                    </a:lnTo>
                    <a:lnTo>
                      <a:pt x="36247" y="19877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0" name="Рисунок 1131">
              <a:extLst>
                <a:ext uri="{FF2B5EF4-FFF2-40B4-BE49-F238E27FC236}">
                  <a16:creationId xmlns:a16="http://schemas.microsoft.com/office/drawing/2014/main" id="{95FBD4FE-6FC9-4D4A-8DC4-1A8C44D715D9}"/>
                </a:ext>
              </a:extLst>
            </p:cNvPr>
            <p:cNvGrpSpPr/>
            <p:nvPr/>
          </p:nvGrpSpPr>
          <p:grpSpPr>
            <a:xfrm>
              <a:off x="4595931" y="3799298"/>
              <a:ext cx="919036" cy="232682"/>
              <a:chOff x="4595931" y="3799298"/>
              <a:chExt cx="919036" cy="232682"/>
            </a:xfrm>
            <a:solidFill>
              <a:srgbClr val="0FC3F4"/>
            </a:solidFill>
          </p:grpSpPr>
          <p:sp>
            <p:nvSpPr>
              <p:cNvPr id="301" name="Полилиния: фигура 1536">
                <a:extLst>
                  <a:ext uri="{FF2B5EF4-FFF2-40B4-BE49-F238E27FC236}">
                    <a16:creationId xmlns:a16="http://schemas.microsoft.com/office/drawing/2014/main" id="{D5BEBCA6-9E60-4152-A2AB-6B5465FDD618}"/>
                  </a:ext>
                </a:extLst>
              </p:cNvPr>
              <p:cNvSpPr/>
              <p:nvPr/>
            </p:nvSpPr>
            <p:spPr>
              <a:xfrm>
                <a:off x="4636855" y="3799298"/>
                <a:ext cx="878112" cy="219820"/>
              </a:xfrm>
              <a:custGeom>
                <a:avLst/>
                <a:gdLst>
                  <a:gd name="connsiteX0" fmla="*/ 0 w 878112"/>
                  <a:gd name="connsiteY0" fmla="*/ 219820 h 219820"/>
                  <a:gd name="connsiteX1" fmla="*/ 878112 w 878112"/>
                  <a:gd name="connsiteY1" fmla="*/ 0 h 21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8112" h="219820">
                    <a:moveTo>
                      <a:pt x="0" y="219820"/>
                    </a:moveTo>
                    <a:lnTo>
                      <a:pt x="878112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02" name="Полилиния: фигура 1537">
                <a:extLst>
                  <a:ext uri="{FF2B5EF4-FFF2-40B4-BE49-F238E27FC236}">
                    <a16:creationId xmlns:a16="http://schemas.microsoft.com/office/drawing/2014/main" id="{EB8B4D09-3BCC-47DC-8BA9-FE8DDACC5EE6}"/>
                  </a:ext>
                </a:extLst>
              </p:cNvPr>
              <p:cNvSpPr/>
              <p:nvPr/>
            </p:nvSpPr>
            <p:spPr>
              <a:xfrm>
                <a:off x="4595931" y="3996903"/>
                <a:ext cx="60801" cy="35077"/>
              </a:xfrm>
              <a:custGeom>
                <a:avLst/>
                <a:gdLst>
                  <a:gd name="connsiteX0" fmla="*/ 49109 w 60801"/>
                  <a:gd name="connsiteY0" fmla="*/ 19877 h 35077"/>
                  <a:gd name="connsiteX1" fmla="*/ 54955 w 60801"/>
                  <a:gd name="connsiteY1" fmla="*/ 0 h 35077"/>
                  <a:gd name="connsiteX2" fmla="*/ 53786 w 60801"/>
                  <a:gd name="connsiteY2" fmla="*/ 0 h 35077"/>
                  <a:gd name="connsiteX3" fmla="*/ 28062 w 60801"/>
                  <a:gd name="connsiteY3" fmla="*/ 17539 h 35077"/>
                  <a:gd name="connsiteX4" fmla="*/ 0 w 60801"/>
                  <a:gd name="connsiteY4" fmla="*/ 31570 h 35077"/>
                  <a:gd name="connsiteX5" fmla="*/ 30401 w 60801"/>
                  <a:gd name="connsiteY5" fmla="*/ 30401 h 35077"/>
                  <a:gd name="connsiteX6" fmla="*/ 60802 w 60801"/>
                  <a:gd name="connsiteY6" fmla="*/ 35078 h 35077"/>
                  <a:gd name="connsiteX7" fmla="*/ 60802 w 60801"/>
                  <a:gd name="connsiteY7" fmla="*/ 35078 h 35077"/>
                  <a:gd name="connsiteX8" fmla="*/ 49109 w 60801"/>
                  <a:gd name="connsiteY8" fmla="*/ 19877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801" h="35077">
                    <a:moveTo>
                      <a:pt x="49109" y="19877"/>
                    </a:moveTo>
                    <a:lnTo>
                      <a:pt x="54955" y="0"/>
                    </a:lnTo>
                    <a:lnTo>
                      <a:pt x="53786" y="0"/>
                    </a:lnTo>
                    <a:lnTo>
                      <a:pt x="28062" y="17539"/>
                    </a:lnTo>
                    <a:cubicBezTo>
                      <a:pt x="18708" y="22216"/>
                      <a:pt x="9354" y="26893"/>
                      <a:pt x="0" y="31570"/>
                    </a:cubicBezTo>
                    <a:cubicBezTo>
                      <a:pt x="10524" y="31570"/>
                      <a:pt x="21047" y="30401"/>
                      <a:pt x="30401" y="30401"/>
                    </a:cubicBezTo>
                    <a:lnTo>
                      <a:pt x="60802" y="35078"/>
                    </a:lnTo>
                    <a:lnTo>
                      <a:pt x="60802" y="35078"/>
                    </a:lnTo>
                    <a:lnTo>
                      <a:pt x="49109" y="19877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1" name="Рисунок 1131">
              <a:extLst>
                <a:ext uri="{FF2B5EF4-FFF2-40B4-BE49-F238E27FC236}">
                  <a16:creationId xmlns:a16="http://schemas.microsoft.com/office/drawing/2014/main" id="{45467644-32BC-4189-AB4B-29253EFD1904}"/>
                </a:ext>
              </a:extLst>
            </p:cNvPr>
            <p:cNvGrpSpPr/>
            <p:nvPr/>
          </p:nvGrpSpPr>
          <p:grpSpPr>
            <a:xfrm>
              <a:off x="5638908" y="3875300"/>
              <a:ext cx="36247" cy="148495"/>
              <a:chOff x="5638908" y="3875300"/>
              <a:chExt cx="36247" cy="148495"/>
            </a:xfrm>
            <a:solidFill>
              <a:srgbClr val="0FC3F4"/>
            </a:solidFill>
          </p:grpSpPr>
          <p:sp>
            <p:nvSpPr>
              <p:cNvPr id="299" name="Полилиния: фигура 1534">
                <a:extLst>
                  <a:ext uri="{FF2B5EF4-FFF2-40B4-BE49-F238E27FC236}">
                    <a16:creationId xmlns:a16="http://schemas.microsoft.com/office/drawing/2014/main" id="{FA64590E-EA0B-436C-A196-71C061267FAB}"/>
                  </a:ext>
                </a:extLst>
              </p:cNvPr>
              <p:cNvSpPr/>
              <p:nvPr/>
            </p:nvSpPr>
            <p:spPr>
              <a:xfrm>
                <a:off x="5644755" y="3875300"/>
                <a:ext cx="12861" cy="107571"/>
              </a:xfrm>
              <a:custGeom>
                <a:avLst/>
                <a:gdLst>
                  <a:gd name="connsiteX0" fmla="*/ 12862 w 12861"/>
                  <a:gd name="connsiteY0" fmla="*/ 107572 h 107571"/>
                  <a:gd name="connsiteX1" fmla="*/ 0 w 12861"/>
                  <a:gd name="connsiteY1" fmla="*/ 0 h 10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61" h="107571">
                    <a:moveTo>
                      <a:pt x="12862" y="107572"/>
                    </a:moveTo>
                    <a:lnTo>
                      <a:pt x="0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00" name="Полилиния: фигура 1535">
                <a:extLst>
                  <a:ext uri="{FF2B5EF4-FFF2-40B4-BE49-F238E27FC236}">
                    <a16:creationId xmlns:a16="http://schemas.microsoft.com/office/drawing/2014/main" id="{97BCF575-B71E-42F0-9FAF-19F1C60A3CD7}"/>
                  </a:ext>
                </a:extLst>
              </p:cNvPr>
              <p:cNvSpPr/>
              <p:nvPr/>
            </p:nvSpPr>
            <p:spPr>
              <a:xfrm>
                <a:off x="5638908" y="3962995"/>
                <a:ext cx="36247" cy="60801"/>
              </a:xfrm>
              <a:custGeom>
                <a:avLst/>
                <a:gdLst>
                  <a:gd name="connsiteX0" fmla="*/ 18708 w 36247"/>
                  <a:gd name="connsiteY0" fmla="*/ 11693 h 60801"/>
                  <a:gd name="connsiteX1" fmla="*/ 0 w 36247"/>
                  <a:gd name="connsiteY1" fmla="*/ 3508 h 60801"/>
                  <a:gd name="connsiteX2" fmla="*/ 0 w 36247"/>
                  <a:gd name="connsiteY2" fmla="*/ 4677 h 60801"/>
                  <a:gd name="connsiteX3" fmla="*/ 15200 w 36247"/>
                  <a:gd name="connsiteY3" fmla="*/ 31570 h 60801"/>
                  <a:gd name="connsiteX4" fmla="*/ 25724 w 36247"/>
                  <a:gd name="connsiteY4" fmla="*/ 60801 h 60801"/>
                  <a:gd name="connsiteX5" fmla="*/ 28062 w 36247"/>
                  <a:gd name="connsiteY5" fmla="*/ 30401 h 60801"/>
                  <a:gd name="connsiteX6" fmla="*/ 36247 w 36247"/>
                  <a:gd name="connsiteY6" fmla="*/ 0 h 60801"/>
                  <a:gd name="connsiteX7" fmla="*/ 36247 w 36247"/>
                  <a:gd name="connsiteY7" fmla="*/ 0 h 60801"/>
                  <a:gd name="connsiteX8" fmla="*/ 18708 w 36247"/>
                  <a:gd name="connsiteY8" fmla="*/ 11693 h 6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47" h="60801">
                    <a:moveTo>
                      <a:pt x="18708" y="11693"/>
                    </a:moveTo>
                    <a:lnTo>
                      <a:pt x="0" y="3508"/>
                    </a:lnTo>
                    <a:lnTo>
                      <a:pt x="0" y="4677"/>
                    </a:lnTo>
                    <a:lnTo>
                      <a:pt x="15200" y="31570"/>
                    </a:lnTo>
                    <a:cubicBezTo>
                      <a:pt x="18708" y="40924"/>
                      <a:pt x="22216" y="51447"/>
                      <a:pt x="25724" y="60801"/>
                    </a:cubicBezTo>
                    <a:cubicBezTo>
                      <a:pt x="26893" y="50278"/>
                      <a:pt x="28062" y="39755"/>
                      <a:pt x="28062" y="30401"/>
                    </a:cubicBezTo>
                    <a:lnTo>
                      <a:pt x="36247" y="0"/>
                    </a:lnTo>
                    <a:lnTo>
                      <a:pt x="36247" y="0"/>
                    </a:lnTo>
                    <a:lnTo>
                      <a:pt x="18708" y="11693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2" name="Рисунок 1131">
              <a:extLst>
                <a:ext uri="{FF2B5EF4-FFF2-40B4-BE49-F238E27FC236}">
                  <a16:creationId xmlns:a16="http://schemas.microsoft.com/office/drawing/2014/main" id="{64BC5A08-0DFB-4694-91C0-58353D6EBA47}"/>
                </a:ext>
              </a:extLst>
            </p:cNvPr>
            <p:cNvGrpSpPr/>
            <p:nvPr/>
          </p:nvGrpSpPr>
          <p:grpSpPr>
            <a:xfrm>
              <a:off x="5631893" y="3883485"/>
              <a:ext cx="45600" cy="1318922"/>
              <a:chOff x="5631893" y="3883485"/>
              <a:chExt cx="45600" cy="1318922"/>
            </a:xfrm>
            <a:solidFill>
              <a:srgbClr val="0FC3F4"/>
            </a:solidFill>
          </p:grpSpPr>
          <p:sp>
            <p:nvSpPr>
              <p:cNvPr id="297" name="Полилиния: фигура 1532">
                <a:extLst>
                  <a:ext uri="{FF2B5EF4-FFF2-40B4-BE49-F238E27FC236}">
                    <a16:creationId xmlns:a16="http://schemas.microsoft.com/office/drawing/2014/main" id="{5DCE7BAA-8DB3-4C37-8FF2-2968A0F03F46}"/>
                  </a:ext>
                </a:extLst>
              </p:cNvPr>
              <p:cNvSpPr/>
              <p:nvPr/>
            </p:nvSpPr>
            <p:spPr>
              <a:xfrm>
                <a:off x="5631893" y="3883485"/>
                <a:ext cx="28062" cy="1277998"/>
              </a:xfrm>
              <a:custGeom>
                <a:avLst/>
                <a:gdLst>
                  <a:gd name="connsiteX0" fmla="*/ 28062 w 28062"/>
                  <a:gd name="connsiteY0" fmla="*/ 1277999 h 1277998"/>
                  <a:gd name="connsiteX1" fmla="*/ 0 w 28062"/>
                  <a:gd name="connsiteY1" fmla="*/ 0 h 127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62" h="1277998">
                    <a:moveTo>
                      <a:pt x="28062" y="1277999"/>
                    </a:moveTo>
                    <a:lnTo>
                      <a:pt x="0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98" name="Полилиния: фигура 1533">
                <a:extLst>
                  <a:ext uri="{FF2B5EF4-FFF2-40B4-BE49-F238E27FC236}">
                    <a16:creationId xmlns:a16="http://schemas.microsoft.com/office/drawing/2014/main" id="{11783980-79C6-4AF6-96B9-AA48D1F9A697}"/>
                  </a:ext>
                </a:extLst>
              </p:cNvPr>
              <p:cNvSpPr/>
              <p:nvPr/>
            </p:nvSpPr>
            <p:spPr>
              <a:xfrm>
                <a:off x="5642416" y="5141606"/>
                <a:ext cx="35077" cy="60801"/>
              </a:xfrm>
              <a:custGeom>
                <a:avLst/>
                <a:gdLst>
                  <a:gd name="connsiteX0" fmla="*/ 17539 w 35077"/>
                  <a:gd name="connsiteY0" fmla="*/ 11693 h 60801"/>
                  <a:gd name="connsiteX1" fmla="*/ 0 w 35077"/>
                  <a:gd name="connsiteY1" fmla="*/ 1169 h 60801"/>
                  <a:gd name="connsiteX2" fmla="*/ 0 w 35077"/>
                  <a:gd name="connsiteY2" fmla="*/ 2339 h 60801"/>
                  <a:gd name="connsiteX3" fmla="*/ 11693 w 35077"/>
                  <a:gd name="connsiteY3" fmla="*/ 30401 h 60801"/>
                  <a:gd name="connsiteX4" fmla="*/ 18708 w 35077"/>
                  <a:gd name="connsiteY4" fmla="*/ 60802 h 60801"/>
                  <a:gd name="connsiteX5" fmla="*/ 24554 w 35077"/>
                  <a:gd name="connsiteY5" fmla="*/ 30401 h 60801"/>
                  <a:gd name="connsiteX6" fmla="*/ 35078 w 35077"/>
                  <a:gd name="connsiteY6" fmla="*/ 1169 h 60801"/>
                  <a:gd name="connsiteX7" fmla="*/ 35078 w 35077"/>
                  <a:gd name="connsiteY7" fmla="*/ 0 h 60801"/>
                  <a:gd name="connsiteX8" fmla="*/ 17539 w 35077"/>
                  <a:gd name="connsiteY8" fmla="*/ 11693 h 6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77" h="60801">
                    <a:moveTo>
                      <a:pt x="17539" y="11693"/>
                    </a:moveTo>
                    <a:lnTo>
                      <a:pt x="0" y="1169"/>
                    </a:lnTo>
                    <a:lnTo>
                      <a:pt x="0" y="2339"/>
                    </a:lnTo>
                    <a:lnTo>
                      <a:pt x="11693" y="30401"/>
                    </a:lnTo>
                    <a:cubicBezTo>
                      <a:pt x="14031" y="40924"/>
                      <a:pt x="16370" y="50278"/>
                      <a:pt x="18708" y="60802"/>
                    </a:cubicBezTo>
                    <a:cubicBezTo>
                      <a:pt x="21047" y="50278"/>
                      <a:pt x="22216" y="40924"/>
                      <a:pt x="24554" y="30401"/>
                    </a:cubicBezTo>
                    <a:lnTo>
                      <a:pt x="35078" y="1169"/>
                    </a:lnTo>
                    <a:lnTo>
                      <a:pt x="35078" y="0"/>
                    </a:lnTo>
                    <a:lnTo>
                      <a:pt x="17539" y="11693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3" name="Рисунок 1131">
              <a:extLst>
                <a:ext uri="{FF2B5EF4-FFF2-40B4-BE49-F238E27FC236}">
                  <a16:creationId xmlns:a16="http://schemas.microsoft.com/office/drawing/2014/main" id="{57E7783E-0058-46E7-A267-37FA76A80558}"/>
                </a:ext>
              </a:extLst>
            </p:cNvPr>
            <p:cNvGrpSpPr/>
            <p:nvPr/>
          </p:nvGrpSpPr>
          <p:grpSpPr>
            <a:xfrm>
              <a:off x="4869537" y="3872962"/>
              <a:ext cx="705062" cy="1012576"/>
              <a:chOff x="4869537" y="3872962"/>
              <a:chExt cx="705062" cy="1012576"/>
            </a:xfrm>
            <a:solidFill>
              <a:srgbClr val="0FC3F4"/>
            </a:solidFill>
          </p:grpSpPr>
          <p:sp>
            <p:nvSpPr>
              <p:cNvPr id="295" name="Полилиния: фигура 1530">
                <a:extLst>
                  <a:ext uri="{FF2B5EF4-FFF2-40B4-BE49-F238E27FC236}">
                    <a16:creationId xmlns:a16="http://schemas.microsoft.com/office/drawing/2014/main" id="{56ABB1B0-5A49-42AE-A956-47236E53A411}"/>
                  </a:ext>
                </a:extLst>
              </p:cNvPr>
              <p:cNvSpPr/>
              <p:nvPr/>
            </p:nvSpPr>
            <p:spPr>
              <a:xfrm>
                <a:off x="4892922" y="3872962"/>
                <a:ext cx="681677" cy="979837"/>
              </a:xfrm>
              <a:custGeom>
                <a:avLst/>
                <a:gdLst>
                  <a:gd name="connsiteX0" fmla="*/ 0 w 681677"/>
                  <a:gd name="connsiteY0" fmla="*/ 979838 h 979837"/>
                  <a:gd name="connsiteX1" fmla="*/ 681677 w 681677"/>
                  <a:gd name="connsiteY1" fmla="*/ 0 h 97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1677" h="979837">
                    <a:moveTo>
                      <a:pt x="0" y="979838"/>
                    </a:moveTo>
                    <a:lnTo>
                      <a:pt x="681677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96" name="Полилиния: фигура 1531">
                <a:extLst>
                  <a:ext uri="{FF2B5EF4-FFF2-40B4-BE49-F238E27FC236}">
                    <a16:creationId xmlns:a16="http://schemas.microsoft.com/office/drawing/2014/main" id="{DC8C6AF9-4DAC-424E-A013-E1038D9CA9DC}"/>
                  </a:ext>
                </a:extLst>
              </p:cNvPr>
              <p:cNvSpPr/>
              <p:nvPr/>
            </p:nvSpPr>
            <p:spPr>
              <a:xfrm>
                <a:off x="4869537" y="4827076"/>
                <a:ext cx="47939" cy="58462"/>
              </a:xfrm>
              <a:custGeom>
                <a:avLst/>
                <a:gdLst>
                  <a:gd name="connsiteX0" fmla="*/ 28062 w 47939"/>
                  <a:gd name="connsiteY0" fmla="*/ 18708 h 58462"/>
                  <a:gd name="connsiteX1" fmla="*/ 19877 w 47939"/>
                  <a:gd name="connsiteY1" fmla="*/ 0 h 58462"/>
                  <a:gd name="connsiteX2" fmla="*/ 18708 w 47939"/>
                  <a:gd name="connsiteY2" fmla="*/ 0 h 58462"/>
                  <a:gd name="connsiteX3" fmla="*/ 11693 w 47939"/>
                  <a:gd name="connsiteY3" fmla="*/ 30401 h 58462"/>
                  <a:gd name="connsiteX4" fmla="*/ 0 w 47939"/>
                  <a:gd name="connsiteY4" fmla="*/ 58463 h 58462"/>
                  <a:gd name="connsiteX5" fmla="*/ 22216 w 47939"/>
                  <a:gd name="connsiteY5" fmla="*/ 37416 h 58462"/>
                  <a:gd name="connsiteX6" fmla="*/ 47939 w 47939"/>
                  <a:gd name="connsiteY6" fmla="*/ 19878 h 58462"/>
                  <a:gd name="connsiteX7" fmla="*/ 47939 w 47939"/>
                  <a:gd name="connsiteY7" fmla="*/ 18708 h 58462"/>
                  <a:gd name="connsiteX8" fmla="*/ 28062 w 47939"/>
                  <a:gd name="connsiteY8" fmla="*/ 18708 h 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939" h="58462">
                    <a:moveTo>
                      <a:pt x="28062" y="18708"/>
                    </a:moveTo>
                    <a:lnTo>
                      <a:pt x="19877" y="0"/>
                    </a:lnTo>
                    <a:lnTo>
                      <a:pt x="18708" y="0"/>
                    </a:lnTo>
                    <a:lnTo>
                      <a:pt x="11693" y="30401"/>
                    </a:lnTo>
                    <a:cubicBezTo>
                      <a:pt x="8185" y="39755"/>
                      <a:pt x="3508" y="49109"/>
                      <a:pt x="0" y="58463"/>
                    </a:cubicBezTo>
                    <a:cubicBezTo>
                      <a:pt x="7015" y="51447"/>
                      <a:pt x="15200" y="44432"/>
                      <a:pt x="22216" y="37416"/>
                    </a:cubicBezTo>
                    <a:lnTo>
                      <a:pt x="47939" y="19878"/>
                    </a:lnTo>
                    <a:lnTo>
                      <a:pt x="47939" y="18708"/>
                    </a:lnTo>
                    <a:lnTo>
                      <a:pt x="28062" y="18708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4" name="Рисунок 1131">
              <a:extLst>
                <a:ext uri="{FF2B5EF4-FFF2-40B4-BE49-F238E27FC236}">
                  <a16:creationId xmlns:a16="http://schemas.microsoft.com/office/drawing/2014/main" id="{1E1ECF25-3125-49BC-85C8-4DE88988B13F}"/>
                </a:ext>
              </a:extLst>
            </p:cNvPr>
            <p:cNvGrpSpPr/>
            <p:nvPr/>
          </p:nvGrpSpPr>
          <p:grpSpPr>
            <a:xfrm>
              <a:off x="4971262" y="3862438"/>
              <a:ext cx="613860" cy="1060516"/>
              <a:chOff x="4971262" y="3862438"/>
              <a:chExt cx="613860" cy="1060516"/>
            </a:xfrm>
            <a:solidFill>
              <a:srgbClr val="0FC3F4"/>
            </a:solidFill>
          </p:grpSpPr>
          <p:sp>
            <p:nvSpPr>
              <p:cNvPr id="293" name="Полилиния: фигура 1528">
                <a:extLst>
                  <a:ext uri="{FF2B5EF4-FFF2-40B4-BE49-F238E27FC236}">
                    <a16:creationId xmlns:a16="http://schemas.microsoft.com/office/drawing/2014/main" id="{DF4D8941-A415-4369-9B36-F1171525E0B0}"/>
                  </a:ext>
                </a:extLst>
              </p:cNvPr>
              <p:cNvSpPr/>
              <p:nvPr/>
            </p:nvSpPr>
            <p:spPr>
              <a:xfrm>
                <a:off x="4992309" y="3862438"/>
                <a:ext cx="592813" cy="1027777"/>
              </a:xfrm>
              <a:custGeom>
                <a:avLst/>
                <a:gdLst>
                  <a:gd name="connsiteX0" fmla="*/ 0 w 592813"/>
                  <a:gd name="connsiteY0" fmla="*/ 1027777 h 1027777"/>
                  <a:gd name="connsiteX1" fmla="*/ 592813 w 592813"/>
                  <a:gd name="connsiteY1" fmla="*/ 0 h 102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2813" h="1027777">
                    <a:moveTo>
                      <a:pt x="0" y="1027777"/>
                    </a:moveTo>
                    <a:lnTo>
                      <a:pt x="592813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94" name="Полилиния: фигура 1529">
                <a:extLst>
                  <a:ext uri="{FF2B5EF4-FFF2-40B4-BE49-F238E27FC236}">
                    <a16:creationId xmlns:a16="http://schemas.microsoft.com/office/drawing/2014/main" id="{C19E7BE0-7614-4508-8E47-65B1F9D3B960}"/>
                  </a:ext>
                </a:extLst>
              </p:cNvPr>
              <p:cNvSpPr/>
              <p:nvPr/>
            </p:nvSpPr>
            <p:spPr>
              <a:xfrm>
                <a:off x="4971262" y="4863323"/>
                <a:ext cx="45600" cy="59632"/>
              </a:xfrm>
              <a:custGeom>
                <a:avLst/>
                <a:gdLst>
                  <a:gd name="connsiteX0" fmla="*/ 25724 w 45600"/>
                  <a:gd name="connsiteY0" fmla="*/ 18708 h 59632"/>
                  <a:gd name="connsiteX1" fmla="*/ 15201 w 45600"/>
                  <a:gd name="connsiteY1" fmla="*/ 0 h 59632"/>
                  <a:gd name="connsiteX2" fmla="*/ 14031 w 45600"/>
                  <a:gd name="connsiteY2" fmla="*/ 0 h 59632"/>
                  <a:gd name="connsiteX3" fmla="*/ 9354 w 45600"/>
                  <a:gd name="connsiteY3" fmla="*/ 30401 h 59632"/>
                  <a:gd name="connsiteX4" fmla="*/ 0 w 45600"/>
                  <a:gd name="connsiteY4" fmla="*/ 59632 h 59632"/>
                  <a:gd name="connsiteX5" fmla="*/ 21047 w 45600"/>
                  <a:gd name="connsiteY5" fmla="*/ 36247 h 59632"/>
                  <a:gd name="connsiteX6" fmla="*/ 45601 w 45600"/>
                  <a:gd name="connsiteY6" fmla="*/ 17539 h 59632"/>
                  <a:gd name="connsiteX7" fmla="*/ 45601 w 45600"/>
                  <a:gd name="connsiteY7" fmla="*/ 16370 h 59632"/>
                  <a:gd name="connsiteX8" fmla="*/ 25724 w 45600"/>
                  <a:gd name="connsiteY8" fmla="*/ 18708 h 5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00" h="59632">
                    <a:moveTo>
                      <a:pt x="25724" y="18708"/>
                    </a:moveTo>
                    <a:lnTo>
                      <a:pt x="15201" y="0"/>
                    </a:lnTo>
                    <a:lnTo>
                      <a:pt x="14031" y="0"/>
                    </a:lnTo>
                    <a:lnTo>
                      <a:pt x="9354" y="30401"/>
                    </a:lnTo>
                    <a:cubicBezTo>
                      <a:pt x="5846" y="39755"/>
                      <a:pt x="3508" y="50278"/>
                      <a:pt x="0" y="59632"/>
                    </a:cubicBezTo>
                    <a:cubicBezTo>
                      <a:pt x="7016" y="51447"/>
                      <a:pt x="14031" y="44432"/>
                      <a:pt x="21047" y="36247"/>
                    </a:cubicBezTo>
                    <a:lnTo>
                      <a:pt x="45601" y="17539"/>
                    </a:lnTo>
                    <a:lnTo>
                      <a:pt x="45601" y="16370"/>
                    </a:lnTo>
                    <a:lnTo>
                      <a:pt x="25724" y="18708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5" name="Рисунок 1131">
              <a:extLst>
                <a:ext uri="{FF2B5EF4-FFF2-40B4-BE49-F238E27FC236}">
                  <a16:creationId xmlns:a16="http://schemas.microsoft.com/office/drawing/2014/main" id="{9E600AE7-0C5E-43F7-A5A4-66BF678C937C}"/>
                </a:ext>
              </a:extLst>
            </p:cNvPr>
            <p:cNvGrpSpPr/>
            <p:nvPr/>
          </p:nvGrpSpPr>
          <p:grpSpPr>
            <a:xfrm>
              <a:off x="5437796" y="3892839"/>
              <a:ext cx="174219" cy="1420647"/>
              <a:chOff x="5437796" y="3892839"/>
              <a:chExt cx="174219" cy="1420647"/>
            </a:xfrm>
            <a:solidFill>
              <a:srgbClr val="0FC3F4"/>
            </a:solidFill>
          </p:grpSpPr>
          <p:sp>
            <p:nvSpPr>
              <p:cNvPr id="291" name="Полилиния: фигура 1526">
                <a:extLst>
                  <a:ext uri="{FF2B5EF4-FFF2-40B4-BE49-F238E27FC236}">
                    <a16:creationId xmlns:a16="http://schemas.microsoft.com/office/drawing/2014/main" id="{FEFCA139-297C-4E4A-B862-011476E7BE76}"/>
                  </a:ext>
                </a:extLst>
              </p:cNvPr>
              <p:cNvSpPr/>
              <p:nvPr/>
            </p:nvSpPr>
            <p:spPr>
              <a:xfrm>
                <a:off x="5452996" y="3892839"/>
                <a:ext cx="159019" cy="1382062"/>
              </a:xfrm>
              <a:custGeom>
                <a:avLst/>
                <a:gdLst>
                  <a:gd name="connsiteX0" fmla="*/ 0 w 159019"/>
                  <a:gd name="connsiteY0" fmla="*/ 1382062 h 1382062"/>
                  <a:gd name="connsiteX1" fmla="*/ 159019 w 159019"/>
                  <a:gd name="connsiteY1" fmla="*/ 0 h 138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019" h="1382062">
                    <a:moveTo>
                      <a:pt x="0" y="1382062"/>
                    </a:moveTo>
                    <a:lnTo>
                      <a:pt x="159019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92" name="Полилиния: фигура 1527">
                <a:extLst>
                  <a:ext uri="{FF2B5EF4-FFF2-40B4-BE49-F238E27FC236}">
                    <a16:creationId xmlns:a16="http://schemas.microsoft.com/office/drawing/2014/main" id="{D4A195C8-5C65-4E40-83B9-416BA03DE27E}"/>
                  </a:ext>
                </a:extLst>
              </p:cNvPr>
              <p:cNvSpPr/>
              <p:nvPr/>
            </p:nvSpPr>
            <p:spPr>
              <a:xfrm>
                <a:off x="5437796" y="5252685"/>
                <a:ext cx="37416" cy="60801"/>
              </a:xfrm>
              <a:custGeom>
                <a:avLst/>
                <a:gdLst>
                  <a:gd name="connsiteX0" fmla="*/ 16370 w 37416"/>
                  <a:gd name="connsiteY0" fmla="*/ 12862 h 60801"/>
                  <a:gd name="connsiteX1" fmla="*/ 0 w 37416"/>
                  <a:gd name="connsiteY1" fmla="*/ 0 h 60801"/>
                  <a:gd name="connsiteX2" fmla="*/ 0 w 37416"/>
                  <a:gd name="connsiteY2" fmla="*/ 0 h 60801"/>
                  <a:gd name="connsiteX3" fmla="*/ 8185 w 37416"/>
                  <a:gd name="connsiteY3" fmla="*/ 30401 h 60801"/>
                  <a:gd name="connsiteX4" fmla="*/ 11693 w 37416"/>
                  <a:gd name="connsiteY4" fmla="*/ 60802 h 60801"/>
                  <a:gd name="connsiteX5" fmla="*/ 22216 w 37416"/>
                  <a:gd name="connsiteY5" fmla="*/ 31570 h 60801"/>
                  <a:gd name="connsiteX6" fmla="*/ 37416 w 37416"/>
                  <a:gd name="connsiteY6" fmla="*/ 4677 h 60801"/>
                  <a:gd name="connsiteX7" fmla="*/ 37416 w 37416"/>
                  <a:gd name="connsiteY7" fmla="*/ 3508 h 60801"/>
                  <a:gd name="connsiteX8" fmla="*/ 16370 w 37416"/>
                  <a:gd name="connsiteY8" fmla="*/ 12862 h 6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16" h="60801">
                    <a:moveTo>
                      <a:pt x="16370" y="1286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185" y="30401"/>
                    </a:lnTo>
                    <a:cubicBezTo>
                      <a:pt x="9354" y="40924"/>
                      <a:pt x="10524" y="51447"/>
                      <a:pt x="11693" y="60802"/>
                    </a:cubicBezTo>
                    <a:cubicBezTo>
                      <a:pt x="15201" y="51447"/>
                      <a:pt x="18708" y="40924"/>
                      <a:pt x="22216" y="31570"/>
                    </a:cubicBezTo>
                    <a:lnTo>
                      <a:pt x="37416" y="4677"/>
                    </a:lnTo>
                    <a:lnTo>
                      <a:pt x="37416" y="3508"/>
                    </a:lnTo>
                    <a:lnTo>
                      <a:pt x="16370" y="12862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6" name="Рисунок 1131">
              <a:extLst>
                <a:ext uri="{FF2B5EF4-FFF2-40B4-BE49-F238E27FC236}">
                  <a16:creationId xmlns:a16="http://schemas.microsoft.com/office/drawing/2014/main" id="{AA216F40-4FFE-4C34-9AA1-892AF09B8A93}"/>
                </a:ext>
              </a:extLst>
            </p:cNvPr>
            <p:cNvGrpSpPr/>
            <p:nvPr/>
          </p:nvGrpSpPr>
          <p:grpSpPr>
            <a:xfrm>
              <a:off x="5600323" y="3882316"/>
              <a:ext cx="37416" cy="1759732"/>
              <a:chOff x="5600323" y="3882316"/>
              <a:chExt cx="37416" cy="1759732"/>
            </a:xfrm>
            <a:solidFill>
              <a:srgbClr val="0FC3F4"/>
            </a:solidFill>
          </p:grpSpPr>
          <p:sp>
            <p:nvSpPr>
              <p:cNvPr id="289" name="Полилиния: фигура 1524">
                <a:extLst>
                  <a:ext uri="{FF2B5EF4-FFF2-40B4-BE49-F238E27FC236}">
                    <a16:creationId xmlns:a16="http://schemas.microsoft.com/office/drawing/2014/main" id="{5B947C57-6A8F-45D0-AAB3-4799062FF571}"/>
                  </a:ext>
                </a:extLst>
              </p:cNvPr>
              <p:cNvSpPr/>
              <p:nvPr/>
            </p:nvSpPr>
            <p:spPr>
              <a:xfrm>
                <a:off x="5613185" y="3882316"/>
                <a:ext cx="4677" cy="1718808"/>
              </a:xfrm>
              <a:custGeom>
                <a:avLst/>
                <a:gdLst>
                  <a:gd name="connsiteX0" fmla="*/ 4677 w 4677"/>
                  <a:gd name="connsiteY0" fmla="*/ 1718809 h 1718808"/>
                  <a:gd name="connsiteX1" fmla="*/ 0 w 4677"/>
                  <a:gd name="connsiteY1" fmla="*/ 0 h 171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77" h="1718808">
                    <a:moveTo>
                      <a:pt x="4677" y="1718809"/>
                    </a:moveTo>
                    <a:lnTo>
                      <a:pt x="0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90" name="Полилиния: фигура 1525">
                <a:extLst>
                  <a:ext uri="{FF2B5EF4-FFF2-40B4-BE49-F238E27FC236}">
                    <a16:creationId xmlns:a16="http://schemas.microsoft.com/office/drawing/2014/main" id="{0B60B800-6077-41A8-B29D-0E00139AA45E}"/>
                  </a:ext>
                </a:extLst>
              </p:cNvPr>
              <p:cNvSpPr/>
              <p:nvPr/>
            </p:nvSpPr>
            <p:spPr>
              <a:xfrm>
                <a:off x="5600323" y="5581247"/>
                <a:ext cx="37416" cy="60801"/>
              </a:xfrm>
              <a:custGeom>
                <a:avLst/>
                <a:gdLst>
                  <a:gd name="connsiteX0" fmla="*/ 17539 w 37416"/>
                  <a:gd name="connsiteY0" fmla="*/ 10523 h 60801"/>
                  <a:gd name="connsiteX1" fmla="*/ 0 w 37416"/>
                  <a:gd name="connsiteY1" fmla="*/ 0 h 60801"/>
                  <a:gd name="connsiteX2" fmla="*/ 0 w 37416"/>
                  <a:gd name="connsiteY2" fmla="*/ 1169 h 60801"/>
                  <a:gd name="connsiteX3" fmla="*/ 11693 w 37416"/>
                  <a:gd name="connsiteY3" fmla="*/ 30401 h 60801"/>
                  <a:gd name="connsiteX4" fmla="*/ 18708 w 37416"/>
                  <a:gd name="connsiteY4" fmla="*/ 60802 h 60801"/>
                  <a:gd name="connsiteX5" fmla="*/ 25723 w 37416"/>
                  <a:gd name="connsiteY5" fmla="*/ 30401 h 60801"/>
                  <a:gd name="connsiteX6" fmla="*/ 37416 w 37416"/>
                  <a:gd name="connsiteY6" fmla="*/ 1169 h 60801"/>
                  <a:gd name="connsiteX7" fmla="*/ 37416 w 37416"/>
                  <a:gd name="connsiteY7" fmla="*/ 0 h 60801"/>
                  <a:gd name="connsiteX8" fmla="*/ 17539 w 37416"/>
                  <a:gd name="connsiteY8" fmla="*/ 10523 h 6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16" h="60801">
                    <a:moveTo>
                      <a:pt x="17539" y="10523"/>
                    </a:moveTo>
                    <a:lnTo>
                      <a:pt x="0" y="0"/>
                    </a:lnTo>
                    <a:lnTo>
                      <a:pt x="0" y="1169"/>
                    </a:lnTo>
                    <a:lnTo>
                      <a:pt x="11693" y="30401"/>
                    </a:lnTo>
                    <a:cubicBezTo>
                      <a:pt x="14031" y="40924"/>
                      <a:pt x="16370" y="50278"/>
                      <a:pt x="18708" y="60802"/>
                    </a:cubicBezTo>
                    <a:cubicBezTo>
                      <a:pt x="21046" y="50278"/>
                      <a:pt x="23385" y="40924"/>
                      <a:pt x="25723" y="30401"/>
                    </a:cubicBezTo>
                    <a:lnTo>
                      <a:pt x="37416" y="1169"/>
                    </a:lnTo>
                    <a:lnTo>
                      <a:pt x="37416" y="0"/>
                    </a:lnTo>
                    <a:lnTo>
                      <a:pt x="17539" y="10523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7" name="Рисунок 1131">
              <a:extLst>
                <a:ext uri="{FF2B5EF4-FFF2-40B4-BE49-F238E27FC236}">
                  <a16:creationId xmlns:a16="http://schemas.microsoft.com/office/drawing/2014/main" id="{93A99400-324D-4F3D-A31D-31CF5D00A2B4}"/>
                </a:ext>
              </a:extLst>
            </p:cNvPr>
            <p:cNvGrpSpPr/>
            <p:nvPr/>
          </p:nvGrpSpPr>
          <p:grpSpPr>
            <a:xfrm>
              <a:off x="5647093" y="3584155"/>
              <a:ext cx="37416" cy="119264"/>
              <a:chOff x="5647093" y="3584155"/>
              <a:chExt cx="37416" cy="119264"/>
            </a:xfrm>
            <a:solidFill>
              <a:srgbClr val="0FC3F4"/>
            </a:solidFill>
          </p:grpSpPr>
          <p:sp>
            <p:nvSpPr>
              <p:cNvPr id="287" name="Полилиния: фигура 1522">
                <a:extLst>
                  <a:ext uri="{FF2B5EF4-FFF2-40B4-BE49-F238E27FC236}">
                    <a16:creationId xmlns:a16="http://schemas.microsoft.com/office/drawing/2014/main" id="{81FBD5F5-4E11-43C9-BDD9-D8E07BACA665}"/>
                  </a:ext>
                </a:extLst>
              </p:cNvPr>
              <p:cNvSpPr/>
              <p:nvPr/>
            </p:nvSpPr>
            <p:spPr>
              <a:xfrm>
                <a:off x="5647093" y="3621571"/>
                <a:ext cx="26892" cy="81848"/>
              </a:xfrm>
              <a:custGeom>
                <a:avLst/>
                <a:gdLst>
                  <a:gd name="connsiteX0" fmla="*/ 26893 w 26892"/>
                  <a:gd name="connsiteY0" fmla="*/ 0 h 81848"/>
                  <a:gd name="connsiteX1" fmla="*/ 0 w 26892"/>
                  <a:gd name="connsiteY1" fmla="*/ 81848 h 8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892" h="81848">
                    <a:moveTo>
                      <a:pt x="26893" y="0"/>
                    </a:moveTo>
                    <a:lnTo>
                      <a:pt x="0" y="81848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88" name="Полилиния: фигура 1523">
                <a:extLst>
                  <a:ext uri="{FF2B5EF4-FFF2-40B4-BE49-F238E27FC236}">
                    <a16:creationId xmlns:a16="http://schemas.microsoft.com/office/drawing/2014/main" id="{9538612A-A9A3-4FF1-8405-1E1AF17A7741}"/>
                  </a:ext>
                </a:extLst>
              </p:cNvPr>
              <p:cNvSpPr/>
              <p:nvPr/>
            </p:nvSpPr>
            <p:spPr>
              <a:xfrm>
                <a:off x="5650601" y="3584155"/>
                <a:ext cx="33908" cy="60801"/>
              </a:xfrm>
              <a:custGeom>
                <a:avLst/>
                <a:gdLst>
                  <a:gd name="connsiteX0" fmla="*/ 19878 w 33908"/>
                  <a:gd name="connsiteY0" fmla="*/ 45601 h 60801"/>
                  <a:gd name="connsiteX1" fmla="*/ 33908 w 33908"/>
                  <a:gd name="connsiteY1" fmla="*/ 60801 h 60801"/>
                  <a:gd name="connsiteX2" fmla="*/ 33908 w 33908"/>
                  <a:gd name="connsiteY2" fmla="*/ 60801 h 60801"/>
                  <a:gd name="connsiteX3" fmla="*/ 31570 w 33908"/>
                  <a:gd name="connsiteY3" fmla="*/ 30401 h 60801"/>
                  <a:gd name="connsiteX4" fmla="*/ 33908 w 33908"/>
                  <a:gd name="connsiteY4" fmla="*/ 0 h 60801"/>
                  <a:gd name="connsiteX5" fmla="*/ 18708 w 33908"/>
                  <a:gd name="connsiteY5" fmla="*/ 26893 h 60801"/>
                  <a:gd name="connsiteX6" fmla="*/ 0 w 33908"/>
                  <a:gd name="connsiteY6" fmla="*/ 50278 h 60801"/>
                  <a:gd name="connsiteX7" fmla="*/ 0 w 33908"/>
                  <a:gd name="connsiteY7" fmla="*/ 51447 h 60801"/>
                  <a:gd name="connsiteX8" fmla="*/ 19878 w 33908"/>
                  <a:gd name="connsiteY8" fmla="*/ 45601 h 6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" h="60801">
                    <a:moveTo>
                      <a:pt x="19878" y="45601"/>
                    </a:moveTo>
                    <a:lnTo>
                      <a:pt x="33908" y="60801"/>
                    </a:lnTo>
                    <a:lnTo>
                      <a:pt x="33908" y="60801"/>
                    </a:lnTo>
                    <a:lnTo>
                      <a:pt x="31570" y="30401"/>
                    </a:lnTo>
                    <a:cubicBezTo>
                      <a:pt x="32739" y="19877"/>
                      <a:pt x="33908" y="9354"/>
                      <a:pt x="33908" y="0"/>
                    </a:cubicBezTo>
                    <a:cubicBezTo>
                      <a:pt x="29231" y="9354"/>
                      <a:pt x="23385" y="17539"/>
                      <a:pt x="18708" y="26893"/>
                    </a:cubicBezTo>
                    <a:lnTo>
                      <a:pt x="0" y="50278"/>
                    </a:lnTo>
                    <a:lnTo>
                      <a:pt x="0" y="51447"/>
                    </a:lnTo>
                    <a:lnTo>
                      <a:pt x="19878" y="45601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8" name="Рисунок 1131">
              <a:extLst>
                <a:ext uri="{FF2B5EF4-FFF2-40B4-BE49-F238E27FC236}">
                  <a16:creationId xmlns:a16="http://schemas.microsoft.com/office/drawing/2014/main" id="{1046216D-D337-4D2B-A3DF-EBD007932662}"/>
                </a:ext>
              </a:extLst>
            </p:cNvPr>
            <p:cNvGrpSpPr/>
            <p:nvPr/>
          </p:nvGrpSpPr>
          <p:grpSpPr>
            <a:xfrm>
              <a:off x="3168267" y="3839053"/>
              <a:ext cx="2371254" cy="1487295"/>
              <a:chOff x="3168267" y="3839053"/>
              <a:chExt cx="2371254" cy="1487295"/>
            </a:xfrm>
            <a:solidFill>
              <a:srgbClr val="0FC3F4"/>
            </a:solidFill>
          </p:grpSpPr>
          <p:sp>
            <p:nvSpPr>
              <p:cNvPr id="285" name="Полилиния: фигура 1520">
                <a:extLst>
                  <a:ext uri="{FF2B5EF4-FFF2-40B4-BE49-F238E27FC236}">
                    <a16:creationId xmlns:a16="http://schemas.microsoft.com/office/drawing/2014/main" id="{FF39E9D8-BA1D-4274-A979-F5BE1264B619}"/>
                  </a:ext>
                </a:extLst>
              </p:cNvPr>
              <p:cNvSpPr/>
              <p:nvPr/>
            </p:nvSpPr>
            <p:spPr>
              <a:xfrm>
                <a:off x="3203345" y="3839053"/>
                <a:ext cx="2336176" cy="1466248"/>
              </a:xfrm>
              <a:custGeom>
                <a:avLst/>
                <a:gdLst>
                  <a:gd name="connsiteX0" fmla="*/ 0 w 2336176"/>
                  <a:gd name="connsiteY0" fmla="*/ 1466249 h 1466248"/>
                  <a:gd name="connsiteX1" fmla="*/ 2336176 w 2336176"/>
                  <a:gd name="connsiteY1" fmla="*/ 0 h 146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6176" h="1466248">
                    <a:moveTo>
                      <a:pt x="0" y="1466249"/>
                    </a:moveTo>
                    <a:lnTo>
                      <a:pt x="2336176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86" name="Полилиния: фигура 1521">
                <a:extLst>
                  <a:ext uri="{FF2B5EF4-FFF2-40B4-BE49-F238E27FC236}">
                    <a16:creationId xmlns:a16="http://schemas.microsoft.com/office/drawing/2014/main" id="{8604717F-D1F3-47D4-A80E-187CE4D6B5E0}"/>
                  </a:ext>
                </a:extLst>
              </p:cNvPr>
              <p:cNvSpPr/>
              <p:nvPr/>
            </p:nvSpPr>
            <p:spPr>
              <a:xfrm>
                <a:off x="3168267" y="5279579"/>
                <a:ext cx="59632" cy="46770"/>
              </a:xfrm>
              <a:custGeom>
                <a:avLst/>
                <a:gdLst>
                  <a:gd name="connsiteX0" fmla="*/ 42093 w 59632"/>
                  <a:gd name="connsiteY0" fmla="*/ 21046 h 46770"/>
                  <a:gd name="connsiteX1" fmla="*/ 42093 w 59632"/>
                  <a:gd name="connsiteY1" fmla="*/ 0 h 46770"/>
                  <a:gd name="connsiteX2" fmla="*/ 40924 w 59632"/>
                  <a:gd name="connsiteY2" fmla="*/ 0 h 46770"/>
                  <a:gd name="connsiteX3" fmla="*/ 22216 w 59632"/>
                  <a:gd name="connsiteY3" fmla="*/ 24554 h 46770"/>
                  <a:gd name="connsiteX4" fmla="*/ 0 w 59632"/>
                  <a:gd name="connsiteY4" fmla="*/ 46770 h 46770"/>
                  <a:gd name="connsiteX5" fmla="*/ 29231 w 59632"/>
                  <a:gd name="connsiteY5" fmla="*/ 36247 h 46770"/>
                  <a:gd name="connsiteX6" fmla="*/ 59632 w 59632"/>
                  <a:gd name="connsiteY6" fmla="*/ 30400 h 46770"/>
                  <a:gd name="connsiteX7" fmla="*/ 59632 w 59632"/>
                  <a:gd name="connsiteY7" fmla="*/ 30400 h 46770"/>
                  <a:gd name="connsiteX8" fmla="*/ 42093 w 59632"/>
                  <a:gd name="connsiteY8" fmla="*/ 21046 h 4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32" h="46770">
                    <a:moveTo>
                      <a:pt x="42093" y="21046"/>
                    </a:moveTo>
                    <a:lnTo>
                      <a:pt x="42093" y="0"/>
                    </a:lnTo>
                    <a:lnTo>
                      <a:pt x="40924" y="0"/>
                    </a:lnTo>
                    <a:lnTo>
                      <a:pt x="22216" y="24554"/>
                    </a:lnTo>
                    <a:cubicBezTo>
                      <a:pt x="15200" y="31570"/>
                      <a:pt x="7016" y="38585"/>
                      <a:pt x="0" y="46770"/>
                    </a:cubicBezTo>
                    <a:cubicBezTo>
                      <a:pt x="9354" y="43262"/>
                      <a:pt x="19877" y="39755"/>
                      <a:pt x="29231" y="36247"/>
                    </a:cubicBezTo>
                    <a:lnTo>
                      <a:pt x="59632" y="30400"/>
                    </a:lnTo>
                    <a:lnTo>
                      <a:pt x="59632" y="30400"/>
                    </a:lnTo>
                    <a:lnTo>
                      <a:pt x="42093" y="21046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79" name="Рисунок 1131">
              <a:extLst>
                <a:ext uri="{FF2B5EF4-FFF2-40B4-BE49-F238E27FC236}">
                  <a16:creationId xmlns:a16="http://schemas.microsoft.com/office/drawing/2014/main" id="{483B4B48-44F0-4EE8-982B-C7D1B0CA3E49}"/>
                </a:ext>
              </a:extLst>
            </p:cNvPr>
            <p:cNvGrpSpPr/>
            <p:nvPr/>
          </p:nvGrpSpPr>
          <p:grpSpPr>
            <a:xfrm>
              <a:off x="3481628" y="3850746"/>
              <a:ext cx="2059062" cy="1371538"/>
              <a:chOff x="3481628" y="3850746"/>
              <a:chExt cx="2059062" cy="1371538"/>
            </a:xfrm>
            <a:solidFill>
              <a:srgbClr val="0FC3F4"/>
            </a:solidFill>
          </p:grpSpPr>
          <p:sp>
            <p:nvSpPr>
              <p:cNvPr id="283" name="Полилиния: фигура 1518">
                <a:extLst>
                  <a:ext uri="{FF2B5EF4-FFF2-40B4-BE49-F238E27FC236}">
                    <a16:creationId xmlns:a16="http://schemas.microsoft.com/office/drawing/2014/main" id="{5E0B67C6-7402-4D34-99C1-58535C2AD4D1}"/>
                  </a:ext>
                </a:extLst>
              </p:cNvPr>
              <p:cNvSpPr/>
              <p:nvPr/>
            </p:nvSpPr>
            <p:spPr>
              <a:xfrm>
                <a:off x="3514368" y="3850746"/>
                <a:ext cx="2026323" cy="1349323"/>
              </a:xfrm>
              <a:custGeom>
                <a:avLst/>
                <a:gdLst>
                  <a:gd name="connsiteX0" fmla="*/ 0 w 2026323"/>
                  <a:gd name="connsiteY0" fmla="*/ 1349323 h 1349323"/>
                  <a:gd name="connsiteX1" fmla="*/ 2026323 w 2026323"/>
                  <a:gd name="connsiteY1" fmla="*/ 0 h 134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6323" h="1349323">
                    <a:moveTo>
                      <a:pt x="0" y="1349323"/>
                    </a:moveTo>
                    <a:lnTo>
                      <a:pt x="2026323" y="0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84" name="Полилиния: фигура 1519">
                <a:extLst>
                  <a:ext uri="{FF2B5EF4-FFF2-40B4-BE49-F238E27FC236}">
                    <a16:creationId xmlns:a16="http://schemas.microsoft.com/office/drawing/2014/main" id="{D5C1AAC4-9068-408B-B4FF-D2ACA7081BEC}"/>
                  </a:ext>
                </a:extLst>
              </p:cNvPr>
              <p:cNvSpPr/>
              <p:nvPr/>
            </p:nvSpPr>
            <p:spPr>
              <a:xfrm>
                <a:off x="3481628" y="5174345"/>
                <a:ext cx="59632" cy="47939"/>
              </a:xfrm>
              <a:custGeom>
                <a:avLst/>
                <a:gdLst>
                  <a:gd name="connsiteX0" fmla="*/ 40924 w 59632"/>
                  <a:gd name="connsiteY0" fmla="*/ 21046 h 47939"/>
                  <a:gd name="connsiteX1" fmla="*/ 39755 w 59632"/>
                  <a:gd name="connsiteY1" fmla="*/ 0 h 47939"/>
                  <a:gd name="connsiteX2" fmla="*/ 38586 w 59632"/>
                  <a:gd name="connsiteY2" fmla="*/ 0 h 47939"/>
                  <a:gd name="connsiteX3" fmla="*/ 21047 w 59632"/>
                  <a:gd name="connsiteY3" fmla="*/ 25723 h 47939"/>
                  <a:gd name="connsiteX4" fmla="*/ 0 w 59632"/>
                  <a:gd name="connsiteY4" fmla="*/ 47939 h 47939"/>
                  <a:gd name="connsiteX5" fmla="*/ 29231 w 59632"/>
                  <a:gd name="connsiteY5" fmla="*/ 36247 h 47939"/>
                  <a:gd name="connsiteX6" fmla="*/ 59632 w 59632"/>
                  <a:gd name="connsiteY6" fmla="*/ 29231 h 47939"/>
                  <a:gd name="connsiteX7" fmla="*/ 59632 w 59632"/>
                  <a:gd name="connsiteY7" fmla="*/ 28062 h 47939"/>
                  <a:gd name="connsiteX8" fmla="*/ 40924 w 59632"/>
                  <a:gd name="connsiteY8" fmla="*/ 21046 h 47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32" h="47939">
                    <a:moveTo>
                      <a:pt x="40924" y="21046"/>
                    </a:moveTo>
                    <a:lnTo>
                      <a:pt x="39755" y="0"/>
                    </a:lnTo>
                    <a:lnTo>
                      <a:pt x="38586" y="0"/>
                    </a:lnTo>
                    <a:lnTo>
                      <a:pt x="21047" y="25723"/>
                    </a:lnTo>
                    <a:cubicBezTo>
                      <a:pt x="14031" y="32739"/>
                      <a:pt x="7016" y="40924"/>
                      <a:pt x="0" y="47939"/>
                    </a:cubicBezTo>
                    <a:cubicBezTo>
                      <a:pt x="9354" y="44432"/>
                      <a:pt x="18708" y="40924"/>
                      <a:pt x="29231" y="36247"/>
                    </a:cubicBezTo>
                    <a:lnTo>
                      <a:pt x="59632" y="29231"/>
                    </a:lnTo>
                    <a:lnTo>
                      <a:pt x="59632" y="28062"/>
                    </a:lnTo>
                    <a:lnTo>
                      <a:pt x="40924" y="21046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80" name="Рисунок 1131">
              <a:extLst>
                <a:ext uri="{FF2B5EF4-FFF2-40B4-BE49-F238E27FC236}">
                  <a16:creationId xmlns:a16="http://schemas.microsoft.com/office/drawing/2014/main" id="{212D4F87-BE2C-4376-9FC4-8AB14843B1B3}"/>
                </a:ext>
              </a:extLst>
            </p:cNvPr>
            <p:cNvGrpSpPr/>
            <p:nvPr/>
          </p:nvGrpSpPr>
          <p:grpSpPr>
            <a:xfrm>
              <a:off x="5620200" y="3435659"/>
              <a:ext cx="36246" cy="265421"/>
              <a:chOff x="5620200" y="3435659"/>
              <a:chExt cx="36246" cy="265421"/>
            </a:xfrm>
            <a:solidFill>
              <a:srgbClr val="0FC3F4"/>
            </a:solidFill>
          </p:grpSpPr>
          <p:sp>
            <p:nvSpPr>
              <p:cNvPr id="281" name="Полилиния: фигура 1516">
                <a:extLst>
                  <a:ext uri="{FF2B5EF4-FFF2-40B4-BE49-F238E27FC236}">
                    <a16:creationId xmlns:a16="http://schemas.microsoft.com/office/drawing/2014/main" id="{AB910729-8FD1-428B-B5D7-42C442C55F20}"/>
                  </a:ext>
                </a:extLst>
              </p:cNvPr>
              <p:cNvSpPr/>
              <p:nvPr/>
            </p:nvSpPr>
            <p:spPr>
              <a:xfrm>
                <a:off x="5620200" y="3474245"/>
                <a:ext cx="21046" cy="226835"/>
              </a:xfrm>
              <a:custGeom>
                <a:avLst/>
                <a:gdLst>
                  <a:gd name="connsiteX0" fmla="*/ 21047 w 21046"/>
                  <a:gd name="connsiteY0" fmla="*/ 0 h 226835"/>
                  <a:gd name="connsiteX1" fmla="*/ 0 w 21046"/>
                  <a:gd name="connsiteY1" fmla="*/ 226836 h 22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46" h="226835">
                    <a:moveTo>
                      <a:pt x="21047" y="0"/>
                    </a:moveTo>
                    <a:lnTo>
                      <a:pt x="0" y="226836"/>
                    </a:lnTo>
                  </a:path>
                </a:pathLst>
              </a:custGeom>
              <a:ln w="11691" cap="rnd">
                <a:solidFill>
                  <a:srgbClr val="0FC3F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82" name="Полилиния: фигура 1517">
                <a:extLst>
                  <a:ext uri="{FF2B5EF4-FFF2-40B4-BE49-F238E27FC236}">
                    <a16:creationId xmlns:a16="http://schemas.microsoft.com/office/drawing/2014/main" id="{E2A69318-9762-49C7-B761-BDC80FB3A0EC}"/>
                  </a:ext>
                </a:extLst>
              </p:cNvPr>
              <p:cNvSpPr/>
              <p:nvPr/>
            </p:nvSpPr>
            <p:spPr>
              <a:xfrm>
                <a:off x="5621370" y="3435659"/>
                <a:ext cx="35077" cy="59632"/>
              </a:xfrm>
              <a:custGeom>
                <a:avLst/>
                <a:gdLst>
                  <a:gd name="connsiteX0" fmla="*/ 18708 w 35077"/>
                  <a:gd name="connsiteY0" fmla="*/ 46770 h 59632"/>
                  <a:gd name="connsiteX1" fmla="*/ 35078 w 35077"/>
                  <a:gd name="connsiteY1" fmla="*/ 59632 h 59632"/>
                  <a:gd name="connsiteX2" fmla="*/ 35078 w 35077"/>
                  <a:gd name="connsiteY2" fmla="*/ 59632 h 59632"/>
                  <a:gd name="connsiteX3" fmla="*/ 26893 w 35077"/>
                  <a:gd name="connsiteY3" fmla="*/ 30401 h 59632"/>
                  <a:gd name="connsiteX4" fmla="*/ 23385 w 35077"/>
                  <a:gd name="connsiteY4" fmla="*/ 0 h 59632"/>
                  <a:gd name="connsiteX5" fmla="*/ 14031 w 35077"/>
                  <a:gd name="connsiteY5" fmla="*/ 29231 h 59632"/>
                  <a:gd name="connsiteX6" fmla="*/ 0 w 35077"/>
                  <a:gd name="connsiteY6" fmla="*/ 57294 h 59632"/>
                  <a:gd name="connsiteX7" fmla="*/ 0 w 35077"/>
                  <a:gd name="connsiteY7" fmla="*/ 58463 h 59632"/>
                  <a:gd name="connsiteX8" fmla="*/ 18708 w 35077"/>
                  <a:gd name="connsiteY8" fmla="*/ 46770 h 5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77" h="59632">
                    <a:moveTo>
                      <a:pt x="18708" y="46770"/>
                    </a:moveTo>
                    <a:lnTo>
                      <a:pt x="35078" y="59632"/>
                    </a:lnTo>
                    <a:lnTo>
                      <a:pt x="35078" y="59632"/>
                    </a:lnTo>
                    <a:lnTo>
                      <a:pt x="26893" y="30401"/>
                    </a:lnTo>
                    <a:cubicBezTo>
                      <a:pt x="25724" y="19877"/>
                      <a:pt x="24554" y="10523"/>
                      <a:pt x="23385" y="0"/>
                    </a:cubicBezTo>
                    <a:cubicBezTo>
                      <a:pt x="19878" y="9354"/>
                      <a:pt x="17539" y="19877"/>
                      <a:pt x="14031" y="29231"/>
                    </a:cubicBezTo>
                    <a:lnTo>
                      <a:pt x="0" y="57294"/>
                    </a:lnTo>
                    <a:lnTo>
                      <a:pt x="0" y="58463"/>
                    </a:lnTo>
                    <a:lnTo>
                      <a:pt x="18708" y="46770"/>
                    </a:lnTo>
                    <a:close/>
                  </a:path>
                </a:pathLst>
              </a:custGeom>
              <a:solidFill>
                <a:srgbClr val="0FC3F4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330" name="Рисунок 1131">
            <a:extLst>
              <a:ext uri="{FF2B5EF4-FFF2-40B4-BE49-F238E27FC236}">
                <a16:creationId xmlns:a16="http://schemas.microsoft.com/office/drawing/2014/main" id="{9E2D8D86-3C3A-4C5E-BC66-15FFF3E4B9F4}"/>
              </a:ext>
            </a:extLst>
          </p:cNvPr>
          <p:cNvGrpSpPr/>
          <p:nvPr/>
        </p:nvGrpSpPr>
        <p:grpSpPr>
          <a:xfrm>
            <a:off x="5372687" y="4456092"/>
            <a:ext cx="2096478" cy="547212"/>
            <a:chOff x="4785350" y="3788775"/>
            <a:chExt cx="2096478" cy="547212"/>
          </a:xfrm>
          <a:solidFill>
            <a:srgbClr val="11277C"/>
          </a:solidFill>
        </p:grpSpPr>
        <p:sp>
          <p:nvSpPr>
            <p:cNvPr id="331" name="Полилиния: фигура 1482">
              <a:extLst>
                <a:ext uri="{FF2B5EF4-FFF2-40B4-BE49-F238E27FC236}">
                  <a16:creationId xmlns:a16="http://schemas.microsoft.com/office/drawing/2014/main" id="{E1C98A8F-5106-40D7-93CE-93DECF0188DB}"/>
                </a:ext>
              </a:extLst>
            </p:cNvPr>
            <p:cNvSpPr/>
            <p:nvPr/>
          </p:nvSpPr>
          <p:spPr>
            <a:xfrm>
              <a:off x="4847321" y="3827361"/>
              <a:ext cx="1972537" cy="468872"/>
            </a:xfrm>
            <a:custGeom>
              <a:avLst/>
              <a:gdLst>
                <a:gd name="connsiteX0" fmla="*/ 0 w 1972537"/>
                <a:gd name="connsiteY0" fmla="*/ 468872 h 468872"/>
                <a:gd name="connsiteX1" fmla="*/ 1972537 w 1972537"/>
                <a:gd name="connsiteY1" fmla="*/ 0 h 46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537" h="468872">
                  <a:moveTo>
                    <a:pt x="0" y="468872"/>
                  </a:moveTo>
                  <a:lnTo>
                    <a:pt x="1972537" y="0"/>
                  </a:lnTo>
                </a:path>
              </a:pathLst>
            </a:custGeom>
            <a:ln w="17537" cap="flat">
              <a:solidFill>
                <a:srgbClr val="11277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2" name="Полилиния: фигура 1483">
              <a:extLst>
                <a:ext uri="{FF2B5EF4-FFF2-40B4-BE49-F238E27FC236}">
                  <a16:creationId xmlns:a16="http://schemas.microsoft.com/office/drawing/2014/main" id="{DA601090-5342-4A78-B6AA-97B027E92AEB}"/>
                </a:ext>
              </a:extLst>
            </p:cNvPr>
            <p:cNvSpPr/>
            <p:nvPr/>
          </p:nvSpPr>
          <p:spPr>
            <a:xfrm>
              <a:off x="4785350" y="4250632"/>
              <a:ext cx="84186" cy="85355"/>
            </a:xfrm>
            <a:custGeom>
              <a:avLst/>
              <a:gdLst>
                <a:gd name="connsiteX0" fmla="*/ 84187 w 84186"/>
                <a:gd name="connsiteY0" fmla="*/ 85356 h 85355"/>
                <a:gd name="connsiteX1" fmla="*/ 0 w 84186"/>
                <a:gd name="connsiteY1" fmla="*/ 60801 h 85355"/>
                <a:gd name="connsiteX2" fmla="*/ 64309 w 84186"/>
                <a:gd name="connsiteY2" fmla="*/ 0 h 8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86" h="85355">
                  <a:moveTo>
                    <a:pt x="84187" y="85356"/>
                  </a:moveTo>
                  <a:lnTo>
                    <a:pt x="0" y="60801"/>
                  </a:lnTo>
                  <a:lnTo>
                    <a:pt x="64309" y="0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3" name="Полилиния: фигура 1484">
              <a:extLst>
                <a:ext uri="{FF2B5EF4-FFF2-40B4-BE49-F238E27FC236}">
                  <a16:creationId xmlns:a16="http://schemas.microsoft.com/office/drawing/2014/main" id="{9FFE3933-7E31-4E30-BF21-A2AAEB0D26F4}"/>
                </a:ext>
              </a:extLst>
            </p:cNvPr>
            <p:cNvSpPr/>
            <p:nvPr/>
          </p:nvSpPr>
          <p:spPr>
            <a:xfrm>
              <a:off x="6797643" y="3788775"/>
              <a:ext cx="84186" cy="84186"/>
            </a:xfrm>
            <a:custGeom>
              <a:avLst/>
              <a:gdLst>
                <a:gd name="connsiteX0" fmla="*/ 19877 w 84186"/>
                <a:gd name="connsiteY0" fmla="*/ 84187 h 84186"/>
                <a:gd name="connsiteX1" fmla="*/ 84186 w 84186"/>
                <a:gd name="connsiteY1" fmla="*/ 24554 h 84186"/>
                <a:gd name="connsiteX2" fmla="*/ 0 w 84186"/>
                <a:gd name="connsiteY2" fmla="*/ 0 h 8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86" h="84186">
                  <a:moveTo>
                    <a:pt x="19877" y="84187"/>
                  </a:moveTo>
                  <a:lnTo>
                    <a:pt x="84186" y="24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77C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34" name="Рисунок 1131">
            <a:extLst>
              <a:ext uri="{FF2B5EF4-FFF2-40B4-BE49-F238E27FC236}">
                <a16:creationId xmlns:a16="http://schemas.microsoft.com/office/drawing/2014/main" id="{E1332B2A-5C2F-46BE-BCFD-E153BFFD4276}"/>
              </a:ext>
            </a:extLst>
          </p:cNvPr>
          <p:cNvGrpSpPr/>
          <p:nvPr/>
        </p:nvGrpSpPr>
        <p:grpSpPr>
          <a:xfrm>
            <a:off x="6125689" y="4375413"/>
            <a:ext cx="745986" cy="287637"/>
            <a:chOff x="5538352" y="3708096"/>
            <a:chExt cx="745986" cy="287637"/>
          </a:xfrm>
          <a:solidFill>
            <a:schemeClr val="accent1"/>
          </a:solidFill>
        </p:grpSpPr>
        <p:sp>
          <p:nvSpPr>
            <p:cNvPr id="335" name="Полилиния: фигура 1470">
              <a:extLst>
                <a:ext uri="{FF2B5EF4-FFF2-40B4-BE49-F238E27FC236}">
                  <a16:creationId xmlns:a16="http://schemas.microsoft.com/office/drawing/2014/main" id="{7428D8A1-4A87-4E1E-AB28-7347A823065D}"/>
                </a:ext>
              </a:extLst>
            </p:cNvPr>
            <p:cNvSpPr/>
            <p:nvPr/>
          </p:nvSpPr>
          <p:spPr>
            <a:xfrm>
              <a:off x="5538352" y="3708096"/>
              <a:ext cx="147326" cy="147326"/>
            </a:xfrm>
            <a:custGeom>
              <a:avLst/>
              <a:gdLst>
                <a:gd name="connsiteX0" fmla="*/ 147326 w 147326"/>
                <a:gd name="connsiteY0" fmla="*/ 73663 h 147326"/>
                <a:gd name="connsiteX1" fmla="*/ 73663 w 147326"/>
                <a:gd name="connsiteY1" fmla="*/ 147327 h 147326"/>
                <a:gd name="connsiteX2" fmla="*/ 0 w 147326"/>
                <a:gd name="connsiteY2" fmla="*/ 73663 h 147326"/>
                <a:gd name="connsiteX3" fmla="*/ 73663 w 147326"/>
                <a:gd name="connsiteY3" fmla="*/ 0 h 147326"/>
                <a:gd name="connsiteX4" fmla="*/ 147326 w 147326"/>
                <a:gd name="connsiteY4" fmla="*/ 73663 h 14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6" h="147326">
                  <a:moveTo>
                    <a:pt x="147326" y="73663"/>
                  </a:moveTo>
                  <a:cubicBezTo>
                    <a:pt x="147326" y="114346"/>
                    <a:pt x="114346" y="147327"/>
                    <a:pt x="73663" y="147327"/>
                  </a:cubicBezTo>
                  <a:cubicBezTo>
                    <a:pt x="32980" y="147327"/>
                    <a:pt x="0" y="114346"/>
                    <a:pt x="0" y="73663"/>
                  </a:cubicBezTo>
                  <a:cubicBezTo>
                    <a:pt x="0" y="32980"/>
                    <a:pt x="32981" y="0"/>
                    <a:pt x="73663" y="0"/>
                  </a:cubicBezTo>
                  <a:cubicBezTo>
                    <a:pt x="114347" y="0"/>
                    <a:pt x="147326" y="32980"/>
                    <a:pt x="147326" y="73663"/>
                  </a:cubicBezTo>
                  <a:close/>
                </a:path>
              </a:pathLst>
            </a:custGeom>
            <a:solidFill>
              <a:srgbClr val="193BBA"/>
            </a:solidFill>
            <a:ln w="263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grpSp>
          <p:nvGrpSpPr>
            <p:cNvPr id="336" name="Рисунок 1131">
              <a:extLst>
                <a:ext uri="{FF2B5EF4-FFF2-40B4-BE49-F238E27FC236}">
                  <a16:creationId xmlns:a16="http://schemas.microsoft.com/office/drawing/2014/main" id="{37C11DE7-EA80-4C38-A7EE-C36F513DD485}"/>
                </a:ext>
              </a:extLst>
            </p:cNvPr>
            <p:cNvGrpSpPr/>
            <p:nvPr/>
          </p:nvGrpSpPr>
          <p:grpSpPr>
            <a:xfrm>
              <a:off x="5705556" y="3782929"/>
              <a:ext cx="578782" cy="212804"/>
              <a:chOff x="5705556" y="3782929"/>
              <a:chExt cx="578782" cy="212804"/>
            </a:xfrm>
            <a:solidFill>
              <a:schemeClr val="accent1"/>
            </a:solidFill>
          </p:grpSpPr>
          <p:sp>
            <p:nvSpPr>
              <p:cNvPr id="337" name="Полилиния: фигура 1472">
                <a:extLst>
                  <a:ext uri="{FF2B5EF4-FFF2-40B4-BE49-F238E27FC236}">
                    <a16:creationId xmlns:a16="http://schemas.microsoft.com/office/drawing/2014/main" id="{B0B1D4E8-C50B-488E-9D13-32CAD8A6ADF6}"/>
                  </a:ext>
                </a:extLst>
              </p:cNvPr>
              <p:cNvSpPr/>
              <p:nvPr/>
            </p:nvSpPr>
            <p:spPr>
              <a:xfrm>
                <a:off x="5705556" y="3782929"/>
                <a:ext cx="127448" cy="123941"/>
              </a:xfrm>
              <a:custGeom>
                <a:avLst/>
                <a:gdLst>
                  <a:gd name="connsiteX0" fmla="*/ 127449 w 127448"/>
                  <a:gd name="connsiteY0" fmla="*/ 0 h 123941"/>
                  <a:gd name="connsiteX1" fmla="*/ 0 w 127448"/>
                  <a:gd name="connsiteY1" fmla="*/ 2338 h 123941"/>
                  <a:gd name="connsiteX2" fmla="*/ 122772 w 127448"/>
                  <a:gd name="connsiteY2" fmla="*/ 123941 h 12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448" h="123941">
                    <a:moveTo>
                      <a:pt x="127449" y="0"/>
                    </a:moveTo>
                    <a:lnTo>
                      <a:pt x="0" y="2338"/>
                    </a:lnTo>
                    <a:lnTo>
                      <a:pt x="122772" y="123941"/>
                    </a:lnTo>
                    <a:close/>
                  </a:path>
                </a:pathLst>
              </a:custGeom>
              <a:solidFill>
                <a:srgbClr val="FF8200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39" name="Полилиния: фигура 1474">
                <a:extLst>
                  <a:ext uri="{FF2B5EF4-FFF2-40B4-BE49-F238E27FC236}">
                    <a16:creationId xmlns:a16="http://schemas.microsoft.com/office/drawing/2014/main" id="{A6D2054C-13A3-429C-87DA-E294FE180C3A}"/>
                  </a:ext>
                </a:extLst>
              </p:cNvPr>
              <p:cNvSpPr/>
              <p:nvPr/>
            </p:nvSpPr>
            <p:spPr>
              <a:xfrm>
                <a:off x="5825990" y="3782929"/>
                <a:ext cx="458348" cy="212804"/>
              </a:xfrm>
              <a:custGeom>
                <a:avLst/>
                <a:gdLst>
                  <a:gd name="connsiteX0" fmla="*/ 0 w 458348"/>
                  <a:gd name="connsiteY0" fmla="*/ 0 h 212804"/>
                  <a:gd name="connsiteX1" fmla="*/ 458349 w 458348"/>
                  <a:gd name="connsiteY1" fmla="*/ 0 h 212804"/>
                  <a:gd name="connsiteX2" fmla="*/ 458349 w 458348"/>
                  <a:gd name="connsiteY2" fmla="*/ 212805 h 212804"/>
                  <a:gd name="connsiteX3" fmla="*/ 0 w 458348"/>
                  <a:gd name="connsiteY3" fmla="*/ 212805 h 21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8348" h="212804">
                    <a:moveTo>
                      <a:pt x="0" y="0"/>
                    </a:moveTo>
                    <a:lnTo>
                      <a:pt x="458349" y="0"/>
                    </a:lnTo>
                    <a:lnTo>
                      <a:pt x="458349" y="212805"/>
                    </a:lnTo>
                    <a:lnTo>
                      <a:pt x="0" y="212805"/>
                    </a:lnTo>
                    <a:close/>
                  </a:path>
                </a:pathLst>
              </a:custGeom>
              <a:solidFill>
                <a:srgbClr val="FF5A00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sp>
        <p:nvSpPr>
          <p:cNvPr id="345" name="Полилиния: фигура 1337">
            <a:extLst>
              <a:ext uri="{FF2B5EF4-FFF2-40B4-BE49-F238E27FC236}">
                <a16:creationId xmlns:a16="http://schemas.microsoft.com/office/drawing/2014/main" id="{CDCD12F9-3BB2-4EB6-AA1F-AB6FDADBC648}"/>
              </a:ext>
            </a:extLst>
          </p:cNvPr>
          <p:cNvSpPr/>
          <p:nvPr/>
        </p:nvSpPr>
        <p:spPr>
          <a:xfrm>
            <a:off x="14381816" y="7753398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2 w 147326"/>
              <a:gd name="connsiteY1" fmla="*/ 147326 h 147326"/>
              <a:gd name="connsiteX2" fmla="*/ -1 w 147326"/>
              <a:gd name="connsiteY2" fmla="*/ 73663 h 147326"/>
              <a:gd name="connsiteX3" fmla="*/ 73662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6"/>
                  <a:pt x="114347" y="147326"/>
                  <a:pt x="73662" y="147326"/>
                </a:cubicBezTo>
                <a:cubicBezTo>
                  <a:pt x="32980" y="147326"/>
                  <a:pt x="-1" y="114346"/>
                  <a:pt x="-1" y="73663"/>
                </a:cubicBezTo>
                <a:cubicBezTo>
                  <a:pt x="-1" y="32980"/>
                  <a:pt x="32978" y="0"/>
                  <a:pt x="73662" y="0"/>
                </a:cubicBezTo>
                <a:cubicBezTo>
                  <a:pt x="114345" y="0"/>
                  <a:pt x="147326" y="32980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346" name="Рисунок 1131">
            <a:extLst>
              <a:ext uri="{FF2B5EF4-FFF2-40B4-BE49-F238E27FC236}">
                <a16:creationId xmlns:a16="http://schemas.microsoft.com/office/drawing/2014/main" id="{20E75491-992C-4610-9FF6-F3B587978C9D}"/>
              </a:ext>
            </a:extLst>
          </p:cNvPr>
          <p:cNvGrpSpPr/>
          <p:nvPr/>
        </p:nvGrpSpPr>
        <p:grpSpPr>
          <a:xfrm>
            <a:off x="14649576" y="7302065"/>
            <a:ext cx="444318" cy="212804"/>
            <a:chOff x="14062239" y="6634748"/>
            <a:chExt cx="444318" cy="212804"/>
          </a:xfrm>
          <a:solidFill>
            <a:schemeClr val="accent1"/>
          </a:solidFill>
        </p:grpSpPr>
        <p:sp>
          <p:nvSpPr>
            <p:cNvPr id="347" name="Полилиния: фигура 1428">
              <a:extLst>
                <a:ext uri="{FF2B5EF4-FFF2-40B4-BE49-F238E27FC236}">
                  <a16:creationId xmlns:a16="http://schemas.microsoft.com/office/drawing/2014/main" id="{C909FF2A-B6AE-4613-904B-DE8FB0047D90}"/>
                </a:ext>
              </a:extLst>
            </p:cNvPr>
            <p:cNvSpPr/>
            <p:nvPr/>
          </p:nvSpPr>
          <p:spPr>
            <a:xfrm>
              <a:off x="14062239" y="6635917"/>
              <a:ext cx="123941" cy="127448"/>
            </a:xfrm>
            <a:custGeom>
              <a:avLst/>
              <a:gdLst>
                <a:gd name="connsiteX0" fmla="*/ 123941 w 123941"/>
                <a:gd name="connsiteY0" fmla="*/ 0 h 127448"/>
                <a:gd name="connsiteX1" fmla="*/ 116926 w 123941"/>
                <a:gd name="connsiteY1" fmla="*/ 127449 h 127448"/>
                <a:gd name="connsiteX2" fmla="*/ 0 w 123941"/>
                <a:gd name="connsiteY2" fmla="*/ 0 h 12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41" h="127448">
                  <a:moveTo>
                    <a:pt x="123941" y="0"/>
                  </a:moveTo>
                  <a:lnTo>
                    <a:pt x="116926" y="127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48" name="Полилиния: фигура 1429">
              <a:extLst>
                <a:ext uri="{FF2B5EF4-FFF2-40B4-BE49-F238E27FC236}">
                  <a16:creationId xmlns:a16="http://schemas.microsoft.com/office/drawing/2014/main" id="{E3812A7D-3AA5-4124-885D-D5BC57F662A6}"/>
                </a:ext>
              </a:extLst>
            </p:cNvPr>
            <p:cNvSpPr/>
            <p:nvPr/>
          </p:nvSpPr>
          <p:spPr>
            <a:xfrm>
              <a:off x="14179165" y="6634748"/>
              <a:ext cx="327392" cy="212804"/>
            </a:xfrm>
            <a:custGeom>
              <a:avLst/>
              <a:gdLst>
                <a:gd name="connsiteX0" fmla="*/ 0 w 327392"/>
                <a:gd name="connsiteY0" fmla="*/ 0 h 212804"/>
                <a:gd name="connsiteX1" fmla="*/ 327392 w 327392"/>
                <a:gd name="connsiteY1" fmla="*/ 0 h 212804"/>
                <a:gd name="connsiteX2" fmla="*/ 327392 w 327392"/>
                <a:gd name="connsiteY2" fmla="*/ 212805 h 212804"/>
                <a:gd name="connsiteX3" fmla="*/ 0 w 327392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392" h="212804">
                  <a:moveTo>
                    <a:pt x="0" y="0"/>
                  </a:moveTo>
                  <a:lnTo>
                    <a:pt x="327392" y="0"/>
                  </a:lnTo>
                  <a:lnTo>
                    <a:pt x="327392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cxnSp>
        <p:nvCxnSpPr>
          <p:cNvPr id="352" name="Прямая соединительная линия 351">
            <a:extLst>
              <a:ext uri="{FF2B5EF4-FFF2-40B4-BE49-F238E27FC236}">
                <a16:creationId xmlns:a16="http://schemas.microsoft.com/office/drawing/2014/main" id="{86E6EA82-B905-47F2-9698-B93CA4218DD1}"/>
              </a:ext>
            </a:extLst>
          </p:cNvPr>
          <p:cNvCxnSpPr>
            <a:cxnSpLocks/>
          </p:cNvCxnSpPr>
          <p:nvPr/>
        </p:nvCxnSpPr>
        <p:spPr>
          <a:xfrm>
            <a:off x="12557557" y="4866116"/>
            <a:ext cx="260109" cy="21083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3" name="Группа 352">
            <a:extLst>
              <a:ext uri="{FF2B5EF4-FFF2-40B4-BE49-F238E27FC236}">
                <a16:creationId xmlns:a16="http://schemas.microsoft.com/office/drawing/2014/main" id="{1980E225-4A70-4B00-9DD6-EF41F608E909}"/>
              </a:ext>
            </a:extLst>
          </p:cNvPr>
          <p:cNvGrpSpPr/>
          <p:nvPr/>
        </p:nvGrpSpPr>
        <p:grpSpPr>
          <a:xfrm>
            <a:off x="7616619" y="4363018"/>
            <a:ext cx="7712422" cy="1393013"/>
            <a:chOff x="7029282" y="3695701"/>
            <a:chExt cx="7712422" cy="1393013"/>
          </a:xfrm>
        </p:grpSpPr>
        <p:sp>
          <p:nvSpPr>
            <p:cNvPr id="354" name="Полилиния: фигура 1073">
              <a:extLst>
                <a:ext uri="{FF2B5EF4-FFF2-40B4-BE49-F238E27FC236}">
                  <a16:creationId xmlns:a16="http://schemas.microsoft.com/office/drawing/2014/main" id="{2359FDEE-C577-4044-8084-85C394545E11}"/>
                </a:ext>
              </a:extLst>
            </p:cNvPr>
            <p:cNvSpPr/>
            <p:nvPr/>
          </p:nvSpPr>
          <p:spPr>
            <a:xfrm>
              <a:off x="7029282" y="3718345"/>
              <a:ext cx="7712422" cy="1370369"/>
            </a:xfrm>
            <a:custGeom>
              <a:avLst/>
              <a:gdLst>
                <a:gd name="connsiteX0" fmla="*/ 0 w 7712422"/>
                <a:gd name="connsiteY0" fmla="*/ 0 h 1370369"/>
                <a:gd name="connsiteX1" fmla="*/ 868758 w 7712422"/>
                <a:gd name="connsiteY1" fmla="*/ 149665 h 1370369"/>
                <a:gd name="connsiteX2" fmla="*/ 1293199 w 7712422"/>
                <a:gd name="connsiteY2" fmla="*/ 67817 h 1370369"/>
                <a:gd name="connsiteX3" fmla="*/ 3284445 w 7712422"/>
                <a:gd name="connsiteY3" fmla="*/ 147327 h 1370369"/>
                <a:gd name="connsiteX4" fmla="*/ 3860888 w 7712422"/>
                <a:gd name="connsiteY4" fmla="*/ 228005 h 1370369"/>
                <a:gd name="connsiteX5" fmla="*/ 4873465 w 7712422"/>
                <a:gd name="connsiteY5" fmla="*/ 408071 h 1370369"/>
                <a:gd name="connsiteX6" fmla="*/ 5164610 w 7712422"/>
                <a:gd name="connsiteY6" fmla="*/ 554228 h 1370369"/>
                <a:gd name="connsiteX7" fmla="*/ 5220735 w 7712422"/>
                <a:gd name="connsiteY7" fmla="*/ 581121 h 1370369"/>
                <a:gd name="connsiteX8" fmla="*/ 5372738 w 7712422"/>
                <a:gd name="connsiteY8" fmla="*/ 701555 h 1370369"/>
                <a:gd name="connsiteX9" fmla="*/ 5553973 w 7712422"/>
                <a:gd name="connsiteY9" fmla="*/ 717924 h 1370369"/>
                <a:gd name="connsiteX10" fmla="*/ 6100016 w 7712422"/>
                <a:gd name="connsiteY10" fmla="*/ 653615 h 1370369"/>
                <a:gd name="connsiteX11" fmla="*/ 6070785 w 7712422"/>
                <a:gd name="connsiteY11" fmla="*/ 348439 h 1370369"/>
                <a:gd name="connsiteX12" fmla="*/ 6281251 w 7712422"/>
                <a:gd name="connsiteY12" fmla="*/ 314530 h 1370369"/>
                <a:gd name="connsiteX13" fmla="*/ 6601628 w 7712422"/>
                <a:gd name="connsiteY13" fmla="*/ 389363 h 1370369"/>
                <a:gd name="connsiteX14" fmla="*/ 7066992 w 7712422"/>
                <a:gd name="connsiteY14" fmla="*/ 729617 h 1370369"/>
                <a:gd name="connsiteX15" fmla="*/ 7272782 w 7712422"/>
                <a:gd name="connsiteY15" fmla="*/ 814973 h 1370369"/>
                <a:gd name="connsiteX16" fmla="*/ 7380353 w 7712422"/>
                <a:gd name="connsiteY16" fmla="*/ 847712 h 1370369"/>
                <a:gd name="connsiteX17" fmla="*/ 7624728 w 7712422"/>
                <a:gd name="connsiteY17" fmla="*/ 914360 h 1370369"/>
                <a:gd name="connsiteX18" fmla="*/ 7712423 w 7712422"/>
                <a:gd name="connsiteY18" fmla="*/ 1370370 h 137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12422" h="1370369">
                  <a:moveTo>
                    <a:pt x="0" y="0"/>
                  </a:moveTo>
                  <a:lnTo>
                    <a:pt x="868758" y="149665"/>
                  </a:lnTo>
                  <a:cubicBezTo>
                    <a:pt x="868758" y="149665"/>
                    <a:pt x="1205505" y="87694"/>
                    <a:pt x="1293199" y="67817"/>
                  </a:cubicBezTo>
                  <a:cubicBezTo>
                    <a:pt x="1393755" y="45601"/>
                    <a:pt x="3284445" y="147327"/>
                    <a:pt x="3284445" y="147327"/>
                  </a:cubicBezTo>
                  <a:cubicBezTo>
                    <a:pt x="3284445" y="147327"/>
                    <a:pt x="3614175" y="183574"/>
                    <a:pt x="3860888" y="228005"/>
                  </a:cubicBezTo>
                  <a:cubicBezTo>
                    <a:pt x="4150864" y="280622"/>
                    <a:pt x="4790448" y="368316"/>
                    <a:pt x="4873465" y="408071"/>
                  </a:cubicBezTo>
                  <a:cubicBezTo>
                    <a:pt x="4899189" y="419764"/>
                    <a:pt x="5164610" y="554228"/>
                    <a:pt x="5164610" y="554228"/>
                  </a:cubicBezTo>
                  <a:lnTo>
                    <a:pt x="5220735" y="581121"/>
                  </a:lnTo>
                  <a:lnTo>
                    <a:pt x="5372738" y="701555"/>
                  </a:lnTo>
                  <a:cubicBezTo>
                    <a:pt x="5372738" y="701555"/>
                    <a:pt x="5531758" y="729617"/>
                    <a:pt x="5553973" y="717924"/>
                  </a:cubicBezTo>
                  <a:cubicBezTo>
                    <a:pt x="5840441" y="579952"/>
                    <a:pt x="6177187" y="714416"/>
                    <a:pt x="6100016" y="653615"/>
                  </a:cubicBezTo>
                  <a:cubicBezTo>
                    <a:pt x="5951521" y="536689"/>
                    <a:pt x="6013491" y="370655"/>
                    <a:pt x="6070785" y="348439"/>
                  </a:cubicBezTo>
                  <a:cubicBezTo>
                    <a:pt x="6101185" y="335577"/>
                    <a:pt x="6256697" y="325054"/>
                    <a:pt x="6281251" y="314530"/>
                  </a:cubicBezTo>
                  <a:cubicBezTo>
                    <a:pt x="6305805" y="304007"/>
                    <a:pt x="6566550" y="348439"/>
                    <a:pt x="6601628" y="389363"/>
                  </a:cubicBezTo>
                  <a:cubicBezTo>
                    <a:pt x="6636706" y="430287"/>
                    <a:pt x="7066992" y="729617"/>
                    <a:pt x="7066992" y="729617"/>
                  </a:cubicBezTo>
                  <a:lnTo>
                    <a:pt x="7272782" y="814973"/>
                  </a:lnTo>
                  <a:cubicBezTo>
                    <a:pt x="7272782" y="814973"/>
                    <a:pt x="7345276" y="838358"/>
                    <a:pt x="7380353" y="847712"/>
                  </a:cubicBezTo>
                  <a:cubicBezTo>
                    <a:pt x="7415431" y="858235"/>
                    <a:pt x="7597835" y="731955"/>
                    <a:pt x="7624728" y="914360"/>
                  </a:cubicBezTo>
                  <a:cubicBezTo>
                    <a:pt x="7639928" y="979838"/>
                    <a:pt x="7712423" y="1370370"/>
                    <a:pt x="7712423" y="1370370"/>
                  </a:cubicBezTo>
                </a:path>
              </a:pathLst>
            </a:custGeom>
            <a:noFill/>
            <a:ln w="19050" cap="flat">
              <a:solidFill>
                <a:srgbClr val="FFC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cxnSp>
          <p:nvCxnSpPr>
            <p:cNvPr id="355" name="Прямая соединительная линия 354">
              <a:extLst>
                <a:ext uri="{FF2B5EF4-FFF2-40B4-BE49-F238E27FC236}">
                  <a16:creationId xmlns:a16="http://schemas.microsoft.com/office/drawing/2014/main" id="{32853804-A184-4D67-98AB-3B28F88EE5E4}"/>
                </a:ext>
              </a:extLst>
            </p:cNvPr>
            <p:cNvCxnSpPr>
              <a:cxnSpLocks/>
            </p:cNvCxnSpPr>
            <p:nvPr/>
          </p:nvCxnSpPr>
          <p:spPr>
            <a:xfrm>
              <a:off x="11412840" y="3909979"/>
              <a:ext cx="490822" cy="19942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6" name="Прямая соединительная линия 355">
              <a:extLst>
                <a:ext uri="{FF2B5EF4-FFF2-40B4-BE49-F238E27FC236}">
                  <a16:creationId xmlns:a16="http://schemas.microsoft.com/office/drawing/2014/main" id="{89B70A59-865C-404C-B970-DADEB8FEBF63}"/>
                </a:ext>
              </a:extLst>
            </p:cNvPr>
            <p:cNvCxnSpPr>
              <a:cxnSpLocks/>
            </p:cNvCxnSpPr>
            <p:nvPr/>
          </p:nvCxnSpPr>
          <p:spPr>
            <a:xfrm>
              <a:off x="10231274" y="3818675"/>
              <a:ext cx="1055418" cy="2713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7" name="Прямая соединительная линия 356">
              <a:extLst>
                <a:ext uri="{FF2B5EF4-FFF2-40B4-BE49-F238E27FC236}">
                  <a16:creationId xmlns:a16="http://schemas.microsoft.com/office/drawing/2014/main" id="{EF98EA55-B0CB-479C-9440-360B69B1E363}"/>
                </a:ext>
              </a:extLst>
            </p:cNvPr>
            <p:cNvCxnSpPr>
              <a:cxnSpLocks/>
            </p:cNvCxnSpPr>
            <p:nvPr/>
          </p:nvCxnSpPr>
          <p:spPr>
            <a:xfrm>
              <a:off x="8312063" y="3825726"/>
              <a:ext cx="1845548" cy="65443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Прямая соединительная линия 357">
              <a:extLst>
                <a:ext uri="{FF2B5EF4-FFF2-40B4-BE49-F238E27FC236}">
                  <a16:creationId xmlns:a16="http://schemas.microsoft.com/office/drawing/2014/main" id="{C55D7D0C-EF4B-4396-B270-797B27E29F98}"/>
                </a:ext>
              </a:extLst>
            </p:cNvPr>
            <p:cNvCxnSpPr>
              <a:cxnSpLocks/>
            </p:cNvCxnSpPr>
            <p:nvPr/>
          </p:nvCxnSpPr>
          <p:spPr>
            <a:xfrm>
              <a:off x="7610475" y="3695962"/>
              <a:ext cx="651610" cy="8523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9" name="Прямая соединительная линия 358">
              <a:extLst>
                <a:ext uri="{FF2B5EF4-FFF2-40B4-BE49-F238E27FC236}">
                  <a16:creationId xmlns:a16="http://schemas.microsoft.com/office/drawing/2014/main" id="{775BA074-B6D1-428A-9857-073525939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0725" y="3695701"/>
              <a:ext cx="387825" cy="42796"/>
            </a:xfrm>
            <a:prstGeom prst="line">
              <a:avLst/>
            </a:prstGeom>
            <a:ln w="19050">
              <a:solidFill>
                <a:srgbClr val="FFC000"/>
              </a:solidFill>
              <a:head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5" name="Полилиния: фигура 1085">
            <a:extLst>
              <a:ext uri="{FF2B5EF4-FFF2-40B4-BE49-F238E27FC236}">
                <a16:creationId xmlns:a16="http://schemas.microsoft.com/office/drawing/2014/main" id="{0D702602-E6BA-4986-A6AF-897B93F88C81}"/>
              </a:ext>
            </a:extLst>
          </p:cNvPr>
          <p:cNvSpPr/>
          <p:nvPr/>
        </p:nvSpPr>
        <p:spPr>
          <a:xfrm>
            <a:off x="8415850" y="4457811"/>
            <a:ext cx="147326" cy="144987"/>
          </a:xfrm>
          <a:custGeom>
            <a:avLst/>
            <a:gdLst>
              <a:gd name="connsiteX0" fmla="*/ 147327 w 147326"/>
              <a:gd name="connsiteY0" fmla="*/ 72494 h 144987"/>
              <a:gd name="connsiteX1" fmla="*/ 73664 w 147326"/>
              <a:gd name="connsiteY1" fmla="*/ 144988 h 144987"/>
              <a:gd name="connsiteX2" fmla="*/ 1 w 147326"/>
              <a:gd name="connsiteY2" fmla="*/ 72494 h 144987"/>
              <a:gd name="connsiteX3" fmla="*/ 73664 w 147326"/>
              <a:gd name="connsiteY3" fmla="*/ 0 h 144987"/>
              <a:gd name="connsiteX4" fmla="*/ 147327 w 147326"/>
              <a:gd name="connsiteY4" fmla="*/ 72494 h 1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4987">
                <a:moveTo>
                  <a:pt x="147327" y="72494"/>
                </a:moveTo>
                <a:cubicBezTo>
                  <a:pt x="147327" y="112531"/>
                  <a:pt x="114346" y="144988"/>
                  <a:pt x="73664" y="144988"/>
                </a:cubicBezTo>
                <a:cubicBezTo>
                  <a:pt x="32981" y="144988"/>
                  <a:pt x="1" y="112531"/>
                  <a:pt x="1" y="72494"/>
                </a:cubicBezTo>
                <a:cubicBezTo>
                  <a:pt x="1" y="32457"/>
                  <a:pt x="32981" y="0"/>
                  <a:pt x="73664" y="0"/>
                </a:cubicBezTo>
                <a:cubicBezTo>
                  <a:pt x="114346" y="0"/>
                  <a:pt x="147327" y="32457"/>
                  <a:pt x="147327" y="72494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78" name="Полилиния: фигура 1602">
            <a:extLst>
              <a:ext uri="{FF2B5EF4-FFF2-40B4-BE49-F238E27FC236}">
                <a16:creationId xmlns:a16="http://schemas.microsoft.com/office/drawing/2014/main" id="{5B8B669F-5E97-44D2-BBF7-BABAEDFF9D38}"/>
              </a:ext>
            </a:extLst>
          </p:cNvPr>
          <p:cNvSpPr/>
          <p:nvPr/>
        </p:nvSpPr>
        <p:spPr>
          <a:xfrm flipH="1" flipV="1">
            <a:off x="8553584" y="4619241"/>
            <a:ext cx="118275" cy="122114"/>
          </a:xfrm>
          <a:custGeom>
            <a:avLst/>
            <a:gdLst>
              <a:gd name="connsiteX0" fmla="*/ 118095 w 118094"/>
              <a:gd name="connsiteY0" fmla="*/ 0 h 128618"/>
              <a:gd name="connsiteX1" fmla="*/ 111079 w 118094"/>
              <a:gd name="connsiteY1" fmla="*/ 128618 h 128618"/>
              <a:gd name="connsiteX2" fmla="*/ 0 w 118094"/>
              <a:gd name="connsiteY2" fmla="*/ 0 h 1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94" h="128618">
                <a:moveTo>
                  <a:pt x="118095" y="0"/>
                </a:moveTo>
                <a:lnTo>
                  <a:pt x="111079" y="128618"/>
                </a:lnTo>
                <a:lnTo>
                  <a:pt x="0" y="0"/>
                </a:lnTo>
                <a:close/>
              </a:path>
            </a:pathLst>
          </a:custGeom>
          <a:solidFill>
            <a:srgbClr val="FF8200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7" name="Полилиния: фигура 1358">
            <a:extLst>
              <a:ext uri="{FF2B5EF4-FFF2-40B4-BE49-F238E27FC236}">
                <a16:creationId xmlns:a16="http://schemas.microsoft.com/office/drawing/2014/main" id="{05EDE86F-C88C-4E4E-B080-23C726A2A9AF}"/>
              </a:ext>
            </a:extLst>
          </p:cNvPr>
          <p:cNvSpPr/>
          <p:nvPr/>
        </p:nvSpPr>
        <p:spPr>
          <a:xfrm>
            <a:off x="8841874" y="4434704"/>
            <a:ext cx="147326" cy="144987"/>
          </a:xfrm>
          <a:custGeom>
            <a:avLst/>
            <a:gdLst>
              <a:gd name="connsiteX0" fmla="*/ 147326 w 147326"/>
              <a:gd name="connsiteY0" fmla="*/ 72494 h 144987"/>
              <a:gd name="connsiteX1" fmla="*/ 73663 w 147326"/>
              <a:gd name="connsiteY1" fmla="*/ 144988 h 144987"/>
              <a:gd name="connsiteX2" fmla="*/ 0 w 147326"/>
              <a:gd name="connsiteY2" fmla="*/ 72494 h 144987"/>
              <a:gd name="connsiteX3" fmla="*/ 73663 w 147326"/>
              <a:gd name="connsiteY3" fmla="*/ 0 h 144987"/>
              <a:gd name="connsiteX4" fmla="*/ 147326 w 147326"/>
              <a:gd name="connsiteY4" fmla="*/ 72494 h 1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4987">
                <a:moveTo>
                  <a:pt x="147326" y="72494"/>
                </a:moveTo>
                <a:cubicBezTo>
                  <a:pt x="147326" y="112531"/>
                  <a:pt x="114346" y="144988"/>
                  <a:pt x="73663" y="144988"/>
                </a:cubicBezTo>
                <a:cubicBezTo>
                  <a:pt x="32980" y="144988"/>
                  <a:pt x="0" y="112531"/>
                  <a:pt x="0" y="72494"/>
                </a:cubicBezTo>
                <a:cubicBezTo>
                  <a:pt x="0" y="32457"/>
                  <a:pt x="32980" y="0"/>
                  <a:pt x="73663" y="0"/>
                </a:cubicBezTo>
                <a:cubicBezTo>
                  <a:pt x="114346" y="0"/>
                  <a:pt x="147326" y="32457"/>
                  <a:pt x="147326" y="72494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cxnSp>
        <p:nvCxnSpPr>
          <p:cNvPr id="388" name="Прямая соединительная линия 387">
            <a:extLst>
              <a:ext uri="{FF2B5EF4-FFF2-40B4-BE49-F238E27FC236}">
                <a16:creationId xmlns:a16="http://schemas.microsoft.com/office/drawing/2014/main" id="{753C5E18-35CF-4F42-87D2-DB77C16AF8A2}"/>
              </a:ext>
            </a:extLst>
          </p:cNvPr>
          <p:cNvCxnSpPr>
            <a:cxnSpLocks/>
            <a:stCxn id="393" idx="0"/>
            <a:endCxn id="459" idx="3"/>
          </p:cNvCxnSpPr>
          <p:nvPr/>
        </p:nvCxnSpPr>
        <p:spPr>
          <a:xfrm>
            <a:off x="12828682" y="5069499"/>
            <a:ext cx="701138" cy="81724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" name="Группа 388">
            <a:extLst>
              <a:ext uri="{FF2B5EF4-FFF2-40B4-BE49-F238E27FC236}">
                <a16:creationId xmlns:a16="http://schemas.microsoft.com/office/drawing/2014/main" id="{F53EA84E-AB00-446E-AE20-26AB0CCEEFC3}"/>
              </a:ext>
            </a:extLst>
          </p:cNvPr>
          <p:cNvGrpSpPr/>
          <p:nvPr/>
        </p:nvGrpSpPr>
        <p:grpSpPr>
          <a:xfrm>
            <a:off x="12468171" y="4889585"/>
            <a:ext cx="1773718" cy="2840761"/>
            <a:chOff x="11919036" y="4217260"/>
            <a:chExt cx="1773718" cy="2840761"/>
          </a:xfrm>
        </p:grpSpPr>
        <p:cxnSp>
          <p:nvCxnSpPr>
            <p:cNvPr id="390" name="Прямая соединительная линия 389">
              <a:extLst>
                <a:ext uri="{FF2B5EF4-FFF2-40B4-BE49-F238E27FC236}">
                  <a16:creationId xmlns:a16="http://schemas.microsoft.com/office/drawing/2014/main" id="{B0AA3640-088C-4DA8-A670-B222E80A6F06}"/>
                </a:ext>
              </a:extLst>
            </p:cNvPr>
            <p:cNvCxnSpPr>
              <a:cxnSpLocks/>
              <a:stCxn id="113" idx="38"/>
              <a:endCxn id="459" idx="2"/>
            </p:cNvCxnSpPr>
            <p:nvPr/>
          </p:nvCxnSpPr>
          <p:spPr>
            <a:xfrm>
              <a:off x="12202736" y="4440890"/>
              <a:ext cx="704286" cy="84719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Прямая соединительная линия 390">
              <a:extLst>
                <a:ext uri="{FF2B5EF4-FFF2-40B4-BE49-F238E27FC236}">
                  <a16:creationId xmlns:a16="http://schemas.microsoft.com/office/drawing/2014/main" id="{3A6266FC-67D4-47D6-869C-73216A9968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54952" y="5362595"/>
              <a:ext cx="737802" cy="169542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Прямая соединительная линия 391">
              <a:extLst>
                <a:ext uri="{FF2B5EF4-FFF2-40B4-BE49-F238E27FC236}">
                  <a16:creationId xmlns:a16="http://schemas.microsoft.com/office/drawing/2014/main" id="{949A561A-8B1A-49B1-8B23-BB58FC2459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19036" y="4217260"/>
              <a:ext cx="248616" cy="22229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3" name="Полилиния: фигура 836">
            <a:extLst>
              <a:ext uri="{FF2B5EF4-FFF2-40B4-BE49-F238E27FC236}">
                <a16:creationId xmlns:a16="http://schemas.microsoft.com/office/drawing/2014/main" id="{14ABA92D-F187-49C8-8441-20BE18128BB2}"/>
              </a:ext>
            </a:extLst>
          </p:cNvPr>
          <p:cNvSpPr/>
          <p:nvPr/>
        </p:nvSpPr>
        <p:spPr>
          <a:xfrm>
            <a:off x="12681356" y="4995836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3 w 147326"/>
              <a:gd name="connsiteY1" fmla="*/ 147326 h 147326"/>
              <a:gd name="connsiteX2" fmla="*/ 0 w 147326"/>
              <a:gd name="connsiteY2" fmla="*/ 73663 h 147326"/>
              <a:gd name="connsiteX3" fmla="*/ 73663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6"/>
                  <a:pt x="114347" y="147326"/>
                  <a:pt x="73663" y="147326"/>
                </a:cubicBezTo>
                <a:cubicBezTo>
                  <a:pt x="32980" y="147326"/>
                  <a:pt x="0" y="114346"/>
                  <a:pt x="0" y="73663"/>
                </a:cubicBezTo>
                <a:cubicBezTo>
                  <a:pt x="0" y="32980"/>
                  <a:pt x="32980" y="0"/>
                  <a:pt x="73663" y="0"/>
                </a:cubicBezTo>
                <a:cubicBezTo>
                  <a:pt x="114345" y="0"/>
                  <a:pt x="147326" y="32980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cxnSp>
        <p:nvCxnSpPr>
          <p:cNvPr id="394" name="Прямая соединительная линия 393">
            <a:extLst>
              <a:ext uri="{FF2B5EF4-FFF2-40B4-BE49-F238E27FC236}">
                <a16:creationId xmlns:a16="http://schemas.microsoft.com/office/drawing/2014/main" id="{9A182493-4E46-4D7D-94C3-97D71D1C90E6}"/>
              </a:ext>
            </a:extLst>
          </p:cNvPr>
          <p:cNvCxnSpPr>
            <a:cxnSpLocks/>
          </p:cNvCxnSpPr>
          <p:nvPr/>
        </p:nvCxnSpPr>
        <p:spPr>
          <a:xfrm>
            <a:off x="13570257" y="6035444"/>
            <a:ext cx="695617" cy="168294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5" name="Группа 394">
            <a:extLst>
              <a:ext uri="{FF2B5EF4-FFF2-40B4-BE49-F238E27FC236}">
                <a16:creationId xmlns:a16="http://schemas.microsoft.com/office/drawing/2014/main" id="{22C71667-0F86-461F-98FC-60DA7F78CE6A}"/>
              </a:ext>
            </a:extLst>
          </p:cNvPr>
          <p:cNvGrpSpPr/>
          <p:nvPr/>
        </p:nvGrpSpPr>
        <p:grpSpPr>
          <a:xfrm>
            <a:off x="13840889" y="8728203"/>
            <a:ext cx="3168143" cy="440385"/>
            <a:chOff x="12233542" y="9176798"/>
            <a:chExt cx="3168143" cy="440385"/>
          </a:xfrm>
        </p:grpSpPr>
        <p:grpSp>
          <p:nvGrpSpPr>
            <p:cNvPr id="396" name="Группа 395">
              <a:extLst>
                <a:ext uri="{FF2B5EF4-FFF2-40B4-BE49-F238E27FC236}">
                  <a16:creationId xmlns:a16="http://schemas.microsoft.com/office/drawing/2014/main" id="{01D29DCD-EA18-4D68-ABFD-2A0644D2E441}"/>
                </a:ext>
              </a:extLst>
            </p:cNvPr>
            <p:cNvGrpSpPr/>
            <p:nvPr/>
          </p:nvGrpSpPr>
          <p:grpSpPr>
            <a:xfrm>
              <a:off x="12247057" y="9423284"/>
              <a:ext cx="3154628" cy="193899"/>
              <a:chOff x="12247057" y="8191793"/>
              <a:chExt cx="3154628" cy="193899"/>
            </a:xfrm>
          </p:grpSpPr>
          <p:sp>
            <p:nvSpPr>
              <p:cNvPr id="400" name="Заголовок 1">
                <a:extLst>
                  <a:ext uri="{FF2B5EF4-FFF2-40B4-BE49-F238E27FC236}">
                    <a16:creationId xmlns:a16="http://schemas.microsoft.com/office/drawing/2014/main" id="{963E354E-D555-4731-85B2-F3931277CF3D}"/>
                  </a:ext>
                </a:extLst>
              </p:cNvPr>
              <p:cNvSpPr txBox="1"/>
              <p:nvPr/>
            </p:nvSpPr>
            <p:spPr>
              <a:xfrm>
                <a:off x="12870476" y="8191793"/>
                <a:ext cx="2531209" cy="1938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kern="1200">
                    <a:solidFill>
                      <a:schemeClr val="tx2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</a:lstStyle>
              <a:p>
                <a:r>
                  <a:rPr lang="ru-RU" sz="1400" dirty="0">
                    <a:solidFill>
                      <a:schemeClr val="tx1"/>
                    </a:solidFill>
                  </a:rPr>
                  <a:t>Морские перевозки</a:t>
                </a:r>
              </a:p>
            </p:txBody>
          </p:sp>
          <p:cxnSp>
            <p:nvCxnSpPr>
              <p:cNvPr id="401" name="Прямая соединительная линия 114">
                <a:extLst>
                  <a:ext uri="{FF2B5EF4-FFF2-40B4-BE49-F238E27FC236}">
                    <a16:creationId xmlns:a16="http://schemas.microsoft.com/office/drawing/2014/main" id="{91DD7BBB-E0C4-475D-B8A9-718AB9CD8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47057" y="8274696"/>
                <a:ext cx="505670" cy="0"/>
              </a:xfrm>
              <a:prstGeom prst="line">
                <a:avLst/>
              </a:prstGeom>
              <a:ln w="25400" cap="rnd">
                <a:solidFill>
                  <a:schemeClr val="accent1">
                    <a:lumMod val="50000"/>
                  </a:schemeClr>
                </a:solidFill>
                <a:prstDash val="sysDash"/>
                <a:round/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7" name="Группа 396">
              <a:extLst>
                <a:ext uri="{FF2B5EF4-FFF2-40B4-BE49-F238E27FC236}">
                  <a16:creationId xmlns:a16="http://schemas.microsoft.com/office/drawing/2014/main" id="{4492D28F-3777-4F78-BAE8-1E73FB5FAB51}"/>
                </a:ext>
              </a:extLst>
            </p:cNvPr>
            <p:cNvGrpSpPr/>
            <p:nvPr/>
          </p:nvGrpSpPr>
          <p:grpSpPr>
            <a:xfrm>
              <a:off x="12233542" y="9176798"/>
              <a:ext cx="2688578" cy="387798"/>
              <a:chOff x="1211809" y="8591908"/>
              <a:chExt cx="2688578" cy="387798"/>
            </a:xfrm>
          </p:grpSpPr>
          <p:sp>
            <p:nvSpPr>
              <p:cNvPr id="398" name="Заголовок 1">
                <a:extLst>
                  <a:ext uri="{FF2B5EF4-FFF2-40B4-BE49-F238E27FC236}">
                    <a16:creationId xmlns:a16="http://schemas.microsoft.com/office/drawing/2014/main" id="{D34A3C83-79FC-4A06-B142-29698D53F176}"/>
                  </a:ext>
                </a:extLst>
              </p:cNvPr>
              <p:cNvSpPr txBox="1"/>
              <p:nvPr/>
            </p:nvSpPr>
            <p:spPr>
              <a:xfrm>
                <a:off x="1835228" y="8591908"/>
                <a:ext cx="2065159" cy="387798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kern="1200">
                    <a:solidFill>
                      <a:schemeClr val="tx2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</a:lstStyle>
              <a:p>
                <a:r>
                  <a:rPr lang="ru-RU" altLang="ru-RU" sz="1400" dirty="0">
                    <a:solidFill>
                      <a:schemeClr val="tx1"/>
                    </a:solidFill>
                  </a:rPr>
                  <a:t>Авиаперевозки</a:t>
                </a:r>
              </a:p>
              <a:p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9" name="Прямая соединительная линия 114">
                <a:extLst>
                  <a:ext uri="{FF2B5EF4-FFF2-40B4-BE49-F238E27FC236}">
                    <a16:creationId xmlns:a16="http://schemas.microsoft.com/office/drawing/2014/main" id="{ABF75BE6-B3A0-4CCC-9108-0544F5693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1809" y="8689141"/>
                <a:ext cx="505670" cy="0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  <a:prstDash val="sysDash"/>
                <a:round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2" name="Полилиния 401"/>
          <p:cNvSpPr/>
          <p:nvPr/>
        </p:nvSpPr>
        <p:spPr>
          <a:xfrm>
            <a:off x="7597737" y="4040138"/>
            <a:ext cx="3141133" cy="445646"/>
          </a:xfrm>
          <a:custGeom>
            <a:avLst/>
            <a:gdLst>
              <a:gd name="connsiteX0" fmla="*/ 3141133 w 3141133"/>
              <a:gd name="connsiteY0" fmla="*/ 342840 h 342840"/>
              <a:gd name="connsiteX1" fmla="*/ 2396067 w 3141133"/>
              <a:gd name="connsiteY1" fmla="*/ 54973 h 342840"/>
              <a:gd name="connsiteX2" fmla="*/ 1244600 w 3141133"/>
              <a:gd name="connsiteY2" fmla="*/ 4173 h 342840"/>
              <a:gd name="connsiteX3" fmla="*/ 381000 w 3141133"/>
              <a:gd name="connsiteY3" fmla="*/ 114240 h 342840"/>
              <a:gd name="connsiteX4" fmla="*/ 0 w 3141133"/>
              <a:gd name="connsiteY4" fmla="*/ 266640 h 34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1133" h="342840">
                <a:moveTo>
                  <a:pt x="3141133" y="342840"/>
                </a:moveTo>
                <a:cubicBezTo>
                  <a:pt x="2926644" y="227128"/>
                  <a:pt x="2712156" y="111417"/>
                  <a:pt x="2396067" y="54973"/>
                </a:cubicBezTo>
                <a:cubicBezTo>
                  <a:pt x="2079978" y="-1471"/>
                  <a:pt x="1580444" y="-5705"/>
                  <a:pt x="1244600" y="4173"/>
                </a:cubicBezTo>
                <a:cubicBezTo>
                  <a:pt x="908756" y="14051"/>
                  <a:pt x="588433" y="70496"/>
                  <a:pt x="381000" y="114240"/>
                </a:cubicBezTo>
                <a:cubicBezTo>
                  <a:pt x="173567" y="157984"/>
                  <a:pt x="86783" y="212312"/>
                  <a:pt x="0" y="26664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03" name="Рисунок 1131">
            <a:extLst>
              <a:ext uri="{FF2B5EF4-FFF2-40B4-BE49-F238E27FC236}">
                <a16:creationId xmlns:a16="http://schemas.microsoft.com/office/drawing/2014/main" id="{A53DA03A-60ED-4008-A0B3-3286A305DA2B}"/>
              </a:ext>
            </a:extLst>
          </p:cNvPr>
          <p:cNvGrpSpPr/>
          <p:nvPr/>
        </p:nvGrpSpPr>
        <p:grpSpPr>
          <a:xfrm>
            <a:off x="12594021" y="6014712"/>
            <a:ext cx="869928" cy="215144"/>
            <a:chOff x="12006684" y="5347395"/>
            <a:chExt cx="869928" cy="215144"/>
          </a:xfrm>
          <a:solidFill>
            <a:schemeClr val="accent1"/>
          </a:solidFill>
        </p:grpSpPr>
        <p:sp>
          <p:nvSpPr>
            <p:cNvPr id="404" name="Полилиния: фигура 1742">
              <a:extLst>
                <a:ext uri="{FF2B5EF4-FFF2-40B4-BE49-F238E27FC236}">
                  <a16:creationId xmlns:a16="http://schemas.microsoft.com/office/drawing/2014/main" id="{BB9E1D4C-AC55-4035-BDA8-10FF45523AA6}"/>
                </a:ext>
              </a:extLst>
            </p:cNvPr>
            <p:cNvSpPr/>
            <p:nvPr/>
          </p:nvSpPr>
          <p:spPr>
            <a:xfrm>
              <a:off x="12752671" y="5347395"/>
              <a:ext cx="123941" cy="127448"/>
            </a:xfrm>
            <a:custGeom>
              <a:avLst/>
              <a:gdLst>
                <a:gd name="connsiteX0" fmla="*/ 0 w 123941"/>
                <a:gd name="connsiteY0" fmla="*/ 0 h 127448"/>
                <a:gd name="connsiteX1" fmla="*/ 7015 w 123941"/>
                <a:gd name="connsiteY1" fmla="*/ 127449 h 127448"/>
                <a:gd name="connsiteX2" fmla="*/ 123941 w 123941"/>
                <a:gd name="connsiteY2" fmla="*/ 0 h 12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41" h="127448">
                  <a:moveTo>
                    <a:pt x="0" y="0"/>
                  </a:moveTo>
                  <a:lnTo>
                    <a:pt x="7015" y="127449"/>
                  </a:lnTo>
                  <a:lnTo>
                    <a:pt x="123941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5" name="Полилиния: фигура 1743">
              <a:extLst>
                <a:ext uri="{FF2B5EF4-FFF2-40B4-BE49-F238E27FC236}">
                  <a16:creationId xmlns:a16="http://schemas.microsoft.com/office/drawing/2014/main" id="{14555BCD-DEFA-4ADD-AD54-FDA39B7B6EF1}"/>
                </a:ext>
              </a:extLst>
            </p:cNvPr>
            <p:cNvSpPr/>
            <p:nvPr/>
          </p:nvSpPr>
          <p:spPr>
            <a:xfrm>
              <a:off x="12006684" y="5348565"/>
              <a:ext cx="756509" cy="213974"/>
            </a:xfrm>
            <a:custGeom>
              <a:avLst/>
              <a:gdLst>
                <a:gd name="connsiteX0" fmla="*/ 0 w 756509"/>
                <a:gd name="connsiteY0" fmla="*/ 0 h 213974"/>
                <a:gd name="connsiteX1" fmla="*/ 756509 w 756509"/>
                <a:gd name="connsiteY1" fmla="*/ 0 h 213974"/>
                <a:gd name="connsiteX2" fmla="*/ 756509 w 756509"/>
                <a:gd name="connsiteY2" fmla="*/ 213974 h 213974"/>
                <a:gd name="connsiteX3" fmla="*/ 0 w 756509"/>
                <a:gd name="connsiteY3" fmla="*/ 213974 h 21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509" h="213974">
                  <a:moveTo>
                    <a:pt x="0" y="0"/>
                  </a:moveTo>
                  <a:lnTo>
                    <a:pt x="756509" y="0"/>
                  </a:lnTo>
                  <a:lnTo>
                    <a:pt x="756509" y="213974"/>
                  </a:lnTo>
                  <a:lnTo>
                    <a:pt x="0" y="213974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413" name="Группа 412">
            <a:extLst>
              <a:ext uri="{FF2B5EF4-FFF2-40B4-BE49-F238E27FC236}">
                <a16:creationId xmlns:a16="http://schemas.microsoft.com/office/drawing/2014/main" id="{F64F62C3-A629-4652-AEF3-CD0995E238DD}"/>
              </a:ext>
            </a:extLst>
          </p:cNvPr>
          <p:cNvGrpSpPr/>
          <p:nvPr/>
        </p:nvGrpSpPr>
        <p:grpSpPr>
          <a:xfrm>
            <a:off x="11415154" y="5101945"/>
            <a:ext cx="1357769" cy="261610"/>
            <a:chOff x="10816033" y="4377810"/>
            <a:chExt cx="1357769" cy="261610"/>
          </a:xfrm>
        </p:grpSpPr>
        <p:grpSp>
          <p:nvGrpSpPr>
            <p:cNvPr id="414" name="Рисунок 1131">
              <a:extLst>
                <a:ext uri="{FF2B5EF4-FFF2-40B4-BE49-F238E27FC236}">
                  <a16:creationId xmlns:a16="http://schemas.microsoft.com/office/drawing/2014/main" id="{8A3505A9-C636-4221-90B9-06AE4D087B3A}"/>
                </a:ext>
              </a:extLst>
            </p:cNvPr>
            <p:cNvGrpSpPr/>
            <p:nvPr/>
          </p:nvGrpSpPr>
          <p:grpSpPr>
            <a:xfrm>
              <a:off x="10816033" y="4412585"/>
              <a:ext cx="1357769" cy="212804"/>
              <a:chOff x="10793287" y="4394388"/>
              <a:chExt cx="1357769" cy="212804"/>
            </a:xfrm>
            <a:solidFill>
              <a:schemeClr val="accent1"/>
            </a:solidFill>
          </p:grpSpPr>
          <p:sp>
            <p:nvSpPr>
              <p:cNvPr id="416" name="Полилиния: фигура 1393">
                <a:extLst>
                  <a:ext uri="{FF2B5EF4-FFF2-40B4-BE49-F238E27FC236}">
                    <a16:creationId xmlns:a16="http://schemas.microsoft.com/office/drawing/2014/main" id="{BA459034-E7E1-4C48-B1AE-C3B23FE3428D}"/>
                  </a:ext>
                </a:extLst>
              </p:cNvPr>
              <p:cNvSpPr/>
              <p:nvPr/>
            </p:nvSpPr>
            <p:spPr>
              <a:xfrm>
                <a:off x="12039977" y="4476236"/>
                <a:ext cx="111079" cy="127449"/>
              </a:xfrm>
              <a:custGeom>
                <a:avLst/>
                <a:gdLst>
                  <a:gd name="connsiteX0" fmla="*/ 0 w 111079"/>
                  <a:gd name="connsiteY0" fmla="*/ 0 h 127449"/>
                  <a:gd name="connsiteX1" fmla="*/ 111079 w 111079"/>
                  <a:gd name="connsiteY1" fmla="*/ 1169 h 127449"/>
                  <a:gd name="connsiteX2" fmla="*/ 8184 w 111079"/>
                  <a:gd name="connsiteY2" fmla="*/ 127449 h 12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79" h="127449">
                    <a:moveTo>
                      <a:pt x="0" y="0"/>
                    </a:moveTo>
                    <a:lnTo>
                      <a:pt x="111079" y="1169"/>
                    </a:lnTo>
                    <a:lnTo>
                      <a:pt x="8184" y="127449"/>
                    </a:lnTo>
                    <a:close/>
                  </a:path>
                </a:pathLst>
              </a:custGeom>
              <a:solidFill>
                <a:srgbClr val="FF8200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17" name="Полилиния: фигура 1394">
                <a:extLst>
                  <a:ext uri="{FF2B5EF4-FFF2-40B4-BE49-F238E27FC236}">
                    <a16:creationId xmlns:a16="http://schemas.microsoft.com/office/drawing/2014/main" id="{15636D99-5EFA-4F6C-8878-AF034AAE9163}"/>
                  </a:ext>
                </a:extLst>
              </p:cNvPr>
              <p:cNvSpPr/>
              <p:nvPr/>
            </p:nvSpPr>
            <p:spPr>
              <a:xfrm>
                <a:off x="10793287" y="4394388"/>
                <a:ext cx="1254876" cy="212804"/>
              </a:xfrm>
              <a:custGeom>
                <a:avLst/>
                <a:gdLst>
                  <a:gd name="connsiteX0" fmla="*/ 0 w 754171"/>
                  <a:gd name="connsiteY0" fmla="*/ 0 h 212804"/>
                  <a:gd name="connsiteX1" fmla="*/ 754171 w 754171"/>
                  <a:gd name="connsiteY1" fmla="*/ 0 h 212804"/>
                  <a:gd name="connsiteX2" fmla="*/ 754171 w 754171"/>
                  <a:gd name="connsiteY2" fmla="*/ 212805 h 212804"/>
                  <a:gd name="connsiteX3" fmla="*/ 0 w 754171"/>
                  <a:gd name="connsiteY3" fmla="*/ 212805 h 21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4171" h="212804">
                    <a:moveTo>
                      <a:pt x="0" y="0"/>
                    </a:moveTo>
                    <a:lnTo>
                      <a:pt x="754171" y="0"/>
                    </a:lnTo>
                    <a:lnTo>
                      <a:pt x="754171" y="212805"/>
                    </a:lnTo>
                    <a:lnTo>
                      <a:pt x="0" y="212805"/>
                    </a:lnTo>
                    <a:close/>
                  </a:path>
                </a:pathLst>
              </a:custGeom>
              <a:solidFill>
                <a:srgbClr val="FF5A00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sp>
          <p:nvSpPr>
            <p:cNvPr id="415" name="Прямоугольник 414">
              <a:extLst>
                <a:ext uri="{FF2B5EF4-FFF2-40B4-BE49-F238E27FC236}">
                  <a16:creationId xmlns:a16="http://schemas.microsoft.com/office/drawing/2014/main" id="{172263A4-A847-432C-9915-BCA0387D1197}"/>
                </a:ext>
              </a:extLst>
            </p:cNvPr>
            <p:cNvSpPr/>
            <p:nvPr/>
          </p:nvSpPr>
          <p:spPr>
            <a:xfrm>
              <a:off x="10875037" y="4377810"/>
              <a:ext cx="110158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en-US" sz="1100" dirty="0">
                  <a:solidFill>
                    <a:schemeClr val="bg1"/>
                  </a:solidFill>
                  <a:latin typeface="+mj-lt"/>
                </a:rPr>
                <a:t>Наушки/Кяхта</a:t>
              </a:r>
            </a:p>
          </p:txBody>
        </p:sp>
      </p:grpSp>
      <p:sp>
        <p:nvSpPr>
          <p:cNvPr id="418" name="Полилиния 417"/>
          <p:cNvSpPr/>
          <p:nvPr/>
        </p:nvSpPr>
        <p:spPr>
          <a:xfrm>
            <a:off x="10894415" y="4254896"/>
            <a:ext cx="4513608" cy="1602369"/>
          </a:xfrm>
          <a:custGeom>
            <a:avLst/>
            <a:gdLst>
              <a:gd name="connsiteX0" fmla="*/ 4541520 w 4541520"/>
              <a:gd name="connsiteY0" fmla="*/ 1435989 h 1435989"/>
              <a:gd name="connsiteX1" fmla="*/ 4259580 w 4541520"/>
              <a:gd name="connsiteY1" fmla="*/ 742569 h 1435989"/>
              <a:gd name="connsiteX2" fmla="*/ 2926080 w 4541520"/>
              <a:gd name="connsiteY2" fmla="*/ 79629 h 1435989"/>
              <a:gd name="connsiteX3" fmla="*/ 1188720 w 4541520"/>
              <a:gd name="connsiteY3" fmla="*/ 18669 h 1435989"/>
              <a:gd name="connsiteX4" fmla="*/ 0 w 4541520"/>
              <a:gd name="connsiteY4" fmla="*/ 140589 h 14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1520" h="1435989">
                <a:moveTo>
                  <a:pt x="4541520" y="1435989"/>
                </a:moveTo>
                <a:cubicBezTo>
                  <a:pt x="4535170" y="1202309"/>
                  <a:pt x="4528820" y="968629"/>
                  <a:pt x="4259580" y="742569"/>
                </a:cubicBezTo>
                <a:cubicBezTo>
                  <a:pt x="3990340" y="516509"/>
                  <a:pt x="3437890" y="200279"/>
                  <a:pt x="2926080" y="79629"/>
                </a:cubicBezTo>
                <a:cubicBezTo>
                  <a:pt x="2414270" y="-41021"/>
                  <a:pt x="1676400" y="8509"/>
                  <a:pt x="1188720" y="18669"/>
                </a:cubicBezTo>
                <a:cubicBezTo>
                  <a:pt x="701040" y="28829"/>
                  <a:pt x="350520" y="84709"/>
                  <a:pt x="0" y="140589"/>
                </a:cubicBezTo>
              </a:path>
            </a:pathLst>
          </a:custGeom>
          <a:noFill/>
          <a:ln w="2222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9" name="Полилиния: фигура 1041">
            <a:extLst>
              <a:ext uri="{FF2B5EF4-FFF2-40B4-BE49-F238E27FC236}">
                <a16:creationId xmlns:a16="http://schemas.microsoft.com/office/drawing/2014/main" id="{7E18E122-A2B5-476C-91B7-828A43BD560F}"/>
              </a:ext>
            </a:extLst>
          </p:cNvPr>
          <p:cNvSpPr/>
          <p:nvPr/>
        </p:nvSpPr>
        <p:spPr>
          <a:xfrm>
            <a:off x="10810055" y="4356041"/>
            <a:ext cx="166034" cy="105233"/>
          </a:xfrm>
          <a:custGeom>
            <a:avLst/>
            <a:gdLst>
              <a:gd name="connsiteX0" fmla="*/ 0 w 166034"/>
              <a:gd name="connsiteY0" fmla="*/ 84187 h 105233"/>
              <a:gd name="connsiteX1" fmla="*/ 166035 w 166034"/>
              <a:gd name="connsiteY1" fmla="*/ 105233 h 105233"/>
              <a:gd name="connsiteX2" fmla="*/ 116926 w 166034"/>
              <a:gd name="connsiteY2" fmla="*/ 63140 h 105233"/>
              <a:gd name="connsiteX3" fmla="*/ 144988 w 166034"/>
              <a:gd name="connsiteY3" fmla="*/ 0 h 1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34" h="105233">
                <a:moveTo>
                  <a:pt x="0" y="84187"/>
                </a:moveTo>
                <a:lnTo>
                  <a:pt x="166035" y="105233"/>
                </a:lnTo>
                <a:lnTo>
                  <a:pt x="116926" y="63140"/>
                </a:lnTo>
                <a:lnTo>
                  <a:pt x="144988" y="0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20" name="Полилиния: фигура 1320">
            <a:extLst>
              <a:ext uri="{FF2B5EF4-FFF2-40B4-BE49-F238E27FC236}">
                <a16:creationId xmlns:a16="http://schemas.microsoft.com/office/drawing/2014/main" id="{3D09B813-AE7A-4F71-B0F0-F32FA88A6AC4}"/>
              </a:ext>
            </a:extLst>
          </p:cNvPr>
          <p:cNvSpPr/>
          <p:nvPr/>
        </p:nvSpPr>
        <p:spPr>
          <a:xfrm>
            <a:off x="15300852" y="5763322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2 w 147326"/>
              <a:gd name="connsiteY1" fmla="*/ 147326 h 147326"/>
              <a:gd name="connsiteX2" fmla="*/ -2 w 147326"/>
              <a:gd name="connsiteY2" fmla="*/ 73663 h 147326"/>
              <a:gd name="connsiteX3" fmla="*/ 73662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6"/>
                  <a:pt x="114346" y="147326"/>
                  <a:pt x="73662" y="147326"/>
                </a:cubicBezTo>
                <a:cubicBezTo>
                  <a:pt x="32979" y="147326"/>
                  <a:pt x="-2" y="114346"/>
                  <a:pt x="-2" y="73663"/>
                </a:cubicBezTo>
                <a:cubicBezTo>
                  <a:pt x="-2" y="32980"/>
                  <a:pt x="32978" y="0"/>
                  <a:pt x="73662" y="0"/>
                </a:cubicBezTo>
                <a:cubicBezTo>
                  <a:pt x="114345" y="0"/>
                  <a:pt x="147326" y="32980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421" name="Группа 420">
            <a:extLst>
              <a:ext uri="{FF2B5EF4-FFF2-40B4-BE49-F238E27FC236}">
                <a16:creationId xmlns:a16="http://schemas.microsoft.com/office/drawing/2014/main" id="{D0554900-F006-41DF-A139-9A8E3317CFE1}"/>
              </a:ext>
            </a:extLst>
          </p:cNvPr>
          <p:cNvGrpSpPr/>
          <p:nvPr/>
        </p:nvGrpSpPr>
        <p:grpSpPr>
          <a:xfrm>
            <a:off x="14872495" y="5151800"/>
            <a:ext cx="983079" cy="362897"/>
            <a:chOff x="14196506" y="4532838"/>
            <a:chExt cx="983079" cy="388422"/>
          </a:xfrm>
        </p:grpSpPr>
        <p:sp>
          <p:nvSpPr>
            <p:cNvPr id="422" name="Текстовое поле 18">
              <a:extLst>
                <a:ext uri="{FF2B5EF4-FFF2-40B4-BE49-F238E27FC236}">
                  <a16:creationId xmlns:a16="http://schemas.microsoft.com/office/drawing/2014/main" id="{4EA851AD-67C9-4ADF-BAA8-F39BA3C66467}"/>
                </a:ext>
              </a:extLst>
            </p:cNvPr>
            <p:cNvSpPr txBox="1"/>
            <p:nvPr/>
          </p:nvSpPr>
          <p:spPr>
            <a:xfrm>
              <a:off x="14199021" y="4532838"/>
              <a:ext cx="980564" cy="26161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en-US" sz="1100" dirty="0">
                  <a:solidFill>
                    <a:schemeClr val="bg1"/>
                  </a:solidFill>
                  <a:latin typeface="+mj-lt"/>
                </a:rPr>
                <a:t>Суйфэньхэ</a:t>
              </a:r>
            </a:p>
          </p:txBody>
        </p:sp>
        <p:sp>
          <p:nvSpPr>
            <p:cNvPr id="423" name="Равнобедренный треугольник 14">
              <a:extLst>
                <a:ext uri="{FF2B5EF4-FFF2-40B4-BE49-F238E27FC236}">
                  <a16:creationId xmlns:a16="http://schemas.microsoft.com/office/drawing/2014/main" id="{CD16264B-89F5-4213-B866-2F2257967628}"/>
                </a:ext>
              </a:extLst>
            </p:cNvPr>
            <p:cNvSpPr/>
            <p:nvPr/>
          </p:nvSpPr>
          <p:spPr>
            <a:xfrm rot="10800000">
              <a:off x="14196506" y="4791781"/>
              <a:ext cx="178631" cy="129479"/>
            </a:xfrm>
            <a:custGeom>
              <a:avLst/>
              <a:gdLst>
                <a:gd name="connsiteX0" fmla="*/ 0 w 167059"/>
                <a:gd name="connsiteY0" fmla="*/ 144016 h 144016"/>
                <a:gd name="connsiteX1" fmla="*/ 83530 w 167059"/>
                <a:gd name="connsiteY1" fmla="*/ 0 h 144016"/>
                <a:gd name="connsiteX2" fmla="*/ 167059 w 167059"/>
                <a:gd name="connsiteY2" fmla="*/ 144016 h 144016"/>
                <a:gd name="connsiteX3" fmla="*/ 0 w 167059"/>
                <a:gd name="connsiteY3" fmla="*/ 144016 h 144016"/>
                <a:gd name="connsiteX0-1" fmla="*/ 0 w 126068"/>
                <a:gd name="connsiteY0-2" fmla="*/ 144016 h 144016"/>
                <a:gd name="connsiteX1-3" fmla="*/ 42539 w 126068"/>
                <a:gd name="connsiteY1-4" fmla="*/ 0 h 144016"/>
                <a:gd name="connsiteX2-5" fmla="*/ 126068 w 126068"/>
                <a:gd name="connsiteY2-6" fmla="*/ 144016 h 144016"/>
                <a:gd name="connsiteX3-7" fmla="*/ 0 w 126068"/>
                <a:gd name="connsiteY3-8" fmla="*/ 144016 h 144016"/>
                <a:gd name="connsiteX0-9" fmla="*/ 0 w 126068"/>
                <a:gd name="connsiteY0-10" fmla="*/ 128250 h 128250"/>
                <a:gd name="connsiteX1-11" fmla="*/ 7854 w 126068"/>
                <a:gd name="connsiteY1-12" fmla="*/ 0 h 128250"/>
                <a:gd name="connsiteX2-13" fmla="*/ 126068 w 126068"/>
                <a:gd name="connsiteY2-14" fmla="*/ 128250 h 128250"/>
                <a:gd name="connsiteX3-15" fmla="*/ 0 w 126068"/>
                <a:gd name="connsiteY3-16" fmla="*/ 128250 h 1282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6068" h="128250">
                  <a:moveTo>
                    <a:pt x="0" y="128250"/>
                  </a:moveTo>
                  <a:lnTo>
                    <a:pt x="7854" y="0"/>
                  </a:lnTo>
                  <a:lnTo>
                    <a:pt x="126068" y="128250"/>
                  </a:lnTo>
                  <a:lnTo>
                    <a:pt x="0" y="1282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24" name="Полилиния 423"/>
          <p:cNvSpPr/>
          <p:nvPr/>
        </p:nvSpPr>
        <p:spPr>
          <a:xfrm>
            <a:off x="7612977" y="4492557"/>
            <a:ext cx="6957060" cy="2620506"/>
          </a:xfrm>
          <a:custGeom>
            <a:avLst/>
            <a:gdLst>
              <a:gd name="connsiteX0" fmla="*/ 6957060 w 6957060"/>
              <a:gd name="connsiteY0" fmla="*/ 2567940 h 2567940"/>
              <a:gd name="connsiteX1" fmla="*/ 3078480 w 6957060"/>
              <a:gd name="connsiteY1" fmla="*/ 1615440 h 2567940"/>
              <a:gd name="connsiteX2" fmla="*/ 0 w 6957060"/>
              <a:gd name="connsiteY2" fmla="*/ 0 h 2567940"/>
              <a:gd name="connsiteX3" fmla="*/ 0 w 6957060"/>
              <a:gd name="connsiteY3" fmla="*/ 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60" h="2567940">
                <a:moveTo>
                  <a:pt x="6957060" y="2567940"/>
                </a:moveTo>
                <a:cubicBezTo>
                  <a:pt x="5597525" y="2305685"/>
                  <a:pt x="4237990" y="2043430"/>
                  <a:pt x="3078480" y="1615440"/>
                </a:cubicBezTo>
                <a:cubicBezTo>
                  <a:pt x="1918970" y="11874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5" name="Полилиния: фигура 1062">
            <a:extLst>
              <a:ext uri="{FF2B5EF4-FFF2-40B4-BE49-F238E27FC236}">
                <a16:creationId xmlns:a16="http://schemas.microsoft.com/office/drawing/2014/main" id="{44179E55-C22A-427C-BFB3-CEE678BC7C5C}"/>
              </a:ext>
            </a:extLst>
          </p:cNvPr>
          <p:cNvSpPr/>
          <p:nvPr/>
        </p:nvSpPr>
        <p:spPr>
          <a:xfrm>
            <a:off x="14531416" y="6993558"/>
            <a:ext cx="147326" cy="147326"/>
          </a:xfrm>
          <a:custGeom>
            <a:avLst/>
            <a:gdLst>
              <a:gd name="connsiteX0" fmla="*/ 147327 w 147326"/>
              <a:gd name="connsiteY0" fmla="*/ 73663 h 147326"/>
              <a:gd name="connsiteX1" fmla="*/ 73663 w 147326"/>
              <a:gd name="connsiteY1" fmla="*/ 147326 h 147326"/>
              <a:gd name="connsiteX2" fmla="*/ -1 w 147326"/>
              <a:gd name="connsiteY2" fmla="*/ 73663 h 147326"/>
              <a:gd name="connsiteX3" fmla="*/ 73663 w 147326"/>
              <a:gd name="connsiteY3" fmla="*/ 0 h 147326"/>
              <a:gd name="connsiteX4" fmla="*/ 147327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7" y="73663"/>
                </a:moveTo>
                <a:cubicBezTo>
                  <a:pt x="147327" y="114346"/>
                  <a:pt x="114347" y="147326"/>
                  <a:pt x="73663" y="147326"/>
                </a:cubicBezTo>
                <a:cubicBezTo>
                  <a:pt x="32980" y="147326"/>
                  <a:pt x="-1" y="114346"/>
                  <a:pt x="-1" y="73663"/>
                </a:cubicBezTo>
                <a:cubicBezTo>
                  <a:pt x="-1" y="32980"/>
                  <a:pt x="32979" y="0"/>
                  <a:pt x="73663" y="0"/>
                </a:cubicBezTo>
                <a:cubicBezTo>
                  <a:pt x="114346" y="0"/>
                  <a:pt x="147327" y="32980"/>
                  <a:pt x="147327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26" name="Полилиния: фигура 1040">
            <a:extLst>
              <a:ext uri="{FF2B5EF4-FFF2-40B4-BE49-F238E27FC236}">
                <a16:creationId xmlns:a16="http://schemas.microsoft.com/office/drawing/2014/main" id="{6577F121-48A6-4FF7-96E6-6EFA76CA987D}"/>
              </a:ext>
            </a:extLst>
          </p:cNvPr>
          <p:cNvSpPr/>
          <p:nvPr/>
        </p:nvSpPr>
        <p:spPr>
          <a:xfrm rot="4685075">
            <a:off x="7614040" y="4469796"/>
            <a:ext cx="159019" cy="132125"/>
          </a:xfrm>
          <a:custGeom>
            <a:avLst/>
            <a:gdLst>
              <a:gd name="connsiteX0" fmla="*/ 0 w 159019"/>
              <a:gd name="connsiteY0" fmla="*/ 132126 h 132125"/>
              <a:gd name="connsiteX1" fmla="*/ 159019 w 159019"/>
              <a:gd name="connsiteY1" fmla="*/ 78340 h 132125"/>
              <a:gd name="connsiteX2" fmla="*/ 97049 w 159019"/>
              <a:gd name="connsiteY2" fmla="*/ 65478 h 132125"/>
              <a:gd name="connsiteX3" fmla="*/ 97049 w 159019"/>
              <a:gd name="connsiteY3" fmla="*/ 0 h 13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19" h="132125">
                <a:moveTo>
                  <a:pt x="0" y="132126"/>
                </a:moveTo>
                <a:lnTo>
                  <a:pt x="159019" y="78340"/>
                </a:lnTo>
                <a:lnTo>
                  <a:pt x="97049" y="65478"/>
                </a:lnTo>
                <a:lnTo>
                  <a:pt x="97049" y="0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27" name="Полилиния: фигура 1462">
            <a:extLst>
              <a:ext uri="{FF2B5EF4-FFF2-40B4-BE49-F238E27FC236}">
                <a16:creationId xmlns:a16="http://schemas.microsoft.com/office/drawing/2014/main" id="{0898E63D-1431-4907-AFE3-1AFBD7749ADE}"/>
              </a:ext>
            </a:extLst>
          </p:cNvPr>
          <p:cNvSpPr/>
          <p:nvPr/>
        </p:nvSpPr>
        <p:spPr>
          <a:xfrm>
            <a:off x="7637083" y="4606726"/>
            <a:ext cx="6607474" cy="3231827"/>
          </a:xfrm>
          <a:custGeom>
            <a:avLst/>
            <a:gdLst>
              <a:gd name="connsiteX0" fmla="*/ 4532042 w 6607474"/>
              <a:gd name="connsiteY0" fmla="*/ 3231828 h 3231827"/>
              <a:gd name="connsiteX1" fmla="*/ 4523858 w 6607474"/>
              <a:gd name="connsiteY1" fmla="*/ 3231828 h 3231827"/>
              <a:gd name="connsiteX2" fmla="*/ 4523858 w 6607474"/>
              <a:gd name="connsiteY2" fmla="*/ 3208443 h 3231827"/>
              <a:gd name="connsiteX3" fmla="*/ 4532042 w 6607474"/>
              <a:gd name="connsiteY3" fmla="*/ 3208443 h 3231827"/>
              <a:gd name="connsiteX4" fmla="*/ 4570628 w 6607474"/>
              <a:gd name="connsiteY4" fmla="*/ 3208443 h 3231827"/>
              <a:gd name="connsiteX5" fmla="*/ 4570628 w 6607474"/>
              <a:gd name="connsiteY5" fmla="*/ 3231828 h 3231827"/>
              <a:gd name="connsiteX6" fmla="*/ 4532042 w 6607474"/>
              <a:gd name="connsiteY6" fmla="*/ 3231828 h 3231827"/>
              <a:gd name="connsiteX7" fmla="*/ 4488780 w 6607474"/>
              <a:gd name="connsiteY7" fmla="*/ 3230659 h 3231827"/>
              <a:gd name="connsiteX8" fmla="*/ 4442010 w 6607474"/>
              <a:gd name="connsiteY8" fmla="*/ 3230659 h 3231827"/>
              <a:gd name="connsiteX9" fmla="*/ 4442010 w 6607474"/>
              <a:gd name="connsiteY9" fmla="*/ 3207273 h 3231827"/>
              <a:gd name="connsiteX10" fmla="*/ 4488780 w 6607474"/>
              <a:gd name="connsiteY10" fmla="*/ 3207273 h 3231827"/>
              <a:gd name="connsiteX11" fmla="*/ 4488780 w 6607474"/>
              <a:gd name="connsiteY11" fmla="*/ 3230659 h 3231827"/>
              <a:gd name="connsiteX12" fmla="*/ 4605706 w 6607474"/>
              <a:gd name="connsiteY12" fmla="*/ 3230659 h 3231827"/>
              <a:gd name="connsiteX13" fmla="*/ 4605706 w 6607474"/>
              <a:gd name="connsiteY13" fmla="*/ 3207273 h 3231827"/>
              <a:gd name="connsiteX14" fmla="*/ 4652476 w 6607474"/>
              <a:gd name="connsiteY14" fmla="*/ 3206104 h 3231827"/>
              <a:gd name="connsiteX15" fmla="*/ 4652476 w 6607474"/>
              <a:gd name="connsiteY15" fmla="*/ 3229489 h 3231827"/>
              <a:gd name="connsiteX16" fmla="*/ 4605706 w 6607474"/>
              <a:gd name="connsiteY16" fmla="*/ 3230659 h 3231827"/>
              <a:gd name="connsiteX17" fmla="*/ 4406932 w 6607474"/>
              <a:gd name="connsiteY17" fmla="*/ 3229489 h 3231827"/>
              <a:gd name="connsiteX18" fmla="*/ 4360162 w 6607474"/>
              <a:gd name="connsiteY18" fmla="*/ 3228320 h 3231827"/>
              <a:gd name="connsiteX19" fmla="*/ 4361330 w 6607474"/>
              <a:gd name="connsiteY19" fmla="*/ 3204935 h 3231827"/>
              <a:gd name="connsiteX20" fmla="*/ 4408101 w 6607474"/>
              <a:gd name="connsiteY20" fmla="*/ 3206104 h 3231827"/>
              <a:gd name="connsiteX21" fmla="*/ 4406932 w 6607474"/>
              <a:gd name="connsiteY21" fmla="*/ 3229489 h 3231827"/>
              <a:gd name="connsiteX22" fmla="*/ 4687554 w 6607474"/>
              <a:gd name="connsiteY22" fmla="*/ 3229489 h 3231827"/>
              <a:gd name="connsiteX23" fmla="*/ 4686384 w 6607474"/>
              <a:gd name="connsiteY23" fmla="*/ 3206104 h 3231827"/>
              <a:gd name="connsiteX24" fmla="*/ 4733154 w 6607474"/>
              <a:gd name="connsiteY24" fmla="*/ 3204935 h 3231827"/>
              <a:gd name="connsiteX25" fmla="*/ 4734324 w 6607474"/>
              <a:gd name="connsiteY25" fmla="*/ 3228320 h 3231827"/>
              <a:gd name="connsiteX26" fmla="*/ 4687554 w 6607474"/>
              <a:gd name="connsiteY26" fmla="*/ 3229489 h 3231827"/>
              <a:gd name="connsiteX27" fmla="*/ 4325084 w 6607474"/>
              <a:gd name="connsiteY27" fmla="*/ 3227151 h 3231827"/>
              <a:gd name="connsiteX28" fmla="*/ 4278313 w 6607474"/>
              <a:gd name="connsiteY28" fmla="*/ 3224812 h 3231827"/>
              <a:gd name="connsiteX29" fmla="*/ 4279482 w 6607474"/>
              <a:gd name="connsiteY29" fmla="*/ 3201427 h 3231827"/>
              <a:gd name="connsiteX30" fmla="*/ 4326253 w 6607474"/>
              <a:gd name="connsiteY30" fmla="*/ 3203765 h 3231827"/>
              <a:gd name="connsiteX31" fmla="*/ 4325084 w 6607474"/>
              <a:gd name="connsiteY31" fmla="*/ 3227151 h 3231827"/>
              <a:gd name="connsiteX32" fmla="*/ 4768232 w 6607474"/>
              <a:gd name="connsiteY32" fmla="*/ 3225982 h 3231827"/>
              <a:gd name="connsiteX33" fmla="*/ 4767063 w 6607474"/>
              <a:gd name="connsiteY33" fmla="*/ 3202596 h 3231827"/>
              <a:gd name="connsiteX34" fmla="*/ 4813833 w 6607474"/>
              <a:gd name="connsiteY34" fmla="*/ 3200258 h 3231827"/>
              <a:gd name="connsiteX35" fmla="*/ 4815002 w 6607474"/>
              <a:gd name="connsiteY35" fmla="*/ 3223643 h 3231827"/>
              <a:gd name="connsiteX36" fmla="*/ 4768232 w 6607474"/>
              <a:gd name="connsiteY36" fmla="*/ 3225982 h 3231827"/>
              <a:gd name="connsiteX37" fmla="*/ 4243236 w 6607474"/>
              <a:gd name="connsiteY37" fmla="*/ 3224812 h 3231827"/>
              <a:gd name="connsiteX38" fmla="*/ 4196465 w 6607474"/>
              <a:gd name="connsiteY38" fmla="*/ 3222474 h 3231827"/>
              <a:gd name="connsiteX39" fmla="*/ 4197634 w 6607474"/>
              <a:gd name="connsiteY39" fmla="*/ 3199088 h 3231827"/>
              <a:gd name="connsiteX40" fmla="*/ 4244405 w 6607474"/>
              <a:gd name="connsiteY40" fmla="*/ 3201427 h 3231827"/>
              <a:gd name="connsiteX41" fmla="*/ 4243236 w 6607474"/>
              <a:gd name="connsiteY41" fmla="*/ 3224812 h 3231827"/>
              <a:gd name="connsiteX42" fmla="*/ 4850080 w 6607474"/>
              <a:gd name="connsiteY42" fmla="*/ 3222474 h 3231827"/>
              <a:gd name="connsiteX43" fmla="*/ 4848911 w 6607474"/>
              <a:gd name="connsiteY43" fmla="*/ 3199088 h 3231827"/>
              <a:gd name="connsiteX44" fmla="*/ 4895681 w 6607474"/>
              <a:gd name="connsiteY44" fmla="*/ 3196750 h 3231827"/>
              <a:gd name="connsiteX45" fmla="*/ 4896850 w 6607474"/>
              <a:gd name="connsiteY45" fmla="*/ 3220135 h 3231827"/>
              <a:gd name="connsiteX46" fmla="*/ 4850080 w 6607474"/>
              <a:gd name="connsiteY46" fmla="*/ 3222474 h 3231827"/>
              <a:gd name="connsiteX47" fmla="*/ 4162557 w 6607474"/>
              <a:gd name="connsiteY47" fmla="*/ 3220135 h 3231827"/>
              <a:gd name="connsiteX48" fmla="*/ 4115786 w 6607474"/>
              <a:gd name="connsiteY48" fmla="*/ 3216627 h 3231827"/>
              <a:gd name="connsiteX49" fmla="*/ 4116956 w 6607474"/>
              <a:gd name="connsiteY49" fmla="*/ 3193242 h 3231827"/>
              <a:gd name="connsiteX50" fmla="*/ 4163726 w 6607474"/>
              <a:gd name="connsiteY50" fmla="*/ 3196750 h 3231827"/>
              <a:gd name="connsiteX51" fmla="*/ 4162557 w 6607474"/>
              <a:gd name="connsiteY51" fmla="*/ 3220135 h 3231827"/>
              <a:gd name="connsiteX52" fmla="*/ 4931928 w 6607474"/>
              <a:gd name="connsiteY52" fmla="*/ 3216627 h 3231827"/>
              <a:gd name="connsiteX53" fmla="*/ 4930759 w 6607474"/>
              <a:gd name="connsiteY53" fmla="*/ 3193242 h 3231827"/>
              <a:gd name="connsiteX54" fmla="*/ 4977529 w 6607474"/>
              <a:gd name="connsiteY54" fmla="*/ 3189735 h 3231827"/>
              <a:gd name="connsiteX55" fmla="*/ 4979868 w 6607474"/>
              <a:gd name="connsiteY55" fmla="*/ 3213120 h 3231827"/>
              <a:gd name="connsiteX56" fmla="*/ 4931928 w 6607474"/>
              <a:gd name="connsiteY56" fmla="*/ 3216627 h 3231827"/>
              <a:gd name="connsiteX57" fmla="*/ 4080709 w 6607474"/>
              <a:gd name="connsiteY57" fmla="*/ 3214289 h 3231827"/>
              <a:gd name="connsiteX58" fmla="*/ 4033938 w 6607474"/>
              <a:gd name="connsiteY58" fmla="*/ 3210781 h 3231827"/>
              <a:gd name="connsiteX59" fmla="*/ 4036277 w 6607474"/>
              <a:gd name="connsiteY59" fmla="*/ 3187396 h 3231827"/>
              <a:gd name="connsiteX60" fmla="*/ 4083047 w 6607474"/>
              <a:gd name="connsiteY60" fmla="*/ 3190904 h 3231827"/>
              <a:gd name="connsiteX61" fmla="*/ 4080709 w 6607474"/>
              <a:gd name="connsiteY61" fmla="*/ 3214289 h 3231827"/>
              <a:gd name="connsiteX62" fmla="*/ 5013776 w 6607474"/>
              <a:gd name="connsiteY62" fmla="*/ 3210781 h 3231827"/>
              <a:gd name="connsiteX63" fmla="*/ 5011438 w 6607474"/>
              <a:gd name="connsiteY63" fmla="*/ 3187396 h 3231827"/>
              <a:gd name="connsiteX64" fmla="*/ 5058208 w 6607474"/>
              <a:gd name="connsiteY64" fmla="*/ 3182719 h 3231827"/>
              <a:gd name="connsiteX65" fmla="*/ 5060546 w 6607474"/>
              <a:gd name="connsiteY65" fmla="*/ 3206104 h 3231827"/>
              <a:gd name="connsiteX66" fmla="*/ 5013776 w 6607474"/>
              <a:gd name="connsiteY66" fmla="*/ 3210781 h 3231827"/>
              <a:gd name="connsiteX67" fmla="*/ 3998861 w 6607474"/>
              <a:gd name="connsiteY67" fmla="*/ 3208443 h 3231827"/>
              <a:gd name="connsiteX68" fmla="*/ 3952090 w 6607474"/>
              <a:gd name="connsiteY68" fmla="*/ 3203765 h 3231827"/>
              <a:gd name="connsiteX69" fmla="*/ 3954429 w 6607474"/>
              <a:gd name="connsiteY69" fmla="*/ 3180380 h 3231827"/>
              <a:gd name="connsiteX70" fmla="*/ 4001199 w 6607474"/>
              <a:gd name="connsiteY70" fmla="*/ 3185058 h 3231827"/>
              <a:gd name="connsiteX71" fmla="*/ 3998861 w 6607474"/>
              <a:gd name="connsiteY71" fmla="*/ 3208443 h 3231827"/>
              <a:gd name="connsiteX72" fmla="*/ 5094455 w 6607474"/>
              <a:gd name="connsiteY72" fmla="*/ 3202596 h 3231827"/>
              <a:gd name="connsiteX73" fmla="*/ 5092116 w 6607474"/>
              <a:gd name="connsiteY73" fmla="*/ 3179211 h 3231827"/>
              <a:gd name="connsiteX74" fmla="*/ 5138887 w 6607474"/>
              <a:gd name="connsiteY74" fmla="*/ 3174534 h 3231827"/>
              <a:gd name="connsiteX75" fmla="*/ 5141225 w 6607474"/>
              <a:gd name="connsiteY75" fmla="*/ 3197919 h 3231827"/>
              <a:gd name="connsiteX76" fmla="*/ 5094455 w 6607474"/>
              <a:gd name="connsiteY76" fmla="*/ 3202596 h 3231827"/>
              <a:gd name="connsiteX77" fmla="*/ 3918182 w 6607474"/>
              <a:gd name="connsiteY77" fmla="*/ 3200258 h 3231827"/>
              <a:gd name="connsiteX78" fmla="*/ 3871412 w 6607474"/>
              <a:gd name="connsiteY78" fmla="*/ 3195581 h 3231827"/>
              <a:gd name="connsiteX79" fmla="*/ 3873750 w 6607474"/>
              <a:gd name="connsiteY79" fmla="*/ 3172196 h 3231827"/>
              <a:gd name="connsiteX80" fmla="*/ 3920520 w 6607474"/>
              <a:gd name="connsiteY80" fmla="*/ 3176873 h 3231827"/>
              <a:gd name="connsiteX81" fmla="*/ 3918182 w 6607474"/>
              <a:gd name="connsiteY81" fmla="*/ 3200258 h 3231827"/>
              <a:gd name="connsiteX82" fmla="*/ 5176303 w 6607474"/>
              <a:gd name="connsiteY82" fmla="*/ 3193242 h 3231827"/>
              <a:gd name="connsiteX83" fmla="*/ 5173964 w 6607474"/>
              <a:gd name="connsiteY83" fmla="*/ 3169857 h 3231827"/>
              <a:gd name="connsiteX84" fmla="*/ 5219566 w 6607474"/>
              <a:gd name="connsiteY84" fmla="*/ 3164011 h 3231827"/>
              <a:gd name="connsiteX85" fmla="*/ 5223073 w 6607474"/>
              <a:gd name="connsiteY85" fmla="*/ 3187396 h 3231827"/>
              <a:gd name="connsiteX86" fmla="*/ 5176303 w 6607474"/>
              <a:gd name="connsiteY86" fmla="*/ 3193242 h 3231827"/>
              <a:gd name="connsiteX87" fmla="*/ 3836334 w 6607474"/>
              <a:gd name="connsiteY87" fmla="*/ 3192073 h 3231827"/>
              <a:gd name="connsiteX88" fmla="*/ 3789564 w 6607474"/>
              <a:gd name="connsiteY88" fmla="*/ 3187396 h 3231827"/>
              <a:gd name="connsiteX89" fmla="*/ 3791902 w 6607474"/>
              <a:gd name="connsiteY89" fmla="*/ 3164011 h 3231827"/>
              <a:gd name="connsiteX90" fmla="*/ 3838672 w 6607474"/>
              <a:gd name="connsiteY90" fmla="*/ 3168688 h 3231827"/>
              <a:gd name="connsiteX91" fmla="*/ 3836334 w 6607474"/>
              <a:gd name="connsiteY91" fmla="*/ 3192073 h 3231827"/>
              <a:gd name="connsiteX92" fmla="*/ 3755655 w 6607474"/>
              <a:gd name="connsiteY92" fmla="*/ 3182719 h 3231827"/>
              <a:gd name="connsiteX93" fmla="*/ 3708885 w 6607474"/>
              <a:gd name="connsiteY93" fmla="*/ 3176873 h 3231827"/>
              <a:gd name="connsiteX94" fmla="*/ 3711224 w 6607474"/>
              <a:gd name="connsiteY94" fmla="*/ 3153488 h 3231827"/>
              <a:gd name="connsiteX95" fmla="*/ 3757994 w 6607474"/>
              <a:gd name="connsiteY95" fmla="*/ 3159334 h 3231827"/>
              <a:gd name="connsiteX96" fmla="*/ 3755655 w 6607474"/>
              <a:gd name="connsiteY96" fmla="*/ 3182719 h 3231827"/>
              <a:gd name="connsiteX97" fmla="*/ 5256982 w 6607474"/>
              <a:gd name="connsiteY97" fmla="*/ 3182719 h 3231827"/>
              <a:gd name="connsiteX98" fmla="*/ 5253474 w 6607474"/>
              <a:gd name="connsiteY98" fmla="*/ 3159334 h 3231827"/>
              <a:gd name="connsiteX99" fmla="*/ 5299075 w 6607474"/>
              <a:gd name="connsiteY99" fmla="*/ 3152318 h 3231827"/>
              <a:gd name="connsiteX100" fmla="*/ 5302583 w 6607474"/>
              <a:gd name="connsiteY100" fmla="*/ 3175703 h 3231827"/>
              <a:gd name="connsiteX101" fmla="*/ 5256982 w 6607474"/>
              <a:gd name="connsiteY101" fmla="*/ 3182719 h 3231827"/>
              <a:gd name="connsiteX102" fmla="*/ 3673807 w 6607474"/>
              <a:gd name="connsiteY102" fmla="*/ 3173365 h 3231827"/>
              <a:gd name="connsiteX103" fmla="*/ 3627037 w 6607474"/>
              <a:gd name="connsiteY103" fmla="*/ 3167519 h 3231827"/>
              <a:gd name="connsiteX104" fmla="*/ 3630544 w 6607474"/>
              <a:gd name="connsiteY104" fmla="*/ 3144134 h 3231827"/>
              <a:gd name="connsiteX105" fmla="*/ 3677315 w 6607474"/>
              <a:gd name="connsiteY105" fmla="*/ 3149980 h 3231827"/>
              <a:gd name="connsiteX106" fmla="*/ 3673807 w 6607474"/>
              <a:gd name="connsiteY106" fmla="*/ 3173365 h 3231827"/>
              <a:gd name="connsiteX107" fmla="*/ 5337660 w 6607474"/>
              <a:gd name="connsiteY107" fmla="*/ 3171026 h 3231827"/>
              <a:gd name="connsiteX108" fmla="*/ 5334153 w 6607474"/>
              <a:gd name="connsiteY108" fmla="*/ 3147641 h 3231827"/>
              <a:gd name="connsiteX109" fmla="*/ 5379754 w 6607474"/>
              <a:gd name="connsiteY109" fmla="*/ 3140626 h 3231827"/>
              <a:gd name="connsiteX110" fmla="*/ 5383262 w 6607474"/>
              <a:gd name="connsiteY110" fmla="*/ 3164011 h 3231827"/>
              <a:gd name="connsiteX111" fmla="*/ 5337660 w 6607474"/>
              <a:gd name="connsiteY111" fmla="*/ 3171026 h 3231827"/>
              <a:gd name="connsiteX112" fmla="*/ 3593128 w 6607474"/>
              <a:gd name="connsiteY112" fmla="*/ 3162841 h 3231827"/>
              <a:gd name="connsiteX113" fmla="*/ 3546358 w 6607474"/>
              <a:gd name="connsiteY113" fmla="*/ 3155826 h 3231827"/>
              <a:gd name="connsiteX114" fmla="*/ 3549866 w 6607474"/>
              <a:gd name="connsiteY114" fmla="*/ 3132441 h 3231827"/>
              <a:gd name="connsiteX115" fmla="*/ 3595467 w 6607474"/>
              <a:gd name="connsiteY115" fmla="*/ 3139456 h 3231827"/>
              <a:gd name="connsiteX116" fmla="*/ 3593128 w 6607474"/>
              <a:gd name="connsiteY116" fmla="*/ 3162841 h 3231827"/>
              <a:gd name="connsiteX117" fmla="*/ 5418339 w 6607474"/>
              <a:gd name="connsiteY117" fmla="*/ 3156995 h 3231827"/>
              <a:gd name="connsiteX118" fmla="*/ 5414832 w 6607474"/>
              <a:gd name="connsiteY118" fmla="*/ 3133610 h 3231827"/>
              <a:gd name="connsiteX119" fmla="*/ 5460432 w 6607474"/>
              <a:gd name="connsiteY119" fmla="*/ 3125425 h 3231827"/>
              <a:gd name="connsiteX120" fmla="*/ 5465110 w 6607474"/>
              <a:gd name="connsiteY120" fmla="*/ 3148811 h 3231827"/>
              <a:gd name="connsiteX121" fmla="*/ 5418339 w 6607474"/>
              <a:gd name="connsiteY121" fmla="*/ 3156995 h 3231827"/>
              <a:gd name="connsiteX122" fmla="*/ 3512450 w 6607474"/>
              <a:gd name="connsiteY122" fmla="*/ 3151149 h 3231827"/>
              <a:gd name="connsiteX123" fmla="*/ 3466848 w 6607474"/>
              <a:gd name="connsiteY123" fmla="*/ 3144134 h 3231827"/>
              <a:gd name="connsiteX124" fmla="*/ 3470356 w 6607474"/>
              <a:gd name="connsiteY124" fmla="*/ 3120748 h 3231827"/>
              <a:gd name="connsiteX125" fmla="*/ 3515957 w 6607474"/>
              <a:gd name="connsiteY125" fmla="*/ 3127764 h 3231827"/>
              <a:gd name="connsiteX126" fmla="*/ 3512450 w 6607474"/>
              <a:gd name="connsiteY126" fmla="*/ 3151149 h 3231827"/>
              <a:gd name="connsiteX127" fmla="*/ 5499018 w 6607474"/>
              <a:gd name="connsiteY127" fmla="*/ 3142964 h 3231827"/>
              <a:gd name="connsiteX128" fmla="*/ 5494341 w 6607474"/>
              <a:gd name="connsiteY128" fmla="*/ 3119579 h 3231827"/>
              <a:gd name="connsiteX129" fmla="*/ 5539942 w 6607474"/>
              <a:gd name="connsiteY129" fmla="*/ 3110225 h 3231827"/>
              <a:gd name="connsiteX130" fmla="*/ 5544619 w 6607474"/>
              <a:gd name="connsiteY130" fmla="*/ 3133610 h 3231827"/>
              <a:gd name="connsiteX131" fmla="*/ 5499018 w 6607474"/>
              <a:gd name="connsiteY131" fmla="*/ 3142964 h 3231827"/>
              <a:gd name="connsiteX132" fmla="*/ 3431771 w 6607474"/>
              <a:gd name="connsiteY132" fmla="*/ 3138287 h 3231827"/>
              <a:gd name="connsiteX133" fmla="*/ 3386170 w 6607474"/>
              <a:gd name="connsiteY133" fmla="*/ 3130102 h 3231827"/>
              <a:gd name="connsiteX134" fmla="*/ 3389678 w 6607474"/>
              <a:gd name="connsiteY134" fmla="*/ 3106717 h 3231827"/>
              <a:gd name="connsiteX135" fmla="*/ 3435278 w 6607474"/>
              <a:gd name="connsiteY135" fmla="*/ 3114902 h 3231827"/>
              <a:gd name="connsiteX136" fmla="*/ 3431771 w 6607474"/>
              <a:gd name="connsiteY136" fmla="*/ 3138287 h 3231827"/>
              <a:gd name="connsiteX137" fmla="*/ 5578528 w 6607474"/>
              <a:gd name="connsiteY137" fmla="*/ 3126595 h 3231827"/>
              <a:gd name="connsiteX138" fmla="*/ 5573851 w 6607474"/>
              <a:gd name="connsiteY138" fmla="*/ 3103210 h 3231827"/>
              <a:gd name="connsiteX139" fmla="*/ 5619452 w 6607474"/>
              <a:gd name="connsiteY139" fmla="*/ 3092686 h 3231827"/>
              <a:gd name="connsiteX140" fmla="*/ 5624129 w 6607474"/>
              <a:gd name="connsiteY140" fmla="*/ 3116071 h 3231827"/>
              <a:gd name="connsiteX141" fmla="*/ 5578528 w 6607474"/>
              <a:gd name="connsiteY141" fmla="*/ 3126595 h 3231827"/>
              <a:gd name="connsiteX142" fmla="*/ 3351092 w 6607474"/>
              <a:gd name="connsiteY142" fmla="*/ 3124256 h 3231827"/>
              <a:gd name="connsiteX143" fmla="*/ 3305491 w 6607474"/>
              <a:gd name="connsiteY143" fmla="*/ 3116071 h 3231827"/>
              <a:gd name="connsiteX144" fmla="*/ 3310168 w 6607474"/>
              <a:gd name="connsiteY144" fmla="*/ 3092686 h 3231827"/>
              <a:gd name="connsiteX145" fmla="*/ 3355769 w 6607474"/>
              <a:gd name="connsiteY145" fmla="*/ 3100871 h 3231827"/>
              <a:gd name="connsiteX146" fmla="*/ 3351092 w 6607474"/>
              <a:gd name="connsiteY146" fmla="*/ 3124256 h 3231827"/>
              <a:gd name="connsiteX147" fmla="*/ 3270413 w 6607474"/>
              <a:gd name="connsiteY147" fmla="*/ 3109056 h 3231827"/>
              <a:gd name="connsiteX148" fmla="*/ 3224812 w 6607474"/>
              <a:gd name="connsiteY148" fmla="*/ 3099702 h 3231827"/>
              <a:gd name="connsiteX149" fmla="*/ 3229489 w 6607474"/>
              <a:gd name="connsiteY149" fmla="*/ 3076316 h 3231827"/>
              <a:gd name="connsiteX150" fmla="*/ 3275091 w 6607474"/>
              <a:gd name="connsiteY150" fmla="*/ 3085671 h 3231827"/>
              <a:gd name="connsiteX151" fmla="*/ 3270413 w 6607474"/>
              <a:gd name="connsiteY151" fmla="*/ 3109056 h 3231827"/>
              <a:gd name="connsiteX152" fmla="*/ 5659206 w 6607474"/>
              <a:gd name="connsiteY152" fmla="*/ 3107887 h 3231827"/>
              <a:gd name="connsiteX153" fmla="*/ 5653360 w 6607474"/>
              <a:gd name="connsiteY153" fmla="*/ 3085671 h 3231827"/>
              <a:gd name="connsiteX154" fmla="*/ 5698961 w 6607474"/>
              <a:gd name="connsiteY154" fmla="*/ 3075147 h 3231827"/>
              <a:gd name="connsiteX155" fmla="*/ 5704808 w 6607474"/>
              <a:gd name="connsiteY155" fmla="*/ 3097363 h 3231827"/>
              <a:gd name="connsiteX156" fmla="*/ 5659206 w 6607474"/>
              <a:gd name="connsiteY156" fmla="*/ 3107887 h 3231827"/>
              <a:gd name="connsiteX157" fmla="*/ 3190904 w 6607474"/>
              <a:gd name="connsiteY157" fmla="*/ 3091517 h 3231827"/>
              <a:gd name="connsiteX158" fmla="*/ 3145303 w 6607474"/>
              <a:gd name="connsiteY158" fmla="*/ 3080993 h 3231827"/>
              <a:gd name="connsiteX159" fmla="*/ 3151149 w 6607474"/>
              <a:gd name="connsiteY159" fmla="*/ 3058778 h 3231827"/>
              <a:gd name="connsiteX160" fmla="*/ 3196750 w 6607474"/>
              <a:gd name="connsiteY160" fmla="*/ 3069301 h 3231827"/>
              <a:gd name="connsiteX161" fmla="*/ 3190904 w 6607474"/>
              <a:gd name="connsiteY161" fmla="*/ 3091517 h 3231827"/>
              <a:gd name="connsiteX162" fmla="*/ 5737547 w 6607474"/>
              <a:gd name="connsiteY162" fmla="*/ 3088009 h 3231827"/>
              <a:gd name="connsiteX163" fmla="*/ 5731700 w 6607474"/>
              <a:gd name="connsiteY163" fmla="*/ 3065793 h 3231827"/>
              <a:gd name="connsiteX164" fmla="*/ 5776132 w 6607474"/>
              <a:gd name="connsiteY164" fmla="*/ 3054101 h 3231827"/>
              <a:gd name="connsiteX165" fmla="*/ 5781979 w 6607474"/>
              <a:gd name="connsiteY165" fmla="*/ 3076316 h 3231827"/>
              <a:gd name="connsiteX166" fmla="*/ 5737547 w 6607474"/>
              <a:gd name="connsiteY166" fmla="*/ 3088009 h 3231827"/>
              <a:gd name="connsiteX167" fmla="*/ 3111395 w 6607474"/>
              <a:gd name="connsiteY167" fmla="*/ 3072809 h 3231827"/>
              <a:gd name="connsiteX168" fmla="*/ 3065793 w 6607474"/>
              <a:gd name="connsiteY168" fmla="*/ 3061116 h 3231827"/>
              <a:gd name="connsiteX169" fmla="*/ 3071640 w 6607474"/>
              <a:gd name="connsiteY169" fmla="*/ 3038900 h 3231827"/>
              <a:gd name="connsiteX170" fmla="*/ 3117241 w 6607474"/>
              <a:gd name="connsiteY170" fmla="*/ 3050593 h 3231827"/>
              <a:gd name="connsiteX171" fmla="*/ 3111395 w 6607474"/>
              <a:gd name="connsiteY171" fmla="*/ 3072809 h 3231827"/>
              <a:gd name="connsiteX172" fmla="*/ 5817057 w 6607474"/>
              <a:gd name="connsiteY172" fmla="*/ 3066963 h 3231827"/>
              <a:gd name="connsiteX173" fmla="*/ 5811210 w 6607474"/>
              <a:gd name="connsiteY173" fmla="*/ 3044747 h 3231827"/>
              <a:gd name="connsiteX174" fmla="*/ 5855641 w 6607474"/>
              <a:gd name="connsiteY174" fmla="*/ 3031885 h 3231827"/>
              <a:gd name="connsiteX175" fmla="*/ 5862657 w 6607474"/>
              <a:gd name="connsiteY175" fmla="*/ 3054101 h 3231827"/>
              <a:gd name="connsiteX176" fmla="*/ 5817057 w 6607474"/>
              <a:gd name="connsiteY176" fmla="*/ 3066963 h 3231827"/>
              <a:gd name="connsiteX177" fmla="*/ 3031885 w 6607474"/>
              <a:gd name="connsiteY177" fmla="*/ 3052931 h 3231827"/>
              <a:gd name="connsiteX178" fmla="*/ 2986284 w 6607474"/>
              <a:gd name="connsiteY178" fmla="*/ 3041239 h 3231827"/>
              <a:gd name="connsiteX179" fmla="*/ 2992130 w 6607474"/>
              <a:gd name="connsiteY179" fmla="*/ 3019023 h 3231827"/>
              <a:gd name="connsiteX180" fmla="*/ 3036562 w 6607474"/>
              <a:gd name="connsiteY180" fmla="*/ 3030715 h 3231827"/>
              <a:gd name="connsiteX181" fmla="*/ 3031885 w 6607474"/>
              <a:gd name="connsiteY181" fmla="*/ 3052931 h 3231827"/>
              <a:gd name="connsiteX182" fmla="*/ 5895396 w 6607474"/>
              <a:gd name="connsiteY182" fmla="*/ 3044747 h 3231827"/>
              <a:gd name="connsiteX183" fmla="*/ 5888381 w 6607474"/>
              <a:gd name="connsiteY183" fmla="*/ 3022531 h 3231827"/>
              <a:gd name="connsiteX184" fmla="*/ 5932812 w 6607474"/>
              <a:gd name="connsiteY184" fmla="*/ 3008500 h 3231827"/>
              <a:gd name="connsiteX185" fmla="*/ 5939829 w 6607474"/>
              <a:gd name="connsiteY185" fmla="*/ 3030715 h 3231827"/>
              <a:gd name="connsiteX186" fmla="*/ 5895396 w 6607474"/>
              <a:gd name="connsiteY186" fmla="*/ 3044747 h 3231827"/>
              <a:gd name="connsiteX187" fmla="*/ 2952375 w 6607474"/>
              <a:gd name="connsiteY187" fmla="*/ 3031885 h 3231827"/>
              <a:gd name="connsiteX188" fmla="*/ 2907944 w 6607474"/>
              <a:gd name="connsiteY188" fmla="*/ 3019023 h 3231827"/>
              <a:gd name="connsiteX189" fmla="*/ 2914959 w 6607474"/>
              <a:gd name="connsiteY189" fmla="*/ 2996807 h 3231827"/>
              <a:gd name="connsiteX190" fmla="*/ 2959391 w 6607474"/>
              <a:gd name="connsiteY190" fmla="*/ 3009669 h 3231827"/>
              <a:gd name="connsiteX191" fmla="*/ 2952375 w 6607474"/>
              <a:gd name="connsiteY191" fmla="*/ 3031885 h 3231827"/>
              <a:gd name="connsiteX192" fmla="*/ 5973736 w 6607474"/>
              <a:gd name="connsiteY192" fmla="*/ 3020192 h 3231827"/>
              <a:gd name="connsiteX193" fmla="*/ 5966721 w 6607474"/>
              <a:gd name="connsiteY193" fmla="*/ 2997976 h 3231827"/>
              <a:gd name="connsiteX194" fmla="*/ 6011153 w 6607474"/>
              <a:gd name="connsiteY194" fmla="*/ 2982776 h 3231827"/>
              <a:gd name="connsiteX195" fmla="*/ 6019337 w 6607474"/>
              <a:gd name="connsiteY195" fmla="*/ 3004992 h 3231827"/>
              <a:gd name="connsiteX196" fmla="*/ 5973736 w 6607474"/>
              <a:gd name="connsiteY196" fmla="*/ 3020192 h 3231827"/>
              <a:gd name="connsiteX197" fmla="*/ 2874035 w 6607474"/>
              <a:gd name="connsiteY197" fmla="*/ 3008500 h 3231827"/>
              <a:gd name="connsiteX198" fmla="*/ 2829603 w 6607474"/>
              <a:gd name="connsiteY198" fmla="*/ 2994468 h 3231827"/>
              <a:gd name="connsiteX199" fmla="*/ 2836619 w 6607474"/>
              <a:gd name="connsiteY199" fmla="*/ 2972253 h 3231827"/>
              <a:gd name="connsiteX200" fmla="*/ 2881051 w 6607474"/>
              <a:gd name="connsiteY200" fmla="*/ 2986284 h 3231827"/>
              <a:gd name="connsiteX201" fmla="*/ 2874035 w 6607474"/>
              <a:gd name="connsiteY201" fmla="*/ 3008500 h 3231827"/>
              <a:gd name="connsiteX202" fmla="*/ 6050908 w 6607474"/>
              <a:gd name="connsiteY202" fmla="*/ 2993299 h 3231827"/>
              <a:gd name="connsiteX203" fmla="*/ 6042723 w 6607474"/>
              <a:gd name="connsiteY203" fmla="*/ 2971083 h 3231827"/>
              <a:gd name="connsiteX204" fmla="*/ 6085986 w 6607474"/>
              <a:gd name="connsiteY204" fmla="*/ 2954714 h 3231827"/>
              <a:gd name="connsiteX205" fmla="*/ 6094170 w 6607474"/>
              <a:gd name="connsiteY205" fmla="*/ 2976930 h 3231827"/>
              <a:gd name="connsiteX206" fmla="*/ 6050908 w 6607474"/>
              <a:gd name="connsiteY206" fmla="*/ 2993299 h 3231827"/>
              <a:gd name="connsiteX207" fmla="*/ 2796864 w 6607474"/>
              <a:gd name="connsiteY207" fmla="*/ 2983945 h 3231827"/>
              <a:gd name="connsiteX208" fmla="*/ 2752432 w 6607474"/>
              <a:gd name="connsiteY208" fmla="*/ 2968745 h 3231827"/>
              <a:gd name="connsiteX209" fmla="*/ 2760617 w 6607474"/>
              <a:gd name="connsiteY209" fmla="*/ 2946529 h 3231827"/>
              <a:gd name="connsiteX210" fmla="*/ 2805049 w 6607474"/>
              <a:gd name="connsiteY210" fmla="*/ 2961729 h 3231827"/>
              <a:gd name="connsiteX211" fmla="*/ 2796864 w 6607474"/>
              <a:gd name="connsiteY211" fmla="*/ 2983945 h 3231827"/>
              <a:gd name="connsiteX212" fmla="*/ 6128079 w 6607474"/>
              <a:gd name="connsiteY212" fmla="*/ 2965237 h 3231827"/>
              <a:gd name="connsiteX213" fmla="*/ 6119893 w 6607474"/>
              <a:gd name="connsiteY213" fmla="*/ 2943021 h 3231827"/>
              <a:gd name="connsiteX214" fmla="*/ 6163157 w 6607474"/>
              <a:gd name="connsiteY214" fmla="*/ 2926652 h 3231827"/>
              <a:gd name="connsiteX215" fmla="*/ 6171341 w 6607474"/>
              <a:gd name="connsiteY215" fmla="*/ 2948867 h 3231827"/>
              <a:gd name="connsiteX216" fmla="*/ 6128079 w 6607474"/>
              <a:gd name="connsiteY216" fmla="*/ 2965237 h 3231827"/>
              <a:gd name="connsiteX217" fmla="*/ 2719693 w 6607474"/>
              <a:gd name="connsiteY217" fmla="*/ 2957052 h 3231827"/>
              <a:gd name="connsiteX218" fmla="*/ 2675261 w 6607474"/>
              <a:gd name="connsiteY218" fmla="*/ 2940683 h 3231827"/>
              <a:gd name="connsiteX219" fmla="*/ 2683446 w 6607474"/>
              <a:gd name="connsiteY219" fmla="*/ 2918467 h 3231827"/>
              <a:gd name="connsiteX220" fmla="*/ 2726709 w 6607474"/>
              <a:gd name="connsiteY220" fmla="*/ 2934836 h 3231827"/>
              <a:gd name="connsiteX221" fmla="*/ 2719693 w 6607474"/>
              <a:gd name="connsiteY221" fmla="*/ 2957052 h 3231827"/>
              <a:gd name="connsiteX222" fmla="*/ 6204081 w 6607474"/>
              <a:gd name="connsiteY222" fmla="*/ 2934836 h 3231827"/>
              <a:gd name="connsiteX223" fmla="*/ 6194726 w 6607474"/>
              <a:gd name="connsiteY223" fmla="*/ 2913790 h 3231827"/>
              <a:gd name="connsiteX224" fmla="*/ 6237989 w 6607474"/>
              <a:gd name="connsiteY224" fmla="*/ 2896251 h 3231827"/>
              <a:gd name="connsiteX225" fmla="*/ 6247343 w 6607474"/>
              <a:gd name="connsiteY225" fmla="*/ 2917297 h 3231827"/>
              <a:gd name="connsiteX226" fmla="*/ 6204081 w 6607474"/>
              <a:gd name="connsiteY226" fmla="*/ 2934836 h 3231827"/>
              <a:gd name="connsiteX227" fmla="*/ 2642522 w 6607474"/>
              <a:gd name="connsiteY227" fmla="*/ 2928990 h 3231827"/>
              <a:gd name="connsiteX228" fmla="*/ 2599259 w 6607474"/>
              <a:gd name="connsiteY228" fmla="*/ 2912620 h 3231827"/>
              <a:gd name="connsiteX229" fmla="*/ 2607444 w 6607474"/>
              <a:gd name="connsiteY229" fmla="*/ 2890405 h 3231827"/>
              <a:gd name="connsiteX230" fmla="*/ 2650707 w 6607474"/>
              <a:gd name="connsiteY230" fmla="*/ 2906774 h 3231827"/>
              <a:gd name="connsiteX231" fmla="*/ 2642522 w 6607474"/>
              <a:gd name="connsiteY231" fmla="*/ 2928990 h 3231827"/>
              <a:gd name="connsiteX232" fmla="*/ 6278913 w 6607474"/>
              <a:gd name="connsiteY232" fmla="*/ 2902097 h 3231827"/>
              <a:gd name="connsiteX233" fmla="*/ 6269559 w 6607474"/>
              <a:gd name="connsiteY233" fmla="*/ 2881051 h 3231827"/>
              <a:gd name="connsiteX234" fmla="*/ 6311652 w 6607474"/>
              <a:gd name="connsiteY234" fmla="*/ 2862342 h 3231827"/>
              <a:gd name="connsiteX235" fmla="*/ 6321006 w 6607474"/>
              <a:gd name="connsiteY235" fmla="*/ 2883389 h 3231827"/>
              <a:gd name="connsiteX236" fmla="*/ 6278913 w 6607474"/>
              <a:gd name="connsiteY236" fmla="*/ 2902097 h 3231827"/>
              <a:gd name="connsiteX237" fmla="*/ 2566520 w 6607474"/>
              <a:gd name="connsiteY237" fmla="*/ 2898590 h 3231827"/>
              <a:gd name="connsiteX238" fmla="*/ 2523258 w 6607474"/>
              <a:gd name="connsiteY238" fmla="*/ 2881051 h 3231827"/>
              <a:gd name="connsiteX239" fmla="*/ 2532612 w 6607474"/>
              <a:gd name="connsiteY239" fmla="*/ 2860004 h 3231827"/>
              <a:gd name="connsiteX240" fmla="*/ 2575874 w 6607474"/>
              <a:gd name="connsiteY240" fmla="*/ 2877543 h 3231827"/>
              <a:gd name="connsiteX241" fmla="*/ 2566520 w 6607474"/>
              <a:gd name="connsiteY241" fmla="*/ 2898590 h 3231827"/>
              <a:gd name="connsiteX242" fmla="*/ 6353745 w 6607474"/>
              <a:gd name="connsiteY242" fmla="*/ 2868189 h 3231827"/>
              <a:gd name="connsiteX243" fmla="*/ 6343223 w 6607474"/>
              <a:gd name="connsiteY243" fmla="*/ 2847142 h 3231827"/>
              <a:gd name="connsiteX244" fmla="*/ 6385316 w 6607474"/>
              <a:gd name="connsiteY244" fmla="*/ 2826095 h 3231827"/>
              <a:gd name="connsiteX245" fmla="*/ 6395839 w 6607474"/>
              <a:gd name="connsiteY245" fmla="*/ 2847142 h 3231827"/>
              <a:gd name="connsiteX246" fmla="*/ 6353745 w 6607474"/>
              <a:gd name="connsiteY246" fmla="*/ 2868189 h 3231827"/>
              <a:gd name="connsiteX247" fmla="*/ 2490518 w 6607474"/>
              <a:gd name="connsiteY247" fmla="*/ 2867019 h 3231827"/>
              <a:gd name="connsiteX248" fmla="*/ 2447256 w 6607474"/>
              <a:gd name="connsiteY248" fmla="*/ 2848311 h 3231827"/>
              <a:gd name="connsiteX249" fmla="*/ 2456610 w 6607474"/>
              <a:gd name="connsiteY249" fmla="*/ 2827265 h 3231827"/>
              <a:gd name="connsiteX250" fmla="*/ 2498703 w 6607474"/>
              <a:gd name="connsiteY250" fmla="*/ 2845973 h 3231827"/>
              <a:gd name="connsiteX251" fmla="*/ 2490518 w 6607474"/>
              <a:gd name="connsiteY251" fmla="*/ 2867019 h 3231827"/>
              <a:gd name="connsiteX252" fmla="*/ 2415686 w 6607474"/>
              <a:gd name="connsiteY252" fmla="*/ 2833111 h 3231827"/>
              <a:gd name="connsiteX253" fmla="*/ 2373593 w 6607474"/>
              <a:gd name="connsiteY253" fmla="*/ 2813234 h 3231827"/>
              <a:gd name="connsiteX254" fmla="*/ 2384116 w 6607474"/>
              <a:gd name="connsiteY254" fmla="*/ 2792187 h 3231827"/>
              <a:gd name="connsiteX255" fmla="*/ 2426209 w 6607474"/>
              <a:gd name="connsiteY255" fmla="*/ 2812064 h 3231827"/>
              <a:gd name="connsiteX256" fmla="*/ 2415686 w 6607474"/>
              <a:gd name="connsiteY256" fmla="*/ 2833111 h 3231827"/>
              <a:gd name="connsiteX257" fmla="*/ 6426240 w 6607474"/>
              <a:gd name="connsiteY257" fmla="*/ 2830772 h 3231827"/>
              <a:gd name="connsiteX258" fmla="*/ 6415716 w 6607474"/>
              <a:gd name="connsiteY258" fmla="*/ 2809726 h 3231827"/>
              <a:gd name="connsiteX259" fmla="*/ 6456640 w 6607474"/>
              <a:gd name="connsiteY259" fmla="*/ 2787510 h 3231827"/>
              <a:gd name="connsiteX260" fmla="*/ 6468333 w 6607474"/>
              <a:gd name="connsiteY260" fmla="*/ 2808557 h 3231827"/>
              <a:gd name="connsiteX261" fmla="*/ 6426240 w 6607474"/>
              <a:gd name="connsiteY261" fmla="*/ 2830772 h 3231827"/>
              <a:gd name="connsiteX262" fmla="*/ 2342023 w 6607474"/>
              <a:gd name="connsiteY262" fmla="*/ 2798033 h 3231827"/>
              <a:gd name="connsiteX263" fmla="*/ 2299930 w 6607474"/>
              <a:gd name="connsiteY263" fmla="*/ 2776986 h 3231827"/>
              <a:gd name="connsiteX264" fmla="*/ 2310453 w 6607474"/>
              <a:gd name="connsiteY264" fmla="*/ 2755940 h 3231827"/>
              <a:gd name="connsiteX265" fmla="*/ 2352546 w 6607474"/>
              <a:gd name="connsiteY265" fmla="*/ 2776986 h 3231827"/>
              <a:gd name="connsiteX266" fmla="*/ 2342023 w 6607474"/>
              <a:gd name="connsiteY266" fmla="*/ 2798033 h 3231827"/>
              <a:gd name="connsiteX267" fmla="*/ 6498733 w 6607474"/>
              <a:gd name="connsiteY267" fmla="*/ 2792187 h 3231827"/>
              <a:gd name="connsiteX268" fmla="*/ 6487040 w 6607474"/>
              <a:gd name="connsiteY268" fmla="*/ 2772310 h 3231827"/>
              <a:gd name="connsiteX269" fmla="*/ 6526795 w 6607474"/>
              <a:gd name="connsiteY269" fmla="*/ 2748924 h 3231827"/>
              <a:gd name="connsiteX270" fmla="*/ 6538488 w 6607474"/>
              <a:gd name="connsiteY270" fmla="*/ 2768802 h 3231827"/>
              <a:gd name="connsiteX271" fmla="*/ 6498733 w 6607474"/>
              <a:gd name="connsiteY271" fmla="*/ 2792187 h 3231827"/>
              <a:gd name="connsiteX272" fmla="*/ 2269529 w 6607474"/>
              <a:gd name="connsiteY272" fmla="*/ 2761786 h 3231827"/>
              <a:gd name="connsiteX273" fmla="*/ 2228605 w 6607474"/>
              <a:gd name="connsiteY273" fmla="*/ 2739570 h 3231827"/>
              <a:gd name="connsiteX274" fmla="*/ 2239128 w 6607474"/>
              <a:gd name="connsiteY274" fmla="*/ 2718524 h 3231827"/>
              <a:gd name="connsiteX275" fmla="*/ 2280052 w 6607474"/>
              <a:gd name="connsiteY275" fmla="*/ 2739570 h 3231827"/>
              <a:gd name="connsiteX276" fmla="*/ 2269529 w 6607474"/>
              <a:gd name="connsiteY276" fmla="*/ 2761786 h 3231827"/>
              <a:gd name="connsiteX277" fmla="*/ 6568888 w 6607474"/>
              <a:gd name="connsiteY277" fmla="*/ 2748924 h 3231827"/>
              <a:gd name="connsiteX278" fmla="*/ 6556027 w 6607474"/>
              <a:gd name="connsiteY278" fmla="*/ 2729047 h 3231827"/>
              <a:gd name="connsiteX279" fmla="*/ 6594613 w 6607474"/>
              <a:gd name="connsiteY279" fmla="*/ 2703323 h 3231827"/>
              <a:gd name="connsiteX280" fmla="*/ 6607474 w 6607474"/>
              <a:gd name="connsiteY280" fmla="*/ 2723201 h 3231827"/>
              <a:gd name="connsiteX281" fmla="*/ 6568888 w 6607474"/>
              <a:gd name="connsiteY281" fmla="*/ 2748924 h 3231827"/>
              <a:gd name="connsiteX282" fmla="*/ 2197035 w 6607474"/>
              <a:gd name="connsiteY282" fmla="*/ 2723201 h 3231827"/>
              <a:gd name="connsiteX283" fmla="*/ 2156111 w 6607474"/>
              <a:gd name="connsiteY283" fmla="*/ 2700985 h 3231827"/>
              <a:gd name="connsiteX284" fmla="*/ 2167804 w 6607474"/>
              <a:gd name="connsiteY284" fmla="*/ 2681108 h 3231827"/>
              <a:gd name="connsiteX285" fmla="*/ 2208728 w 6607474"/>
              <a:gd name="connsiteY285" fmla="*/ 2703323 h 3231827"/>
              <a:gd name="connsiteX286" fmla="*/ 2197035 w 6607474"/>
              <a:gd name="connsiteY286" fmla="*/ 2723201 h 3231827"/>
              <a:gd name="connsiteX287" fmla="*/ 2125710 w 6607474"/>
              <a:gd name="connsiteY287" fmla="*/ 2683446 h 3231827"/>
              <a:gd name="connsiteX288" fmla="*/ 2084786 w 6607474"/>
              <a:gd name="connsiteY288" fmla="*/ 2660061 h 3231827"/>
              <a:gd name="connsiteX289" fmla="*/ 2096478 w 6607474"/>
              <a:gd name="connsiteY289" fmla="*/ 2640184 h 3231827"/>
              <a:gd name="connsiteX290" fmla="*/ 2136234 w 6607474"/>
              <a:gd name="connsiteY290" fmla="*/ 2663569 h 3231827"/>
              <a:gd name="connsiteX291" fmla="*/ 2125710 w 6607474"/>
              <a:gd name="connsiteY291" fmla="*/ 2683446 h 3231827"/>
              <a:gd name="connsiteX292" fmla="*/ 2055554 w 6607474"/>
              <a:gd name="connsiteY292" fmla="*/ 2642522 h 3231827"/>
              <a:gd name="connsiteX293" fmla="*/ 2015800 w 6607474"/>
              <a:gd name="connsiteY293" fmla="*/ 2617968 h 3231827"/>
              <a:gd name="connsiteX294" fmla="*/ 2028662 w 6607474"/>
              <a:gd name="connsiteY294" fmla="*/ 2598090 h 3231827"/>
              <a:gd name="connsiteX295" fmla="*/ 2068417 w 6607474"/>
              <a:gd name="connsiteY295" fmla="*/ 2622645 h 3231827"/>
              <a:gd name="connsiteX296" fmla="*/ 2055554 w 6607474"/>
              <a:gd name="connsiteY296" fmla="*/ 2642522 h 3231827"/>
              <a:gd name="connsiteX297" fmla="*/ 1985399 w 6607474"/>
              <a:gd name="connsiteY297" fmla="*/ 2599260 h 3231827"/>
              <a:gd name="connsiteX298" fmla="*/ 1945645 w 6607474"/>
              <a:gd name="connsiteY298" fmla="*/ 2573536 h 3231827"/>
              <a:gd name="connsiteX299" fmla="*/ 1958506 w 6607474"/>
              <a:gd name="connsiteY299" fmla="*/ 2553659 h 3231827"/>
              <a:gd name="connsiteX300" fmla="*/ 1997092 w 6607474"/>
              <a:gd name="connsiteY300" fmla="*/ 2578213 h 3231827"/>
              <a:gd name="connsiteX301" fmla="*/ 1985399 w 6607474"/>
              <a:gd name="connsiteY301" fmla="*/ 2599260 h 3231827"/>
              <a:gd name="connsiteX302" fmla="*/ 1916413 w 6607474"/>
              <a:gd name="connsiteY302" fmla="*/ 2554828 h 3231827"/>
              <a:gd name="connsiteX303" fmla="*/ 1877828 w 6607474"/>
              <a:gd name="connsiteY303" fmla="*/ 2529104 h 3231827"/>
              <a:gd name="connsiteX304" fmla="*/ 1890689 w 6607474"/>
              <a:gd name="connsiteY304" fmla="*/ 2509227 h 3231827"/>
              <a:gd name="connsiteX305" fmla="*/ 1929275 w 6607474"/>
              <a:gd name="connsiteY305" fmla="*/ 2534950 h 3231827"/>
              <a:gd name="connsiteX306" fmla="*/ 1916413 w 6607474"/>
              <a:gd name="connsiteY306" fmla="*/ 2554828 h 3231827"/>
              <a:gd name="connsiteX307" fmla="*/ 1848596 w 6607474"/>
              <a:gd name="connsiteY307" fmla="*/ 2509227 h 3231827"/>
              <a:gd name="connsiteX308" fmla="*/ 1810010 w 6607474"/>
              <a:gd name="connsiteY308" fmla="*/ 2482334 h 3231827"/>
              <a:gd name="connsiteX309" fmla="*/ 1824042 w 6607474"/>
              <a:gd name="connsiteY309" fmla="*/ 2463626 h 3231827"/>
              <a:gd name="connsiteX310" fmla="*/ 1861458 w 6607474"/>
              <a:gd name="connsiteY310" fmla="*/ 2490518 h 3231827"/>
              <a:gd name="connsiteX311" fmla="*/ 1848596 w 6607474"/>
              <a:gd name="connsiteY311" fmla="*/ 2509227 h 3231827"/>
              <a:gd name="connsiteX312" fmla="*/ 1781949 w 6607474"/>
              <a:gd name="connsiteY312" fmla="*/ 2461287 h 3231827"/>
              <a:gd name="connsiteX313" fmla="*/ 1744532 w 6607474"/>
              <a:gd name="connsiteY313" fmla="*/ 2433225 h 3231827"/>
              <a:gd name="connsiteX314" fmla="*/ 1758564 w 6607474"/>
              <a:gd name="connsiteY314" fmla="*/ 2414517 h 3231827"/>
              <a:gd name="connsiteX315" fmla="*/ 1795980 w 6607474"/>
              <a:gd name="connsiteY315" fmla="*/ 2442579 h 3231827"/>
              <a:gd name="connsiteX316" fmla="*/ 1781949 w 6607474"/>
              <a:gd name="connsiteY316" fmla="*/ 2461287 h 3231827"/>
              <a:gd name="connsiteX317" fmla="*/ 1716470 w 6607474"/>
              <a:gd name="connsiteY317" fmla="*/ 2412178 h 3231827"/>
              <a:gd name="connsiteX318" fmla="*/ 1679054 w 6607474"/>
              <a:gd name="connsiteY318" fmla="*/ 2384116 h 3231827"/>
              <a:gd name="connsiteX319" fmla="*/ 1693085 w 6607474"/>
              <a:gd name="connsiteY319" fmla="*/ 2365408 h 3231827"/>
              <a:gd name="connsiteX320" fmla="*/ 1729332 w 6607474"/>
              <a:gd name="connsiteY320" fmla="*/ 2393470 h 3231827"/>
              <a:gd name="connsiteX321" fmla="*/ 1716470 w 6607474"/>
              <a:gd name="connsiteY321" fmla="*/ 2412178 h 3231827"/>
              <a:gd name="connsiteX322" fmla="*/ 1652161 w 6607474"/>
              <a:gd name="connsiteY322" fmla="*/ 2361900 h 3231827"/>
              <a:gd name="connsiteX323" fmla="*/ 1615914 w 6607474"/>
              <a:gd name="connsiteY323" fmla="*/ 2332669 h 3231827"/>
              <a:gd name="connsiteX324" fmla="*/ 1631114 w 6607474"/>
              <a:gd name="connsiteY324" fmla="*/ 2313961 h 3231827"/>
              <a:gd name="connsiteX325" fmla="*/ 1667362 w 6607474"/>
              <a:gd name="connsiteY325" fmla="*/ 2343192 h 3231827"/>
              <a:gd name="connsiteX326" fmla="*/ 1652161 w 6607474"/>
              <a:gd name="connsiteY326" fmla="*/ 2361900 h 3231827"/>
              <a:gd name="connsiteX327" fmla="*/ 1589021 w 6607474"/>
              <a:gd name="connsiteY327" fmla="*/ 2310453 h 3231827"/>
              <a:gd name="connsiteX328" fmla="*/ 1552774 w 6607474"/>
              <a:gd name="connsiteY328" fmla="*/ 2280052 h 3231827"/>
              <a:gd name="connsiteX329" fmla="*/ 1567975 w 6607474"/>
              <a:gd name="connsiteY329" fmla="*/ 2262513 h 3231827"/>
              <a:gd name="connsiteX330" fmla="*/ 1603052 w 6607474"/>
              <a:gd name="connsiteY330" fmla="*/ 2291745 h 3231827"/>
              <a:gd name="connsiteX331" fmla="*/ 1589021 w 6607474"/>
              <a:gd name="connsiteY331" fmla="*/ 2310453 h 3231827"/>
              <a:gd name="connsiteX332" fmla="*/ 1525881 w 6607474"/>
              <a:gd name="connsiteY332" fmla="*/ 2257836 h 3231827"/>
              <a:gd name="connsiteX333" fmla="*/ 1490803 w 6607474"/>
              <a:gd name="connsiteY333" fmla="*/ 2227435 h 3231827"/>
              <a:gd name="connsiteX334" fmla="*/ 1506003 w 6607474"/>
              <a:gd name="connsiteY334" fmla="*/ 2209897 h 3231827"/>
              <a:gd name="connsiteX335" fmla="*/ 1541081 w 6607474"/>
              <a:gd name="connsiteY335" fmla="*/ 2240297 h 3231827"/>
              <a:gd name="connsiteX336" fmla="*/ 1525881 w 6607474"/>
              <a:gd name="connsiteY336" fmla="*/ 2257836 h 3231827"/>
              <a:gd name="connsiteX337" fmla="*/ 1465079 w 6607474"/>
              <a:gd name="connsiteY337" fmla="*/ 2204050 h 3231827"/>
              <a:gd name="connsiteX338" fmla="*/ 1430002 w 6607474"/>
              <a:gd name="connsiteY338" fmla="*/ 2172481 h 3231827"/>
              <a:gd name="connsiteX339" fmla="*/ 1446372 w 6607474"/>
              <a:gd name="connsiteY339" fmla="*/ 2154942 h 3231827"/>
              <a:gd name="connsiteX340" fmla="*/ 1480280 w 6607474"/>
              <a:gd name="connsiteY340" fmla="*/ 2186511 h 3231827"/>
              <a:gd name="connsiteX341" fmla="*/ 1465079 w 6607474"/>
              <a:gd name="connsiteY341" fmla="*/ 2204050 h 3231827"/>
              <a:gd name="connsiteX342" fmla="*/ 1404279 w 6607474"/>
              <a:gd name="connsiteY342" fmla="*/ 2149095 h 3231827"/>
              <a:gd name="connsiteX343" fmla="*/ 1370370 w 6607474"/>
              <a:gd name="connsiteY343" fmla="*/ 2117525 h 3231827"/>
              <a:gd name="connsiteX344" fmla="*/ 1386740 w 6607474"/>
              <a:gd name="connsiteY344" fmla="*/ 2099986 h 3231827"/>
              <a:gd name="connsiteX345" fmla="*/ 1420648 w 6607474"/>
              <a:gd name="connsiteY345" fmla="*/ 2131557 h 3231827"/>
              <a:gd name="connsiteX346" fmla="*/ 1404279 w 6607474"/>
              <a:gd name="connsiteY346" fmla="*/ 2149095 h 3231827"/>
              <a:gd name="connsiteX347" fmla="*/ 1344646 w 6607474"/>
              <a:gd name="connsiteY347" fmla="*/ 2092971 h 3231827"/>
              <a:gd name="connsiteX348" fmla="*/ 1310738 w 6607474"/>
              <a:gd name="connsiteY348" fmla="*/ 2060232 h 3231827"/>
              <a:gd name="connsiteX349" fmla="*/ 1327107 w 6607474"/>
              <a:gd name="connsiteY349" fmla="*/ 2043862 h 3231827"/>
              <a:gd name="connsiteX350" fmla="*/ 1359846 w 6607474"/>
              <a:gd name="connsiteY350" fmla="*/ 2076601 h 3231827"/>
              <a:gd name="connsiteX351" fmla="*/ 1344646 w 6607474"/>
              <a:gd name="connsiteY351" fmla="*/ 2092971 h 3231827"/>
              <a:gd name="connsiteX352" fmla="*/ 1286183 w 6607474"/>
              <a:gd name="connsiteY352" fmla="*/ 2035677 h 3231827"/>
              <a:gd name="connsiteX353" fmla="*/ 1253444 w 6607474"/>
              <a:gd name="connsiteY353" fmla="*/ 2002938 h 3231827"/>
              <a:gd name="connsiteX354" fmla="*/ 1269814 w 6607474"/>
              <a:gd name="connsiteY354" fmla="*/ 1986569 h 3231827"/>
              <a:gd name="connsiteX355" fmla="*/ 1302553 w 6607474"/>
              <a:gd name="connsiteY355" fmla="*/ 2019308 h 3231827"/>
              <a:gd name="connsiteX356" fmla="*/ 1286183 w 6607474"/>
              <a:gd name="connsiteY356" fmla="*/ 2035677 h 3231827"/>
              <a:gd name="connsiteX357" fmla="*/ 1228890 w 6607474"/>
              <a:gd name="connsiteY357" fmla="*/ 1977214 h 3231827"/>
              <a:gd name="connsiteX358" fmla="*/ 1196150 w 6607474"/>
              <a:gd name="connsiteY358" fmla="*/ 1943306 h 3231827"/>
              <a:gd name="connsiteX359" fmla="*/ 1213689 w 6607474"/>
              <a:gd name="connsiteY359" fmla="*/ 1926936 h 3231827"/>
              <a:gd name="connsiteX360" fmla="*/ 1245259 w 6607474"/>
              <a:gd name="connsiteY360" fmla="*/ 1960845 h 3231827"/>
              <a:gd name="connsiteX361" fmla="*/ 1228890 w 6607474"/>
              <a:gd name="connsiteY361" fmla="*/ 1977214 h 3231827"/>
              <a:gd name="connsiteX362" fmla="*/ 1172765 w 6607474"/>
              <a:gd name="connsiteY362" fmla="*/ 1917582 h 3231827"/>
              <a:gd name="connsiteX363" fmla="*/ 1141196 w 6607474"/>
              <a:gd name="connsiteY363" fmla="*/ 1883674 h 3231827"/>
              <a:gd name="connsiteX364" fmla="*/ 1158735 w 6607474"/>
              <a:gd name="connsiteY364" fmla="*/ 1868474 h 3231827"/>
              <a:gd name="connsiteX365" fmla="*/ 1190304 w 6607474"/>
              <a:gd name="connsiteY365" fmla="*/ 1902382 h 3231827"/>
              <a:gd name="connsiteX366" fmla="*/ 1172765 w 6607474"/>
              <a:gd name="connsiteY366" fmla="*/ 1917582 h 3231827"/>
              <a:gd name="connsiteX367" fmla="*/ 1117811 w 6607474"/>
              <a:gd name="connsiteY367" fmla="*/ 1857950 h 3231827"/>
              <a:gd name="connsiteX368" fmla="*/ 1086241 w 6607474"/>
              <a:gd name="connsiteY368" fmla="*/ 1822873 h 3231827"/>
              <a:gd name="connsiteX369" fmla="*/ 1103779 w 6607474"/>
              <a:gd name="connsiteY369" fmla="*/ 1807672 h 3231827"/>
              <a:gd name="connsiteX370" fmla="*/ 1134180 w 6607474"/>
              <a:gd name="connsiteY370" fmla="*/ 1842750 h 3231827"/>
              <a:gd name="connsiteX371" fmla="*/ 1117811 w 6607474"/>
              <a:gd name="connsiteY371" fmla="*/ 1857950 h 3231827"/>
              <a:gd name="connsiteX372" fmla="*/ 1064024 w 6607474"/>
              <a:gd name="connsiteY372" fmla="*/ 1795979 h 3231827"/>
              <a:gd name="connsiteX373" fmla="*/ 1033624 w 6607474"/>
              <a:gd name="connsiteY373" fmla="*/ 1760902 h 3231827"/>
              <a:gd name="connsiteX374" fmla="*/ 1051163 w 6607474"/>
              <a:gd name="connsiteY374" fmla="*/ 1745702 h 3231827"/>
              <a:gd name="connsiteX375" fmla="*/ 1081563 w 6607474"/>
              <a:gd name="connsiteY375" fmla="*/ 1780779 h 3231827"/>
              <a:gd name="connsiteX376" fmla="*/ 1064024 w 6607474"/>
              <a:gd name="connsiteY376" fmla="*/ 1795979 h 3231827"/>
              <a:gd name="connsiteX377" fmla="*/ 1011408 w 6607474"/>
              <a:gd name="connsiteY377" fmla="*/ 1734009 h 3231827"/>
              <a:gd name="connsiteX378" fmla="*/ 981007 w 6607474"/>
              <a:gd name="connsiteY378" fmla="*/ 1697762 h 3231827"/>
              <a:gd name="connsiteX379" fmla="*/ 998546 w 6607474"/>
              <a:gd name="connsiteY379" fmla="*/ 1682562 h 3231827"/>
              <a:gd name="connsiteX380" fmla="*/ 1027778 w 6607474"/>
              <a:gd name="connsiteY380" fmla="*/ 1718808 h 3231827"/>
              <a:gd name="connsiteX381" fmla="*/ 1011408 w 6607474"/>
              <a:gd name="connsiteY381" fmla="*/ 1734009 h 3231827"/>
              <a:gd name="connsiteX382" fmla="*/ 958791 w 6607474"/>
              <a:gd name="connsiteY382" fmla="*/ 1670869 h 3231827"/>
              <a:gd name="connsiteX383" fmla="*/ 929560 w 6607474"/>
              <a:gd name="connsiteY383" fmla="*/ 1634622 h 3231827"/>
              <a:gd name="connsiteX384" fmla="*/ 948268 w 6607474"/>
              <a:gd name="connsiteY384" fmla="*/ 1620591 h 3231827"/>
              <a:gd name="connsiteX385" fmla="*/ 977500 w 6607474"/>
              <a:gd name="connsiteY385" fmla="*/ 1656838 h 3231827"/>
              <a:gd name="connsiteX386" fmla="*/ 958791 w 6607474"/>
              <a:gd name="connsiteY386" fmla="*/ 1670869 h 3231827"/>
              <a:gd name="connsiteX387" fmla="*/ 908513 w 6607474"/>
              <a:gd name="connsiteY387" fmla="*/ 1607729 h 3231827"/>
              <a:gd name="connsiteX388" fmla="*/ 879282 w 6607474"/>
              <a:gd name="connsiteY388" fmla="*/ 1570313 h 3231827"/>
              <a:gd name="connsiteX389" fmla="*/ 897990 w 6607474"/>
              <a:gd name="connsiteY389" fmla="*/ 1556282 h 3231827"/>
              <a:gd name="connsiteX390" fmla="*/ 926052 w 6607474"/>
              <a:gd name="connsiteY390" fmla="*/ 1592529 h 3231827"/>
              <a:gd name="connsiteX391" fmla="*/ 908513 w 6607474"/>
              <a:gd name="connsiteY391" fmla="*/ 1607729 h 3231827"/>
              <a:gd name="connsiteX392" fmla="*/ 858235 w 6607474"/>
              <a:gd name="connsiteY392" fmla="*/ 1542251 h 3231827"/>
              <a:gd name="connsiteX393" fmla="*/ 830173 w 6607474"/>
              <a:gd name="connsiteY393" fmla="*/ 1504834 h 3231827"/>
              <a:gd name="connsiteX394" fmla="*/ 848881 w 6607474"/>
              <a:gd name="connsiteY394" fmla="*/ 1490803 h 3231827"/>
              <a:gd name="connsiteX395" fmla="*/ 876943 w 6607474"/>
              <a:gd name="connsiteY395" fmla="*/ 1528220 h 3231827"/>
              <a:gd name="connsiteX396" fmla="*/ 858235 w 6607474"/>
              <a:gd name="connsiteY396" fmla="*/ 1542251 h 3231827"/>
              <a:gd name="connsiteX397" fmla="*/ 809126 w 6607474"/>
              <a:gd name="connsiteY397" fmla="*/ 1476772 h 3231827"/>
              <a:gd name="connsiteX398" fmla="*/ 781064 w 6607474"/>
              <a:gd name="connsiteY398" fmla="*/ 1439356 h 3231827"/>
              <a:gd name="connsiteX399" fmla="*/ 799772 w 6607474"/>
              <a:gd name="connsiteY399" fmla="*/ 1425325 h 3231827"/>
              <a:gd name="connsiteX400" fmla="*/ 826665 w 6607474"/>
              <a:gd name="connsiteY400" fmla="*/ 1462741 h 3231827"/>
              <a:gd name="connsiteX401" fmla="*/ 809126 w 6607474"/>
              <a:gd name="connsiteY401" fmla="*/ 1476772 h 3231827"/>
              <a:gd name="connsiteX402" fmla="*/ 761187 w 6607474"/>
              <a:gd name="connsiteY402" fmla="*/ 1411294 h 3231827"/>
              <a:gd name="connsiteX403" fmla="*/ 734294 w 6607474"/>
              <a:gd name="connsiteY403" fmla="*/ 1372708 h 3231827"/>
              <a:gd name="connsiteX404" fmla="*/ 753002 w 6607474"/>
              <a:gd name="connsiteY404" fmla="*/ 1359847 h 3231827"/>
              <a:gd name="connsiteX405" fmla="*/ 779895 w 6607474"/>
              <a:gd name="connsiteY405" fmla="*/ 1397263 h 3231827"/>
              <a:gd name="connsiteX406" fmla="*/ 761187 w 6607474"/>
              <a:gd name="connsiteY406" fmla="*/ 1411294 h 3231827"/>
              <a:gd name="connsiteX407" fmla="*/ 714417 w 6607474"/>
              <a:gd name="connsiteY407" fmla="*/ 1344646 h 3231827"/>
              <a:gd name="connsiteX408" fmla="*/ 687523 w 6607474"/>
              <a:gd name="connsiteY408" fmla="*/ 1306061 h 3231827"/>
              <a:gd name="connsiteX409" fmla="*/ 707401 w 6607474"/>
              <a:gd name="connsiteY409" fmla="*/ 1293199 h 3231827"/>
              <a:gd name="connsiteX410" fmla="*/ 734294 w 6607474"/>
              <a:gd name="connsiteY410" fmla="*/ 1331784 h 3231827"/>
              <a:gd name="connsiteX411" fmla="*/ 714417 w 6607474"/>
              <a:gd name="connsiteY411" fmla="*/ 1344646 h 3231827"/>
              <a:gd name="connsiteX412" fmla="*/ 668815 w 6607474"/>
              <a:gd name="connsiteY412" fmla="*/ 1276829 h 3231827"/>
              <a:gd name="connsiteX413" fmla="*/ 643092 w 6607474"/>
              <a:gd name="connsiteY413" fmla="*/ 1238244 h 3231827"/>
              <a:gd name="connsiteX414" fmla="*/ 662969 w 6607474"/>
              <a:gd name="connsiteY414" fmla="*/ 1225382 h 3231827"/>
              <a:gd name="connsiteX415" fmla="*/ 688693 w 6607474"/>
              <a:gd name="connsiteY415" fmla="*/ 1263967 h 3231827"/>
              <a:gd name="connsiteX416" fmla="*/ 668815 w 6607474"/>
              <a:gd name="connsiteY416" fmla="*/ 1276829 h 3231827"/>
              <a:gd name="connsiteX417" fmla="*/ 623214 w 6607474"/>
              <a:gd name="connsiteY417" fmla="*/ 1209012 h 3231827"/>
              <a:gd name="connsiteX418" fmla="*/ 597491 w 6607474"/>
              <a:gd name="connsiteY418" fmla="*/ 1169257 h 3231827"/>
              <a:gd name="connsiteX419" fmla="*/ 617368 w 6607474"/>
              <a:gd name="connsiteY419" fmla="*/ 1156396 h 3231827"/>
              <a:gd name="connsiteX420" fmla="*/ 643092 w 6607474"/>
              <a:gd name="connsiteY420" fmla="*/ 1194981 h 3231827"/>
              <a:gd name="connsiteX421" fmla="*/ 623214 w 6607474"/>
              <a:gd name="connsiteY421" fmla="*/ 1209012 h 3231827"/>
              <a:gd name="connsiteX422" fmla="*/ 578782 w 6607474"/>
              <a:gd name="connsiteY422" fmla="*/ 1140026 h 3231827"/>
              <a:gd name="connsiteX423" fmla="*/ 554228 w 6607474"/>
              <a:gd name="connsiteY423" fmla="*/ 1100271 h 3231827"/>
              <a:gd name="connsiteX424" fmla="*/ 574106 w 6607474"/>
              <a:gd name="connsiteY424" fmla="*/ 1087409 h 3231827"/>
              <a:gd name="connsiteX425" fmla="*/ 598660 w 6607474"/>
              <a:gd name="connsiteY425" fmla="*/ 1127164 h 3231827"/>
              <a:gd name="connsiteX426" fmla="*/ 578782 w 6607474"/>
              <a:gd name="connsiteY426" fmla="*/ 1140026 h 3231827"/>
              <a:gd name="connsiteX427" fmla="*/ 535520 w 6607474"/>
              <a:gd name="connsiteY427" fmla="*/ 1071040 h 3231827"/>
              <a:gd name="connsiteX428" fmla="*/ 510966 w 6607474"/>
              <a:gd name="connsiteY428" fmla="*/ 1031285 h 3231827"/>
              <a:gd name="connsiteX429" fmla="*/ 530843 w 6607474"/>
              <a:gd name="connsiteY429" fmla="*/ 1019593 h 3231827"/>
              <a:gd name="connsiteX430" fmla="*/ 555397 w 6607474"/>
              <a:gd name="connsiteY430" fmla="*/ 1059347 h 3231827"/>
              <a:gd name="connsiteX431" fmla="*/ 535520 w 6607474"/>
              <a:gd name="connsiteY431" fmla="*/ 1071040 h 3231827"/>
              <a:gd name="connsiteX432" fmla="*/ 493427 w 6607474"/>
              <a:gd name="connsiteY432" fmla="*/ 1000884 h 3231827"/>
              <a:gd name="connsiteX433" fmla="*/ 470042 w 6607474"/>
              <a:gd name="connsiteY433" fmla="*/ 961130 h 3231827"/>
              <a:gd name="connsiteX434" fmla="*/ 489919 w 6607474"/>
              <a:gd name="connsiteY434" fmla="*/ 949437 h 3231827"/>
              <a:gd name="connsiteX435" fmla="*/ 513304 w 6607474"/>
              <a:gd name="connsiteY435" fmla="*/ 989192 h 3231827"/>
              <a:gd name="connsiteX436" fmla="*/ 493427 w 6607474"/>
              <a:gd name="connsiteY436" fmla="*/ 1000884 h 3231827"/>
              <a:gd name="connsiteX437" fmla="*/ 452503 w 6607474"/>
              <a:gd name="connsiteY437" fmla="*/ 930729 h 3231827"/>
              <a:gd name="connsiteX438" fmla="*/ 429118 w 6607474"/>
              <a:gd name="connsiteY438" fmla="*/ 889805 h 3231827"/>
              <a:gd name="connsiteX439" fmla="*/ 448995 w 6607474"/>
              <a:gd name="connsiteY439" fmla="*/ 878112 h 3231827"/>
              <a:gd name="connsiteX440" fmla="*/ 472380 w 6607474"/>
              <a:gd name="connsiteY440" fmla="*/ 917867 h 3231827"/>
              <a:gd name="connsiteX441" fmla="*/ 452503 w 6607474"/>
              <a:gd name="connsiteY441" fmla="*/ 930729 h 3231827"/>
              <a:gd name="connsiteX442" fmla="*/ 411579 w 6607474"/>
              <a:gd name="connsiteY442" fmla="*/ 859404 h 3231827"/>
              <a:gd name="connsiteX443" fmla="*/ 388194 w 6607474"/>
              <a:gd name="connsiteY443" fmla="*/ 818480 h 3231827"/>
              <a:gd name="connsiteX444" fmla="*/ 408071 w 6607474"/>
              <a:gd name="connsiteY444" fmla="*/ 806788 h 3231827"/>
              <a:gd name="connsiteX445" fmla="*/ 430287 w 6607474"/>
              <a:gd name="connsiteY445" fmla="*/ 847712 h 3231827"/>
              <a:gd name="connsiteX446" fmla="*/ 411579 w 6607474"/>
              <a:gd name="connsiteY446" fmla="*/ 859404 h 3231827"/>
              <a:gd name="connsiteX447" fmla="*/ 371824 w 6607474"/>
              <a:gd name="connsiteY447" fmla="*/ 788080 h 3231827"/>
              <a:gd name="connsiteX448" fmla="*/ 349608 w 6607474"/>
              <a:gd name="connsiteY448" fmla="*/ 747156 h 3231827"/>
              <a:gd name="connsiteX449" fmla="*/ 370655 w 6607474"/>
              <a:gd name="connsiteY449" fmla="*/ 735463 h 3231827"/>
              <a:gd name="connsiteX450" fmla="*/ 392871 w 6607474"/>
              <a:gd name="connsiteY450" fmla="*/ 776387 h 3231827"/>
              <a:gd name="connsiteX451" fmla="*/ 371824 w 6607474"/>
              <a:gd name="connsiteY451" fmla="*/ 788080 h 3231827"/>
              <a:gd name="connsiteX452" fmla="*/ 333238 w 6607474"/>
              <a:gd name="connsiteY452" fmla="*/ 716755 h 3231827"/>
              <a:gd name="connsiteX453" fmla="*/ 311023 w 6607474"/>
              <a:gd name="connsiteY453" fmla="*/ 675831 h 3231827"/>
              <a:gd name="connsiteX454" fmla="*/ 332069 w 6607474"/>
              <a:gd name="connsiteY454" fmla="*/ 665307 h 3231827"/>
              <a:gd name="connsiteX455" fmla="*/ 354285 w 6607474"/>
              <a:gd name="connsiteY455" fmla="*/ 706231 h 3231827"/>
              <a:gd name="connsiteX456" fmla="*/ 333238 w 6607474"/>
              <a:gd name="connsiteY456" fmla="*/ 716755 h 3231827"/>
              <a:gd name="connsiteX457" fmla="*/ 294653 w 6607474"/>
              <a:gd name="connsiteY457" fmla="*/ 644261 h 3231827"/>
              <a:gd name="connsiteX458" fmla="*/ 273607 w 6607474"/>
              <a:gd name="connsiteY458" fmla="*/ 603337 h 3231827"/>
              <a:gd name="connsiteX459" fmla="*/ 294653 w 6607474"/>
              <a:gd name="connsiteY459" fmla="*/ 592814 h 3231827"/>
              <a:gd name="connsiteX460" fmla="*/ 315700 w 6607474"/>
              <a:gd name="connsiteY460" fmla="*/ 633738 h 3231827"/>
              <a:gd name="connsiteX461" fmla="*/ 294653 w 6607474"/>
              <a:gd name="connsiteY461" fmla="*/ 644261 h 3231827"/>
              <a:gd name="connsiteX462" fmla="*/ 257237 w 6607474"/>
              <a:gd name="connsiteY462" fmla="*/ 571767 h 3231827"/>
              <a:gd name="connsiteX463" fmla="*/ 236190 w 6607474"/>
              <a:gd name="connsiteY463" fmla="*/ 529674 h 3231827"/>
              <a:gd name="connsiteX464" fmla="*/ 257237 w 6607474"/>
              <a:gd name="connsiteY464" fmla="*/ 519150 h 3231827"/>
              <a:gd name="connsiteX465" fmla="*/ 278283 w 6607474"/>
              <a:gd name="connsiteY465" fmla="*/ 561244 h 3231827"/>
              <a:gd name="connsiteX466" fmla="*/ 257237 w 6607474"/>
              <a:gd name="connsiteY466" fmla="*/ 571767 h 3231827"/>
              <a:gd name="connsiteX467" fmla="*/ 220990 w 6607474"/>
              <a:gd name="connsiteY467" fmla="*/ 498104 h 3231827"/>
              <a:gd name="connsiteX468" fmla="*/ 199943 w 6607474"/>
              <a:gd name="connsiteY468" fmla="*/ 456010 h 3231827"/>
              <a:gd name="connsiteX469" fmla="*/ 220990 w 6607474"/>
              <a:gd name="connsiteY469" fmla="*/ 445487 h 3231827"/>
              <a:gd name="connsiteX470" fmla="*/ 240867 w 6607474"/>
              <a:gd name="connsiteY470" fmla="*/ 487580 h 3231827"/>
              <a:gd name="connsiteX471" fmla="*/ 220990 w 6607474"/>
              <a:gd name="connsiteY471" fmla="*/ 498104 h 3231827"/>
              <a:gd name="connsiteX472" fmla="*/ 184743 w 6607474"/>
              <a:gd name="connsiteY472" fmla="*/ 424441 h 3231827"/>
              <a:gd name="connsiteX473" fmla="*/ 164866 w 6607474"/>
              <a:gd name="connsiteY473" fmla="*/ 382347 h 3231827"/>
              <a:gd name="connsiteX474" fmla="*/ 185912 w 6607474"/>
              <a:gd name="connsiteY474" fmla="*/ 371824 h 3231827"/>
              <a:gd name="connsiteX475" fmla="*/ 205790 w 6607474"/>
              <a:gd name="connsiteY475" fmla="*/ 413917 h 3231827"/>
              <a:gd name="connsiteX476" fmla="*/ 184743 w 6607474"/>
              <a:gd name="connsiteY476" fmla="*/ 424441 h 3231827"/>
              <a:gd name="connsiteX477" fmla="*/ 149665 w 6607474"/>
              <a:gd name="connsiteY477" fmla="*/ 350777 h 3231827"/>
              <a:gd name="connsiteX478" fmla="*/ 129788 w 6607474"/>
              <a:gd name="connsiteY478" fmla="*/ 308684 h 3231827"/>
              <a:gd name="connsiteX479" fmla="*/ 150835 w 6607474"/>
              <a:gd name="connsiteY479" fmla="*/ 299330 h 3231827"/>
              <a:gd name="connsiteX480" fmla="*/ 170712 w 6607474"/>
              <a:gd name="connsiteY480" fmla="*/ 341423 h 3231827"/>
              <a:gd name="connsiteX481" fmla="*/ 149665 w 6607474"/>
              <a:gd name="connsiteY481" fmla="*/ 350777 h 3231827"/>
              <a:gd name="connsiteX482" fmla="*/ 115757 w 6607474"/>
              <a:gd name="connsiteY482" fmla="*/ 277114 h 3231827"/>
              <a:gd name="connsiteX483" fmla="*/ 97048 w 6607474"/>
              <a:gd name="connsiteY483" fmla="*/ 235021 h 3231827"/>
              <a:gd name="connsiteX484" fmla="*/ 118095 w 6607474"/>
              <a:gd name="connsiteY484" fmla="*/ 225667 h 3231827"/>
              <a:gd name="connsiteX485" fmla="*/ 136803 w 6607474"/>
              <a:gd name="connsiteY485" fmla="*/ 267760 h 3231827"/>
              <a:gd name="connsiteX486" fmla="*/ 115757 w 6607474"/>
              <a:gd name="connsiteY486" fmla="*/ 277114 h 3231827"/>
              <a:gd name="connsiteX487" fmla="*/ 81848 w 6607474"/>
              <a:gd name="connsiteY487" fmla="*/ 202282 h 3231827"/>
              <a:gd name="connsiteX488" fmla="*/ 63140 w 6607474"/>
              <a:gd name="connsiteY488" fmla="*/ 159019 h 3231827"/>
              <a:gd name="connsiteX489" fmla="*/ 84187 w 6607474"/>
              <a:gd name="connsiteY489" fmla="*/ 149665 h 3231827"/>
              <a:gd name="connsiteX490" fmla="*/ 102895 w 6607474"/>
              <a:gd name="connsiteY490" fmla="*/ 191758 h 3231827"/>
              <a:gd name="connsiteX491" fmla="*/ 81848 w 6607474"/>
              <a:gd name="connsiteY491" fmla="*/ 202282 h 3231827"/>
              <a:gd name="connsiteX492" fmla="*/ 49109 w 6607474"/>
              <a:gd name="connsiteY492" fmla="*/ 127449 h 3231827"/>
              <a:gd name="connsiteX493" fmla="*/ 30401 w 6607474"/>
              <a:gd name="connsiteY493" fmla="*/ 84187 h 3231827"/>
              <a:gd name="connsiteX494" fmla="*/ 51448 w 6607474"/>
              <a:gd name="connsiteY494" fmla="*/ 74832 h 3231827"/>
              <a:gd name="connsiteX495" fmla="*/ 70155 w 6607474"/>
              <a:gd name="connsiteY495" fmla="*/ 118095 h 3231827"/>
              <a:gd name="connsiteX496" fmla="*/ 49109 w 6607474"/>
              <a:gd name="connsiteY496" fmla="*/ 127449 h 3231827"/>
              <a:gd name="connsiteX497" fmla="*/ 17539 w 6607474"/>
              <a:gd name="connsiteY497" fmla="*/ 52617 h 3231827"/>
              <a:gd name="connsiteX498" fmla="*/ 0 w 6607474"/>
              <a:gd name="connsiteY498" fmla="*/ 9354 h 3231827"/>
              <a:gd name="connsiteX499" fmla="*/ 21046 w 6607474"/>
              <a:gd name="connsiteY499" fmla="*/ 0 h 3231827"/>
              <a:gd name="connsiteX500" fmla="*/ 38585 w 6607474"/>
              <a:gd name="connsiteY500" fmla="*/ 43262 h 3231827"/>
              <a:gd name="connsiteX501" fmla="*/ 17539 w 6607474"/>
              <a:gd name="connsiteY501" fmla="*/ 52617 h 323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6607474" h="3231827">
                <a:moveTo>
                  <a:pt x="4532042" y="3231828"/>
                </a:moveTo>
                <a:lnTo>
                  <a:pt x="4523858" y="3231828"/>
                </a:lnTo>
                <a:lnTo>
                  <a:pt x="4523858" y="3208443"/>
                </a:lnTo>
                <a:lnTo>
                  <a:pt x="4532042" y="3208443"/>
                </a:lnTo>
                <a:cubicBezTo>
                  <a:pt x="4544904" y="3208443"/>
                  <a:pt x="4557766" y="3208443"/>
                  <a:pt x="4570628" y="3208443"/>
                </a:cubicBezTo>
                <a:lnTo>
                  <a:pt x="4570628" y="3231828"/>
                </a:lnTo>
                <a:cubicBezTo>
                  <a:pt x="4557766" y="3230659"/>
                  <a:pt x="4544904" y="3231828"/>
                  <a:pt x="4532042" y="3231828"/>
                </a:cubicBezTo>
                <a:close/>
                <a:moveTo>
                  <a:pt x="4488780" y="3230659"/>
                </a:moveTo>
                <a:cubicBezTo>
                  <a:pt x="4473580" y="3230659"/>
                  <a:pt x="4457210" y="3230659"/>
                  <a:pt x="4442010" y="3230659"/>
                </a:cubicBezTo>
                <a:lnTo>
                  <a:pt x="4442010" y="3207273"/>
                </a:lnTo>
                <a:cubicBezTo>
                  <a:pt x="4457210" y="3207273"/>
                  <a:pt x="4473580" y="3207273"/>
                  <a:pt x="4488780" y="3207273"/>
                </a:cubicBezTo>
                <a:lnTo>
                  <a:pt x="4488780" y="3230659"/>
                </a:lnTo>
                <a:close/>
                <a:moveTo>
                  <a:pt x="4605706" y="3230659"/>
                </a:moveTo>
                <a:lnTo>
                  <a:pt x="4605706" y="3207273"/>
                </a:lnTo>
                <a:cubicBezTo>
                  <a:pt x="4620906" y="3207273"/>
                  <a:pt x="4637276" y="3207273"/>
                  <a:pt x="4652476" y="3206104"/>
                </a:cubicBezTo>
                <a:lnTo>
                  <a:pt x="4652476" y="3229489"/>
                </a:lnTo>
                <a:cubicBezTo>
                  <a:pt x="4636106" y="3230659"/>
                  <a:pt x="4620906" y="3230659"/>
                  <a:pt x="4605706" y="3230659"/>
                </a:cubicBezTo>
                <a:close/>
                <a:moveTo>
                  <a:pt x="4406932" y="3229489"/>
                </a:moveTo>
                <a:cubicBezTo>
                  <a:pt x="4391732" y="3229489"/>
                  <a:pt x="4375362" y="3228320"/>
                  <a:pt x="4360162" y="3228320"/>
                </a:cubicBezTo>
                <a:lnTo>
                  <a:pt x="4361330" y="3204935"/>
                </a:lnTo>
                <a:cubicBezTo>
                  <a:pt x="4376531" y="3204935"/>
                  <a:pt x="4392901" y="3206104"/>
                  <a:pt x="4408101" y="3206104"/>
                </a:cubicBezTo>
                <a:lnTo>
                  <a:pt x="4406932" y="3229489"/>
                </a:lnTo>
                <a:close/>
                <a:moveTo>
                  <a:pt x="4687554" y="3229489"/>
                </a:moveTo>
                <a:lnTo>
                  <a:pt x="4686384" y="3206104"/>
                </a:lnTo>
                <a:cubicBezTo>
                  <a:pt x="4701585" y="3206104"/>
                  <a:pt x="4717954" y="3204935"/>
                  <a:pt x="4733154" y="3204935"/>
                </a:cubicBezTo>
                <a:lnTo>
                  <a:pt x="4734324" y="3228320"/>
                </a:lnTo>
                <a:cubicBezTo>
                  <a:pt x="4717954" y="3228320"/>
                  <a:pt x="4702754" y="3228320"/>
                  <a:pt x="4687554" y="3229489"/>
                </a:cubicBezTo>
                <a:close/>
                <a:moveTo>
                  <a:pt x="4325084" y="3227151"/>
                </a:moveTo>
                <a:cubicBezTo>
                  <a:pt x="4309884" y="3227151"/>
                  <a:pt x="4293514" y="3225982"/>
                  <a:pt x="4278313" y="3224812"/>
                </a:cubicBezTo>
                <a:lnTo>
                  <a:pt x="4279482" y="3201427"/>
                </a:lnTo>
                <a:cubicBezTo>
                  <a:pt x="4294683" y="3202596"/>
                  <a:pt x="4311053" y="3202596"/>
                  <a:pt x="4326253" y="3203765"/>
                </a:cubicBezTo>
                <a:lnTo>
                  <a:pt x="4325084" y="3227151"/>
                </a:lnTo>
                <a:close/>
                <a:moveTo>
                  <a:pt x="4768232" y="3225982"/>
                </a:moveTo>
                <a:lnTo>
                  <a:pt x="4767063" y="3202596"/>
                </a:lnTo>
                <a:cubicBezTo>
                  <a:pt x="4782263" y="3201427"/>
                  <a:pt x="4798633" y="3201427"/>
                  <a:pt x="4813833" y="3200258"/>
                </a:cubicBezTo>
                <a:lnTo>
                  <a:pt x="4815002" y="3223643"/>
                </a:lnTo>
                <a:cubicBezTo>
                  <a:pt x="4799802" y="3224812"/>
                  <a:pt x="4784602" y="3225982"/>
                  <a:pt x="4768232" y="3225982"/>
                </a:cubicBezTo>
                <a:close/>
                <a:moveTo>
                  <a:pt x="4243236" y="3224812"/>
                </a:moveTo>
                <a:cubicBezTo>
                  <a:pt x="4228036" y="3223643"/>
                  <a:pt x="4211666" y="3223643"/>
                  <a:pt x="4196465" y="3222474"/>
                </a:cubicBezTo>
                <a:lnTo>
                  <a:pt x="4197634" y="3199088"/>
                </a:lnTo>
                <a:cubicBezTo>
                  <a:pt x="4212835" y="3200258"/>
                  <a:pt x="4229205" y="3200258"/>
                  <a:pt x="4244405" y="3201427"/>
                </a:cubicBezTo>
                <a:lnTo>
                  <a:pt x="4243236" y="3224812"/>
                </a:lnTo>
                <a:close/>
                <a:moveTo>
                  <a:pt x="4850080" y="3222474"/>
                </a:moveTo>
                <a:lnTo>
                  <a:pt x="4848911" y="3199088"/>
                </a:lnTo>
                <a:cubicBezTo>
                  <a:pt x="4864111" y="3197919"/>
                  <a:pt x="4880481" y="3196750"/>
                  <a:pt x="4895681" y="3196750"/>
                </a:cubicBezTo>
                <a:lnTo>
                  <a:pt x="4896850" y="3220135"/>
                </a:lnTo>
                <a:cubicBezTo>
                  <a:pt x="4881650" y="3220135"/>
                  <a:pt x="4866450" y="3221304"/>
                  <a:pt x="4850080" y="3222474"/>
                </a:cubicBezTo>
                <a:close/>
                <a:moveTo>
                  <a:pt x="4162557" y="3220135"/>
                </a:moveTo>
                <a:cubicBezTo>
                  <a:pt x="4147356" y="3218966"/>
                  <a:pt x="4130986" y="3217797"/>
                  <a:pt x="4115786" y="3216627"/>
                </a:cubicBezTo>
                <a:lnTo>
                  <a:pt x="4116956" y="3193242"/>
                </a:lnTo>
                <a:cubicBezTo>
                  <a:pt x="4132156" y="3194412"/>
                  <a:pt x="4148525" y="3195581"/>
                  <a:pt x="4163726" y="3196750"/>
                </a:cubicBezTo>
                <a:lnTo>
                  <a:pt x="4162557" y="3220135"/>
                </a:lnTo>
                <a:close/>
                <a:moveTo>
                  <a:pt x="4931928" y="3216627"/>
                </a:moveTo>
                <a:lnTo>
                  <a:pt x="4930759" y="3193242"/>
                </a:lnTo>
                <a:cubicBezTo>
                  <a:pt x="4945959" y="3192073"/>
                  <a:pt x="4962329" y="3190904"/>
                  <a:pt x="4977529" y="3189735"/>
                </a:cubicBezTo>
                <a:lnTo>
                  <a:pt x="4979868" y="3213120"/>
                </a:lnTo>
                <a:cubicBezTo>
                  <a:pt x="4963498" y="3214289"/>
                  <a:pt x="4947129" y="3215458"/>
                  <a:pt x="4931928" y="3216627"/>
                </a:cubicBezTo>
                <a:close/>
                <a:moveTo>
                  <a:pt x="4080709" y="3214289"/>
                </a:moveTo>
                <a:cubicBezTo>
                  <a:pt x="4065508" y="3213120"/>
                  <a:pt x="4050308" y="3211950"/>
                  <a:pt x="4033938" y="3210781"/>
                </a:cubicBezTo>
                <a:lnTo>
                  <a:pt x="4036277" y="3187396"/>
                </a:lnTo>
                <a:cubicBezTo>
                  <a:pt x="4051477" y="3188565"/>
                  <a:pt x="4067847" y="3189735"/>
                  <a:pt x="4083047" y="3190904"/>
                </a:cubicBezTo>
                <a:lnTo>
                  <a:pt x="4080709" y="3214289"/>
                </a:lnTo>
                <a:close/>
                <a:moveTo>
                  <a:pt x="5013776" y="3210781"/>
                </a:moveTo>
                <a:lnTo>
                  <a:pt x="5011438" y="3187396"/>
                </a:lnTo>
                <a:cubicBezTo>
                  <a:pt x="5026638" y="3186227"/>
                  <a:pt x="5041838" y="3185058"/>
                  <a:pt x="5058208" y="3182719"/>
                </a:cubicBezTo>
                <a:lnTo>
                  <a:pt x="5060546" y="3206104"/>
                </a:lnTo>
                <a:cubicBezTo>
                  <a:pt x="5044177" y="3207273"/>
                  <a:pt x="5028977" y="3209612"/>
                  <a:pt x="5013776" y="3210781"/>
                </a:cubicBezTo>
                <a:close/>
                <a:moveTo>
                  <a:pt x="3998861" y="3208443"/>
                </a:moveTo>
                <a:cubicBezTo>
                  <a:pt x="3983660" y="3207273"/>
                  <a:pt x="3968460" y="3206104"/>
                  <a:pt x="3952090" y="3203765"/>
                </a:cubicBezTo>
                <a:lnTo>
                  <a:pt x="3954429" y="3180380"/>
                </a:lnTo>
                <a:cubicBezTo>
                  <a:pt x="3969629" y="3181550"/>
                  <a:pt x="3984829" y="3182719"/>
                  <a:pt x="4001199" y="3185058"/>
                </a:cubicBezTo>
                <a:lnTo>
                  <a:pt x="3998861" y="3208443"/>
                </a:lnTo>
                <a:close/>
                <a:moveTo>
                  <a:pt x="5094455" y="3202596"/>
                </a:moveTo>
                <a:lnTo>
                  <a:pt x="5092116" y="3179211"/>
                </a:lnTo>
                <a:cubicBezTo>
                  <a:pt x="5107317" y="3178042"/>
                  <a:pt x="5122517" y="3175703"/>
                  <a:pt x="5138887" y="3174534"/>
                </a:cubicBezTo>
                <a:lnTo>
                  <a:pt x="5141225" y="3197919"/>
                </a:lnTo>
                <a:cubicBezTo>
                  <a:pt x="5126025" y="3199088"/>
                  <a:pt x="5109655" y="3201427"/>
                  <a:pt x="5094455" y="3202596"/>
                </a:cubicBezTo>
                <a:close/>
                <a:moveTo>
                  <a:pt x="3918182" y="3200258"/>
                </a:moveTo>
                <a:cubicBezTo>
                  <a:pt x="3902981" y="3199088"/>
                  <a:pt x="3887781" y="3196750"/>
                  <a:pt x="3871412" y="3195581"/>
                </a:cubicBezTo>
                <a:lnTo>
                  <a:pt x="3873750" y="3172196"/>
                </a:lnTo>
                <a:cubicBezTo>
                  <a:pt x="3888951" y="3173365"/>
                  <a:pt x="3904151" y="3175703"/>
                  <a:pt x="3920520" y="3176873"/>
                </a:cubicBezTo>
                <a:lnTo>
                  <a:pt x="3918182" y="3200258"/>
                </a:lnTo>
                <a:close/>
                <a:moveTo>
                  <a:pt x="5176303" y="3193242"/>
                </a:moveTo>
                <a:lnTo>
                  <a:pt x="5173964" y="3169857"/>
                </a:lnTo>
                <a:cubicBezTo>
                  <a:pt x="5189165" y="3167519"/>
                  <a:pt x="5204366" y="3166349"/>
                  <a:pt x="5219566" y="3164011"/>
                </a:cubicBezTo>
                <a:lnTo>
                  <a:pt x="5223073" y="3187396"/>
                </a:lnTo>
                <a:cubicBezTo>
                  <a:pt x="5206703" y="3189735"/>
                  <a:pt x="5191503" y="3192073"/>
                  <a:pt x="5176303" y="3193242"/>
                </a:cubicBezTo>
                <a:close/>
                <a:moveTo>
                  <a:pt x="3836334" y="3192073"/>
                </a:moveTo>
                <a:cubicBezTo>
                  <a:pt x="3821133" y="3190904"/>
                  <a:pt x="3805933" y="3188565"/>
                  <a:pt x="3789564" y="3187396"/>
                </a:cubicBezTo>
                <a:lnTo>
                  <a:pt x="3791902" y="3164011"/>
                </a:lnTo>
                <a:cubicBezTo>
                  <a:pt x="3807103" y="3166349"/>
                  <a:pt x="3822303" y="3167519"/>
                  <a:pt x="3838672" y="3168688"/>
                </a:cubicBezTo>
                <a:lnTo>
                  <a:pt x="3836334" y="3192073"/>
                </a:lnTo>
                <a:close/>
                <a:moveTo>
                  <a:pt x="3755655" y="3182719"/>
                </a:moveTo>
                <a:lnTo>
                  <a:pt x="3708885" y="3176873"/>
                </a:lnTo>
                <a:lnTo>
                  <a:pt x="3711224" y="3153488"/>
                </a:lnTo>
                <a:lnTo>
                  <a:pt x="3757994" y="3159334"/>
                </a:lnTo>
                <a:lnTo>
                  <a:pt x="3755655" y="3182719"/>
                </a:lnTo>
                <a:close/>
                <a:moveTo>
                  <a:pt x="5256982" y="3182719"/>
                </a:moveTo>
                <a:lnTo>
                  <a:pt x="5253474" y="3159334"/>
                </a:lnTo>
                <a:cubicBezTo>
                  <a:pt x="5268675" y="3156995"/>
                  <a:pt x="5283875" y="3154657"/>
                  <a:pt x="5299075" y="3152318"/>
                </a:cubicBezTo>
                <a:lnTo>
                  <a:pt x="5302583" y="3175703"/>
                </a:lnTo>
                <a:cubicBezTo>
                  <a:pt x="5287383" y="3178042"/>
                  <a:pt x="5272182" y="3180380"/>
                  <a:pt x="5256982" y="3182719"/>
                </a:cubicBezTo>
                <a:close/>
                <a:moveTo>
                  <a:pt x="3673807" y="3173365"/>
                </a:moveTo>
                <a:cubicBezTo>
                  <a:pt x="3658607" y="3171026"/>
                  <a:pt x="3643407" y="3169857"/>
                  <a:pt x="3627037" y="3167519"/>
                </a:cubicBezTo>
                <a:lnTo>
                  <a:pt x="3630544" y="3144134"/>
                </a:lnTo>
                <a:cubicBezTo>
                  <a:pt x="3645745" y="3146472"/>
                  <a:pt x="3662115" y="3147641"/>
                  <a:pt x="3677315" y="3149980"/>
                </a:cubicBezTo>
                <a:lnTo>
                  <a:pt x="3673807" y="3173365"/>
                </a:lnTo>
                <a:close/>
                <a:moveTo>
                  <a:pt x="5337660" y="3171026"/>
                </a:moveTo>
                <a:lnTo>
                  <a:pt x="5334153" y="3147641"/>
                </a:lnTo>
                <a:cubicBezTo>
                  <a:pt x="5349353" y="3145303"/>
                  <a:pt x="5364553" y="3142964"/>
                  <a:pt x="5379754" y="3140626"/>
                </a:cubicBezTo>
                <a:lnTo>
                  <a:pt x="5383262" y="3164011"/>
                </a:lnTo>
                <a:cubicBezTo>
                  <a:pt x="5368062" y="3166349"/>
                  <a:pt x="5352861" y="3168688"/>
                  <a:pt x="5337660" y="3171026"/>
                </a:cubicBezTo>
                <a:close/>
                <a:moveTo>
                  <a:pt x="3593128" y="3162841"/>
                </a:moveTo>
                <a:cubicBezTo>
                  <a:pt x="3577928" y="3160503"/>
                  <a:pt x="3562728" y="3158164"/>
                  <a:pt x="3546358" y="3155826"/>
                </a:cubicBezTo>
                <a:lnTo>
                  <a:pt x="3549866" y="3132441"/>
                </a:lnTo>
                <a:cubicBezTo>
                  <a:pt x="3565066" y="3134779"/>
                  <a:pt x="3580267" y="3137118"/>
                  <a:pt x="3595467" y="3139456"/>
                </a:cubicBezTo>
                <a:lnTo>
                  <a:pt x="3593128" y="3162841"/>
                </a:lnTo>
                <a:close/>
                <a:moveTo>
                  <a:pt x="5418339" y="3156995"/>
                </a:moveTo>
                <a:lnTo>
                  <a:pt x="5414832" y="3133610"/>
                </a:lnTo>
                <a:cubicBezTo>
                  <a:pt x="5430032" y="3131272"/>
                  <a:pt x="5445232" y="3127764"/>
                  <a:pt x="5460432" y="3125425"/>
                </a:cubicBezTo>
                <a:lnTo>
                  <a:pt x="5465110" y="3148811"/>
                </a:lnTo>
                <a:cubicBezTo>
                  <a:pt x="5448740" y="3152318"/>
                  <a:pt x="5433540" y="3154657"/>
                  <a:pt x="5418339" y="3156995"/>
                </a:cubicBezTo>
                <a:close/>
                <a:moveTo>
                  <a:pt x="3512450" y="3151149"/>
                </a:moveTo>
                <a:cubicBezTo>
                  <a:pt x="3497250" y="3148811"/>
                  <a:pt x="3482049" y="3146472"/>
                  <a:pt x="3466848" y="3144134"/>
                </a:cubicBezTo>
                <a:lnTo>
                  <a:pt x="3470356" y="3120748"/>
                </a:lnTo>
                <a:cubicBezTo>
                  <a:pt x="3485557" y="3123087"/>
                  <a:pt x="3500757" y="3125425"/>
                  <a:pt x="3515957" y="3127764"/>
                </a:cubicBezTo>
                <a:lnTo>
                  <a:pt x="3512450" y="3151149"/>
                </a:lnTo>
                <a:close/>
                <a:moveTo>
                  <a:pt x="5499018" y="3142964"/>
                </a:moveTo>
                <a:lnTo>
                  <a:pt x="5494341" y="3119579"/>
                </a:lnTo>
                <a:cubicBezTo>
                  <a:pt x="5509541" y="3116071"/>
                  <a:pt x="5524742" y="3113733"/>
                  <a:pt x="5539942" y="3110225"/>
                </a:cubicBezTo>
                <a:lnTo>
                  <a:pt x="5544619" y="3133610"/>
                </a:lnTo>
                <a:cubicBezTo>
                  <a:pt x="5529419" y="3135949"/>
                  <a:pt x="5514219" y="3139456"/>
                  <a:pt x="5499018" y="3142964"/>
                </a:cubicBezTo>
                <a:close/>
                <a:moveTo>
                  <a:pt x="3431771" y="3138287"/>
                </a:moveTo>
                <a:cubicBezTo>
                  <a:pt x="3416570" y="3135949"/>
                  <a:pt x="3401370" y="3133610"/>
                  <a:pt x="3386170" y="3130102"/>
                </a:cubicBezTo>
                <a:lnTo>
                  <a:pt x="3389678" y="3106717"/>
                </a:lnTo>
                <a:cubicBezTo>
                  <a:pt x="3404878" y="3109056"/>
                  <a:pt x="3420078" y="3112564"/>
                  <a:pt x="3435278" y="3114902"/>
                </a:cubicBezTo>
                <a:lnTo>
                  <a:pt x="3431771" y="3138287"/>
                </a:lnTo>
                <a:close/>
                <a:moveTo>
                  <a:pt x="5578528" y="3126595"/>
                </a:moveTo>
                <a:lnTo>
                  <a:pt x="5573851" y="3103210"/>
                </a:lnTo>
                <a:cubicBezTo>
                  <a:pt x="5589051" y="3099702"/>
                  <a:pt x="5604251" y="3096194"/>
                  <a:pt x="5619452" y="3092686"/>
                </a:cubicBezTo>
                <a:lnTo>
                  <a:pt x="5624129" y="3116071"/>
                </a:lnTo>
                <a:cubicBezTo>
                  <a:pt x="5608928" y="3119579"/>
                  <a:pt x="5593728" y="3123087"/>
                  <a:pt x="5578528" y="3126595"/>
                </a:cubicBezTo>
                <a:close/>
                <a:moveTo>
                  <a:pt x="3351092" y="3124256"/>
                </a:moveTo>
                <a:cubicBezTo>
                  <a:pt x="3335891" y="3121917"/>
                  <a:pt x="3320691" y="3118410"/>
                  <a:pt x="3305491" y="3116071"/>
                </a:cubicBezTo>
                <a:lnTo>
                  <a:pt x="3310168" y="3092686"/>
                </a:lnTo>
                <a:cubicBezTo>
                  <a:pt x="3325369" y="3096194"/>
                  <a:pt x="3340569" y="3098532"/>
                  <a:pt x="3355769" y="3100871"/>
                </a:cubicBezTo>
                <a:lnTo>
                  <a:pt x="3351092" y="3124256"/>
                </a:lnTo>
                <a:close/>
                <a:moveTo>
                  <a:pt x="3270413" y="3109056"/>
                </a:moveTo>
                <a:cubicBezTo>
                  <a:pt x="3255213" y="3105548"/>
                  <a:pt x="3240013" y="3103210"/>
                  <a:pt x="3224812" y="3099702"/>
                </a:cubicBezTo>
                <a:lnTo>
                  <a:pt x="3229489" y="3076316"/>
                </a:lnTo>
                <a:cubicBezTo>
                  <a:pt x="3244690" y="3079824"/>
                  <a:pt x="3259890" y="3082163"/>
                  <a:pt x="3275091" y="3085671"/>
                </a:cubicBezTo>
                <a:lnTo>
                  <a:pt x="3270413" y="3109056"/>
                </a:lnTo>
                <a:close/>
                <a:moveTo>
                  <a:pt x="5659206" y="3107887"/>
                </a:moveTo>
                <a:lnTo>
                  <a:pt x="5653360" y="3085671"/>
                </a:lnTo>
                <a:cubicBezTo>
                  <a:pt x="5668560" y="3082163"/>
                  <a:pt x="5683761" y="3078655"/>
                  <a:pt x="5698961" y="3075147"/>
                </a:cubicBezTo>
                <a:lnTo>
                  <a:pt x="5704808" y="3097363"/>
                </a:lnTo>
                <a:cubicBezTo>
                  <a:pt x="5689607" y="3100871"/>
                  <a:pt x="5674406" y="3104379"/>
                  <a:pt x="5659206" y="3107887"/>
                </a:cubicBezTo>
                <a:close/>
                <a:moveTo>
                  <a:pt x="3190904" y="3091517"/>
                </a:moveTo>
                <a:cubicBezTo>
                  <a:pt x="3175704" y="3088009"/>
                  <a:pt x="3160503" y="3084501"/>
                  <a:pt x="3145303" y="3080993"/>
                </a:cubicBezTo>
                <a:lnTo>
                  <a:pt x="3151149" y="3058778"/>
                </a:lnTo>
                <a:cubicBezTo>
                  <a:pt x="3166349" y="3062286"/>
                  <a:pt x="3181550" y="3065793"/>
                  <a:pt x="3196750" y="3069301"/>
                </a:cubicBezTo>
                <a:lnTo>
                  <a:pt x="3190904" y="3091517"/>
                </a:lnTo>
                <a:close/>
                <a:moveTo>
                  <a:pt x="5737547" y="3088009"/>
                </a:moveTo>
                <a:lnTo>
                  <a:pt x="5731700" y="3065793"/>
                </a:lnTo>
                <a:cubicBezTo>
                  <a:pt x="5746901" y="3062286"/>
                  <a:pt x="5762101" y="3057608"/>
                  <a:pt x="5776132" y="3054101"/>
                </a:cubicBezTo>
                <a:lnTo>
                  <a:pt x="5781979" y="3076316"/>
                </a:lnTo>
                <a:cubicBezTo>
                  <a:pt x="5767947" y="3080993"/>
                  <a:pt x="5752747" y="3084501"/>
                  <a:pt x="5737547" y="3088009"/>
                </a:cubicBezTo>
                <a:close/>
                <a:moveTo>
                  <a:pt x="3111395" y="3072809"/>
                </a:moveTo>
                <a:cubicBezTo>
                  <a:pt x="3096194" y="3069301"/>
                  <a:pt x="3080993" y="3065793"/>
                  <a:pt x="3065793" y="3061116"/>
                </a:cubicBezTo>
                <a:lnTo>
                  <a:pt x="3071640" y="3038900"/>
                </a:lnTo>
                <a:cubicBezTo>
                  <a:pt x="3086840" y="3042408"/>
                  <a:pt x="3102040" y="3045916"/>
                  <a:pt x="3117241" y="3050593"/>
                </a:cubicBezTo>
                <a:lnTo>
                  <a:pt x="3111395" y="3072809"/>
                </a:lnTo>
                <a:close/>
                <a:moveTo>
                  <a:pt x="5817057" y="3066963"/>
                </a:moveTo>
                <a:lnTo>
                  <a:pt x="5811210" y="3044747"/>
                </a:lnTo>
                <a:cubicBezTo>
                  <a:pt x="5826410" y="3040069"/>
                  <a:pt x="5841611" y="3036562"/>
                  <a:pt x="5855641" y="3031885"/>
                </a:cubicBezTo>
                <a:lnTo>
                  <a:pt x="5862657" y="3054101"/>
                </a:lnTo>
                <a:cubicBezTo>
                  <a:pt x="5847457" y="3058778"/>
                  <a:pt x="5832256" y="3063455"/>
                  <a:pt x="5817057" y="3066963"/>
                </a:cubicBezTo>
                <a:close/>
                <a:moveTo>
                  <a:pt x="3031885" y="3052931"/>
                </a:moveTo>
                <a:cubicBezTo>
                  <a:pt x="3016684" y="3049424"/>
                  <a:pt x="3001484" y="3044747"/>
                  <a:pt x="2986284" y="3041239"/>
                </a:cubicBezTo>
                <a:lnTo>
                  <a:pt x="2992130" y="3019023"/>
                </a:lnTo>
                <a:cubicBezTo>
                  <a:pt x="3007330" y="3023700"/>
                  <a:pt x="3022531" y="3027208"/>
                  <a:pt x="3036562" y="3030715"/>
                </a:cubicBezTo>
                <a:lnTo>
                  <a:pt x="3031885" y="3052931"/>
                </a:lnTo>
                <a:close/>
                <a:moveTo>
                  <a:pt x="5895396" y="3044747"/>
                </a:moveTo>
                <a:lnTo>
                  <a:pt x="5888381" y="3022531"/>
                </a:lnTo>
                <a:cubicBezTo>
                  <a:pt x="5903581" y="3017854"/>
                  <a:pt x="5917613" y="3013177"/>
                  <a:pt x="5932812" y="3008500"/>
                </a:cubicBezTo>
                <a:lnTo>
                  <a:pt x="5939829" y="3030715"/>
                </a:lnTo>
                <a:cubicBezTo>
                  <a:pt x="5925797" y="3035392"/>
                  <a:pt x="5910597" y="3040069"/>
                  <a:pt x="5895396" y="3044747"/>
                </a:cubicBezTo>
                <a:close/>
                <a:moveTo>
                  <a:pt x="2952375" y="3031885"/>
                </a:moveTo>
                <a:cubicBezTo>
                  <a:pt x="2937175" y="3027208"/>
                  <a:pt x="2921975" y="3023700"/>
                  <a:pt x="2907944" y="3019023"/>
                </a:cubicBezTo>
                <a:lnTo>
                  <a:pt x="2914959" y="2996807"/>
                </a:lnTo>
                <a:cubicBezTo>
                  <a:pt x="2930160" y="3001484"/>
                  <a:pt x="2945360" y="3006161"/>
                  <a:pt x="2959391" y="3009669"/>
                </a:cubicBezTo>
                <a:lnTo>
                  <a:pt x="2952375" y="3031885"/>
                </a:lnTo>
                <a:close/>
                <a:moveTo>
                  <a:pt x="5973736" y="3020192"/>
                </a:moveTo>
                <a:lnTo>
                  <a:pt x="5966721" y="2997976"/>
                </a:lnTo>
                <a:cubicBezTo>
                  <a:pt x="5981922" y="2993299"/>
                  <a:pt x="5995952" y="2988622"/>
                  <a:pt x="6011153" y="2982776"/>
                </a:cubicBezTo>
                <a:lnTo>
                  <a:pt x="6019337" y="3004992"/>
                </a:lnTo>
                <a:cubicBezTo>
                  <a:pt x="6002967" y="3009669"/>
                  <a:pt x="5988937" y="3014346"/>
                  <a:pt x="5973736" y="3020192"/>
                </a:cubicBezTo>
                <a:close/>
                <a:moveTo>
                  <a:pt x="2874035" y="3008500"/>
                </a:moveTo>
                <a:cubicBezTo>
                  <a:pt x="2858835" y="3003823"/>
                  <a:pt x="2844803" y="2999145"/>
                  <a:pt x="2829603" y="2994468"/>
                </a:cubicBezTo>
                <a:lnTo>
                  <a:pt x="2836619" y="2972253"/>
                </a:lnTo>
                <a:cubicBezTo>
                  <a:pt x="2851819" y="2976930"/>
                  <a:pt x="2865851" y="2981607"/>
                  <a:pt x="2881051" y="2986284"/>
                </a:cubicBezTo>
                <a:lnTo>
                  <a:pt x="2874035" y="3008500"/>
                </a:lnTo>
                <a:close/>
                <a:moveTo>
                  <a:pt x="6050908" y="2993299"/>
                </a:moveTo>
                <a:lnTo>
                  <a:pt x="6042723" y="2971083"/>
                </a:lnTo>
                <a:cubicBezTo>
                  <a:pt x="6057923" y="2965237"/>
                  <a:pt x="6071954" y="2960560"/>
                  <a:pt x="6085986" y="2954714"/>
                </a:cubicBezTo>
                <a:lnTo>
                  <a:pt x="6094170" y="2976930"/>
                </a:lnTo>
                <a:cubicBezTo>
                  <a:pt x="6080140" y="2982776"/>
                  <a:pt x="6066108" y="2987453"/>
                  <a:pt x="6050908" y="2993299"/>
                </a:cubicBezTo>
                <a:close/>
                <a:moveTo>
                  <a:pt x="2796864" y="2983945"/>
                </a:moveTo>
                <a:cubicBezTo>
                  <a:pt x="2781664" y="2979268"/>
                  <a:pt x="2767633" y="2974591"/>
                  <a:pt x="2752432" y="2968745"/>
                </a:cubicBezTo>
                <a:lnTo>
                  <a:pt x="2760617" y="2946529"/>
                </a:lnTo>
                <a:cubicBezTo>
                  <a:pt x="2775818" y="2951206"/>
                  <a:pt x="2789849" y="2957052"/>
                  <a:pt x="2805049" y="2961729"/>
                </a:cubicBezTo>
                <a:lnTo>
                  <a:pt x="2796864" y="2983945"/>
                </a:lnTo>
                <a:close/>
                <a:moveTo>
                  <a:pt x="6128079" y="2965237"/>
                </a:moveTo>
                <a:lnTo>
                  <a:pt x="6119893" y="2943021"/>
                </a:lnTo>
                <a:cubicBezTo>
                  <a:pt x="6135094" y="2937175"/>
                  <a:pt x="6149125" y="2931329"/>
                  <a:pt x="6163157" y="2926652"/>
                </a:cubicBezTo>
                <a:lnTo>
                  <a:pt x="6171341" y="2948867"/>
                </a:lnTo>
                <a:cubicBezTo>
                  <a:pt x="6157310" y="2953544"/>
                  <a:pt x="6142109" y="2959391"/>
                  <a:pt x="6128079" y="2965237"/>
                </a:cubicBezTo>
                <a:close/>
                <a:moveTo>
                  <a:pt x="2719693" y="2957052"/>
                </a:moveTo>
                <a:cubicBezTo>
                  <a:pt x="2705662" y="2952375"/>
                  <a:pt x="2690462" y="2946529"/>
                  <a:pt x="2675261" y="2940683"/>
                </a:cubicBezTo>
                <a:lnTo>
                  <a:pt x="2683446" y="2918467"/>
                </a:lnTo>
                <a:cubicBezTo>
                  <a:pt x="2698646" y="2924313"/>
                  <a:pt x="2712677" y="2928990"/>
                  <a:pt x="2726709" y="2934836"/>
                </a:cubicBezTo>
                <a:lnTo>
                  <a:pt x="2719693" y="2957052"/>
                </a:lnTo>
                <a:close/>
                <a:moveTo>
                  <a:pt x="6204081" y="2934836"/>
                </a:moveTo>
                <a:lnTo>
                  <a:pt x="6194726" y="2913790"/>
                </a:lnTo>
                <a:cubicBezTo>
                  <a:pt x="6209927" y="2907943"/>
                  <a:pt x="6223957" y="2902097"/>
                  <a:pt x="6237989" y="2896251"/>
                </a:cubicBezTo>
                <a:lnTo>
                  <a:pt x="6247343" y="2917297"/>
                </a:lnTo>
                <a:cubicBezTo>
                  <a:pt x="6233312" y="2921975"/>
                  <a:pt x="6218111" y="2928990"/>
                  <a:pt x="6204081" y="2934836"/>
                </a:cubicBezTo>
                <a:close/>
                <a:moveTo>
                  <a:pt x="2642522" y="2928990"/>
                </a:moveTo>
                <a:cubicBezTo>
                  <a:pt x="2628491" y="2923144"/>
                  <a:pt x="2613290" y="2917297"/>
                  <a:pt x="2599259" y="2912620"/>
                </a:cubicBezTo>
                <a:lnTo>
                  <a:pt x="2607444" y="2890405"/>
                </a:lnTo>
                <a:cubicBezTo>
                  <a:pt x="2621475" y="2896251"/>
                  <a:pt x="2636676" y="2902097"/>
                  <a:pt x="2650707" y="2906774"/>
                </a:cubicBezTo>
                <a:lnTo>
                  <a:pt x="2642522" y="2928990"/>
                </a:lnTo>
                <a:close/>
                <a:moveTo>
                  <a:pt x="6278913" y="2902097"/>
                </a:moveTo>
                <a:lnTo>
                  <a:pt x="6269559" y="2881051"/>
                </a:lnTo>
                <a:cubicBezTo>
                  <a:pt x="6283589" y="2874035"/>
                  <a:pt x="6297621" y="2868189"/>
                  <a:pt x="6311652" y="2862342"/>
                </a:cubicBezTo>
                <a:lnTo>
                  <a:pt x="6321006" y="2883389"/>
                </a:lnTo>
                <a:cubicBezTo>
                  <a:pt x="6308145" y="2889235"/>
                  <a:pt x="6294113" y="2896251"/>
                  <a:pt x="6278913" y="2902097"/>
                </a:cubicBezTo>
                <a:close/>
                <a:moveTo>
                  <a:pt x="2566520" y="2898590"/>
                </a:moveTo>
                <a:cubicBezTo>
                  <a:pt x="2552489" y="2892743"/>
                  <a:pt x="2537289" y="2886897"/>
                  <a:pt x="2523258" y="2881051"/>
                </a:cubicBezTo>
                <a:lnTo>
                  <a:pt x="2532612" y="2860004"/>
                </a:lnTo>
                <a:cubicBezTo>
                  <a:pt x="2546643" y="2865850"/>
                  <a:pt x="2561844" y="2871696"/>
                  <a:pt x="2575874" y="2877543"/>
                </a:cubicBezTo>
                <a:lnTo>
                  <a:pt x="2566520" y="2898590"/>
                </a:lnTo>
                <a:close/>
                <a:moveTo>
                  <a:pt x="6353745" y="2868189"/>
                </a:moveTo>
                <a:lnTo>
                  <a:pt x="6343223" y="2847142"/>
                </a:lnTo>
                <a:cubicBezTo>
                  <a:pt x="6357253" y="2840127"/>
                  <a:pt x="6371284" y="2833111"/>
                  <a:pt x="6385316" y="2826095"/>
                </a:cubicBezTo>
                <a:lnTo>
                  <a:pt x="6395839" y="2847142"/>
                </a:lnTo>
                <a:cubicBezTo>
                  <a:pt x="6381807" y="2854158"/>
                  <a:pt x="6367777" y="2861173"/>
                  <a:pt x="6353745" y="2868189"/>
                </a:cubicBezTo>
                <a:close/>
                <a:moveTo>
                  <a:pt x="2490518" y="2867019"/>
                </a:moveTo>
                <a:cubicBezTo>
                  <a:pt x="2476487" y="2861173"/>
                  <a:pt x="2462457" y="2854158"/>
                  <a:pt x="2447256" y="2848311"/>
                </a:cubicBezTo>
                <a:lnTo>
                  <a:pt x="2456610" y="2827265"/>
                </a:lnTo>
                <a:cubicBezTo>
                  <a:pt x="2470641" y="2833111"/>
                  <a:pt x="2484672" y="2840127"/>
                  <a:pt x="2498703" y="2845973"/>
                </a:cubicBezTo>
                <a:lnTo>
                  <a:pt x="2490518" y="2867019"/>
                </a:lnTo>
                <a:close/>
                <a:moveTo>
                  <a:pt x="2415686" y="2833111"/>
                </a:moveTo>
                <a:cubicBezTo>
                  <a:pt x="2401655" y="2826095"/>
                  <a:pt x="2387624" y="2820249"/>
                  <a:pt x="2373593" y="2813234"/>
                </a:cubicBezTo>
                <a:lnTo>
                  <a:pt x="2384116" y="2792187"/>
                </a:lnTo>
                <a:cubicBezTo>
                  <a:pt x="2398148" y="2799203"/>
                  <a:pt x="2412178" y="2805049"/>
                  <a:pt x="2426209" y="2812064"/>
                </a:cubicBezTo>
                <a:lnTo>
                  <a:pt x="2415686" y="2833111"/>
                </a:lnTo>
                <a:close/>
                <a:moveTo>
                  <a:pt x="6426240" y="2830772"/>
                </a:moveTo>
                <a:lnTo>
                  <a:pt x="6415716" y="2809726"/>
                </a:lnTo>
                <a:cubicBezTo>
                  <a:pt x="6429746" y="2802710"/>
                  <a:pt x="6443778" y="2794525"/>
                  <a:pt x="6456640" y="2787510"/>
                </a:cubicBezTo>
                <a:lnTo>
                  <a:pt x="6468333" y="2808557"/>
                </a:lnTo>
                <a:cubicBezTo>
                  <a:pt x="6454302" y="2815572"/>
                  <a:pt x="6441439" y="2823757"/>
                  <a:pt x="6426240" y="2830772"/>
                </a:cubicBezTo>
                <a:close/>
                <a:moveTo>
                  <a:pt x="2342023" y="2798033"/>
                </a:moveTo>
                <a:cubicBezTo>
                  <a:pt x="2327992" y="2791018"/>
                  <a:pt x="2313961" y="2784002"/>
                  <a:pt x="2299930" y="2776986"/>
                </a:cubicBezTo>
                <a:lnTo>
                  <a:pt x="2310453" y="2755940"/>
                </a:lnTo>
                <a:cubicBezTo>
                  <a:pt x="2324484" y="2762956"/>
                  <a:pt x="2338515" y="2769971"/>
                  <a:pt x="2352546" y="2776986"/>
                </a:cubicBezTo>
                <a:lnTo>
                  <a:pt x="2342023" y="2798033"/>
                </a:lnTo>
                <a:close/>
                <a:moveTo>
                  <a:pt x="6498733" y="2792187"/>
                </a:moveTo>
                <a:lnTo>
                  <a:pt x="6487040" y="2772310"/>
                </a:lnTo>
                <a:cubicBezTo>
                  <a:pt x="6501072" y="2764125"/>
                  <a:pt x="6515103" y="2755940"/>
                  <a:pt x="6526795" y="2748924"/>
                </a:cubicBezTo>
                <a:lnTo>
                  <a:pt x="6538488" y="2768802"/>
                </a:lnTo>
                <a:cubicBezTo>
                  <a:pt x="6526795" y="2775817"/>
                  <a:pt x="6512765" y="2784002"/>
                  <a:pt x="6498733" y="2792187"/>
                </a:cubicBezTo>
                <a:close/>
                <a:moveTo>
                  <a:pt x="2269529" y="2761786"/>
                </a:moveTo>
                <a:cubicBezTo>
                  <a:pt x="2255498" y="2754771"/>
                  <a:pt x="2241467" y="2747755"/>
                  <a:pt x="2228605" y="2739570"/>
                </a:cubicBezTo>
                <a:lnTo>
                  <a:pt x="2239128" y="2718524"/>
                </a:lnTo>
                <a:cubicBezTo>
                  <a:pt x="2253159" y="2725539"/>
                  <a:pt x="2266021" y="2732555"/>
                  <a:pt x="2280052" y="2739570"/>
                </a:cubicBezTo>
                <a:lnTo>
                  <a:pt x="2269529" y="2761786"/>
                </a:lnTo>
                <a:close/>
                <a:moveTo>
                  <a:pt x="6568888" y="2748924"/>
                </a:moveTo>
                <a:lnTo>
                  <a:pt x="6556027" y="2729047"/>
                </a:lnTo>
                <a:cubicBezTo>
                  <a:pt x="6571228" y="2719693"/>
                  <a:pt x="6584089" y="2711508"/>
                  <a:pt x="6594613" y="2703323"/>
                </a:cubicBezTo>
                <a:lnTo>
                  <a:pt x="6607474" y="2723201"/>
                </a:lnTo>
                <a:cubicBezTo>
                  <a:pt x="6595782" y="2732555"/>
                  <a:pt x="6582920" y="2740740"/>
                  <a:pt x="6568888" y="2748924"/>
                </a:cubicBezTo>
                <a:close/>
                <a:moveTo>
                  <a:pt x="2197035" y="2723201"/>
                </a:moveTo>
                <a:cubicBezTo>
                  <a:pt x="2183004" y="2716185"/>
                  <a:pt x="2170142" y="2708000"/>
                  <a:pt x="2156111" y="2700985"/>
                </a:cubicBezTo>
                <a:lnTo>
                  <a:pt x="2167804" y="2681108"/>
                </a:lnTo>
                <a:cubicBezTo>
                  <a:pt x="2181835" y="2689292"/>
                  <a:pt x="2194696" y="2696308"/>
                  <a:pt x="2208728" y="2703323"/>
                </a:cubicBezTo>
                <a:lnTo>
                  <a:pt x="2197035" y="2723201"/>
                </a:lnTo>
                <a:close/>
                <a:moveTo>
                  <a:pt x="2125710" y="2683446"/>
                </a:moveTo>
                <a:cubicBezTo>
                  <a:pt x="2111679" y="2675261"/>
                  <a:pt x="2098817" y="2668246"/>
                  <a:pt x="2084786" y="2660061"/>
                </a:cubicBezTo>
                <a:lnTo>
                  <a:pt x="2096478" y="2640184"/>
                </a:lnTo>
                <a:cubicBezTo>
                  <a:pt x="2109341" y="2648368"/>
                  <a:pt x="2123372" y="2655384"/>
                  <a:pt x="2136234" y="2663569"/>
                </a:cubicBezTo>
                <a:lnTo>
                  <a:pt x="2125710" y="2683446"/>
                </a:lnTo>
                <a:close/>
                <a:moveTo>
                  <a:pt x="2055554" y="2642522"/>
                </a:moveTo>
                <a:cubicBezTo>
                  <a:pt x="2042693" y="2634337"/>
                  <a:pt x="2028662" y="2626152"/>
                  <a:pt x="2015800" y="2617968"/>
                </a:cubicBezTo>
                <a:lnTo>
                  <a:pt x="2028662" y="2598090"/>
                </a:lnTo>
                <a:cubicBezTo>
                  <a:pt x="2041524" y="2606275"/>
                  <a:pt x="2055554" y="2614460"/>
                  <a:pt x="2068417" y="2622645"/>
                </a:cubicBezTo>
                <a:lnTo>
                  <a:pt x="2055554" y="2642522"/>
                </a:lnTo>
                <a:close/>
                <a:moveTo>
                  <a:pt x="1985399" y="2599260"/>
                </a:moveTo>
                <a:cubicBezTo>
                  <a:pt x="1972537" y="2591075"/>
                  <a:pt x="1959676" y="2582890"/>
                  <a:pt x="1945645" y="2573536"/>
                </a:cubicBezTo>
                <a:lnTo>
                  <a:pt x="1958506" y="2553659"/>
                </a:lnTo>
                <a:cubicBezTo>
                  <a:pt x="1971369" y="2561843"/>
                  <a:pt x="1984230" y="2570028"/>
                  <a:pt x="1997092" y="2578213"/>
                </a:cubicBezTo>
                <a:lnTo>
                  <a:pt x="1985399" y="2599260"/>
                </a:lnTo>
                <a:close/>
                <a:moveTo>
                  <a:pt x="1916413" y="2554828"/>
                </a:moveTo>
                <a:cubicBezTo>
                  <a:pt x="1903551" y="2546643"/>
                  <a:pt x="1890689" y="2537289"/>
                  <a:pt x="1877828" y="2529104"/>
                </a:cubicBezTo>
                <a:lnTo>
                  <a:pt x="1890689" y="2509227"/>
                </a:lnTo>
                <a:cubicBezTo>
                  <a:pt x="1903551" y="2518581"/>
                  <a:pt x="1916413" y="2526765"/>
                  <a:pt x="1929275" y="2534950"/>
                </a:cubicBezTo>
                <a:lnTo>
                  <a:pt x="1916413" y="2554828"/>
                </a:lnTo>
                <a:close/>
                <a:moveTo>
                  <a:pt x="1848596" y="2509227"/>
                </a:moveTo>
                <a:cubicBezTo>
                  <a:pt x="1835734" y="2499873"/>
                  <a:pt x="1822873" y="2491688"/>
                  <a:pt x="1810010" y="2482334"/>
                </a:cubicBezTo>
                <a:lnTo>
                  <a:pt x="1824042" y="2463626"/>
                </a:lnTo>
                <a:cubicBezTo>
                  <a:pt x="1836904" y="2472980"/>
                  <a:pt x="1849765" y="2481164"/>
                  <a:pt x="1861458" y="2490518"/>
                </a:cubicBezTo>
                <a:lnTo>
                  <a:pt x="1848596" y="2509227"/>
                </a:lnTo>
                <a:close/>
                <a:moveTo>
                  <a:pt x="1781949" y="2461287"/>
                </a:moveTo>
                <a:cubicBezTo>
                  <a:pt x="1769086" y="2451933"/>
                  <a:pt x="1757394" y="2442579"/>
                  <a:pt x="1744532" y="2433225"/>
                </a:cubicBezTo>
                <a:lnTo>
                  <a:pt x="1758564" y="2414517"/>
                </a:lnTo>
                <a:cubicBezTo>
                  <a:pt x="1771425" y="2423871"/>
                  <a:pt x="1783118" y="2433225"/>
                  <a:pt x="1795980" y="2442579"/>
                </a:cubicBezTo>
                <a:lnTo>
                  <a:pt x="1781949" y="2461287"/>
                </a:lnTo>
                <a:close/>
                <a:moveTo>
                  <a:pt x="1716470" y="2412178"/>
                </a:moveTo>
                <a:cubicBezTo>
                  <a:pt x="1703608" y="2402824"/>
                  <a:pt x="1691916" y="2393470"/>
                  <a:pt x="1679054" y="2384116"/>
                </a:cubicBezTo>
                <a:lnTo>
                  <a:pt x="1693085" y="2365408"/>
                </a:lnTo>
                <a:cubicBezTo>
                  <a:pt x="1704777" y="2374762"/>
                  <a:pt x="1717640" y="2384116"/>
                  <a:pt x="1729332" y="2393470"/>
                </a:cubicBezTo>
                <a:lnTo>
                  <a:pt x="1716470" y="2412178"/>
                </a:lnTo>
                <a:close/>
                <a:moveTo>
                  <a:pt x="1652161" y="2361900"/>
                </a:moveTo>
                <a:cubicBezTo>
                  <a:pt x="1640468" y="2352546"/>
                  <a:pt x="1627607" y="2342023"/>
                  <a:pt x="1615914" y="2332669"/>
                </a:cubicBezTo>
                <a:lnTo>
                  <a:pt x="1631114" y="2313961"/>
                </a:lnTo>
                <a:cubicBezTo>
                  <a:pt x="1642807" y="2323315"/>
                  <a:pt x="1655669" y="2333838"/>
                  <a:pt x="1667362" y="2343192"/>
                </a:cubicBezTo>
                <a:lnTo>
                  <a:pt x="1652161" y="2361900"/>
                </a:lnTo>
                <a:close/>
                <a:moveTo>
                  <a:pt x="1589021" y="2310453"/>
                </a:moveTo>
                <a:cubicBezTo>
                  <a:pt x="1577329" y="2301099"/>
                  <a:pt x="1565636" y="2290576"/>
                  <a:pt x="1552774" y="2280052"/>
                </a:cubicBezTo>
                <a:lnTo>
                  <a:pt x="1567975" y="2262513"/>
                </a:lnTo>
                <a:cubicBezTo>
                  <a:pt x="1579667" y="2273037"/>
                  <a:pt x="1591360" y="2282391"/>
                  <a:pt x="1603052" y="2291745"/>
                </a:cubicBezTo>
                <a:lnTo>
                  <a:pt x="1589021" y="2310453"/>
                </a:lnTo>
                <a:close/>
                <a:moveTo>
                  <a:pt x="1525881" y="2257836"/>
                </a:moveTo>
                <a:cubicBezTo>
                  <a:pt x="1514188" y="2247313"/>
                  <a:pt x="1502496" y="2237959"/>
                  <a:pt x="1490803" y="2227435"/>
                </a:cubicBezTo>
                <a:lnTo>
                  <a:pt x="1506003" y="2209897"/>
                </a:lnTo>
                <a:cubicBezTo>
                  <a:pt x="1517696" y="2220420"/>
                  <a:pt x="1529389" y="2229774"/>
                  <a:pt x="1541081" y="2240297"/>
                </a:cubicBezTo>
                <a:lnTo>
                  <a:pt x="1525881" y="2257836"/>
                </a:lnTo>
                <a:close/>
                <a:moveTo>
                  <a:pt x="1465079" y="2204050"/>
                </a:moveTo>
                <a:cubicBezTo>
                  <a:pt x="1453387" y="2193527"/>
                  <a:pt x="1441694" y="2183004"/>
                  <a:pt x="1430002" y="2172481"/>
                </a:cubicBezTo>
                <a:lnTo>
                  <a:pt x="1446372" y="2154942"/>
                </a:lnTo>
                <a:cubicBezTo>
                  <a:pt x="1458064" y="2165465"/>
                  <a:pt x="1469757" y="2175988"/>
                  <a:pt x="1480280" y="2186511"/>
                </a:cubicBezTo>
                <a:lnTo>
                  <a:pt x="1465079" y="2204050"/>
                </a:lnTo>
                <a:close/>
                <a:moveTo>
                  <a:pt x="1404279" y="2149095"/>
                </a:moveTo>
                <a:cubicBezTo>
                  <a:pt x="1392586" y="2138572"/>
                  <a:pt x="1382062" y="2128049"/>
                  <a:pt x="1370370" y="2117525"/>
                </a:cubicBezTo>
                <a:lnTo>
                  <a:pt x="1386740" y="2099986"/>
                </a:lnTo>
                <a:cubicBezTo>
                  <a:pt x="1398432" y="2110510"/>
                  <a:pt x="1408955" y="2121033"/>
                  <a:pt x="1420648" y="2131557"/>
                </a:cubicBezTo>
                <a:lnTo>
                  <a:pt x="1404279" y="2149095"/>
                </a:lnTo>
                <a:close/>
                <a:moveTo>
                  <a:pt x="1344646" y="2092971"/>
                </a:moveTo>
                <a:cubicBezTo>
                  <a:pt x="1332954" y="2082448"/>
                  <a:pt x="1322431" y="2070755"/>
                  <a:pt x="1310738" y="2060232"/>
                </a:cubicBezTo>
                <a:lnTo>
                  <a:pt x="1327107" y="2043862"/>
                </a:lnTo>
                <a:cubicBezTo>
                  <a:pt x="1337631" y="2054385"/>
                  <a:pt x="1349323" y="2066078"/>
                  <a:pt x="1359846" y="2076601"/>
                </a:cubicBezTo>
                <a:lnTo>
                  <a:pt x="1344646" y="2092971"/>
                </a:lnTo>
                <a:close/>
                <a:moveTo>
                  <a:pt x="1286183" y="2035677"/>
                </a:moveTo>
                <a:cubicBezTo>
                  <a:pt x="1275660" y="2025154"/>
                  <a:pt x="1263968" y="2013461"/>
                  <a:pt x="1253444" y="2002938"/>
                </a:cubicBezTo>
                <a:lnTo>
                  <a:pt x="1269814" y="1986569"/>
                </a:lnTo>
                <a:cubicBezTo>
                  <a:pt x="1280337" y="1998261"/>
                  <a:pt x="1292030" y="2008784"/>
                  <a:pt x="1302553" y="2019308"/>
                </a:cubicBezTo>
                <a:lnTo>
                  <a:pt x="1286183" y="2035677"/>
                </a:lnTo>
                <a:close/>
                <a:moveTo>
                  <a:pt x="1228890" y="1977214"/>
                </a:moveTo>
                <a:cubicBezTo>
                  <a:pt x="1218366" y="1965522"/>
                  <a:pt x="1207843" y="1954999"/>
                  <a:pt x="1196150" y="1943306"/>
                </a:cubicBezTo>
                <a:lnTo>
                  <a:pt x="1213689" y="1926936"/>
                </a:lnTo>
                <a:cubicBezTo>
                  <a:pt x="1224213" y="1938629"/>
                  <a:pt x="1234736" y="1949152"/>
                  <a:pt x="1245259" y="1960845"/>
                </a:cubicBezTo>
                <a:lnTo>
                  <a:pt x="1228890" y="1977214"/>
                </a:lnTo>
                <a:close/>
                <a:moveTo>
                  <a:pt x="1172765" y="1917582"/>
                </a:moveTo>
                <a:cubicBezTo>
                  <a:pt x="1162242" y="1905890"/>
                  <a:pt x="1151719" y="1894197"/>
                  <a:pt x="1141196" y="1883674"/>
                </a:cubicBezTo>
                <a:lnTo>
                  <a:pt x="1158735" y="1868474"/>
                </a:lnTo>
                <a:cubicBezTo>
                  <a:pt x="1169257" y="1880166"/>
                  <a:pt x="1179781" y="1891859"/>
                  <a:pt x="1190304" y="1902382"/>
                </a:cubicBezTo>
                <a:lnTo>
                  <a:pt x="1172765" y="1917582"/>
                </a:lnTo>
                <a:close/>
                <a:moveTo>
                  <a:pt x="1117811" y="1857950"/>
                </a:moveTo>
                <a:cubicBezTo>
                  <a:pt x="1107287" y="1846258"/>
                  <a:pt x="1096763" y="1834565"/>
                  <a:pt x="1086241" y="1822873"/>
                </a:cubicBezTo>
                <a:lnTo>
                  <a:pt x="1103779" y="1807672"/>
                </a:lnTo>
                <a:cubicBezTo>
                  <a:pt x="1114302" y="1819365"/>
                  <a:pt x="1124826" y="1831057"/>
                  <a:pt x="1134180" y="1842750"/>
                </a:cubicBezTo>
                <a:lnTo>
                  <a:pt x="1117811" y="1857950"/>
                </a:lnTo>
                <a:close/>
                <a:moveTo>
                  <a:pt x="1064024" y="1795979"/>
                </a:moveTo>
                <a:cubicBezTo>
                  <a:pt x="1053501" y="1784287"/>
                  <a:pt x="1044147" y="1772594"/>
                  <a:pt x="1033624" y="1760902"/>
                </a:cubicBezTo>
                <a:lnTo>
                  <a:pt x="1051163" y="1745702"/>
                </a:lnTo>
                <a:cubicBezTo>
                  <a:pt x="1061686" y="1757394"/>
                  <a:pt x="1071040" y="1769087"/>
                  <a:pt x="1081563" y="1780779"/>
                </a:cubicBezTo>
                <a:lnTo>
                  <a:pt x="1064024" y="1795979"/>
                </a:lnTo>
                <a:close/>
                <a:moveTo>
                  <a:pt x="1011408" y="1734009"/>
                </a:moveTo>
                <a:cubicBezTo>
                  <a:pt x="1000885" y="1722316"/>
                  <a:pt x="991530" y="1710624"/>
                  <a:pt x="981007" y="1697762"/>
                </a:cubicBezTo>
                <a:lnTo>
                  <a:pt x="998546" y="1682562"/>
                </a:lnTo>
                <a:cubicBezTo>
                  <a:pt x="1007900" y="1694254"/>
                  <a:pt x="1018424" y="1705947"/>
                  <a:pt x="1027778" y="1718808"/>
                </a:cubicBezTo>
                <a:lnTo>
                  <a:pt x="1011408" y="1734009"/>
                </a:lnTo>
                <a:close/>
                <a:moveTo>
                  <a:pt x="958791" y="1670869"/>
                </a:moveTo>
                <a:cubicBezTo>
                  <a:pt x="949437" y="1659177"/>
                  <a:pt x="938914" y="1646315"/>
                  <a:pt x="929560" y="1634622"/>
                </a:cubicBezTo>
                <a:lnTo>
                  <a:pt x="948268" y="1620591"/>
                </a:lnTo>
                <a:cubicBezTo>
                  <a:pt x="957622" y="1632283"/>
                  <a:pt x="968145" y="1645145"/>
                  <a:pt x="977500" y="1656838"/>
                </a:cubicBezTo>
                <a:lnTo>
                  <a:pt x="958791" y="1670869"/>
                </a:lnTo>
                <a:close/>
                <a:moveTo>
                  <a:pt x="908513" y="1607729"/>
                </a:moveTo>
                <a:cubicBezTo>
                  <a:pt x="899159" y="1596036"/>
                  <a:pt x="889805" y="1583175"/>
                  <a:pt x="879282" y="1570313"/>
                </a:cubicBezTo>
                <a:lnTo>
                  <a:pt x="897990" y="1556282"/>
                </a:lnTo>
                <a:cubicBezTo>
                  <a:pt x="907344" y="1569144"/>
                  <a:pt x="916698" y="1580836"/>
                  <a:pt x="926052" y="1592529"/>
                </a:cubicBezTo>
                <a:lnTo>
                  <a:pt x="908513" y="1607729"/>
                </a:lnTo>
                <a:close/>
                <a:moveTo>
                  <a:pt x="858235" y="1542251"/>
                </a:moveTo>
                <a:cubicBezTo>
                  <a:pt x="848881" y="1529389"/>
                  <a:pt x="839527" y="1517696"/>
                  <a:pt x="830173" y="1504834"/>
                </a:cubicBezTo>
                <a:lnTo>
                  <a:pt x="848881" y="1490803"/>
                </a:lnTo>
                <a:cubicBezTo>
                  <a:pt x="858235" y="1503665"/>
                  <a:pt x="867589" y="1515358"/>
                  <a:pt x="876943" y="1528220"/>
                </a:cubicBezTo>
                <a:lnTo>
                  <a:pt x="858235" y="1542251"/>
                </a:lnTo>
                <a:close/>
                <a:moveTo>
                  <a:pt x="809126" y="1476772"/>
                </a:moveTo>
                <a:cubicBezTo>
                  <a:pt x="799772" y="1463910"/>
                  <a:pt x="790418" y="1452218"/>
                  <a:pt x="781064" y="1439356"/>
                </a:cubicBezTo>
                <a:lnTo>
                  <a:pt x="799772" y="1425325"/>
                </a:lnTo>
                <a:cubicBezTo>
                  <a:pt x="809126" y="1438187"/>
                  <a:pt x="818480" y="1449879"/>
                  <a:pt x="826665" y="1462741"/>
                </a:cubicBezTo>
                <a:lnTo>
                  <a:pt x="809126" y="1476772"/>
                </a:lnTo>
                <a:close/>
                <a:moveTo>
                  <a:pt x="761187" y="1411294"/>
                </a:moveTo>
                <a:cubicBezTo>
                  <a:pt x="751832" y="1398432"/>
                  <a:pt x="743648" y="1385570"/>
                  <a:pt x="734294" y="1372708"/>
                </a:cubicBezTo>
                <a:lnTo>
                  <a:pt x="753002" y="1359847"/>
                </a:lnTo>
                <a:cubicBezTo>
                  <a:pt x="762356" y="1372708"/>
                  <a:pt x="770541" y="1385570"/>
                  <a:pt x="779895" y="1397263"/>
                </a:cubicBezTo>
                <a:lnTo>
                  <a:pt x="761187" y="1411294"/>
                </a:lnTo>
                <a:close/>
                <a:moveTo>
                  <a:pt x="714417" y="1344646"/>
                </a:moveTo>
                <a:cubicBezTo>
                  <a:pt x="705062" y="1331784"/>
                  <a:pt x="696878" y="1318923"/>
                  <a:pt x="687523" y="1306061"/>
                </a:cubicBezTo>
                <a:lnTo>
                  <a:pt x="707401" y="1293199"/>
                </a:lnTo>
                <a:cubicBezTo>
                  <a:pt x="715586" y="1306061"/>
                  <a:pt x="724940" y="1318923"/>
                  <a:pt x="734294" y="1331784"/>
                </a:cubicBezTo>
                <a:lnTo>
                  <a:pt x="714417" y="1344646"/>
                </a:lnTo>
                <a:close/>
                <a:moveTo>
                  <a:pt x="668815" y="1276829"/>
                </a:moveTo>
                <a:cubicBezTo>
                  <a:pt x="660630" y="1263967"/>
                  <a:pt x="651277" y="1251105"/>
                  <a:pt x="643092" y="1238244"/>
                </a:cubicBezTo>
                <a:lnTo>
                  <a:pt x="662969" y="1225382"/>
                </a:lnTo>
                <a:cubicBezTo>
                  <a:pt x="671154" y="1238244"/>
                  <a:pt x="680508" y="1251105"/>
                  <a:pt x="688693" y="1263967"/>
                </a:cubicBezTo>
                <a:lnTo>
                  <a:pt x="668815" y="1276829"/>
                </a:lnTo>
                <a:close/>
                <a:moveTo>
                  <a:pt x="623214" y="1209012"/>
                </a:moveTo>
                <a:cubicBezTo>
                  <a:pt x="615030" y="1196151"/>
                  <a:pt x="606845" y="1183289"/>
                  <a:pt x="597491" y="1169257"/>
                </a:cubicBezTo>
                <a:lnTo>
                  <a:pt x="617368" y="1156396"/>
                </a:lnTo>
                <a:cubicBezTo>
                  <a:pt x="625553" y="1169257"/>
                  <a:pt x="633738" y="1182119"/>
                  <a:pt x="643092" y="1194981"/>
                </a:cubicBezTo>
                <a:lnTo>
                  <a:pt x="623214" y="1209012"/>
                </a:lnTo>
                <a:close/>
                <a:moveTo>
                  <a:pt x="578782" y="1140026"/>
                </a:moveTo>
                <a:cubicBezTo>
                  <a:pt x="570598" y="1127164"/>
                  <a:pt x="562413" y="1114302"/>
                  <a:pt x="554228" y="1100271"/>
                </a:cubicBezTo>
                <a:lnTo>
                  <a:pt x="574106" y="1087409"/>
                </a:lnTo>
                <a:cubicBezTo>
                  <a:pt x="582290" y="1100271"/>
                  <a:pt x="590475" y="1114302"/>
                  <a:pt x="598660" y="1127164"/>
                </a:cubicBezTo>
                <a:lnTo>
                  <a:pt x="578782" y="1140026"/>
                </a:lnTo>
                <a:close/>
                <a:moveTo>
                  <a:pt x="535520" y="1071040"/>
                </a:moveTo>
                <a:cubicBezTo>
                  <a:pt x="527336" y="1058178"/>
                  <a:pt x="519151" y="1044147"/>
                  <a:pt x="510966" y="1031285"/>
                </a:cubicBezTo>
                <a:lnTo>
                  <a:pt x="530843" y="1019593"/>
                </a:lnTo>
                <a:cubicBezTo>
                  <a:pt x="539028" y="1032454"/>
                  <a:pt x="547212" y="1046485"/>
                  <a:pt x="555397" y="1059347"/>
                </a:cubicBezTo>
                <a:lnTo>
                  <a:pt x="535520" y="1071040"/>
                </a:lnTo>
                <a:close/>
                <a:moveTo>
                  <a:pt x="493427" y="1000884"/>
                </a:moveTo>
                <a:cubicBezTo>
                  <a:pt x="485242" y="988022"/>
                  <a:pt x="477057" y="973992"/>
                  <a:pt x="470042" y="961130"/>
                </a:cubicBezTo>
                <a:lnTo>
                  <a:pt x="489919" y="949437"/>
                </a:lnTo>
                <a:cubicBezTo>
                  <a:pt x="498104" y="962299"/>
                  <a:pt x="506288" y="976330"/>
                  <a:pt x="513304" y="989192"/>
                </a:cubicBezTo>
                <a:lnTo>
                  <a:pt x="493427" y="1000884"/>
                </a:lnTo>
                <a:close/>
                <a:moveTo>
                  <a:pt x="452503" y="930729"/>
                </a:moveTo>
                <a:cubicBezTo>
                  <a:pt x="444318" y="917867"/>
                  <a:pt x="437303" y="903836"/>
                  <a:pt x="429118" y="889805"/>
                </a:cubicBezTo>
                <a:lnTo>
                  <a:pt x="448995" y="878112"/>
                </a:lnTo>
                <a:cubicBezTo>
                  <a:pt x="457180" y="892144"/>
                  <a:pt x="464195" y="905005"/>
                  <a:pt x="472380" y="917867"/>
                </a:cubicBezTo>
                <a:lnTo>
                  <a:pt x="452503" y="930729"/>
                </a:lnTo>
                <a:close/>
                <a:moveTo>
                  <a:pt x="411579" y="859404"/>
                </a:moveTo>
                <a:cubicBezTo>
                  <a:pt x="403394" y="845373"/>
                  <a:pt x="396379" y="832511"/>
                  <a:pt x="388194" y="818480"/>
                </a:cubicBezTo>
                <a:lnTo>
                  <a:pt x="408071" y="806788"/>
                </a:lnTo>
                <a:cubicBezTo>
                  <a:pt x="415086" y="820819"/>
                  <a:pt x="423271" y="833681"/>
                  <a:pt x="430287" y="847712"/>
                </a:cubicBezTo>
                <a:lnTo>
                  <a:pt x="411579" y="859404"/>
                </a:lnTo>
                <a:close/>
                <a:moveTo>
                  <a:pt x="371824" y="788080"/>
                </a:moveTo>
                <a:cubicBezTo>
                  <a:pt x="364808" y="774048"/>
                  <a:pt x="356624" y="761187"/>
                  <a:pt x="349608" y="747156"/>
                </a:cubicBezTo>
                <a:lnTo>
                  <a:pt x="370655" y="735463"/>
                </a:lnTo>
                <a:cubicBezTo>
                  <a:pt x="377670" y="749494"/>
                  <a:pt x="385855" y="762356"/>
                  <a:pt x="392871" y="776387"/>
                </a:cubicBezTo>
                <a:lnTo>
                  <a:pt x="371824" y="788080"/>
                </a:lnTo>
                <a:close/>
                <a:moveTo>
                  <a:pt x="333238" y="716755"/>
                </a:moveTo>
                <a:cubicBezTo>
                  <a:pt x="326223" y="702724"/>
                  <a:pt x="319207" y="689862"/>
                  <a:pt x="311023" y="675831"/>
                </a:cubicBezTo>
                <a:lnTo>
                  <a:pt x="332069" y="665307"/>
                </a:lnTo>
                <a:cubicBezTo>
                  <a:pt x="339085" y="679339"/>
                  <a:pt x="346101" y="692200"/>
                  <a:pt x="354285" y="706231"/>
                </a:cubicBezTo>
                <a:lnTo>
                  <a:pt x="333238" y="716755"/>
                </a:lnTo>
                <a:close/>
                <a:moveTo>
                  <a:pt x="294653" y="644261"/>
                </a:moveTo>
                <a:cubicBezTo>
                  <a:pt x="287638" y="630230"/>
                  <a:pt x="280622" y="616199"/>
                  <a:pt x="273607" y="603337"/>
                </a:cubicBezTo>
                <a:lnTo>
                  <a:pt x="294653" y="592814"/>
                </a:lnTo>
                <a:cubicBezTo>
                  <a:pt x="301668" y="606845"/>
                  <a:pt x="308684" y="620876"/>
                  <a:pt x="315700" y="633738"/>
                </a:cubicBezTo>
                <a:lnTo>
                  <a:pt x="294653" y="644261"/>
                </a:lnTo>
                <a:close/>
                <a:moveTo>
                  <a:pt x="257237" y="571767"/>
                </a:moveTo>
                <a:cubicBezTo>
                  <a:pt x="250221" y="557736"/>
                  <a:pt x="243205" y="543705"/>
                  <a:pt x="236190" y="529674"/>
                </a:cubicBezTo>
                <a:lnTo>
                  <a:pt x="257237" y="519150"/>
                </a:lnTo>
                <a:cubicBezTo>
                  <a:pt x="264253" y="533181"/>
                  <a:pt x="271268" y="547213"/>
                  <a:pt x="278283" y="561244"/>
                </a:cubicBezTo>
                <a:lnTo>
                  <a:pt x="257237" y="571767"/>
                </a:lnTo>
                <a:close/>
                <a:moveTo>
                  <a:pt x="220990" y="498104"/>
                </a:moveTo>
                <a:cubicBezTo>
                  <a:pt x="213974" y="484073"/>
                  <a:pt x="206959" y="470041"/>
                  <a:pt x="199943" y="456010"/>
                </a:cubicBezTo>
                <a:lnTo>
                  <a:pt x="220990" y="445487"/>
                </a:lnTo>
                <a:cubicBezTo>
                  <a:pt x="228005" y="459518"/>
                  <a:pt x="235021" y="473549"/>
                  <a:pt x="240867" y="487580"/>
                </a:cubicBezTo>
                <a:lnTo>
                  <a:pt x="220990" y="498104"/>
                </a:lnTo>
                <a:close/>
                <a:moveTo>
                  <a:pt x="184743" y="424441"/>
                </a:moveTo>
                <a:cubicBezTo>
                  <a:pt x="177727" y="410409"/>
                  <a:pt x="171881" y="396378"/>
                  <a:pt x="164866" y="382347"/>
                </a:cubicBezTo>
                <a:lnTo>
                  <a:pt x="185912" y="371824"/>
                </a:lnTo>
                <a:cubicBezTo>
                  <a:pt x="192927" y="385855"/>
                  <a:pt x="198774" y="399886"/>
                  <a:pt x="205790" y="413917"/>
                </a:cubicBezTo>
                <a:lnTo>
                  <a:pt x="184743" y="424441"/>
                </a:lnTo>
                <a:close/>
                <a:moveTo>
                  <a:pt x="149665" y="350777"/>
                </a:moveTo>
                <a:cubicBezTo>
                  <a:pt x="142650" y="336746"/>
                  <a:pt x="136803" y="322715"/>
                  <a:pt x="129788" y="308684"/>
                </a:cubicBezTo>
                <a:lnTo>
                  <a:pt x="150835" y="299330"/>
                </a:lnTo>
                <a:cubicBezTo>
                  <a:pt x="157850" y="313361"/>
                  <a:pt x="163696" y="327392"/>
                  <a:pt x="170712" y="341423"/>
                </a:cubicBezTo>
                <a:lnTo>
                  <a:pt x="149665" y="350777"/>
                </a:lnTo>
                <a:close/>
                <a:moveTo>
                  <a:pt x="115757" y="277114"/>
                </a:moveTo>
                <a:cubicBezTo>
                  <a:pt x="109910" y="263083"/>
                  <a:pt x="102895" y="249052"/>
                  <a:pt x="97048" y="235021"/>
                </a:cubicBezTo>
                <a:lnTo>
                  <a:pt x="118095" y="225667"/>
                </a:lnTo>
                <a:cubicBezTo>
                  <a:pt x="123942" y="239698"/>
                  <a:pt x="130957" y="253729"/>
                  <a:pt x="136803" y="267760"/>
                </a:cubicBezTo>
                <a:lnTo>
                  <a:pt x="115757" y="277114"/>
                </a:lnTo>
                <a:close/>
                <a:moveTo>
                  <a:pt x="81848" y="202282"/>
                </a:moveTo>
                <a:cubicBezTo>
                  <a:pt x="76002" y="188250"/>
                  <a:pt x="68986" y="174219"/>
                  <a:pt x="63140" y="159019"/>
                </a:cubicBezTo>
                <a:lnTo>
                  <a:pt x="84187" y="149665"/>
                </a:lnTo>
                <a:cubicBezTo>
                  <a:pt x="90033" y="163696"/>
                  <a:pt x="97048" y="177727"/>
                  <a:pt x="102895" y="191758"/>
                </a:cubicBezTo>
                <a:lnTo>
                  <a:pt x="81848" y="202282"/>
                </a:lnTo>
                <a:close/>
                <a:moveTo>
                  <a:pt x="49109" y="127449"/>
                </a:moveTo>
                <a:cubicBezTo>
                  <a:pt x="43263" y="113418"/>
                  <a:pt x="36247" y="99387"/>
                  <a:pt x="30401" y="84187"/>
                </a:cubicBezTo>
                <a:lnTo>
                  <a:pt x="51448" y="74832"/>
                </a:lnTo>
                <a:cubicBezTo>
                  <a:pt x="57294" y="88863"/>
                  <a:pt x="63140" y="102895"/>
                  <a:pt x="70155" y="118095"/>
                </a:cubicBezTo>
                <a:lnTo>
                  <a:pt x="49109" y="127449"/>
                </a:lnTo>
                <a:close/>
                <a:moveTo>
                  <a:pt x="17539" y="52617"/>
                </a:moveTo>
                <a:cubicBezTo>
                  <a:pt x="11693" y="38586"/>
                  <a:pt x="5846" y="24554"/>
                  <a:pt x="0" y="9354"/>
                </a:cubicBezTo>
                <a:lnTo>
                  <a:pt x="21046" y="0"/>
                </a:lnTo>
                <a:cubicBezTo>
                  <a:pt x="26893" y="14031"/>
                  <a:pt x="32739" y="29231"/>
                  <a:pt x="38585" y="43262"/>
                </a:cubicBezTo>
                <a:lnTo>
                  <a:pt x="17539" y="52617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28" name="Полилиния: фигура 1067">
            <a:extLst>
              <a:ext uri="{FF2B5EF4-FFF2-40B4-BE49-F238E27FC236}">
                <a16:creationId xmlns:a16="http://schemas.microsoft.com/office/drawing/2014/main" id="{9970CEE2-1737-4DCE-8A46-E115DD619B53}"/>
              </a:ext>
            </a:extLst>
          </p:cNvPr>
          <p:cNvSpPr/>
          <p:nvPr/>
        </p:nvSpPr>
        <p:spPr>
          <a:xfrm>
            <a:off x="7601256" y="4515279"/>
            <a:ext cx="102894" cy="167203"/>
          </a:xfrm>
          <a:custGeom>
            <a:avLst/>
            <a:gdLst>
              <a:gd name="connsiteX0" fmla="*/ 9354 w 102894"/>
              <a:gd name="connsiteY0" fmla="*/ 0 h 167203"/>
              <a:gd name="connsiteX1" fmla="*/ 0 w 102894"/>
              <a:gd name="connsiteY1" fmla="*/ 167204 h 167203"/>
              <a:gd name="connsiteX2" fmla="*/ 37416 w 102894"/>
              <a:gd name="connsiteY2" fmla="*/ 114587 h 167203"/>
              <a:gd name="connsiteX3" fmla="*/ 102895 w 102894"/>
              <a:gd name="connsiteY3" fmla="*/ 139142 h 16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94" h="167203">
                <a:moveTo>
                  <a:pt x="9354" y="0"/>
                </a:moveTo>
                <a:lnTo>
                  <a:pt x="0" y="167204"/>
                </a:lnTo>
                <a:lnTo>
                  <a:pt x="37416" y="114587"/>
                </a:lnTo>
                <a:lnTo>
                  <a:pt x="102895" y="139142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29" name="Полилиния: фигура 1046">
            <a:extLst>
              <a:ext uri="{FF2B5EF4-FFF2-40B4-BE49-F238E27FC236}">
                <a16:creationId xmlns:a16="http://schemas.microsoft.com/office/drawing/2014/main" id="{510F0EC1-853D-4BE7-AA37-E9470CE3EADA}"/>
              </a:ext>
            </a:extLst>
          </p:cNvPr>
          <p:cNvSpPr/>
          <p:nvPr/>
        </p:nvSpPr>
        <p:spPr>
          <a:xfrm>
            <a:off x="7521563" y="3459884"/>
            <a:ext cx="6883637" cy="3472357"/>
          </a:xfrm>
          <a:custGeom>
            <a:avLst/>
            <a:gdLst>
              <a:gd name="connsiteX0" fmla="*/ 6646060 w 6669444"/>
              <a:gd name="connsiteY0" fmla="*/ 3377985 h 3377984"/>
              <a:gd name="connsiteX1" fmla="*/ 6643722 w 6669444"/>
              <a:gd name="connsiteY1" fmla="*/ 3342907 h 3377984"/>
              <a:gd name="connsiteX2" fmla="*/ 6667107 w 6669444"/>
              <a:gd name="connsiteY2" fmla="*/ 3340569 h 3377984"/>
              <a:gd name="connsiteX3" fmla="*/ 6669445 w 6669444"/>
              <a:gd name="connsiteY3" fmla="*/ 3375647 h 3377984"/>
              <a:gd name="connsiteX4" fmla="*/ 6646060 w 6669444"/>
              <a:gd name="connsiteY4" fmla="*/ 3377985 h 3377984"/>
              <a:gd name="connsiteX5" fmla="*/ 6640214 w 6669444"/>
              <a:gd name="connsiteY5" fmla="*/ 3307829 h 3377984"/>
              <a:gd name="connsiteX6" fmla="*/ 6636705 w 6669444"/>
              <a:gd name="connsiteY6" fmla="*/ 3272752 h 3377984"/>
              <a:gd name="connsiteX7" fmla="*/ 6660090 w 6669444"/>
              <a:gd name="connsiteY7" fmla="*/ 3270413 h 3377984"/>
              <a:gd name="connsiteX8" fmla="*/ 6663599 w 6669444"/>
              <a:gd name="connsiteY8" fmla="*/ 3305491 h 3377984"/>
              <a:gd name="connsiteX9" fmla="*/ 6640214 w 6669444"/>
              <a:gd name="connsiteY9" fmla="*/ 3307829 h 3377984"/>
              <a:gd name="connsiteX10" fmla="*/ 6632029 w 6669444"/>
              <a:gd name="connsiteY10" fmla="*/ 3238843 h 3377984"/>
              <a:gd name="connsiteX11" fmla="*/ 6627352 w 6669444"/>
              <a:gd name="connsiteY11" fmla="*/ 3203766 h 3377984"/>
              <a:gd name="connsiteX12" fmla="*/ 6650737 w 6669444"/>
              <a:gd name="connsiteY12" fmla="*/ 3200258 h 3377984"/>
              <a:gd name="connsiteX13" fmla="*/ 6655414 w 6669444"/>
              <a:gd name="connsiteY13" fmla="*/ 3235336 h 3377984"/>
              <a:gd name="connsiteX14" fmla="*/ 6632029 w 6669444"/>
              <a:gd name="connsiteY14" fmla="*/ 3238843 h 3377984"/>
              <a:gd name="connsiteX15" fmla="*/ 6622675 w 6669444"/>
              <a:gd name="connsiteY15" fmla="*/ 3169857 h 3377984"/>
              <a:gd name="connsiteX16" fmla="*/ 6617997 w 6669444"/>
              <a:gd name="connsiteY16" fmla="*/ 3134780 h 3377984"/>
              <a:gd name="connsiteX17" fmla="*/ 6641382 w 6669444"/>
              <a:gd name="connsiteY17" fmla="*/ 3131272 h 3377984"/>
              <a:gd name="connsiteX18" fmla="*/ 6646060 w 6669444"/>
              <a:gd name="connsiteY18" fmla="*/ 3166349 h 3377984"/>
              <a:gd name="connsiteX19" fmla="*/ 6622675 w 6669444"/>
              <a:gd name="connsiteY19" fmla="*/ 3169857 h 3377984"/>
              <a:gd name="connsiteX20" fmla="*/ 6612151 w 6669444"/>
              <a:gd name="connsiteY20" fmla="*/ 3100871 h 3377984"/>
              <a:gd name="connsiteX21" fmla="*/ 6606305 w 6669444"/>
              <a:gd name="connsiteY21" fmla="*/ 3065793 h 3377984"/>
              <a:gd name="connsiteX22" fmla="*/ 6629690 w 6669444"/>
              <a:gd name="connsiteY22" fmla="*/ 3062285 h 3377984"/>
              <a:gd name="connsiteX23" fmla="*/ 6635536 w 6669444"/>
              <a:gd name="connsiteY23" fmla="*/ 3097363 h 3377984"/>
              <a:gd name="connsiteX24" fmla="*/ 6612151 w 6669444"/>
              <a:gd name="connsiteY24" fmla="*/ 3100871 h 3377984"/>
              <a:gd name="connsiteX25" fmla="*/ 6600458 w 6669444"/>
              <a:gd name="connsiteY25" fmla="*/ 3031885 h 3377984"/>
              <a:gd name="connsiteX26" fmla="*/ 6593443 w 6669444"/>
              <a:gd name="connsiteY26" fmla="*/ 2997976 h 3377984"/>
              <a:gd name="connsiteX27" fmla="*/ 6616828 w 6669444"/>
              <a:gd name="connsiteY27" fmla="*/ 2993299 h 3377984"/>
              <a:gd name="connsiteX28" fmla="*/ 6623844 w 6669444"/>
              <a:gd name="connsiteY28" fmla="*/ 3028377 h 3377984"/>
              <a:gd name="connsiteX29" fmla="*/ 6600458 w 6669444"/>
              <a:gd name="connsiteY29" fmla="*/ 3031885 h 3377984"/>
              <a:gd name="connsiteX30" fmla="*/ 6586428 w 6669444"/>
              <a:gd name="connsiteY30" fmla="*/ 2962899 h 3377984"/>
              <a:gd name="connsiteX31" fmla="*/ 6579413 w 6669444"/>
              <a:gd name="connsiteY31" fmla="*/ 2928990 h 3377984"/>
              <a:gd name="connsiteX32" fmla="*/ 6602798 w 6669444"/>
              <a:gd name="connsiteY32" fmla="*/ 2924313 h 3377984"/>
              <a:gd name="connsiteX33" fmla="*/ 6609813 w 6669444"/>
              <a:gd name="connsiteY33" fmla="*/ 2958222 h 3377984"/>
              <a:gd name="connsiteX34" fmla="*/ 6586428 w 6669444"/>
              <a:gd name="connsiteY34" fmla="*/ 2962899 h 3377984"/>
              <a:gd name="connsiteX35" fmla="*/ 6572396 w 6669444"/>
              <a:gd name="connsiteY35" fmla="*/ 2893912 h 3377984"/>
              <a:gd name="connsiteX36" fmla="*/ 6564212 w 6669444"/>
              <a:gd name="connsiteY36" fmla="*/ 2860004 h 3377984"/>
              <a:gd name="connsiteX37" fmla="*/ 6586428 w 6669444"/>
              <a:gd name="connsiteY37" fmla="*/ 2855327 h 3377984"/>
              <a:gd name="connsiteX38" fmla="*/ 6594612 w 6669444"/>
              <a:gd name="connsiteY38" fmla="*/ 2889235 h 3377984"/>
              <a:gd name="connsiteX39" fmla="*/ 6572396 w 6669444"/>
              <a:gd name="connsiteY39" fmla="*/ 2893912 h 3377984"/>
              <a:gd name="connsiteX40" fmla="*/ 6557197 w 6669444"/>
              <a:gd name="connsiteY40" fmla="*/ 2826096 h 3377984"/>
              <a:gd name="connsiteX41" fmla="*/ 6549011 w 6669444"/>
              <a:gd name="connsiteY41" fmla="*/ 2792187 h 3377984"/>
              <a:gd name="connsiteX42" fmla="*/ 6571227 w 6669444"/>
              <a:gd name="connsiteY42" fmla="*/ 2786341 h 3377984"/>
              <a:gd name="connsiteX43" fmla="*/ 6579413 w 6669444"/>
              <a:gd name="connsiteY43" fmla="*/ 2820249 h 3377984"/>
              <a:gd name="connsiteX44" fmla="*/ 6557197 w 6669444"/>
              <a:gd name="connsiteY44" fmla="*/ 2826096 h 3377984"/>
              <a:gd name="connsiteX45" fmla="*/ 6539658 w 6669444"/>
              <a:gd name="connsiteY45" fmla="*/ 2758278 h 3377984"/>
              <a:gd name="connsiteX46" fmla="*/ 6530303 w 6669444"/>
              <a:gd name="connsiteY46" fmla="*/ 2724370 h 3377984"/>
              <a:gd name="connsiteX47" fmla="*/ 6552519 w 6669444"/>
              <a:gd name="connsiteY47" fmla="*/ 2718524 h 3377984"/>
              <a:gd name="connsiteX48" fmla="*/ 6561874 w 6669444"/>
              <a:gd name="connsiteY48" fmla="*/ 2752432 h 3377984"/>
              <a:gd name="connsiteX49" fmla="*/ 6539658 w 6669444"/>
              <a:gd name="connsiteY49" fmla="*/ 2758278 h 3377984"/>
              <a:gd name="connsiteX50" fmla="*/ 6522119 w 6669444"/>
              <a:gd name="connsiteY50" fmla="*/ 2690462 h 3377984"/>
              <a:gd name="connsiteX51" fmla="*/ 6512764 w 6669444"/>
              <a:gd name="connsiteY51" fmla="*/ 2656553 h 3377984"/>
              <a:gd name="connsiteX52" fmla="*/ 6534980 w 6669444"/>
              <a:gd name="connsiteY52" fmla="*/ 2650707 h 3377984"/>
              <a:gd name="connsiteX53" fmla="*/ 6544335 w 6669444"/>
              <a:gd name="connsiteY53" fmla="*/ 2684615 h 3377984"/>
              <a:gd name="connsiteX54" fmla="*/ 6522119 w 6669444"/>
              <a:gd name="connsiteY54" fmla="*/ 2690462 h 3377984"/>
              <a:gd name="connsiteX55" fmla="*/ 6502241 w 6669444"/>
              <a:gd name="connsiteY55" fmla="*/ 2622645 h 3377984"/>
              <a:gd name="connsiteX56" fmla="*/ 6491718 w 6669444"/>
              <a:gd name="connsiteY56" fmla="*/ 2588736 h 3377984"/>
              <a:gd name="connsiteX57" fmla="*/ 6513933 w 6669444"/>
              <a:gd name="connsiteY57" fmla="*/ 2581720 h 3377984"/>
              <a:gd name="connsiteX58" fmla="*/ 6524457 w 6669444"/>
              <a:gd name="connsiteY58" fmla="*/ 2615629 h 3377984"/>
              <a:gd name="connsiteX59" fmla="*/ 6502241 w 6669444"/>
              <a:gd name="connsiteY59" fmla="*/ 2622645 h 3377984"/>
              <a:gd name="connsiteX60" fmla="*/ 6482364 w 6669444"/>
              <a:gd name="connsiteY60" fmla="*/ 2555997 h 3377984"/>
              <a:gd name="connsiteX61" fmla="*/ 6471840 w 6669444"/>
              <a:gd name="connsiteY61" fmla="*/ 2522089 h 3377984"/>
              <a:gd name="connsiteX62" fmla="*/ 6494056 w 6669444"/>
              <a:gd name="connsiteY62" fmla="*/ 2515073 h 3377984"/>
              <a:gd name="connsiteX63" fmla="*/ 6504580 w 6669444"/>
              <a:gd name="connsiteY63" fmla="*/ 2548981 h 3377984"/>
              <a:gd name="connsiteX64" fmla="*/ 6482364 w 6669444"/>
              <a:gd name="connsiteY64" fmla="*/ 2555997 h 3377984"/>
              <a:gd name="connsiteX65" fmla="*/ 6461317 w 6669444"/>
              <a:gd name="connsiteY65" fmla="*/ 2489349 h 3377984"/>
              <a:gd name="connsiteX66" fmla="*/ 6449624 w 6669444"/>
              <a:gd name="connsiteY66" fmla="*/ 2456610 h 3377984"/>
              <a:gd name="connsiteX67" fmla="*/ 6471840 w 6669444"/>
              <a:gd name="connsiteY67" fmla="*/ 2449595 h 3377984"/>
              <a:gd name="connsiteX68" fmla="*/ 6483533 w 6669444"/>
              <a:gd name="connsiteY68" fmla="*/ 2483503 h 3377984"/>
              <a:gd name="connsiteX69" fmla="*/ 6461317 w 6669444"/>
              <a:gd name="connsiteY69" fmla="*/ 2489349 h 3377984"/>
              <a:gd name="connsiteX70" fmla="*/ 6437931 w 6669444"/>
              <a:gd name="connsiteY70" fmla="*/ 2422702 h 3377984"/>
              <a:gd name="connsiteX71" fmla="*/ 6426239 w 6669444"/>
              <a:gd name="connsiteY71" fmla="*/ 2389962 h 3377984"/>
              <a:gd name="connsiteX72" fmla="*/ 6448455 w 6669444"/>
              <a:gd name="connsiteY72" fmla="*/ 2381778 h 3377984"/>
              <a:gd name="connsiteX73" fmla="*/ 6460148 w 6669444"/>
              <a:gd name="connsiteY73" fmla="*/ 2414517 h 3377984"/>
              <a:gd name="connsiteX74" fmla="*/ 6437931 w 6669444"/>
              <a:gd name="connsiteY74" fmla="*/ 2422702 h 3377984"/>
              <a:gd name="connsiteX75" fmla="*/ 6414546 w 6669444"/>
              <a:gd name="connsiteY75" fmla="*/ 2357223 h 3377984"/>
              <a:gd name="connsiteX76" fmla="*/ 6402854 w 6669444"/>
              <a:gd name="connsiteY76" fmla="*/ 2324484 h 3377984"/>
              <a:gd name="connsiteX77" fmla="*/ 6425070 w 6669444"/>
              <a:gd name="connsiteY77" fmla="*/ 2316299 h 3377984"/>
              <a:gd name="connsiteX78" fmla="*/ 6437931 w 6669444"/>
              <a:gd name="connsiteY78" fmla="*/ 2349038 h 3377984"/>
              <a:gd name="connsiteX79" fmla="*/ 6414546 w 6669444"/>
              <a:gd name="connsiteY79" fmla="*/ 2357223 h 3377984"/>
              <a:gd name="connsiteX80" fmla="*/ 6389992 w 6669444"/>
              <a:gd name="connsiteY80" fmla="*/ 2291745 h 3377984"/>
              <a:gd name="connsiteX81" fmla="*/ 6377131 w 6669444"/>
              <a:gd name="connsiteY81" fmla="*/ 2259006 h 3377984"/>
              <a:gd name="connsiteX82" fmla="*/ 6399347 w 6669444"/>
              <a:gd name="connsiteY82" fmla="*/ 2250821 h 3377984"/>
              <a:gd name="connsiteX83" fmla="*/ 6412208 w 6669444"/>
              <a:gd name="connsiteY83" fmla="*/ 2283560 h 3377984"/>
              <a:gd name="connsiteX84" fmla="*/ 6389992 w 6669444"/>
              <a:gd name="connsiteY84" fmla="*/ 2291745 h 3377984"/>
              <a:gd name="connsiteX85" fmla="*/ 6364269 w 6669444"/>
              <a:gd name="connsiteY85" fmla="*/ 2227436 h 3377984"/>
              <a:gd name="connsiteX86" fmla="*/ 6351407 w 6669444"/>
              <a:gd name="connsiteY86" fmla="*/ 2194697 h 3377984"/>
              <a:gd name="connsiteX87" fmla="*/ 6372453 w 6669444"/>
              <a:gd name="connsiteY87" fmla="*/ 2185342 h 3377984"/>
              <a:gd name="connsiteX88" fmla="*/ 6385315 w 6669444"/>
              <a:gd name="connsiteY88" fmla="*/ 2218082 h 3377984"/>
              <a:gd name="connsiteX89" fmla="*/ 6364269 w 6669444"/>
              <a:gd name="connsiteY89" fmla="*/ 2227436 h 3377984"/>
              <a:gd name="connsiteX90" fmla="*/ 6337376 w 6669444"/>
              <a:gd name="connsiteY90" fmla="*/ 2161957 h 3377984"/>
              <a:gd name="connsiteX91" fmla="*/ 6323345 w 6669444"/>
              <a:gd name="connsiteY91" fmla="*/ 2130387 h 3377984"/>
              <a:gd name="connsiteX92" fmla="*/ 6344391 w 6669444"/>
              <a:gd name="connsiteY92" fmla="*/ 2121033 h 3377984"/>
              <a:gd name="connsiteX93" fmla="*/ 6358423 w 6669444"/>
              <a:gd name="connsiteY93" fmla="*/ 2153773 h 3377984"/>
              <a:gd name="connsiteX94" fmla="*/ 6337376 w 6669444"/>
              <a:gd name="connsiteY94" fmla="*/ 2161957 h 3377984"/>
              <a:gd name="connsiteX95" fmla="*/ 6309313 w 6669444"/>
              <a:gd name="connsiteY95" fmla="*/ 2098817 h 3377984"/>
              <a:gd name="connsiteX96" fmla="*/ 6295283 w 6669444"/>
              <a:gd name="connsiteY96" fmla="*/ 2067247 h 3377984"/>
              <a:gd name="connsiteX97" fmla="*/ 6316330 w 6669444"/>
              <a:gd name="connsiteY97" fmla="*/ 2057893 h 3377984"/>
              <a:gd name="connsiteX98" fmla="*/ 6330360 w 6669444"/>
              <a:gd name="connsiteY98" fmla="*/ 2089463 h 3377984"/>
              <a:gd name="connsiteX99" fmla="*/ 6309313 w 6669444"/>
              <a:gd name="connsiteY99" fmla="*/ 2098817 h 3377984"/>
              <a:gd name="connsiteX100" fmla="*/ 6280082 w 6669444"/>
              <a:gd name="connsiteY100" fmla="*/ 2034508 h 3377984"/>
              <a:gd name="connsiteX101" fmla="*/ 6264882 w 6669444"/>
              <a:gd name="connsiteY101" fmla="*/ 2002938 h 3377984"/>
              <a:gd name="connsiteX102" fmla="*/ 6285928 w 6669444"/>
              <a:gd name="connsiteY102" fmla="*/ 1992415 h 3377984"/>
              <a:gd name="connsiteX103" fmla="*/ 6301129 w 6669444"/>
              <a:gd name="connsiteY103" fmla="*/ 2023985 h 3377984"/>
              <a:gd name="connsiteX104" fmla="*/ 6280082 w 6669444"/>
              <a:gd name="connsiteY104" fmla="*/ 2034508 h 3377984"/>
              <a:gd name="connsiteX105" fmla="*/ 6249681 w 6669444"/>
              <a:gd name="connsiteY105" fmla="*/ 1971368 h 3377984"/>
              <a:gd name="connsiteX106" fmla="*/ 6234482 w 6669444"/>
              <a:gd name="connsiteY106" fmla="*/ 1939798 h 3377984"/>
              <a:gd name="connsiteX107" fmla="*/ 6255528 w 6669444"/>
              <a:gd name="connsiteY107" fmla="*/ 1929275 h 3377984"/>
              <a:gd name="connsiteX108" fmla="*/ 6270728 w 6669444"/>
              <a:gd name="connsiteY108" fmla="*/ 1960845 h 3377984"/>
              <a:gd name="connsiteX109" fmla="*/ 6249681 w 6669444"/>
              <a:gd name="connsiteY109" fmla="*/ 1971368 h 3377984"/>
              <a:gd name="connsiteX110" fmla="*/ 6218112 w 6669444"/>
              <a:gd name="connsiteY110" fmla="*/ 1909398 h 3377984"/>
              <a:gd name="connsiteX111" fmla="*/ 6201742 w 6669444"/>
              <a:gd name="connsiteY111" fmla="*/ 1877828 h 3377984"/>
              <a:gd name="connsiteX112" fmla="*/ 6222789 w 6669444"/>
              <a:gd name="connsiteY112" fmla="*/ 1867304 h 3377984"/>
              <a:gd name="connsiteX113" fmla="*/ 6239158 w 6669444"/>
              <a:gd name="connsiteY113" fmla="*/ 1898874 h 3377984"/>
              <a:gd name="connsiteX114" fmla="*/ 6218112 w 6669444"/>
              <a:gd name="connsiteY114" fmla="*/ 1909398 h 3377984"/>
              <a:gd name="connsiteX115" fmla="*/ 6185372 w 6669444"/>
              <a:gd name="connsiteY115" fmla="*/ 1847427 h 3377984"/>
              <a:gd name="connsiteX116" fmla="*/ 6169002 w 6669444"/>
              <a:gd name="connsiteY116" fmla="*/ 1817026 h 3377984"/>
              <a:gd name="connsiteX117" fmla="*/ 6190049 w 6669444"/>
              <a:gd name="connsiteY117" fmla="*/ 1805334 h 3377984"/>
              <a:gd name="connsiteX118" fmla="*/ 6206419 w 6669444"/>
              <a:gd name="connsiteY118" fmla="*/ 1835734 h 3377984"/>
              <a:gd name="connsiteX119" fmla="*/ 6185372 w 6669444"/>
              <a:gd name="connsiteY119" fmla="*/ 1847427 h 3377984"/>
              <a:gd name="connsiteX120" fmla="*/ 6151463 w 6669444"/>
              <a:gd name="connsiteY120" fmla="*/ 1786626 h 3377984"/>
              <a:gd name="connsiteX121" fmla="*/ 6133924 w 6669444"/>
              <a:gd name="connsiteY121" fmla="*/ 1756225 h 3377984"/>
              <a:gd name="connsiteX122" fmla="*/ 6153803 w 6669444"/>
              <a:gd name="connsiteY122" fmla="*/ 1744532 h 3377984"/>
              <a:gd name="connsiteX123" fmla="*/ 6171342 w 6669444"/>
              <a:gd name="connsiteY123" fmla="*/ 1774933 h 3377984"/>
              <a:gd name="connsiteX124" fmla="*/ 6151463 w 6669444"/>
              <a:gd name="connsiteY124" fmla="*/ 1786626 h 3377984"/>
              <a:gd name="connsiteX125" fmla="*/ 6116386 w 6669444"/>
              <a:gd name="connsiteY125" fmla="*/ 1725824 h 3377984"/>
              <a:gd name="connsiteX126" fmla="*/ 6098847 w 6669444"/>
              <a:gd name="connsiteY126" fmla="*/ 1695423 h 3377984"/>
              <a:gd name="connsiteX127" fmla="*/ 6118725 w 6669444"/>
              <a:gd name="connsiteY127" fmla="*/ 1683731 h 3377984"/>
              <a:gd name="connsiteX128" fmla="*/ 6136264 w 6669444"/>
              <a:gd name="connsiteY128" fmla="*/ 1714132 h 3377984"/>
              <a:gd name="connsiteX129" fmla="*/ 6116386 w 6669444"/>
              <a:gd name="connsiteY129" fmla="*/ 1725824 h 3377984"/>
              <a:gd name="connsiteX130" fmla="*/ 6080139 w 6669444"/>
              <a:gd name="connsiteY130" fmla="*/ 1666192 h 3377984"/>
              <a:gd name="connsiteX131" fmla="*/ 6061431 w 6669444"/>
              <a:gd name="connsiteY131" fmla="*/ 1636961 h 3377984"/>
              <a:gd name="connsiteX132" fmla="*/ 6081308 w 6669444"/>
              <a:gd name="connsiteY132" fmla="*/ 1624099 h 3377984"/>
              <a:gd name="connsiteX133" fmla="*/ 6100017 w 6669444"/>
              <a:gd name="connsiteY133" fmla="*/ 1654499 h 3377984"/>
              <a:gd name="connsiteX134" fmla="*/ 6080139 w 6669444"/>
              <a:gd name="connsiteY134" fmla="*/ 1666192 h 3377984"/>
              <a:gd name="connsiteX135" fmla="*/ 6042723 w 6669444"/>
              <a:gd name="connsiteY135" fmla="*/ 1606560 h 3377984"/>
              <a:gd name="connsiteX136" fmla="*/ 6024015 w 6669444"/>
              <a:gd name="connsiteY136" fmla="*/ 1577328 h 3377984"/>
              <a:gd name="connsiteX137" fmla="*/ 6043892 w 6669444"/>
              <a:gd name="connsiteY137" fmla="*/ 1564467 h 3377984"/>
              <a:gd name="connsiteX138" fmla="*/ 6062600 w 6669444"/>
              <a:gd name="connsiteY138" fmla="*/ 1593698 h 3377984"/>
              <a:gd name="connsiteX139" fmla="*/ 6042723 w 6669444"/>
              <a:gd name="connsiteY139" fmla="*/ 1606560 h 3377984"/>
              <a:gd name="connsiteX140" fmla="*/ 6004137 w 6669444"/>
              <a:gd name="connsiteY140" fmla="*/ 1548097 h 3377984"/>
              <a:gd name="connsiteX141" fmla="*/ 5984260 w 6669444"/>
              <a:gd name="connsiteY141" fmla="*/ 1518865 h 3377984"/>
              <a:gd name="connsiteX142" fmla="*/ 6004137 w 6669444"/>
              <a:gd name="connsiteY142" fmla="*/ 1506004 h 3377984"/>
              <a:gd name="connsiteX143" fmla="*/ 6024015 w 6669444"/>
              <a:gd name="connsiteY143" fmla="*/ 1535235 h 3377984"/>
              <a:gd name="connsiteX144" fmla="*/ 6004137 w 6669444"/>
              <a:gd name="connsiteY144" fmla="*/ 1548097 h 3377984"/>
              <a:gd name="connsiteX145" fmla="*/ 5965553 w 6669444"/>
              <a:gd name="connsiteY145" fmla="*/ 1490803 h 3377984"/>
              <a:gd name="connsiteX146" fmla="*/ 5945674 w 6669444"/>
              <a:gd name="connsiteY146" fmla="*/ 1462741 h 3377984"/>
              <a:gd name="connsiteX147" fmla="*/ 5964382 w 6669444"/>
              <a:gd name="connsiteY147" fmla="*/ 1448710 h 3377984"/>
              <a:gd name="connsiteX148" fmla="*/ 5984260 w 6669444"/>
              <a:gd name="connsiteY148" fmla="*/ 1477941 h 3377984"/>
              <a:gd name="connsiteX149" fmla="*/ 5965553 w 6669444"/>
              <a:gd name="connsiteY149" fmla="*/ 1490803 h 3377984"/>
              <a:gd name="connsiteX150" fmla="*/ 5924629 w 6669444"/>
              <a:gd name="connsiteY150" fmla="*/ 1433510 h 3377984"/>
              <a:gd name="connsiteX151" fmla="*/ 5903581 w 6669444"/>
              <a:gd name="connsiteY151" fmla="*/ 1405448 h 3377984"/>
              <a:gd name="connsiteX152" fmla="*/ 5922289 w 6669444"/>
              <a:gd name="connsiteY152" fmla="*/ 1391416 h 3377984"/>
              <a:gd name="connsiteX153" fmla="*/ 5943336 w 6669444"/>
              <a:gd name="connsiteY153" fmla="*/ 1419479 h 3377984"/>
              <a:gd name="connsiteX154" fmla="*/ 5924629 w 6669444"/>
              <a:gd name="connsiteY154" fmla="*/ 1433510 h 3377984"/>
              <a:gd name="connsiteX155" fmla="*/ 5882534 w 6669444"/>
              <a:gd name="connsiteY155" fmla="*/ 1377385 h 3377984"/>
              <a:gd name="connsiteX156" fmla="*/ 5861488 w 6669444"/>
              <a:gd name="connsiteY156" fmla="*/ 1349323 h 3377984"/>
              <a:gd name="connsiteX157" fmla="*/ 5880196 w 6669444"/>
              <a:gd name="connsiteY157" fmla="*/ 1335292 h 3377984"/>
              <a:gd name="connsiteX158" fmla="*/ 5901243 w 6669444"/>
              <a:gd name="connsiteY158" fmla="*/ 1363354 h 3377984"/>
              <a:gd name="connsiteX159" fmla="*/ 5882534 w 6669444"/>
              <a:gd name="connsiteY159" fmla="*/ 1377385 h 3377984"/>
              <a:gd name="connsiteX160" fmla="*/ 5839272 w 6669444"/>
              <a:gd name="connsiteY160" fmla="*/ 1322430 h 3377984"/>
              <a:gd name="connsiteX161" fmla="*/ 5817056 w 6669444"/>
              <a:gd name="connsiteY161" fmla="*/ 1295537 h 3377984"/>
              <a:gd name="connsiteX162" fmla="*/ 5835764 w 6669444"/>
              <a:gd name="connsiteY162" fmla="*/ 1280337 h 3377984"/>
              <a:gd name="connsiteX163" fmla="*/ 5857980 w 6669444"/>
              <a:gd name="connsiteY163" fmla="*/ 1307230 h 3377984"/>
              <a:gd name="connsiteX164" fmla="*/ 5839272 w 6669444"/>
              <a:gd name="connsiteY164" fmla="*/ 1322430 h 3377984"/>
              <a:gd name="connsiteX165" fmla="*/ 5796010 w 6669444"/>
              <a:gd name="connsiteY165" fmla="*/ 1267475 h 3377984"/>
              <a:gd name="connsiteX166" fmla="*/ 5773794 w 6669444"/>
              <a:gd name="connsiteY166" fmla="*/ 1240582 h 3377984"/>
              <a:gd name="connsiteX167" fmla="*/ 5791333 w 6669444"/>
              <a:gd name="connsiteY167" fmla="*/ 1225382 h 3377984"/>
              <a:gd name="connsiteX168" fmla="*/ 5813549 w 6669444"/>
              <a:gd name="connsiteY168" fmla="*/ 1252275 h 3377984"/>
              <a:gd name="connsiteX169" fmla="*/ 5796010 w 6669444"/>
              <a:gd name="connsiteY169" fmla="*/ 1267475 h 3377984"/>
              <a:gd name="connsiteX170" fmla="*/ 5750409 w 6669444"/>
              <a:gd name="connsiteY170" fmla="*/ 1214859 h 3377984"/>
              <a:gd name="connsiteX171" fmla="*/ 5727024 w 6669444"/>
              <a:gd name="connsiteY171" fmla="*/ 1187966 h 3377984"/>
              <a:gd name="connsiteX172" fmla="*/ 5744563 w 6669444"/>
              <a:gd name="connsiteY172" fmla="*/ 1172765 h 3377984"/>
              <a:gd name="connsiteX173" fmla="*/ 5767948 w 6669444"/>
              <a:gd name="connsiteY173" fmla="*/ 1199658 h 3377984"/>
              <a:gd name="connsiteX174" fmla="*/ 5750409 w 6669444"/>
              <a:gd name="connsiteY174" fmla="*/ 1214859 h 3377984"/>
              <a:gd name="connsiteX175" fmla="*/ 5704808 w 6669444"/>
              <a:gd name="connsiteY175" fmla="*/ 1162242 h 3377984"/>
              <a:gd name="connsiteX176" fmla="*/ 5681422 w 6669444"/>
              <a:gd name="connsiteY176" fmla="*/ 1136518 h 3377984"/>
              <a:gd name="connsiteX177" fmla="*/ 5698961 w 6669444"/>
              <a:gd name="connsiteY177" fmla="*/ 1120149 h 3377984"/>
              <a:gd name="connsiteX178" fmla="*/ 5722346 w 6669444"/>
              <a:gd name="connsiteY178" fmla="*/ 1145872 h 3377984"/>
              <a:gd name="connsiteX179" fmla="*/ 5704808 w 6669444"/>
              <a:gd name="connsiteY179" fmla="*/ 1162242 h 3377984"/>
              <a:gd name="connsiteX180" fmla="*/ 5656868 w 6669444"/>
              <a:gd name="connsiteY180" fmla="*/ 1110795 h 3377984"/>
              <a:gd name="connsiteX181" fmla="*/ 5632313 w 6669444"/>
              <a:gd name="connsiteY181" fmla="*/ 1085071 h 3377984"/>
              <a:gd name="connsiteX182" fmla="*/ 5648683 w 6669444"/>
              <a:gd name="connsiteY182" fmla="*/ 1068701 h 3377984"/>
              <a:gd name="connsiteX183" fmla="*/ 5673237 w 6669444"/>
              <a:gd name="connsiteY183" fmla="*/ 1094425 h 3377984"/>
              <a:gd name="connsiteX184" fmla="*/ 5656868 w 6669444"/>
              <a:gd name="connsiteY184" fmla="*/ 1110795 h 3377984"/>
              <a:gd name="connsiteX185" fmla="*/ 5608928 w 6669444"/>
              <a:gd name="connsiteY185" fmla="*/ 1060517 h 3377984"/>
              <a:gd name="connsiteX186" fmla="*/ 5584374 w 6669444"/>
              <a:gd name="connsiteY186" fmla="*/ 1035962 h 3377984"/>
              <a:gd name="connsiteX187" fmla="*/ 5600743 w 6669444"/>
              <a:gd name="connsiteY187" fmla="*/ 1019593 h 3377984"/>
              <a:gd name="connsiteX188" fmla="*/ 5625298 w 6669444"/>
              <a:gd name="connsiteY188" fmla="*/ 1044147 h 3377984"/>
              <a:gd name="connsiteX189" fmla="*/ 5608928 w 6669444"/>
              <a:gd name="connsiteY189" fmla="*/ 1060517 h 3377984"/>
              <a:gd name="connsiteX190" fmla="*/ 5558650 w 6669444"/>
              <a:gd name="connsiteY190" fmla="*/ 1011408 h 3377984"/>
              <a:gd name="connsiteX191" fmla="*/ 5534096 w 6669444"/>
              <a:gd name="connsiteY191" fmla="*/ 986853 h 3377984"/>
              <a:gd name="connsiteX192" fmla="*/ 5550465 w 6669444"/>
              <a:gd name="connsiteY192" fmla="*/ 970484 h 3377984"/>
              <a:gd name="connsiteX193" fmla="*/ 5576189 w 6669444"/>
              <a:gd name="connsiteY193" fmla="*/ 995038 h 3377984"/>
              <a:gd name="connsiteX194" fmla="*/ 5558650 w 6669444"/>
              <a:gd name="connsiteY194" fmla="*/ 1011408 h 3377984"/>
              <a:gd name="connsiteX195" fmla="*/ 5508372 w 6669444"/>
              <a:gd name="connsiteY195" fmla="*/ 962299 h 3377984"/>
              <a:gd name="connsiteX196" fmla="*/ 5482649 w 6669444"/>
              <a:gd name="connsiteY196" fmla="*/ 938914 h 3377984"/>
              <a:gd name="connsiteX197" fmla="*/ 5497849 w 6669444"/>
              <a:gd name="connsiteY197" fmla="*/ 921375 h 3377984"/>
              <a:gd name="connsiteX198" fmla="*/ 5523573 w 6669444"/>
              <a:gd name="connsiteY198" fmla="*/ 944760 h 3377984"/>
              <a:gd name="connsiteX199" fmla="*/ 5508372 w 6669444"/>
              <a:gd name="connsiteY199" fmla="*/ 962299 h 3377984"/>
              <a:gd name="connsiteX200" fmla="*/ 5456925 w 6669444"/>
              <a:gd name="connsiteY200" fmla="*/ 915529 h 3377984"/>
              <a:gd name="connsiteX201" fmla="*/ 5431201 w 6669444"/>
              <a:gd name="connsiteY201" fmla="*/ 892144 h 3377984"/>
              <a:gd name="connsiteX202" fmla="*/ 5446402 w 6669444"/>
              <a:gd name="connsiteY202" fmla="*/ 874605 h 3377984"/>
              <a:gd name="connsiteX203" fmla="*/ 5473295 w 6669444"/>
              <a:gd name="connsiteY203" fmla="*/ 897990 h 3377984"/>
              <a:gd name="connsiteX204" fmla="*/ 5456925 w 6669444"/>
              <a:gd name="connsiteY204" fmla="*/ 915529 h 3377984"/>
              <a:gd name="connsiteX205" fmla="*/ 17539 w 6669444"/>
              <a:gd name="connsiteY205" fmla="*/ 880451 h 3377984"/>
              <a:gd name="connsiteX206" fmla="*/ 0 w 6669444"/>
              <a:gd name="connsiteY206" fmla="*/ 865251 h 3377984"/>
              <a:gd name="connsiteX207" fmla="*/ 19878 w 6669444"/>
              <a:gd name="connsiteY207" fmla="*/ 844204 h 3377984"/>
              <a:gd name="connsiteX208" fmla="*/ 36247 w 6669444"/>
              <a:gd name="connsiteY208" fmla="*/ 860574 h 3377984"/>
              <a:gd name="connsiteX209" fmla="*/ 17539 w 6669444"/>
              <a:gd name="connsiteY209" fmla="*/ 880451 h 3377984"/>
              <a:gd name="connsiteX210" fmla="*/ 5404308 w 6669444"/>
              <a:gd name="connsiteY210" fmla="*/ 869928 h 3377984"/>
              <a:gd name="connsiteX211" fmla="*/ 5377415 w 6669444"/>
              <a:gd name="connsiteY211" fmla="*/ 847712 h 3377984"/>
              <a:gd name="connsiteX212" fmla="*/ 5392616 w 6669444"/>
              <a:gd name="connsiteY212" fmla="*/ 830173 h 3377984"/>
              <a:gd name="connsiteX213" fmla="*/ 5419508 w 6669444"/>
              <a:gd name="connsiteY213" fmla="*/ 852389 h 3377984"/>
              <a:gd name="connsiteX214" fmla="*/ 5404308 w 6669444"/>
              <a:gd name="connsiteY214" fmla="*/ 869928 h 3377984"/>
              <a:gd name="connsiteX215" fmla="*/ 60802 w 6669444"/>
              <a:gd name="connsiteY215" fmla="*/ 836019 h 3377984"/>
              <a:gd name="connsiteX216" fmla="*/ 44432 w 6669444"/>
              <a:gd name="connsiteY216" fmla="*/ 818480 h 3377984"/>
              <a:gd name="connsiteX217" fmla="*/ 70155 w 6669444"/>
              <a:gd name="connsiteY217" fmla="*/ 795095 h 3377984"/>
              <a:gd name="connsiteX218" fmla="*/ 85356 w 6669444"/>
              <a:gd name="connsiteY218" fmla="*/ 812634 h 3377984"/>
              <a:gd name="connsiteX219" fmla="*/ 60802 w 6669444"/>
              <a:gd name="connsiteY219" fmla="*/ 836019 h 3377984"/>
              <a:gd name="connsiteX220" fmla="*/ 5350523 w 6669444"/>
              <a:gd name="connsiteY220" fmla="*/ 824327 h 3377984"/>
              <a:gd name="connsiteX221" fmla="*/ 5323630 w 6669444"/>
              <a:gd name="connsiteY221" fmla="*/ 802111 h 3377984"/>
              <a:gd name="connsiteX222" fmla="*/ 5338830 w 6669444"/>
              <a:gd name="connsiteY222" fmla="*/ 783403 h 3377984"/>
              <a:gd name="connsiteX223" fmla="*/ 5365723 w 6669444"/>
              <a:gd name="connsiteY223" fmla="*/ 805618 h 3377984"/>
              <a:gd name="connsiteX224" fmla="*/ 5350523 w 6669444"/>
              <a:gd name="connsiteY224" fmla="*/ 824327 h 3377984"/>
              <a:gd name="connsiteX225" fmla="*/ 113418 w 6669444"/>
              <a:gd name="connsiteY225" fmla="*/ 790418 h 3377984"/>
              <a:gd name="connsiteX226" fmla="*/ 98218 w 6669444"/>
              <a:gd name="connsiteY226" fmla="*/ 772879 h 3377984"/>
              <a:gd name="connsiteX227" fmla="*/ 126280 w 6669444"/>
              <a:gd name="connsiteY227" fmla="*/ 750663 h 3377984"/>
              <a:gd name="connsiteX228" fmla="*/ 140311 w 6669444"/>
              <a:gd name="connsiteY228" fmla="*/ 769371 h 3377984"/>
              <a:gd name="connsiteX229" fmla="*/ 113418 w 6669444"/>
              <a:gd name="connsiteY229" fmla="*/ 790418 h 3377984"/>
              <a:gd name="connsiteX230" fmla="*/ 5296736 w 6669444"/>
              <a:gd name="connsiteY230" fmla="*/ 781064 h 3377984"/>
              <a:gd name="connsiteX231" fmla="*/ 5268675 w 6669444"/>
              <a:gd name="connsiteY231" fmla="*/ 760017 h 3377984"/>
              <a:gd name="connsiteX232" fmla="*/ 5282706 w 6669444"/>
              <a:gd name="connsiteY232" fmla="*/ 741309 h 3377984"/>
              <a:gd name="connsiteX233" fmla="*/ 5310768 w 6669444"/>
              <a:gd name="connsiteY233" fmla="*/ 762356 h 3377984"/>
              <a:gd name="connsiteX234" fmla="*/ 5296736 w 6669444"/>
              <a:gd name="connsiteY234" fmla="*/ 781064 h 3377984"/>
              <a:gd name="connsiteX235" fmla="*/ 168373 w 6669444"/>
              <a:gd name="connsiteY235" fmla="*/ 747155 h 3377984"/>
              <a:gd name="connsiteX236" fmla="*/ 154342 w 6669444"/>
              <a:gd name="connsiteY236" fmla="*/ 728447 h 3377984"/>
              <a:gd name="connsiteX237" fmla="*/ 183574 w 6669444"/>
              <a:gd name="connsiteY237" fmla="*/ 707401 h 3377984"/>
              <a:gd name="connsiteX238" fmla="*/ 196436 w 6669444"/>
              <a:gd name="connsiteY238" fmla="*/ 726109 h 3377984"/>
              <a:gd name="connsiteX239" fmla="*/ 168373 w 6669444"/>
              <a:gd name="connsiteY239" fmla="*/ 747155 h 3377984"/>
              <a:gd name="connsiteX240" fmla="*/ 5240612 w 6669444"/>
              <a:gd name="connsiteY240" fmla="*/ 737802 h 3377984"/>
              <a:gd name="connsiteX241" fmla="*/ 5212550 w 6669444"/>
              <a:gd name="connsiteY241" fmla="*/ 716755 h 3377984"/>
              <a:gd name="connsiteX242" fmla="*/ 5226581 w 6669444"/>
              <a:gd name="connsiteY242" fmla="*/ 698047 h 3377984"/>
              <a:gd name="connsiteX243" fmla="*/ 5254643 w 6669444"/>
              <a:gd name="connsiteY243" fmla="*/ 719093 h 3377984"/>
              <a:gd name="connsiteX244" fmla="*/ 5240612 w 6669444"/>
              <a:gd name="connsiteY244" fmla="*/ 737802 h 3377984"/>
              <a:gd name="connsiteX245" fmla="*/ 224498 w 6669444"/>
              <a:gd name="connsiteY245" fmla="*/ 707401 h 3377984"/>
              <a:gd name="connsiteX246" fmla="*/ 211636 w 6669444"/>
              <a:gd name="connsiteY246" fmla="*/ 687523 h 3377984"/>
              <a:gd name="connsiteX247" fmla="*/ 240867 w 6669444"/>
              <a:gd name="connsiteY247" fmla="*/ 667646 h 3377984"/>
              <a:gd name="connsiteX248" fmla="*/ 253729 w 6669444"/>
              <a:gd name="connsiteY248" fmla="*/ 687523 h 3377984"/>
              <a:gd name="connsiteX249" fmla="*/ 224498 w 6669444"/>
              <a:gd name="connsiteY249" fmla="*/ 707401 h 3377984"/>
              <a:gd name="connsiteX250" fmla="*/ 5184488 w 6669444"/>
              <a:gd name="connsiteY250" fmla="*/ 696878 h 3377984"/>
              <a:gd name="connsiteX251" fmla="*/ 5156426 w 6669444"/>
              <a:gd name="connsiteY251" fmla="*/ 677000 h 3377984"/>
              <a:gd name="connsiteX252" fmla="*/ 5169288 w 6669444"/>
              <a:gd name="connsiteY252" fmla="*/ 658292 h 3377984"/>
              <a:gd name="connsiteX253" fmla="*/ 5198519 w 6669444"/>
              <a:gd name="connsiteY253" fmla="*/ 678169 h 3377984"/>
              <a:gd name="connsiteX254" fmla="*/ 5184488 w 6669444"/>
              <a:gd name="connsiteY254" fmla="*/ 696878 h 3377984"/>
              <a:gd name="connsiteX255" fmla="*/ 284130 w 6669444"/>
              <a:gd name="connsiteY255" fmla="*/ 669985 h 3377984"/>
              <a:gd name="connsiteX256" fmla="*/ 272438 w 6669444"/>
              <a:gd name="connsiteY256" fmla="*/ 650107 h 3377984"/>
              <a:gd name="connsiteX257" fmla="*/ 302838 w 6669444"/>
              <a:gd name="connsiteY257" fmla="*/ 631399 h 3377984"/>
              <a:gd name="connsiteX258" fmla="*/ 314531 w 6669444"/>
              <a:gd name="connsiteY258" fmla="*/ 651276 h 3377984"/>
              <a:gd name="connsiteX259" fmla="*/ 284130 w 6669444"/>
              <a:gd name="connsiteY259" fmla="*/ 669985 h 3377984"/>
              <a:gd name="connsiteX260" fmla="*/ 5127194 w 6669444"/>
              <a:gd name="connsiteY260" fmla="*/ 657123 h 3377984"/>
              <a:gd name="connsiteX261" fmla="*/ 5097963 w 6669444"/>
              <a:gd name="connsiteY261" fmla="*/ 637245 h 3377984"/>
              <a:gd name="connsiteX262" fmla="*/ 5110825 w 6669444"/>
              <a:gd name="connsiteY262" fmla="*/ 617368 h 3377984"/>
              <a:gd name="connsiteX263" fmla="*/ 5140056 w 6669444"/>
              <a:gd name="connsiteY263" fmla="*/ 637245 h 3377984"/>
              <a:gd name="connsiteX264" fmla="*/ 5127194 w 6669444"/>
              <a:gd name="connsiteY264" fmla="*/ 657123 h 3377984"/>
              <a:gd name="connsiteX265" fmla="*/ 343762 w 6669444"/>
              <a:gd name="connsiteY265" fmla="*/ 633738 h 3377984"/>
              <a:gd name="connsiteX266" fmla="*/ 332069 w 6669444"/>
              <a:gd name="connsiteY266" fmla="*/ 613860 h 3377984"/>
              <a:gd name="connsiteX267" fmla="*/ 362470 w 6669444"/>
              <a:gd name="connsiteY267" fmla="*/ 596321 h 3377984"/>
              <a:gd name="connsiteX268" fmla="*/ 374162 w 6669444"/>
              <a:gd name="connsiteY268" fmla="*/ 617368 h 3377984"/>
              <a:gd name="connsiteX269" fmla="*/ 343762 w 6669444"/>
              <a:gd name="connsiteY269" fmla="*/ 633738 h 3377984"/>
              <a:gd name="connsiteX270" fmla="*/ 5068731 w 6669444"/>
              <a:gd name="connsiteY270" fmla="*/ 617368 h 3377984"/>
              <a:gd name="connsiteX271" fmla="*/ 5039500 w 6669444"/>
              <a:gd name="connsiteY271" fmla="*/ 598660 h 3377984"/>
              <a:gd name="connsiteX272" fmla="*/ 5052362 w 6669444"/>
              <a:gd name="connsiteY272" fmla="*/ 578782 h 3377984"/>
              <a:gd name="connsiteX273" fmla="*/ 5081593 w 6669444"/>
              <a:gd name="connsiteY273" fmla="*/ 597491 h 3377984"/>
              <a:gd name="connsiteX274" fmla="*/ 5068731 w 6669444"/>
              <a:gd name="connsiteY274" fmla="*/ 617368 h 3377984"/>
              <a:gd name="connsiteX275" fmla="*/ 404564 w 6669444"/>
              <a:gd name="connsiteY275" fmla="*/ 600998 h 3377984"/>
              <a:gd name="connsiteX276" fmla="*/ 394040 w 6669444"/>
              <a:gd name="connsiteY276" fmla="*/ 579952 h 3377984"/>
              <a:gd name="connsiteX277" fmla="*/ 425610 w 6669444"/>
              <a:gd name="connsiteY277" fmla="*/ 563582 h 3377984"/>
              <a:gd name="connsiteX278" fmla="*/ 436134 w 6669444"/>
              <a:gd name="connsiteY278" fmla="*/ 584629 h 3377984"/>
              <a:gd name="connsiteX279" fmla="*/ 404564 w 6669444"/>
              <a:gd name="connsiteY279" fmla="*/ 600998 h 3377984"/>
              <a:gd name="connsiteX280" fmla="*/ 5010268 w 6669444"/>
              <a:gd name="connsiteY280" fmla="*/ 579952 h 3377984"/>
              <a:gd name="connsiteX281" fmla="*/ 4981037 w 6669444"/>
              <a:gd name="connsiteY281" fmla="*/ 561244 h 3377984"/>
              <a:gd name="connsiteX282" fmla="*/ 4992729 w 6669444"/>
              <a:gd name="connsiteY282" fmla="*/ 541366 h 3377984"/>
              <a:gd name="connsiteX283" fmla="*/ 5023131 w 6669444"/>
              <a:gd name="connsiteY283" fmla="*/ 560074 h 3377984"/>
              <a:gd name="connsiteX284" fmla="*/ 5010268 w 6669444"/>
              <a:gd name="connsiteY284" fmla="*/ 579952 h 3377984"/>
              <a:gd name="connsiteX285" fmla="*/ 466534 w 6669444"/>
              <a:gd name="connsiteY285" fmla="*/ 568259 h 3377984"/>
              <a:gd name="connsiteX286" fmla="*/ 456010 w 6669444"/>
              <a:gd name="connsiteY286" fmla="*/ 547213 h 3377984"/>
              <a:gd name="connsiteX287" fmla="*/ 487581 w 6669444"/>
              <a:gd name="connsiteY287" fmla="*/ 532012 h 3377984"/>
              <a:gd name="connsiteX288" fmla="*/ 498104 w 6669444"/>
              <a:gd name="connsiteY288" fmla="*/ 553059 h 3377984"/>
              <a:gd name="connsiteX289" fmla="*/ 466534 w 6669444"/>
              <a:gd name="connsiteY289" fmla="*/ 568259 h 3377984"/>
              <a:gd name="connsiteX290" fmla="*/ 4950637 w 6669444"/>
              <a:gd name="connsiteY290" fmla="*/ 543705 h 3377984"/>
              <a:gd name="connsiteX291" fmla="*/ 4920236 w 6669444"/>
              <a:gd name="connsiteY291" fmla="*/ 526166 h 3377984"/>
              <a:gd name="connsiteX292" fmla="*/ 4931929 w 6669444"/>
              <a:gd name="connsiteY292" fmla="*/ 506289 h 3377984"/>
              <a:gd name="connsiteX293" fmla="*/ 4962329 w 6669444"/>
              <a:gd name="connsiteY293" fmla="*/ 523827 h 3377984"/>
              <a:gd name="connsiteX294" fmla="*/ 4950637 w 6669444"/>
              <a:gd name="connsiteY294" fmla="*/ 543705 h 3377984"/>
              <a:gd name="connsiteX295" fmla="*/ 529674 w 6669444"/>
              <a:gd name="connsiteY295" fmla="*/ 537858 h 3377984"/>
              <a:gd name="connsiteX296" fmla="*/ 519151 w 6669444"/>
              <a:gd name="connsiteY296" fmla="*/ 516812 h 3377984"/>
              <a:gd name="connsiteX297" fmla="*/ 550721 w 6669444"/>
              <a:gd name="connsiteY297" fmla="*/ 501611 h 3377984"/>
              <a:gd name="connsiteX298" fmla="*/ 560075 w 6669444"/>
              <a:gd name="connsiteY298" fmla="*/ 522658 h 3377984"/>
              <a:gd name="connsiteX299" fmla="*/ 529674 w 6669444"/>
              <a:gd name="connsiteY299" fmla="*/ 537858 h 3377984"/>
              <a:gd name="connsiteX300" fmla="*/ 4889835 w 6669444"/>
              <a:gd name="connsiteY300" fmla="*/ 508627 h 3377984"/>
              <a:gd name="connsiteX301" fmla="*/ 4859435 w 6669444"/>
              <a:gd name="connsiteY301" fmla="*/ 491088 h 3377984"/>
              <a:gd name="connsiteX302" fmla="*/ 4871127 w 6669444"/>
              <a:gd name="connsiteY302" fmla="*/ 470041 h 3377984"/>
              <a:gd name="connsiteX303" fmla="*/ 4901528 w 6669444"/>
              <a:gd name="connsiteY303" fmla="*/ 487580 h 3377984"/>
              <a:gd name="connsiteX304" fmla="*/ 4889835 w 6669444"/>
              <a:gd name="connsiteY304" fmla="*/ 508627 h 3377984"/>
              <a:gd name="connsiteX305" fmla="*/ 592814 w 6669444"/>
              <a:gd name="connsiteY305" fmla="*/ 508627 h 3377984"/>
              <a:gd name="connsiteX306" fmla="*/ 583460 w 6669444"/>
              <a:gd name="connsiteY306" fmla="*/ 487580 h 3377984"/>
              <a:gd name="connsiteX307" fmla="*/ 616199 w 6669444"/>
              <a:gd name="connsiteY307" fmla="*/ 473549 h 3377984"/>
              <a:gd name="connsiteX308" fmla="*/ 625553 w 6669444"/>
              <a:gd name="connsiteY308" fmla="*/ 494596 h 3377984"/>
              <a:gd name="connsiteX309" fmla="*/ 592814 w 6669444"/>
              <a:gd name="connsiteY309" fmla="*/ 508627 h 3377984"/>
              <a:gd name="connsiteX310" fmla="*/ 657123 w 6669444"/>
              <a:gd name="connsiteY310" fmla="*/ 480565 h 3377984"/>
              <a:gd name="connsiteX311" fmla="*/ 647769 w 6669444"/>
              <a:gd name="connsiteY311" fmla="*/ 459518 h 3377984"/>
              <a:gd name="connsiteX312" fmla="*/ 680508 w 6669444"/>
              <a:gd name="connsiteY312" fmla="*/ 445487 h 3377984"/>
              <a:gd name="connsiteX313" fmla="*/ 689862 w 6669444"/>
              <a:gd name="connsiteY313" fmla="*/ 466534 h 3377984"/>
              <a:gd name="connsiteX314" fmla="*/ 657123 w 6669444"/>
              <a:gd name="connsiteY314" fmla="*/ 480565 h 3377984"/>
              <a:gd name="connsiteX315" fmla="*/ 4829033 w 6669444"/>
              <a:gd name="connsiteY315" fmla="*/ 474719 h 3377984"/>
              <a:gd name="connsiteX316" fmla="*/ 4798633 w 6669444"/>
              <a:gd name="connsiteY316" fmla="*/ 458349 h 3377984"/>
              <a:gd name="connsiteX317" fmla="*/ 4809157 w 6669444"/>
              <a:gd name="connsiteY317" fmla="*/ 437302 h 3377984"/>
              <a:gd name="connsiteX318" fmla="*/ 4840726 w 6669444"/>
              <a:gd name="connsiteY318" fmla="*/ 453672 h 3377984"/>
              <a:gd name="connsiteX319" fmla="*/ 4829033 w 6669444"/>
              <a:gd name="connsiteY319" fmla="*/ 474719 h 3377984"/>
              <a:gd name="connsiteX320" fmla="*/ 721432 w 6669444"/>
              <a:gd name="connsiteY320" fmla="*/ 453672 h 3377984"/>
              <a:gd name="connsiteX321" fmla="*/ 712078 w 6669444"/>
              <a:gd name="connsiteY321" fmla="*/ 431456 h 3377984"/>
              <a:gd name="connsiteX322" fmla="*/ 744817 w 6669444"/>
              <a:gd name="connsiteY322" fmla="*/ 418594 h 3377984"/>
              <a:gd name="connsiteX323" fmla="*/ 753002 w 6669444"/>
              <a:gd name="connsiteY323" fmla="*/ 440810 h 3377984"/>
              <a:gd name="connsiteX324" fmla="*/ 721432 w 6669444"/>
              <a:gd name="connsiteY324" fmla="*/ 453672 h 3377984"/>
              <a:gd name="connsiteX325" fmla="*/ 4767063 w 6669444"/>
              <a:gd name="connsiteY325" fmla="*/ 441979 h 3377984"/>
              <a:gd name="connsiteX326" fmla="*/ 4735493 w 6669444"/>
              <a:gd name="connsiteY326" fmla="*/ 425610 h 3377984"/>
              <a:gd name="connsiteX327" fmla="*/ 4746016 w 6669444"/>
              <a:gd name="connsiteY327" fmla="*/ 404563 h 3377984"/>
              <a:gd name="connsiteX328" fmla="*/ 4777587 w 6669444"/>
              <a:gd name="connsiteY328" fmla="*/ 420933 h 3377984"/>
              <a:gd name="connsiteX329" fmla="*/ 4767063 w 6669444"/>
              <a:gd name="connsiteY329" fmla="*/ 441979 h 3377984"/>
              <a:gd name="connsiteX330" fmla="*/ 786911 w 6669444"/>
              <a:gd name="connsiteY330" fmla="*/ 427948 h 3377984"/>
              <a:gd name="connsiteX331" fmla="*/ 778726 w 6669444"/>
              <a:gd name="connsiteY331" fmla="*/ 405732 h 3377984"/>
              <a:gd name="connsiteX332" fmla="*/ 811465 w 6669444"/>
              <a:gd name="connsiteY332" fmla="*/ 392871 h 3377984"/>
              <a:gd name="connsiteX333" fmla="*/ 819650 w 6669444"/>
              <a:gd name="connsiteY333" fmla="*/ 415086 h 3377984"/>
              <a:gd name="connsiteX334" fmla="*/ 786911 w 6669444"/>
              <a:gd name="connsiteY334" fmla="*/ 427948 h 3377984"/>
              <a:gd name="connsiteX335" fmla="*/ 4705092 w 6669444"/>
              <a:gd name="connsiteY335" fmla="*/ 411579 h 3377984"/>
              <a:gd name="connsiteX336" fmla="*/ 4673522 w 6669444"/>
              <a:gd name="connsiteY336" fmla="*/ 396378 h 3377984"/>
              <a:gd name="connsiteX337" fmla="*/ 4684046 w 6669444"/>
              <a:gd name="connsiteY337" fmla="*/ 375332 h 3377984"/>
              <a:gd name="connsiteX338" fmla="*/ 4715616 w 6669444"/>
              <a:gd name="connsiteY338" fmla="*/ 390532 h 3377984"/>
              <a:gd name="connsiteX339" fmla="*/ 4705092 w 6669444"/>
              <a:gd name="connsiteY339" fmla="*/ 411579 h 3377984"/>
              <a:gd name="connsiteX340" fmla="*/ 852389 w 6669444"/>
              <a:gd name="connsiteY340" fmla="*/ 403394 h 3377984"/>
              <a:gd name="connsiteX341" fmla="*/ 844204 w 6669444"/>
              <a:gd name="connsiteY341" fmla="*/ 381178 h 3377984"/>
              <a:gd name="connsiteX342" fmla="*/ 876943 w 6669444"/>
              <a:gd name="connsiteY342" fmla="*/ 369485 h 3377984"/>
              <a:gd name="connsiteX343" fmla="*/ 885128 w 6669444"/>
              <a:gd name="connsiteY343" fmla="*/ 391701 h 3377984"/>
              <a:gd name="connsiteX344" fmla="*/ 852389 w 6669444"/>
              <a:gd name="connsiteY344" fmla="*/ 403394 h 3377984"/>
              <a:gd name="connsiteX345" fmla="*/ 4641952 w 6669444"/>
              <a:gd name="connsiteY345" fmla="*/ 381178 h 3377984"/>
              <a:gd name="connsiteX346" fmla="*/ 4610383 w 6669444"/>
              <a:gd name="connsiteY346" fmla="*/ 367147 h 3377984"/>
              <a:gd name="connsiteX347" fmla="*/ 4619737 w 6669444"/>
              <a:gd name="connsiteY347" fmla="*/ 346100 h 3377984"/>
              <a:gd name="connsiteX348" fmla="*/ 4651307 w 6669444"/>
              <a:gd name="connsiteY348" fmla="*/ 361301 h 3377984"/>
              <a:gd name="connsiteX349" fmla="*/ 4641952 w 6669444"/>
              <a:gd name="connsiteY349" fmla="*/ 381178 h 3377984"/>
              <a:gd name="connsiteX350" fmla="*/ 917867 w 6669444"/>
              <a:gd name="connsiteY350" fmla="*/ 378839 h 3377984"/>
              <a:gd name="connsiteX351" fmla="*/ 909683 w 6669444"/>
              <a:gd name="connsiteY351" fmla="*/ 356624 h 3377984"/>
              <a:gd name="connsiteX352" fmla="*/ 942422 w 6669444"/>
              <a:gd name="connsiteY352" fmla="*/ 344931 h 3377984"/>
              <a:gd name="connsiteX353" fmla="*/ 950607 w 6669444"/>
              <a:gd name="connsiteY353" fmla="*/ 367147 h 3377984"/>
              <a:gd name="connsiteX354" fmla="*/ 917867 w 6669444"/>
              <a:gd name="connsiteY354" fmla="*/ 378839 h 3377984"/>
              <a:gd name="connsiteX355" fmla="*/ 984515 w 6669444"/>
              <a:gd name="connsiteY355" fmla="*/ 356624 h 3377984"/>
              <a:gd name="connsiteX356" fmla="*/ 977500 w 6669444"/>
              <a:gd name="connsiteY356" fmla="*/ 334408 h 3377984"/>
              <a:gd name="connsiteX357" fmla="*/ 1011408 w 6669444"/>
              <a:gd name="connsiteY357" fmla="*/ 322715 h 3377984"/>
              <a:gd name="connsiteX358" fmla="*/ 1018424 w 6669444"/>
              <a:gd name="connsiteY358" fmla="*/ 344931 h 3377984"/>
              <a:gd name="connsiteX359" fmla="*/ 984515 w 6669444"/>
              <a:gd name="connsiteY359" fmla="*/ 356624 h 3377984"/>
              <a:gd name="connsiteX360" fmla="*/ 4577643 w 6669444"/>
              <a:gd name="connsiteY360" fmla="*/ 351946 h 3377984"/>
              <a:gd name="connsiteX361" fmla="*/ 4546074 w 6669444"/>
              <a:gd name="connsiteY361" fmla="*/ 337915 h 3377984"/>
              <a:gd name="connsiteX362" fmla="*/ 4555428 w 6669444"/>
              <a:gd name="connsiteY362" fmla="*/ 316869 h 3377984"/>
              <a:gd name="connsiteX363" fmla="*/ 4588167 w 6669444"/>
              <a:gd name="connsiteY363" fmla="*/ 330900 h 3377984"/>
              <a:gd name="connsiteX364" fmla="*/ 4577643 w 6669444"/>
              <a:gd name="connsiteY364" fmla="*/ 351946 h 3377984"/>
              <a:gd name="connsiteX365" fmla="*/ 1051163 w 6669444"/>
              <a:gd name="connsiteY365" fmla="*/ 334408 h 3377984"/>
              <a:gd name="connsiteX366" fmla="*/ 1044147 w 6669444"/>
              <a:gd name="connsiteY366" fmla="*/ 312192 h 3377984"/>
              <a:gd name="connsiteX367" fmla="*/ 1078056 w 6669444"/>
              <a:gd name="connsiteY367" fmla="*/ 301668 h 3377984"/>
              <a:gd name="connsiteX368" fmla="*/ 1085072 w 6669444"/>
              <a:gd name="connsiteY368" fmla="*/ 323884 h 3377984"/>
              <a:gd name="connsiteX369" fmla="*/ 1051163 w 6669444"/>
              <a:gd name="connsiteY369" fmla="*/ 334408 h 3377984"/>
              <a:gd name="connsiteX370" fmla="*/ 4513334 w 6669444"/>
              <a:gd name="connsiteY370" fmla="*/ 325054 h 3377984"/>
              <a:gd name="connsiteX371" fmla="*/ 4480595 w 6669444"/>
              <a:gd name="connsiteY371" fmla="*/ 312192 h 3377984"/>
              <a:gd name="connsiteX372" fmla="*/ 4489949 w 6669444"/>
              <a:gd name="connsiteY372" fmla="*/ 289976 h 3377984"/>
              <a:gd name="connsiteX373" fmla="*/ 4522689 w 6669444"/>
              <a:gd name="connsiteY373" fmla="*/ 302838 h 3377984"/>
              <a:gd name="connsiteX374" fmla="*/ 4513334 w 6669444"/>
              <a:gd name="connsiteY374" fmla="*/ 325054 h 3377984"/>
              <a:gd name="connsiteX375" fmla="*/ 1117811 w 6669444"/>
              <a:gd name="connsiteY375" fmla="*/ 313361 h 3377984"/>
              <a:gd name="connsiteX376" fmla="*/ 1110795 w 6669444"/>
              <a:gd name="connsiteY376" fmla="*/ 291145 h 3377984"/>
              <a:gd name="connsiteX377" fmla="*/ 1144703 w 6669444"/>
              <a:gd name="connsiteY377" fmla="*/ 280622 h 3377984"/>
              <a:gd name="connsiteX378" fmla="*/ 1151719 w 6669444"/>
              <a:gd name="connsiteY378" fmla="*/ 302838 h 3377984"/>
              <a:gd name="connsiteX379" fmla="*/ 1117811 w 6669444"/>
              <a:gd name="connsiteY379" fmla="*/ 313361 h 3377984"/>
              <a:gd name="connsiteX380" fmla="*/ 4449025 w 6669444"/>
              <a:gd name="connsiteY380" fmla="*/ 298161 h 3377984"/>
              <a:gd name="connsiteX381" fmla="*/ 4416286 w 6669444"/>
              <a:gd name="connsiteY381" fmla="*/ 285299 h 3377984"/>
              <a:gd name="connsiteX382" fmla="*/ 4424471 w 6669444"/>
              <a:gd name="connsiteY382" fmla="*/ 263083 h 3377984"/>
              <a:gd name="connsiteX383" fmla="*/ 4457210 w 6669444"/>
              <a:gd name="connsiteY383" fmla="*/ 275945 h 3377984"/>
              <a:gd name="connsiteX384" fmla="*/ 4449025 w 6669444"/>
              <a:gd name="connsiteY384" fmla="*/ 298161 h 3377984"/>
              <a:gd name="connsiteX385" fmla="*/ 1184458 w 6669444"/>
              <a:gd name="connsiteY385" fmla="*/ 292314 h 3377984"/>
              <a:gd name="connsiteX386" fmla="*/ 1177442 w 6669444"/>
              <a:gd name="connsiteY386" fmla="*/ 270098 h 3377984"/>
              <a:gd name="connsiteX387" fmla="*/ 1211351 w 6669444"/>
              <a:gd name="connsiteY387" fmla="*/ 260744 h 3377984"/>
              <a:gd name="connsiteX388" fmla="*/ 1218366 w 6669444"/>
              <a:gd name="connsiteY388" fmla="*/ 282960 h 3377984"/>
              <a:gd name="connsiteX389" fmla="*/ 1184458 w 6669444"/>
              <a:gd name="connsiteY389" fmla="*/ 292314 h 3377984"/>
              <a:gd name="connsiteX390" fmla="*/ 4383547 w 6669444"/>
              <a:gd name="connsiteY390" fmla="*/ 273606 h 3377984"/>
              <a:gd name="connsiteX391" fmla="*/ 4350808 w 6669444"/>
              <a:gd name="connsiteY391" fmla="*/ 261914 h 3377984"/>
              <a:gd name="connsiteX392" fmla="*/ 4358993 w 6669444"/>
              <a:gd name="connsiteY392" fmla="*/ 239698 h 3377984"/>
              <a:gd name="connsiteX393" fmla="*/ 4391732 w 6669444"/>
              <a:gd name="connsiteY393" fmla="*/ 251390 h 3377984"/>
              <a:gd name="connsiteX394" fmla="*/ 4383547 w 6669444"/>
              <a:gd name="connsiteY394" fmla="*/ 273606 h 3377984"/>
              <a:gd name="connsiteX395" fmla="*/ 1252275 w 6669444"/>
              <a:gd name="connsiteY395" fmla="*/ 272437 h 3377984"/>
              <a:gd name="connsiteX396" fmla="*/ 1246429 w 6669444"/>
              <a:gd name="connsiteY396" fmla="*/ 250221 h 3377984"/>
              <a:gd name="connsiteX397" fmla="*/ 1280337 w 6669444"/>
              <a:gd name="connsiteY397" fmla="*/ 240867 h 3377984"/>
              <a:gd name="connsiteX398" fmla="*/ 1286183 w 6669444"/>
              <a:gd name="connsiteY398" fmla="*/ 263083 h 3377984"/>
              <a:gd name="connsiteX399" fmla="*/ 1252275 w 6669444"/>
              <a:gd name="connsiteY399" fmla="*/ 272437 h 3377984"/>
              <a:gd name="connsiteX400" fmla="*/ 1318923 w 6669444"/>
              <a:gd name="connsiteY400" fmla="*/ 253729 h 3377984"/>
              <a:gd name="connsiteX401" fmla="*/ 1313077 w 6669444"/>
              <a:gd name="connsiteY401" fmla="*/ 231513 h 3377984"/>
              <a:gd name="connsiteX402" fmla="*/ 1346985 w 6669444"/>
              <a:gd name="connsiteY402" fmla="*/ 222159 h 3377984"/>
              <a:gd name="connsiteX403" fmla="*/ 1352831 w 6669444"/>
              <a:gd name="connsiteY403" fmla="*/ 244375 h 3377984"/>
              <a:gd name="connsiteX404" fmla="*/ 1318923 w 6669444"/>
              <a:gd name="connsiteY404" fmla="*/ 253729 h 3377984"/>
              <a:gd name="connsiteX405" fmla="*/ 4318069 w 6669444"/>
              <a:gd name="connsiteY405" fmla="*/ 250221 h 3377984"/>
              <a:gd name="connsiteX406" fmla="*/ 4285329 w 6669444"/>
              <a:gd name="connsiteY406" fmla="*/ 238529 h 3377984"/>
              <a:gd name="connsiteX407" fmla="*/ 4292345 w 6669444"/>
              <a:gd name="connsiteY407" fmla="*/ 216313 h 3377984"/>
              <a:gd name="connsiteX408" fmla="*/ 4325084 w 6669444"/>
              <a:gd name="connsiteY408" fmla="*/ 228005 h 3377984"/>
              <a:gd name="connsiteX409" fmla="*/ 4318069 w 6669444"/>
              <a:gd name="connsiteY409" fmla="*/ 250221 h 3377984"/>
              <a:gd name="connsiteX410" fmla="*/ 1386740 w 6669444"/>
              <a:gd name="connsiteY410" fmla="*/ 236190 h 3377984"/>
              <a:gd name="connsiteX411" fmla="*/ 1380894 w 6669444"/>
              <a:gd name="connsiteY411" fmla="*/ 213974 h 3377984"/>
              <a:gd name="connsiteX412" fmla="*/ 1414802 w 6669444"/>
              <a:gd name="connsiteY412" fmla="*/ 204620 h 3377984"/>
              <a:gd name="connsiteX413" fmla="*/ 1420648 w 6669444"/>
              <a:gd name="connsiteY413" fmla="*/ 226836 h 3377984"/>
              <a:gd name="connsiteX414" fmla="*/ 1386740 w 6669444"/>
              <a:gd name="connsiteY414" fmla="*/ 236190 h 3377984"/>
              <a:gd name="connsiteX415" fmla="*/ 4251421 w 6669444"/>
              <a:gd name="connsiteY415" fmla="*/ 226836 h 3377984"/>
              <a:gd name="connsiteX416" fmla="*/ 4218682 w 6669444"/>
              <a:gd name="connsiteY416" fmla="*/ 216313 h 3377984"/>
              <a:gd name="connsiteX417" fmla="*/ 4225697 w 6669444"/>
              <a:gd name="connsiteY417" fmla="*/ 194097 h 3377984"/>
              <a:gd name="connsiteX418" fmla="*/ 4259606 w 6669444"/>
              <a:gd name="connsiteY418" fmla="*/ 204620 h 3377984"/>
              <a:gd name="connsiteX419" fmla="*/ 4251421 w 6669444"/>
              <a:gd name="connsiteY419" fmla="*/ 226836 h 3377984"/>
              <a:gd name="connsiteX420" fmla="*/ 1454557 w 6669444"/>
              <a:gd name="connsiteY420" fmla="*/ 218651 h 3377984"/>
              <a:gd name="connsiteX421" fmla="*/ 1448710 w 6669444"/>
              <a:gd name="connsiteY421" fmla="*/ 196435 h 3377984"/>
              <a:gd name="connsiteX422" fmla="*/ 1482619 w 6669444"/>
              <a:gd name="connsiteY422" fmla="*/ 188250 h 3377984"/>
              <a:gd name="connsiteX423" fmla="*/ 1488465 w 6669444"/>
              <a:gd name="connsiteY423" fmla="*/ 210466 h 3377984"/>
              <a:gd name="connsiteX424" fmla="*/ 1454557 w 6669444"/>
              <a:gd name="connsiteY424" fmla="*/ 218651 h 3377984"/>
              <a:gd name="connsiteX425" fmla="*/ 4184773 w 6669444"/>
              <a:gd name="connsiteY425" fmla="*/ 205789 h 3377984"/>
              <a:gd name="connsiteX426" fmla="*/ 4150864 w 6669444"/>
              <a:gd name="connsiteY426" fmla="*/ 195266 h 3377984"/>
              <a:gd name="connsiteX427" fmla="*/ 4157880 w 6669444"/>
              <a:gd name="connsiteY427" fmla="*/ 173050 h 3377984"/>
              <a:gd name="connsiteX428" fmla="*/ 4191788 w 6669444"/>
              <a:gd name="connsiteY428" fmla="*/ 183573 h 3377984"/>
              <a:gd name="connsiteX429" fmla="*/ 4184773 w 6669444"/>
              <a:gd name="connsiteY429" fmla="*/ 205789 h 3377984"/>
              <a:gd name="connsiteX430" fmla="*/ 1522373 w 6669444"/>
              <a:gd name="connsiteY430" fmla="*/ 202282 h 3377984"/>
              <a:gd name="connsiteX431" fmla="*/ 1516527 w 6669444"/>
              <a:gd name="connsiteY431" fmla="*/ 180066 h 3377984"/>
              <a:gd name="connsiteX432" fmla="*/ 1550436 w 6669444"/>
              <a:gd name="connsiteY432" fmla="*/ 171881 h 3377984"/>
              <a:gd name="connsiteX433" fmla="*/ 1556282 w 6669444"/>
              <a:gd name="connsiteY433" fmla="*/ 194097 h 3377984"/>
              <a:gd name="connsiteX434" fmla="*/ 1522373 w 6669444"/>
              <a:gd name="connsiteY434" fmla="*/ 202282 h 3377984"/>
              <a:gd name="connsiteX435" fmla="*/ 1591360 w 6669444"/>
              <a:gd name="connsiteY435" fmla="*/ 185912 h 3377984"/>
              <a:gd name="connsiteX436" fmla="*/ 1586683 w 6669444"/>
              <a:gd name="connsiteY436" fmla="*/ 162527 h 3377984"/>
              <a:gd name="connsiteX437" fmla="*/ 1620591 w 6669444"/>
              <a:gd name="connsiteY437" fmla="*/ 154342 h 3377984"/>
              <a:gd name="connsiteX438" fmla="*/ 1625268 w 6669444"/>
              <a:gd name="connsiteY438" fmla="*/ 177727 h 3377984"/>
              <a:gd name="connsiteX439" fmla="*/ 1591360 w 6669444"/>
              <a:gd name="connsiteY439" fmla="*/ 185912 h 3377984"/>
              <a:gd name="connsiteX440" fmla="*/ 4118125 w 6669444"/>
              <a:gd name="connsiteY440" fmla="*/ 185912 h 3377984"/>
              <a:gd name="connsiteX441" fmla="*/ 4084217 w 6669444"/>
              <a:gd name="connsiteY441" fmla="*/ 176558 h 3377984"/>
              <a:gd name="connsiteX442" fmla="*/ 4090063 w 6669444"/>
              <a:gd name="connsiteY442" fmla="*/ 154342 h 3377984"/>
              <a:gd name="connsiteX443" fmla="*/ 4123971 w 6669444"/>
              <a:gd name="connsiteY443" fmla="*/ 163696 h 3377984"/>
              <a:gd name="connsiteX444" fmla="*/ 4118125 w 6669444"/>
              <a:gd name="connsiteY444" fmla="*/ 185912 h 3377984"/>
              <a:gd name="connsiteX445" fmla="*/ 1659177 w 6669444"/>
              <a:gd name="connsiteY445" fmla="*/ 170712 h 3377984"/>
              <a:gd name="connsiteX446" fmla="*/ 1654499 w 6669444"/>
              <a:gd name="connsiteY446" fmla="*/ 147326 h 3377984"/>
              <a:gd name="connsiteX447" fmla="*/ 1688408 w 6669444"/>
              <a:gd name="connsiteY447" fmla="*/ 140311 h 3377984"/>
              <a:gd name="connsiteX448" fmla="*/ 1693085 w 6669444"/>
              <a:gd name="connsiteY448" fmla="*/ 163696 h 3377984"/>
              <a:gd name="connsiteX449" fmla="*/ 1659177 w 6669444"/>
              <a:gd name="connsiteY449" fmla="*/ 170712 h 3377984"/>
              <a:gd name="connsiteX450" fmla="*/ 4050308 w 6669444"/>
              <a:gd name="connsiteY450" fmla="*/ 167204 h 3377984"/>
              <a:gd name="connsiteX451" fmla="*/ 4016399 w 6669444"/>
              <a:gd name="connsiteY451" fmla="*/ 157850 h 3377984"/>
              <a:gd name="connsiteX452" fmla="*/ 4022246 w 6669444"/>
              <a:gd name="connsiteY452" fmla="*/ 135634 h 3377984"/>
              <a:gd name="connsiteX453" fmla="*/ 4056154 w 6669444"/>
              <a:gd name="connsiteY453" fmla="*/ 144988 h 3377984"/>
              <a:gd name="connsiteX454" fmla="*/ 4050308 w 6669444"/>
              <a:gd name="connsiteY454" fmla="*/ 167204 h 3377984"/>
              <a:gd name="connsiteX455" fmla="*/ 1728163 w 6669444"/>
              <a:gd name="connsiteY455" fmla="*/ 156681 h 3377984"/>
              <a:gd name="connsiteX456" fmla="*/ 1723486 w 6669444"/>
              <a:gd name="connsiteY456" fmla="*/ 133295 h 3377984"/>
              <a:gd name="connsiteX457" fmla="*/ 1757395 w 6669444"/>
              <a:gd name="connsiteY457" fmla="*/ 126280 h 3377984"/>
              <a:gd name="connsiteX458" fmla="*/ 1762071 w 6669444"/>
              <a:gd name="connsiteY458" fmla="*/ 149665 h 3377984"/>
              <a:gd name="connsiteX459" fmla="*/ 1728163 w 6669444"/>
              <a:gd name="connsiteY459" fmla="*/ 156681 h 3377984"/>
              <a:gd name="connsiteX460" fmla="*/ 3983660 w 6669444"/>
              <a:gd name="connsiteY460" fmla="*/ 148496 h 3377984"/>
              <a:gd name="connsiteX461" fmla="*/ 3949752 w 6669444"/>
              <a:gd name="connsiteY461" fmla="*/ 140311 h 3377984"/>
              <a:gd name="connsiteX462" fmla="*/ 3955599 w 6669444"/>
              <a:gd name="connsiteY462" fmla="*/ 118095 h 3377984"/>
              <a:gd name="connsiteX463" fmla="*/ 3989507 w 6669444"/>
              <a:gd name="connsiteY463" fmla="*/ 126280 h 3377984"/>
              <a:gd name="connsiteX464" fmla="*/ 3983660 w 6669444"/>
              <a:gd name="connsiteY464" fmla="*/ 148496 h 3377984"/>
              <a:gd name="connsiteX465" fmla="*/ 1797149 w 6669444"/>
              <a:gd name="connsiteY465" fmla="*/ 142649 h 3377984"/>
              <a:gd name="connsiteX466" fmla="*/ 1792472 w 6669444"/>
              <a:gd name="connsiteY466" fmla="*/ 119264 h 3377984"/>
              <a:gd name="connsiteX467" fmla="*/ 1827550 w 6669444"/>
              <a:gd name="connsiteY467" fmla="*/ 112249 h 3377984"/>
              <a:gd name="connsiteX468" fmla="*/ 1832227 w 6669444"/>
              <a:gd name="connsiteY468" fmla="*/ 135634 h 3377984"/>
              <a:gd name="connsiteX469" fmla="*/ 1797149 w 6669444"/>
              <a:gd name="connsiteY469" fmla="*/ 142649 h 3377984"/>
              <a:gd name="connsiteX470" fmla="*/ 3914675 w 6669444"/>
              <a:gd name="connsiteY470" fmla="*/ 132126 h 3377984"/>
              <a:gd name="connsiteX471" fmla="*/ 3880766 w 6669444"/>
              <a:gd name="connsiteY471" fmla="*/ 123941 h 3377984"/>
              <a:gd name="connsiteX472" fmla="*/ 3885443 w 6669444"/>
              <a:gd name="connsiteY472" fmla="*/ 100556 h 3377984"/>
              <a:gd name="connsiteX473" fmla="*/ 3919351 w 6669444"/>
              <a:gd name="connsiteY473" fmla="*/ 108741 h 3377984"/>
              <a:gd name="connsiteX474" fmla="*/ 3914675 w 6669444"/>
              <a:gd name="connsiteY474" fmla="*/ 132126 h 3377984"/>
              <a:gd name="connsiteX475" fmla="*/ 1866135 w 6669444"/>
              <a:gd name="connsiteY475" fmla="*/ 129788 h 3377984"/>
              <a:gd name="connsiteX476" fmla="*/ 1861458 w 6669444"/>
              <a:gd name="connsiteY476" fmla="*/ 106402 h 3377984"/>
              <a:gd name="connsiteX477" fmla="*/ 1896536 w 6669444"/>
              <a:gd name="connsiteY477" fmla="*/ 100556 h 3377984"/>
              <a:gd name="connsiteX478" fmla="*/ 1901213 w 6669444"/>
              <a:gd name="connsiteY478" fmla="*/ 123941 h 3377984"/>
              <a:gd name="connsiteX479" fmla="*/ 1866135 w 6669444"/>
              <a:gd name="connsiteY479" fmla="*/ 129788 h 3377984"/>
              <a:gd name="connsiteX480" fmla="*/ 1935121 w 6669444"/>
              <a:gd name="connsiteY480" fmla="*/ 118095 h 3377984"/>
              <a:gd name="connsiteX481" fmla="*/ 1931613 w 6669444"/>
              <a:gd name="connsiteY481" fmla="*/ 94710 h 3377984"/>
              <a:gd name="connsiteX482" fmla="*/ 1966691 w 6669444"/>
              <a:gd name="connsiteY482" fmla="*/ 88864 h 3377984"/>
              <a:gd name="connsiteX483" fmla="*/ 1970199 w 6669444"/>
              <a:gd name="connsiteY483" fmla="*/ 112249 h 3377984"/>
              <a:gd name="connsiteX484" fmla="*/ 1935121 w 6669444"/>
              <a:gd name="connsiteY484" fmla="*/ 118095 h 3377984"/>
              <a:gd name="connsiteX485" fmla="*/ 3846857 w 6669444"/>
              <a:gd name="connsiteY485" fmla="*/ 116926 h 3377984"/>
              <a:gd name="connsiteX486" fmla="*/ 3812949 w 6669444"/>
              <a:gd name="connsiteY486" fmla="*/ 109910 h 3377984"/>
              <a:gd name="connsiteX487" fmla="*/ 3817626 w 6669444"/>
              <a:gd name="connsiteY487" fmla="*/ 86525 h 3377984"/>
              <a:gd name="connsiteX488" fmla="*/ 3851534 w 6669444"/>
              <a:gd name="connsiteY488" fmla="*/ 93541 h 3377984"/>
              <a:gd name="connsiteX489" fmla="*/ 3846857 w 6669444"/>
              <a:gd name="connsiteY489" fmla="*/ 116926 h 3377984"/>
              <a:gd name="connsiteX490" fmla="*/ 2004108 w 6669444"/>
              <a:gd name="connsiteY490" fmla="*/ 106402 h 3377984"/>
              <a:gd name="connsiteX491" fmla="*/ 2000600 w 6669444"/>
              <a:gd name="connsiteY491" fmla="*/ 83017 h 3377984"/>
              <a:gd name="connsiteX492" fmla="*/ 2035678 w 6669444"/>
              <a:gd name="connsiteY492" fmla="*/ 77171 h 3377984"/>
              <a:gd name="connsiteX493" fmla="*/ 2039185 w 6669444"/>
              <a:gd name="connsiteY493" fmla="*/ 100556 h 3377984"/>
              <a:gd name="connsiteX494" fmla="*/ 2004108 w 6669444"/>
              <a:gd name="connsiteY494" fmla="*/ 106402 h 3377984"/>
              <a:gd name="connsiteX495" fmla="*/ 3779040 w 6669444"/>
              <a:gd name="connsiteY495" fmla="*/ 102895 h 3377984"/>
              <a:gd name="connsiteX496" fmla="*/ 3745132 w 6669444"/>
              <a:gd name="connsiteY496" fmla="*/ 95879 h 3377984"/>
              <a:gd name="connsiteX497" fmla="*/ 3749809 w 6669444"/>
              <a:gd name="connsiteY497" fmla="*/ 72494 h 3377984"/>
              <a:gd name="connsiteX498" fmla="*/ 3784887 w 6669444"/>
              <a:gd name="connsiteY498" fmla="*/ 79510 h 3377984"/>
              <a:gd name="connsiteX499" fmla="*/ 3779040 w 6669444"/>
              <a:gd name="connsiteY499" fmla="*/ 102895 h 3377984"/>
              <a:gd name="connsiteX500" fmla="*/ 2073094 w 6669444"/>
              <a:gd name="connsiteY500" fmla="*/ 94710 h 3377984"/>
              <a:gd name="connsiteX501" fmla="*/ 2069586 w 6669444"/>
              <a:gd name="connsiteY501" fmla="*/ 71325 h 3377984"/>
              <a:gd name="connsiteX502" fmla="*/ 2104664 w 6669444"/>
              <a:gd name="connsiteY502" fmla="*/ 66648 h 3377984"/>
              <a:gd name="connsiteX503" fmla="*/ 2108172 w 6669444"/>
              <a:gd name="connsiteY503" fmla="*/ 90033 h 3377984"/>
              <a:gd name="connsiteX504" fmla="*/ 2073094 w 6669444"/>
              <a:gd name="connsiteY504" fmla="*/ 94710 h 3377984"/>
              <a:gd name="connsiteX505" fmla="*/ 3710055 w 6669444"/>
              <a:gd name="connsiteY505" fmla="*/ 88864 h 3377984"/>
              <a:gd name="connsiteX506" fmla="*/ 3676146 w 6669444"/>
              <a:gd name="connsiteY506" fmla="*/ 83017 h 3377984"/>
              <a:gd name="connsiteX507" fmla="*/ 3679653 w 6669444"/>
              <a:gd name="connsiteY507" fmla="*/ 59632 h 3377984"/>
              <a:gd name="connsiteX508" fmla="*/ 3714731 w 6669444"/>
              <a:gd name="connsiteY508" fmla="*/ 65478 h 3377984"/>
              <a:gd name="connsiteX509" fmla="*/ 3710055 w 6669444"/>
              <a:gd name="connsiteY509" fmla="*/ 88864 h 3377984"/>
              <a:gd name="connsiteX510" fmla="*/ 2143250 w 6669444"/>
              <a:gd name="connsiteY510" fmla="*/ 85356 h 3377984"/>
              <a:gd name="connsiteX511" fmla="*/ 2139741 w 6669444"/>
              <a:gd name="connsiteY511" fmla="*/ 61971 h 3377984"/>
              <a:gd name="connsiteX512" fmla="*/ 2174819 w 6669444"/>
              <a:gd name="connsiteY512" fmla="*/ 57294 h 3377984"/>
              <a:gd name="connsiteX513" fmla="*/ 2178327 w 6669444"/>
              <a:gd name="connsiteY513" fmla="*/ 80679 h 3377984"/>
              <a:gd name="connsiteX514" fmla="*/ 2143250 w 6669444"/>
              <a:gd name="connsiteY514" fmla="*/ 85356 h 3377984"/>
              <a:gd name="connsiteX515" fmla="*/ 3641068 w 6669444"/>
              <a:gd name="connsiteY515" fmla="*/ 77171 h 3377984"/>
              <a:gd name="connsiteX516" fmla="*/ 3605990 w 6669444"/>
              <a:gd name="connsiteY516" fmla="*/ 71325 h 3377984"/>
              <a:gd name="connsiteX517" fmla="*/ 3609498 w 6669444"/>
              <a:gd name="connsiteY517" fmla="*/ 47940 h 3377984"/>
              <a:gd name="connsiteX518" fmla="*/ 3644576 w 6669444"/>
              <a:gd name="connsiteY518" fmla="*/ 53786 h 3377984"/>
              <a:gd name="connsiteX519" fmla="*/ 3641068 w 6669444"/>
              <a:gd name="connsiteY519" fmla="*/ 77171 h 3377984"/>
              <a:gd name="connsiteX520" fmla="*/ 2212235 w 6669444"/>
              <a:gd name="connsiteY520" fmla="*/ 74833 h 3377984"/>
              <a:gd name="connsiteX521" fmla="*/ 2208728 w 6669444"/>
              <a:gd name="connsiteY521" fmla="*/ 51447 h 3377984"/>
              <a:gd name="connsiteX522" fmla="*/ 2243805 w 6669444"/>
              <a:gd name="connsiteY522" fmla="*/ 46770 h 3377984"/>
              <a:gd name="connsiteX523" fmla="*/ 2246144 w 6669444"/>
              <a:gd name="connsiteY523" fmla="*/ 70155 h 3377984"/>
              <a:gd name="connsiteX524" fmla="*/ 2212235 w 6669444"/>
              <a:gd name="connsiteY524" fmla="*/ 74833 h 3377984"/>
              <a:gd name="connsiteX525" fmla="*/ 2281222 w 6669444"/>
              <a:gd name="connsiteY525" fmla="*/ 66648 h 3377984"/>
              <a:gd name="connsiteX526" fmla="*/ 2278883 w 6669444"/>
              <a:gd name="connsiteY526" fmla="*/ 43262 h 3377984"/>
              <a:gd name="connsiteX527" fmla="*/ 2313961 w 6669444"/>
              <a:gd name="connsiteY527" fmla="*/ 38586 h 3377984"/>
              <a:gd name="connsiteX528" fmla="*/ 2316300 w 6669444"/>
              <a:gd name="connsiteY528" fmla="*/ 61971 h 3377984"/>
              <a:gd name="connsiteX529" fmla="*/ 2281222 w 6669444"/>
              <a:gd name="connsiteY529" fmla="*/ 66648 h 3377984"/>
              <a:gd name="connsiteX530" fmla="*/ 3572082 w 6669444"/>
              <a:gd name="connsiteY530" fmla="*/ 66648 h 3377984"/>
              <a:gd name="connsiteX531" fmla="*/ 3537004 w 6669444"/>
              <a:gd name="connsiteY531" fmla="*/ 61971 h 3377984"/>
              <a:gd name="connsiteX532" fmla="*/ 3540512 w 6669444"/>
              <a:gd name="connsiteY532" fmla="*/ 38586 h 3377984"/>
              <a:gd name="connsiteX533" fmla="*/ 3575590 w 6669444"/>
              <a:gd name="connsiteY533" fmla="*/ 43262 h 3377984"/>
              <a:gd name="connsiteX534" fmla="*/ 3572082 w 6669444"/>
              <a:gd name="connsiteY534" fmla="*/ 66648 h 3377984"/>
              <a:gd name="connsiteX535" fmla="*/ 2351377 w 6669444"/>
              <a:gd name="connsiteY535" fmla="*/ 58463 h 3377984"/>
              <a:gd name="connsiteX536" fmla="*/ 2349039 w 6669444"/>
              <a:gd name="connsiteY536" fmla="*/ 35078 h 3377984"/>
              <a:gd name="connsiteX537" fmla="*/ 2384116 w 6669444"/>
              <a:gd name="connsiteY537" fmla="*/ 31570 h 3377984"/>
              <a:gd name="connsiteX538" fmla="*/ 2386455 w 6669444"/>
              <a:gd name="connsiteY538" fmla="*/ 54955 h 3377984"/>
              <a:gd name="connsiteX539" fmla="*/ 2351377 w 6669444"/>
              <a:gd name="connsiteY539" fmla="*/ 58463 h 3377984"/>
              <a:gd name="connsiteX540" fmla="*/ 3503096 w 6669444"/>
              <a:gd name="connsiteY540" fmla="*/ 56124 h 3377984"/>
              <a:gd name="connsiteX541" fmla="*/ 3468018 w 6669444"/>
              <a:gd name="connsiteY541" fmla="*/ 51447 h 3377984"/>
              <a:gd name="connsiteX542" fmla="*/ 3470357 w 6669444"/>
              <a:gd name="connsiteY542" fmla="*/ 28062 h 3377984"/>
              <a:gd name="connsiteX543" fmla="*/ 3505434 w 6669444"/>
              <a:gd name="connsiteY543" fmla="*/ 32739 h 3377984"/>
              <a:gd name="connsiteX544" fmla="*/ 3503096 w 6669444"/>
              <a:gd name="connsiteY544" fmla="*/ 56124 h 3377984"/>
              <a:gd name="connsiteX545" fmla="*/ 2420363 w 6669444"/>
              <a:gd name="connsiteY545" fmla="*/ 51447 h 3377984"/>
              <a:gd name="connsiteX546" fmla="*/ 2418025 w 6669444"/>
              <a:gd name="connsiteY546" fmla="*/ 28062 h 3377984"/>
              <a:gd name="connsiteX547" fmla="*/ 2453103 w 6669444"/>
              <a:gd name="connsiteY547" fmla="*/ 24554 h 3377984"/>
              <a:gd name="connsiteX548" fmla="*/ 2455441 w 6669444"/>
              <a:gd name="connsiteY548" fmla="*/ 47940 h 3377984"/>
              <a:gd name="connsiteX549" fmla="*/ 2420363 w 6669444"/>
              <a:gd name="connsiteY549" fmla="*/ 51447 h 3377984"/>
              <a:gd name="connsiteX550" fmla="*/ 3432940 w 6669444"/>
              <a:gd name="connsiteY550" fmla="*/ 47940 h 3377984"/>
              <a:gd name="connsiteX551" fmla="*/ 3397863 w 6669444"/>
              <a:gd name="connsiteY551" fmla="*/ 44432 h 3377984"/>
              <a:gd name="connsiteX552" fmla="*/ 3400201 w 6669444"/>
              <a:gd name="connsiteY552" fmla="*/ 21047 h 3377984"/>
              <a:gd name="connsiteX553" fmla="*/ 3435279 w 6669444"/>
              <a:gd name="connsiteY553" fmla="*/ 24554 h 3377984"/>
              <a:gd name="connsiteX554" fmla="*/ 3432940 w 6669444"/>
              <a:gd name="connsiteY554" fmla="*/ 47940 h 3377984"/>
              <a:gd name="connsiteX555" fmla="*/ 2490518 w 6669444"/>
              <a:gd name="connsiteY555" fmla="*/ 44432 h 3377984"/>
              <a:gd name="connsiteX556" fmla="*/ 2488181 w 6669444"/>
              <a:gd name="connsiteY556" fmla="*/ 21047 h 3377984"/>
              <a:gd name="connsiteX557" fmla="*/ 2523258 w 6669444"/>
              <a:gd name="connsiteY557" fmla="*/ 17539 h 3377984"/>
              <a:gd name="connsiteX558" fmla="*/ 2525596 w 6669444"/>
              <a:gd name="connsiteY558" fmla="*/ 40924 h 3377984"/>
              <a:gd name="connsiteX559" fmla="*/ 2490518 w 6669444"/>
              <a:gd name="connsiteY559" fmla="*/ 44432 h 3377984"/>
              <a:gd name="connsiteX560" fmla="*/ 3363954 w 6669444"/>
              <a:gd name="connsiteY560" fmla="*/ 40924 h 3377984"/>
              <a:gd name="connsiteX561" fmla="*/ 3328876 w 6669444"/>
              <a:gd name="connsiteY561" fmla="*/ 37416 h 3377984"/>
              <a:gd name="connsiteX562" fmla="*/ 3331215 w 6669444"/>
              <a:gd name="connsiteY562" fmla="*/ 14031 h 3377984"/>
              <a:gd name="connsiteX563" fmla="*/ 3366293 w 6669444"/>
              <a:gd name="connsiteY563" fmla="*/ 17539 h 3377984"/>
              <a:gd name="connsiteX564" fmla="*/ 3363954 w 6669444"/>
              <a:gd name="connsiteY564" fmla="*/ 40924 h 3377984"/>
              <a:gd name="connsiteX565" fmla="*/ 2559505 w 6669444"/>
              <a:gd name="connsiteY565" fmla="*/ 39755 h 3377984"/>
              <a:gd name="connsiteX566" fmla="*/ 2557166 w 6669444"/>
              <a:gd name="connsiteY566" fmla="*/ 16370 h 3377984"/>
              <a:gd name="connsiteX567" fmla="*/ 2592244 w 6669444"/>
              <a:gd name="connsiteY567" fmla="*/ 14031 h 3377984"/>
              <a:gd name="connsiteX568" fmla="*/ 2593414 w 6669444"/>
              <a:gd name="connsiteY568" fmla="*/ 37416 h 3377984"/>
              <a:gd name="connsiteX569" fmla="*/ 2559505 w 6669444"/>
              <a:gd name="connsiteY569" fmla="*/ 39755 h 3377984"/>
              <a:gd name="connsiteX570" fmla="*/ 3293798 w 6669444"/>
              <a:gd name="connsiteY570" fmla="*/ 35078 h 3377984"/>
              <a:gd name="connsiteX571" fmla="*/ 3258721 w 6669444"/>
              <a:gd name="connsiteY571" fmla="*/ 32739 h 3377984"/>
              <a:gd name="connsiteX572" fmla="*/ 3259890 w 6669444"/>
              <a:gd name="connsiteY572" fmla="*/ 9354 h 3377984"/>
              <a:gd name="connsiteX573" fmla="*/ 3294968 w 6669444"/>
              <a:gd name="connsiteY573" fmla="*/ 11693 h 3377984"/>
              <a:gd name="connsiteX574" fmla="*/ 3293798 w 6669444"/>
              <a:gd name="connsiteY574" fmla="*/ 35078 h 3377984"/>
              <a:gd name="connsiteX575" fmla="*/ 2629660 w 6669444"/>
              <a:gd name="connsiteY575" fmla="*/ 33908 h 3377984"/>
              <a:gd name="connsiteX576" fmla="*/ 2628491 w 6669444"/>
              <a:gd name="connsiteY576" fmla="*/ 10523 h 3377984"/>
              <a:gd name="connsiteX577" fmla="*/ 2663569 w 6669444"/>
              <a:gd name="connsiteY577" fmla="*/ 8185 h 3377984"/>
              <a:gd name="connsiteX578" fmla="*/ 2664738 w 6669444"/>
              <a:gd name="connsiteY578" fmla="*/ 31570 h 3377984"/>
              <a:gd name="connsiteX579" fmla="*/ 2629660 w 6669444"/>
              <a:gd name="connsiteY579" fmla="*/ 33908 h 3377984"/>
              <a:gd name="connsiteX580" fmla="*/ 2699816 w 6669444"/>
              <a:gd name="connsiteY580" fmla="*/ 30401 h 3377984"/>
              <a:gd name="connsiteX581" fmla="*/ 2698647 w 6669444"/>
              <a:gd name="connsiteY581" fmla="*/ 7016 h 3377984"/>
              <a:gd name="connsiteX582" fmla="*/ 2733725 w 6669444"/>
              <a:gd name="connsiteY582" fmla="*/ 5846 h 3377984"/>
              <a:gd name="connsiteX583" fmla="*/ 2734894 w 6669444"/>
              <a:gd name="connsiteY583" fmla="*/ 29231 h 3377984"/>
              <a:gd name="connsiteX584" fmla="*/ 2699816 w 6669444"/>
              <a:gd name="connsiteY584" fmla="*/ 30401 h 3377984"/>
              <a:gd name="connsiteX585" fmla="*/ 3224813 w 6669444"/>
              <a:gd name="connsiteY585" fmla="*/ 30401 h 3377984"/>
              <a:gd name="connsiteX586" fmla="*/ 3189735 w 6669444"/>
              <a:gd name="connsiteY586" fmla="*/ 28062 h 3377984"/>
              <a:gd name="connsiteX587" fmla="*/ 3190904 w 6669444"/>
              <a:gd name="connsiteY587" fmla="*/ 4677 h 3377984"/>
              <a:gd name="connsiteX588" fmla="*/ 3225982 w 6669444"/>
              <a:gd name="connsiteY588" fmla="*/ 7016 h 3377984"/>
              <a:gd name="connsiteX589" fmla="*/ 3224813 w 6669444"/>
              <a:gd name="connsiteY589" fmla="*/ 30401 h 3377984"/>
              <a:gd name="connsiteX590" fmla="*/ 2769971 w 6669444"/>
              <a:gd name="connsiteY590" fmla="*/ 26893 h 3377984"/>
              <a:gd name="connsiteX591" fmla="*/ 2768802 w 6669444"/>
              <a:gd name="connsiteY591" fmla="*/ 3508 h 3377984"/>
              <a:gd name="connsiteX592" fmla="*/ 2803880 w 6669444"/>
              <a:gd name="connsiteY592" fmla="*/ 2338 h 3377984"/>
              <a:gd name="connsiteX593" fmla="*/ 2805049 w 6669444"/>
              <a:gd name="connsiteY593" fmla="*/ 25724 h 3377984"/>
              <a:gd name="connsiteX594" fmla="*/ 2769971 w 6669444"/>
              <a:gd name="connsiteY594" fmla="*/ 26893 h 3377984"/>
              <a:gd name="connsiteX595" fmla="*/ 3154657 w 6669444"/>
              <a:gd name="connsiteY595" fmla="*/ 26893 h 3377984"/>
              <a:gd name="connsiteX596" fmla="*/ 3119580 w 6669444"/>
              <a:gd name="connsiteY596" fmla="*/ 25724 h 3377984"/>
              <a:gd name="connsiteX597" fmla="*/ 3120749 w 6669444"/>
              <a:gd name="connsiteY597" fmla="*/ 2338 h 3377984"/>
              <a:gd name="connsiteX598" fmla="*/ 3155826 w 6669444"/>
              <a:gd name="connsiteY598" fmla="*/ 3508 h 3377984"/>
              <a:gd name="connsiteX599" fmla="*/ 3154657 w 6669444"/>
              <a:gd name="connsiteY599" fmla="*/ 26893 h 3377984"/>
              <a:gd name="connsiteX600" fmla="*/ 2840127 w 6669444"/>
              <a:gd name="connsiteY600" fmla="*/ 24554 h 3377984"/>
              <a:gd name="connsiteX601" fmla="*/ 2838958 w 6669444"/>
              <a:gd name="connsiteY601" fmla="*/ 1169 h 3377984"/>
              <a:gd name="connsiteX602" fmla="*/ 2874035 w 6669444"/>
              <a:gd name="connsiteY602" fmla="*/ 0 h 3377984"/>
              <a:gd name="connsiteX603" fmla="*/ 2874035 w 6669444"/>
              <a:gd name="connsiteY603" fmla="*/ 23385 h 3377984"/>
              <a:gd name="connsiteX604" fmla="*/ 2840127 w 6669444"/>
              <a:gd name="connsiteY604" fmla="*/ 24554 h 3377984"/>
              <a:gd name="connsiteX605" fmla="*/ 3084502 w 6669444"/>
              <a:gd name="connsiteY605" fmla="*/ 24554 h 3377984"/>
              <a:gd name="connsiteX606" fmla="*/ 3049424 w 6669444"/>
              <a:gd name="connsiteY606" fmla="*/ 23385 h 3377984"/>
              <a:gd name="connsiteX607" fmla="*/ 3049424 w 6669444"/>
              <a:gd name="connsiteY607" fmla="*/ 0 h 3377984"/>
              <a:gd name="connsiteX608" fmla="*/ 3084502 w 6669444"/>
              <a:gd name="connsiteY608" fmla="*/ 1169 h 3377984"/>
              <a:gd name="connsiteX609" fmla="*/ 3084502 w 6669444"/>
              <a:gd name="connsiteY609" fmla="*/ 24554 h 3377984"/>
              <a:gd name="connsiteX610" fmla="*/ 2909113 w 6669444"/>
              <a:gd name="connsiteY610" fmla="*/ 23385 h 3377984"/>
              <a:gd name="connsiteX611" fmla="*/ 2909113 w 6669444"/>
              <a:gd name="connsiteY611" fmla="*/ 0 h 3377984"/>
              <a:gd name="connsiteX612" fmla="*/ 2944191 w 6669444"/>
              <a:gd name="connsiteY612" fmla="*/ 0 h 3377984"/>
              <a:gd name="connsiteX613" fmla="*/ 2944191 w 6669444"/>
              <a:gd name="connsiteY613" fmla="*/ 23385 h 3377984"/>
              <a:gd name="connsiteX614" fmla="*/ 2909113 w 6669444"/>
              <a:gd name="connsiteY614" fmla="*/ 23385 h 3377984"/>
              <a:gd name="connsiteX615" fmla="*/ 3014346 w 6669444"/>
              <a:gd name="connsiteY615" fmla="*/ 23385 h 3377984"/>
              <a:gd name="connsiteX616" fmla="*/ 2979269 w 6669444"/>
              <a:gd name="connsiteY616" fmla="*/ 23385 h 3377984"/>
              <a:gd name="connsiteX617" fmla="*/ 2979269 w 6669444"/>
              <a:gd name="connsiteY617" fmla="*/ 0 h 3377984"/>
              <a:gd name="connsiteX618" fmla="*/ 3014346 w 6669444"/>
              <a:gd name="connsiteY618" fmla="*/ 0 h 3377984"/>
              <a:gd name="connsiteX619" fmla="*/ 3014346 w 6669444"/>
              <a:gd name="connsiteY619" fmla="*/ 23385 h 337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</a:cxnLst>
            <a:rect l="l" t="t" r="r" b="b"/>
            <a:pathLst>
              <a:path w="6669444" h="3377984">
                <a:moveTo>
                  <a:pt x="6646060" y="3377985"/>
                </a:moveTo>
                <a:cubicBezTo>
                  <a:pt x="6644891" y="3366292"/>
                  <a:pt x="6644891" y="3354600"/>
                  <a:pt x="6643722" y="3342907"/>
                </a:cubicBezTo>
                <a:lnTo>
                  <a:pt x="6667107" y="3340569"/>
                </a:lnTo>
                <a:cubicBezTo>
                  <a:pt x="6668276" y="3352261"/>
                  <a:pt x="6669445" y="3363954"/>
                  <a:pt x="6669445" y="3375647"/>
                </a:cubicBezTo>
                <a:lnTo>
                  <a:pt x="6646060" y="3377985"/>
                </a:lnTo>
                <a:close/>
                <a:moveTo>
                  <a:pt x="6640214" y="3307829"/>
                </a:moveTo>
                <a:cubicBezTo>
                  <a:pt x="6639045" y="3296137"/>
                  <a:pt x="6637876" y="3284444"/>
                  <a:pt x="6636705" y="3272752"/>
                </a:cubicBezTo>
                <a:lnTo>
                  <a:pt x="6660090" y="3270413"/>
                </a:lnTo>
                <a:cubicBezTo>
                  <a:pt x="6661261" y="3282106"/>
                  <a:pt x="6662430" y="3293799"/>
                  <a:pt x="6663599" y="3305491"/>
                </a:cubicBezTo>
                <a:lnTo>
                  <a:pt x="6640214" y="3307829"/>
                </a:lnTo>
                <a:close/>
                <a:moveTo>
                  <a:pt x="6632029" y="3238843"/>
                </a:moveTo>
                <a:cubicBezTo>
                  <a:pt x="6630859" y="3227151"/>
                  <a:pt x="6629690" y="3215458"/>
                  <a:pt x="6627352" y="3203766"/>
                </a:cubicBezTo>
                <a:lnTo>
                  <a:pt x="6650737" y="3200258"/>
                </a:lnTo>
                <a:cubicBezTo>
                  <a:pt x="6651906" y="3211951"/>
                  <a:pt x="6654244" y="3223643"/>
                  <a:pt x="6655414" y="3235336"/>
                </a:cubicBezTo>
                <a:lnTo>
                  <a:pt x="6632029" y="3238843"/>
                </a:lnTo>
                <a:close/>
                <a:moveTo>
                  <a:pt x="6622675" y="3169857"/>
                </a:moveTo>
                <a:cubicBezTo>
                  <a:pt x="6621506" y="3158165"/>
                  <a:pt x="6619166" y="3146472"/>
                  <a:pt x="6617997" y="3134780"/>
                </a:cubicBezTo>
                <a:lnTo>
                  <a:pt x="6641382" y="3131272"/>
                </a:lnTo>
                <a:cubicBezTo>
                  <a:pt x="6643722" y="3142964"/>
                  <a:pt x="6644891" y="3154657"/>
                  <a:pt x="6646060" y="3166349"/>
                </a:cubicBezTo>
                <a:lnTo>
                  <a:pt x="6622675" y="3169857"/>
                </a:lnTo>
                <a:close/>
                <a:moveTo>
                  <a:pt x="6612151" y="3100871"/>
                </a:moveTo>
                <a:cubicBezTo>
                  <a:pt x="6609813" y="3089179"/>
                  <a:pt x="6608644" y="3077486"/>
                  <a:pt x="6606305" y="3065793"/>
                </a:cubicBezTo>
                <a:lnTo>
                  <a:pt x="6629690" y="3062285"/>
                </a:lnTo>
                <a:cubicBezTo>
                  <a:pt x="6632029" y="3073978"/>
                  <a:pt x="6633198" y="3085671"/>
                  <a:pt x="6635536" y="3097363"/>
                </a:cubicBezTo>
                <a:lnTo>
                  <a:pt x="6612151" y="3100871"/>
                </a:lnTo>
                <a:close/>
                <a:moveTo>
                  <a:pt x="6600458" y="3031885"/>
                </a:moveTo>
                <a:cubicBezTo>
                  <a:pt x="6598121" y="3020192"/>
                  <a:pt x="6595781" y="3008499"/>
                  <a:pt x="6593443" y="2997976"/>
                </a:cubicBezTo>
                <a:lnTo>
                  <a:pt x="6616828" y="2993299"/>
                </a:lnTo>
                <a:cubicBezTo>
                  <a:pt x="6619166" y="3004992"/>
                  <a:pt x="6621506" y="3016684"/>
                  <a:pt x="6623844" y="3028377"/>
                </a:cubicBezTo>
                <a:lnTo>
                  <a:pt x="6600458" y="3031885"/>
                </a:lnTo>
                <a:close/>
                <a:moveTo>
                  <a:pt x="6586428" y="2962899"/>
                </a:moveTo>
                <a:cubicBezTo>
                  <a:pt x="6584089" y="2951206"/>
                  <a:pt x="6581751" y="2940683"/>
                  <a:pt x="6579413" y="2928990"/>
                </a:cubicBezTo>
                <a:lnTo>
                  <a:pt x="6602798" y="2924313"/>
                </a:lnTo>
                <a:cubicBezTo>
                  <a:pt x="6605136" y="2936006"/>
                  <a:pt x="6607474" y="2947698"/>
                  <a:pt x="6609813" y="2958222"/>
                </a:cubicBezTo>
                <a:lnTo>
                  <a:pt x="6586428" y="2962899"/>
                </a:lnTo>
                <a:close/>
                <a:moveTo>
                  <a:pt x="6572396" y="2893912"/>
                </a:moveTo>
                <a:cubicBezTo>
                  <a:pt x="6570058" y="2882220"/>
                  <a:pt x="6567720" y="2871697"/>
                  <a:pt x="6564212" y="2860004"/>
                </a:cubicBezTo>
                <a:lnTo>
                  <a:pt x="6586428" y="2855327"/>
                </a:lnTo>
                <a:cubicBezTo>
                  <a:pt x="6588766" y="2867020"/>
                  <a:pt x="6591105" y="2878712"/>
                  <a:pt x="6594612" y="2889235"/>
                </a:cubicBezTo>
                <a:lnTo>
                  <a:pt x="6572396" y="2893912"/>
                </a:lnTo>
                <a:close/>
                <a:moveTo>
                  <a:pt x="6557197" y="2826096"/>
                </a:moveTo>
                <a:cubicBezTo>
                  <a:pt x="6554857" y="2814403"/>
                  <a:pt x="6551350" y="2803879"/>
                  <a:pt x="6549011" y="2792187"/>
                </a:cubicBezTo>
                <a:lnTo>
                  <a:pt x="6571227" y="2786341"/>
                </a:lnTo>
                <a:cubicBezTo>
                  <a:pt x="6573566" y="2798033"/>
                  <a:pt x="6577073" y="2809726"/>
                  <a:pt x="6579413" y="2820249"/>
                </a:cubicBezTo>
                <a:lnTo>
                  <a:pt x="6557197" y="2826096"/>
                </a:lnTo>
                <a:close/>
                <a:moveTo>
                  <a:pt x="6539658" y="2758278"/>
                </a:moveTo>
                <a:cubicBezTo>
                  <a:pt x="6537318" y="2746586"/>
                  <a:pt x="6533811" y="2736063"/>
                  <a:pt x="6530303" y="2724370"/>
                </a:cubicBezTo>
                <a:lnTo>
                  <a:pt x="6552519" y="2718524"/>
                </a:lnTo>
                <a:cubicBezTo>
                  <a:pt x="6556028" y="2730216"/>
                  <a:pt x="6558365" y="2740740"/>
                  <a:pt x="6561874" y="2752432"/>
                </a:cubicBezTo>
                <a:lnTo>
                  <a:pt x="6539658" y="2758278"/>
                </a:lnTo>
                <a:close/>
                <a:moveTo>
                  <a:pt x="6522119" y="2690462"/>
                </a:moveTo>
                <a:cubicBezTo>
                  <a:pt x="6518610" y="2678769"/>
                  <a:pt x="6516273" y="2668246"/>
                  <a:pt x="6512764" y="2656553"/>
                </a:cubicBezTo>
                <a:lnTo>
                  <a:pt x="6534980" y="2650707"/>
                </a:lnTo>
                <a:cubicBezTo>
                  <a:pt x="6538489" y="2662400"/>
                  <a:pt x="6540827" y="2672923"/>
                  <a:pt x="6544335" y="2684615"/>
                </a:cubicBezTo>
                <a:lnTo>
                  <a:pt x="6522119" y="2690462"/>
                </a:lnTo>
                <a:close/>
                <a:moveTo>
                  <a:pt x="6502241" y="2622645"/>
                </a:moveTo>
                <a:cubicBezTo>
                  <a:pt x="6498734" y="2610952"/>
                  <a:pt x="6495225" y="2600429"/>
                  <a:pt x="6491718" y="2588736"/>
                </a:cubicBezTo>
                <a:lnTo>
                  <a:pt x="6513933" y="2581720"/>
                </a:lnTo>
                <a:cubicBezTo>
                  <a:pt x="6517441" y="2593413"/>
                  <a:pt x="6520950" y="2603937"/>
                  <a:pt x="6524457" y="2615629"/>
                </a:cubicBezTo>
                <a:lnTo>
                  <a:pt x="6502241" y="2622645"/>
                </a:lnTo>
                <a:close/>
                <a:moveTo>
                  <a:pt x="6482364" y="2555997"/>
                </a:moveTo>
                <a:cubicBezTo>
                  <a:pt x="6478855" y="2545474"/>
                  <a:pt x="6475348" y="2533781"/>
                  <a:pt x="6471840" y="2522089"/>
                </a:cubicBezTo>
                <a:lnTo>
                  <a:pt x="6494056" y="2515073"/>
                </a:lnTo>
                <a:cubicBezTo>
                  <a:pt x="6497565" y="2526766"/>
                  <a:pt x="6501072" y="2537289"/>
                  <a:pt x="6504580" y="2548981"/>
                </a:cubicBezTo>
                <a:lnTo>
                  <a:pt x="6482364" y="2555997"/>
                </a:lnTo>
                <a:close/>
                <a:moveTo>
                  <a:pt x="6461317" y="2489349"/>
                </a:moveTo>
                <a:cubicBezTo>
                  <a:pt x="6457810" y="2478826"/>
                  <a:pt x="6454301" y="2467133"/>
                  <a:pt x="6449624" y="2456610"/>
                </a:cubicBezTo>
                <a:lnTo>
                  <a:pt x="6471840" y="2449595"/>
                </a:lnTo>
                <a:cubicBezTo>
                  <a:pt x="6475348" y="2461287"/>
                  <a:pt x="6478855" y="2471810"/>
                  <a:pt x="6483533" y="2483503"/>
                </a:cubicBezTo>
                <a:lnTo>
                  <a:pt x="6461317" y="2489349"/>
                </a:lnTo>
                <a:close/>
                <a:moveTo>
                  <a:pt x="6437931" y="2422702"/>
                </a:moveTo>
                <a:cubicBezTo>
                  <a:pt x="6434424" y="2412178"/>
                  <a:pt x="6429747" y="2400486"/>
                  <a:pt x="6426239" y="2389962"/>
                </a:cubicBezTo>
                <a:lnTo>
                  <a:pt x="6448455" y="2381778"/>
                </a:lnTo>
                <a:cubicBezTo>
                  <a:pt x="6451963" y="2392301"/>
                  <a:pt x="6456641" y="2403994"/>
                  <a:pt x="6460148" y="2414517"/>
                </a:cubicBezTo>
                <a:lnTo>
                  <a:pt x="6437931" y="2422702"/>
                </a:lnTo>
                <a:close/>
                <a:moveTo>
                  <a:pt x="6414546" y="2357223"/>
                </a:moveTo>
                <a:cubicBezTo>
                  <a:pt x="6411039" y="2346700"/>
                  <a:pt x="6406362" y="2335007"/>
                  <a:pt x="6402854" y="2324484"/>
                </a:cubicBezTo>
                <a:lnTo>
                  <a:pt x="6425070" y="2316299"/>
                </a:lnTo>
                <a:cubicBezTo>
                  <a:pt x="6429747" y="2326823"/>
                  <a:pt x="6433256" y="2338515"/>
                  <a:pt x="6437931" y="2349038"/>
                </a:cubicBezTo>
                <a:lnTo>
                  <a:pt x="6414546" y="2357223"/>
                </a:lnTo>
                <a:close/>
                <a:moveTo>
                  <a:pt x="6389992" y="2291745"/>
                </a:moveTo>
                <a:cubicBezTo>
                  <a:pt x="6385315" y="2281222"/>
                  <a:pt x="6381808" y="2269529"/>
                  <a:pt x="6377131" y="2259006"/>
                </a:cubicBezTo>
                <a:lnTo>
                  <a:pt x="6399347" y="2250821"/>
                </a:lnTo>
                <a:cubicBezTo>
                  <a:pt x="6404024" y="2261344"/>
                  <a:pt x="6407531" y="2273037"/>
                  <a:pt x="6412208" y="2283560"/>
                </a:cubicBezTo>
                <a:lnTo>
                  <a:pt x="6389992" y="2291745"/>
                </a:lnTo>
                <a:close/>
                <a:moveTo>
                  <a:pt x="6364269" y="2227436"/>
                </a:moveTo>
                <a:cubicBezTo>
                  <a:pt x="6359592" y="2216912"/>
                  <a:pt x="6354914" y="2206389"/>
                  <a:pt x="6351407" y="2194697"/>
                </a:cubicBezTo>
                <a:lnTo>
                  <a:pt x="6372453" y="2185342"/>
                </a:lnTo>
                <a:cubicBezTo>
                  <a:pt x="6377131" y="2195866"/>
                  <a:pt x="6381808" y="2207558"/>
                  <a:pt x="6385315" y="2218082"/>
                </a:cubicBezTo>
                <a:lnTo>
                  <a:pt x="6364269" y="2227436"/>
                </a:lnTo>
                <a:close/>
                <a:moveTo>
                  <a:pt x="6337376" y="2161957"/>
                </a:moveTo>
                <a:cubicBezTo>
                  <a:pt x="6332698" y="2151434"/>
                  <a:pt x="6328022" y="2140911"/>
                  <a:pt x="6323345" y="2130387"/>
                </a:cubicBezTo>
                <a:lnTo>
                  <a:pt x="6344391" y="2121033"/>
                </a:lnTo>
                <a:cubicBezTo>
                  <a:pt x="6349068" y="2131556"/>
                  <a:pt x="6353745" y="2142080"/>
                  <a:pt x="6358423" y="2153773"/>
                </a:cubicBezTo>
                <a:lnTo>
                  <a:pt x="6337376" y="2161957"/>
                </a:lnTo>
                <a:close/>
                <a:moveTo>
                  <a:pt x="6309313" y="2098817"/>
                </a:moveTo>
                <a:cubicBezTo>
                  <a:pt x="6304637" y="2088294"/>
                  <a:pt x="6299960" y="2077771"/>
                  <a:pt x="6295283" y="2067247"/>
                </a:cubicBezTo>
                <a:lnTo>
                  <a:pt x="6316330" y="2057893"/>
                </a:lnTo>
                <a:cubicBezTo>
                  <a:pt x="6321006" y="2068416"/>
                  <a:pt x="6325683" y="2078940"/>
                  <a:pt x="6330360" y="2089463"/>
                </a:cubicBezTo>
                <a:lnTo>
                  <a:pt x="6309313" y="2098817"/>
                </a:lnTo>
                <a:close/>
                <a:moveTo>
                  <a:pt x="6280082" y="2034508"/>
                </a:moveTo>
                <a:cubicBezTo>
                  <a:pt x="6275406" y="2023985"/>
                  <a:pt x="6269559" y="2013462"/>
                  <a:pt x="6264882" y="2002938"/>
                </a:cubicBezTo>
                <a:lnTo>
                  <a:pt x="6285928" y="1992415"/>
                </a:lnTo>
                <a:cubicBezTo>
                  <a:pt x="6290605" y="2002938"/>
                  <a:pt x="6296452" y="2013462"/>
                  <a:pt x="6301129" y="2023985"/>
                </a:cubicBezTo>
                <a:lnTo>
                  <a:pt x="6280082" y="2034508"/>
                </a:lnTo>
                <a:close/>
                <a:moveTo>
                  <a:pt x="6249681" y="1971368"/>
                </a:moveTo>
                <a:cubicBezTo>
                  <a:pt x="6245004" y="1960845"/>
                  <a:pt x="6239158" y="1950321"/>
                  <a:pt x="6234482" y="1939798"/>
                </a:cubicBezTo>
                <a:lnTo>
                  <a:pt x="6255528" y="1929275"/>
                </a:lnTo>
                <a:cubicBezTo>
                  <a:pt x="6261374" y="1939798"/>
                  <a:pt x="6266051" y="1950321"/>
                  <a:pt x="6270728" y="1960845"/>
                </a:cubicBezTo>
                <a:lnTo>
                  <a:pt x="6249681" y="1971368"/>
                </a:lnTo>
                <a:close/>
                <a:moveTo>
                  <a:pt x="6218112" y="1909398"/>
                </a:moveTo>
                <a:cubicBezTo>
                  <a:pt x="6212266" y="1898874"/>
                  <a:pt x="6207588" y="1888351"/>
                  <a:pt x="6201742" y="1877828"/>
                </a:cubicBezTo>
                <a:lnTo>
                  <a:pt x="6222789" y="1867304"/>
                </a:lnTo>
                <a:cubicBezTo>
                  <a:pt x="6228635" y="1877828"/>
                  <a:pt x="6233311" y="1888351"/>
                  <a:pt x="6239158" y="1898874"/>
                </a:cubicBezTo>
                <a:lnTo>
                  <a:pt x="6218112" y="1909398"/>
                </a:lnTo>
                <a:close/>
                <a:moveTo>
                  <a:pt x="6185372" y="1847427"/>
                </a:moveTo>
                <a:cubicBezTo>
                  <a:pt x="6179526" y="1836904"/>
                  <a:pt x="6173680" y="1826380"/>
                  <a:pt x="6169002" y="1817026"/>
                </a:cubicBezTo>
                <a:lnTo>
                  <a:pt x="6190049" y="1805334"/>
                </a:lnTo>
                <a:cubicBezTo>
                  <a:pt x="6195896" y="1815857"/>
                  <a:pt x="6201742" y="1826380"/>
                  <a:pt x="6206419" y="1835734"/>
                </a:cubicBezTo>
                <a:lnTo>
                  <a:pt x="6185372" y="1847427"/>
                </a:lnTo>
                <a:close/>
                <a:moveTo>
                  <a:pt x="6151463" y="1786626"/>
                </a:moveTo>
                <a:cubicBezTo>
                  <a:pt x="6145617" y="1776102"/>
                  <a:pt x="6139771" y="1766748"/>
                  <a:pt x="6133924" y="1756225"/>
                </a:cubicBezTo>
                <a:lnTo>
                  <a:pt x="6153803" y="1744532"/>
                </a:lnTo>
                <a:cubicBezTo>
                  <a:pt x="6159649" y="1755056"/>
                  <a:pt x="6165495" y="1764410"/>
                  <a:pt x="6171342" y="1774933"/>
                </a:cubicBezTo>
                <a:lnTo>
                  <a:pt x="6151463" y="1786626"/>
                </a:lnTo>
                <a:close/>
                <a:moveTo>
                  <a:pt x="6116386" y="1725824"/>
                </a:moveTo>
                <a:cubicBezTo>
                  <a:pt x="6110539" y="1715301"/>
                  <a:pt x="6104693" y="1705947"/>
                  <a:pt x="6098847" y="1695423"/>
                </a:cubicBezTo>
                <a:lnTo>
                  <a:pt x="6118725" y="1683731"/>
                </a:lnTo>
                <a:cubicBezTo>
                  <a:pt x="6124571" y="1694254"/>
                  <a:pt x="6130418" y="1703608"/>
                  <a:pt x="6136264" y="1714132"/>
                </a:cubicBezTo>
                <a:lnTo>
                  <a:pt x="6116386" y="1725824"/>
                </a:lnTo>
                <a:close/>
                <a:moveTo>
                  <a:pt x="6080139" y="1666192"/>
                </a:moveTo>
                <a:cubicBezTo>
                  <a:pt x="6074293" y="1656838"/>
                  <a:pt x="6068446" y="1646315"/>
                  <a:pt x="6061431" y="1636961"/>
                </a:cubicBezTo>
                <a:lnTo>
                  <a:pt x="6081308" y="1624099"/>
                </a:lnTo>
                <a:cubicBezTo>
                  <a:pt x="6087154" y="1634622"/>
                  <a:pt x="6094171" y="1643976"/>
                  <a:pt x="6100017" y="1654499"/>
                </a:cubicBezTo>
                <a:lnTo>
                  <a:pt x="6080139" y="1666192"/>
                </a:lnTo>
                <a:close/>
                <a:moveTo>
                  <a:pt x="6042723" y="1606560"/>
                </a:moveTo>
                <a:cubicBezTo>
                  <a:pt x="6036877" y="1597206"/>
                  <a:pt x="6029862" y="1586682"/>
                  <a:pt x="6024015" y="1577328"/>
                </a:cubicBezTo>
                <a:lnTo>
                  <a:pt x="6043892" y="1564467"/>
                </a:lnTo>
                <a:cubicBezTo>
                  <a:pt x="6050907" y="1573821"/>
                  <a:pt x="6056754" y="1584344"/>
                  <a:pt x="6062600" y="1593698"/>
                </a:cubicBezTo>
                <a:lnTo>
                  <a:pt x="6042723" y="1606560"/>
                </a:lnTo>
                <a:close/>
                <a:moveTo>
                  <a:pt x="6004137" y="1548097"/>
                </a:moveTo>
                <a:cubicBezTo>
                  <a:pt x="5997122" y="1538743"/>
                  <a:pt x="5991276" y="1528220"/>
                  <a:pt x="5984260" y="1518865"/>
                </a:cubicBezTo>
                <a:lnTo>
                  <a:pt x="6004137" y="1506004"/>
                </a:lnTo>
                <a:cubicBezTo>
                  <a:pt x="6011152" y="1515358"/>
                  <a:pt x="6016999" y="1525881"/>
                  <a:pt x="6024015" y="1535235"/>
                </a:cubicBezTo>
                <a:lnTo>
                  <a:pt x="6004137" y="1548097"/>
                </a:lnTo>
                <a:close/>
                <a:moveTo>
                  <a:pt x="5965553" y="1490803"/>
                </a:moveTo>
                <a:cubicBezTo>
                  <a:pt x="5958536" y="1481449"/>
                  <a:pt x="5952690" y="1472095"/>
                  <a:pt x="5945674" y="1462741"/>
                </a:cubicBezTo>
                <a:lnTo>
                  <a:pt x="5964382" y="1448710"/>
                </a:lnTo>
                <a:cubicBezTo>
                  <a:pt x="5971399" y="1458064"/>
                  <a:pt x="5978414" y="1467418"/>
                  <a:pt x="5984260" y="1477941"/>
                </a:cubicBezTo>
                <a:lnTo>
                  <a:pt x="5965553" y="1490803"/>
                </a:lnTo>
                <a:close/>
                <a:moveTo>
                  <a:pt x="5924629" y="1433510"/>
                </a:moveTo>
                <a:cubicBezTo>
                  <a:pt x="5917612" y="1424156"/>
                  <a:pt x="5910597" y="1414802"/>
                  <a:pt x="5903581" y="1405448"/>
                </a:cubicBezTo>
                <a:lnTo>
                  <a:pt x="5922289" y="1391416"/>
                </a:lnTo>
                <a:cubicBezTo>
                  <a:pt x="5929304" y="1400771"/>
                  <a:pt x="5936321" y="1410125"/>
                  <a:pt x="5943336" y="1419479"/>
                </a:cubicBezTo>
                <a:lnTo>
                  <a:pt x="5924629" y="1433510"/>
                </a:lnTo>
                <a:close/>
                <a:moveTo>
                  <a:pt x="5882534" y="1377385"/>
                </a:moveTo>
                <a:cubicBezTo>
                  <a:pt x="5875519" y="1368031"/>
                  <a:pt x="5868504" y="1358677"/>
                  <a:pt x="5861488" y="1349323"/>
                </a:cubicBezTo>
                <a:lnTo>
                  <a:pt x="5880196" y="1335292"/>
                </a:lnTo>
                <a:cubicBezTo>
                  <a:pt x="5887211" y="1344646"/>
                  <a:pt x="5894227" y="1354000"/>
                  <a:pt x="5901243" y="1363354"/>
                </a:cubicBezTo>
                <a:lnTo>
                  <a:pt x="5882534" y="1377385"/>
                </a:lnTo>
                <a:close/>
                <a:moveTo>
                  <a:pt x="5839272" y="1322430"/>
                </a:moveTo>
                <a:cubicBezTo>
                  <a:pt x="5832257" y="1313076"/>
                  <a:pt x="5825242" y="1303722"/>
                  <a:pt x="5817056" y="1295537"/>
                </a:cubicBezTo>
                <a:lnTo>
                  <a:pt x="5835764" y="1280337"/>
                </a:lnTo>
                <a:cubicBezTo>
                  <a:pt x="5842781" y="1289691"/>
                  <a:pt x="5850965" y="1299045"/>
                  <a:pt x="5857980" y="1307230"/>
                </a:cubicBezTo>
                <a:lnTo>
                  <a:pt x="5839272" y="1322430"/>
                </a:lnTo>
                <a:close/>
                <a:moveTo>
                  <a:pt x="5796010" y="1267475"/>
                </a:moveTo>
                <a:cubicBezTo>
                  <a:pt x="5788994" y="1258121"/>
                  <a:pt x="5780809" y="1249936"/>
                  <a:pt x="5773794" y="1240582"/>
                </a:cubicBezTo>
                <a:lnTo>
                  <a:pt x="5791333" y="1225382"/>
                </a:lnTo>
                <a:cubicBezTo>
                  <a:pt x="5798348" y="1234736"/>
                  <a:pt x="5806532" y="1242921"/>
                  <a:pt x="5813549" y="1252275"/>
                </a:cubicBezTo>
                <a:lnTo>
                  <a:pt x="5796010" y="1267475"/>
                </a:lnTo>
                <a:close/>
                <a:moveTo>
                  <a:pt x="5750409" y="1214859"/>
                </a:moveTo>
                <a:cubicBezTo>
                  <a:pt x="5742224" y="1205505"/>
                  <a:pt x="5735208" y="1197320"/>
                  <a:pt x="5727024" y="1187966"/>
                </a:cubicBezTo>
                <a:lnTo>
                  <a:pt x="5744563" y="1172765"/>
                </a:lnTo>
                <a:cubicBezTo>
                  <a:pt x="5752747" y="1182119"/>
                  <a:pt x="5759763" y="1190304"/>
                  <a:pt x="5767948" y="1199658"/>
                </a:cubicBezTo>
                <a:lnTo>
                  <a:pt x="5750409" y="1214859"/>
                </a:lnTo>
                <a:close/>
                <a:moveTo>
                  <a:pt x="5704808" y="1162242"/>
                </a:moveTo>
                <a:cubicBezTo>
                  <a:pt x="5696623" y="1154057"/>
                  <a:pt x="5689607" y="1144703"/>
                  <a:pt x="5681422" y="1136518"/>
                </a:cubicBezTo>
                <a:lnTo>
                  <a:pt x="5698961" y="1120149"/>
                </a:lnTo>
                <a:cubicBezTo>
                  <a:pt x="5707146" y="1128334"/>
                  <a:pt x="5715331" y="1137688"/>
                  <a:pt x="5722346" y="1145872"/>
                </a:cubicBezTo>
                <a:lnTo>
                  <a:pt x="5704808" y="1162242"/>
                </a:lnTo>
                <a:close/>
                <a:moveTo>
                  <a:pt x="5656868" y="1110795"/>
                </a:moveTo>
                <a:cubicBezTo>
                  <a:pt x="5648683" y="1102610"/>
                  <a:pt x="5640498" y="1094425"/>
                  <a:pt x="5632313" y="1085071"/>
                </a:cubicBezTo>
                <a:lnTo>
                  <a:pt x="5648683" y="1068701"/>
                </a:lnTo>
                <a:cubicBezTo>
                  <a:pt x="5656868" y="1076886"/>
                  <a:pt x="5665053" y="1086240"/>
                  <a:pt x="5673237" y="1094425"/>
                </a:cubicBezTo>
                <a:lnTo>
                  <a:pt x="5656868" y="1110795"/>
                </a:lnTo>
                <a:close/>
                <a:moveTo>
                  <a:pt x="5608928" y="1060517"/>
                </a:moveTo>
                <a:cubicBezTo>
                  <a:pt x="5600743" y="1052332"/>
                  <a:pt x="5592559" y="1044147"/>
                  <a:pt x="5584374" y="1035962"/>
                </a:cubicBezTo>
                <a:lnTo>
                  <a:pt x="5600743" y="1019593"/>
                </a:lnTo>
                <a:cubicBezTo>
                  <a:pt x="5608928" y="1027777"/>
                  <a:pt x="5617113" y="1035962"/>
                  <a:pt x="5625298" y="1044147"/>
                </a:cubicBezTo>
                <a:lnTo>
                  <a:pt x="5608928" y="1060517"/>
                </a:lnTo>
                <a:close/>
                <a:moveTo>
                  <a:pt x="5558650" y="1011408"/>
                </a:moveTo>
                <a:cubicBezTo>
                  <a:pt x="5550465" y="1003223"/>
                  <a:pt x="5542280" y="995038"/>
                  <a:pt x="5534096" y="986853"/>
                </a:cubicBezTo>
                <a:lnTo>
                  <a:pt x="5550465" y="970484"/>
                </a:lnTo>
                <a:cubicBezTo>
                  <a:pt x="5558650" y="978669"/>
                  <a:pt x="5566835" y="986853"/>
                  <a:pt x="5576189" y="995038"/>
                </a:cubicBezTo>
                <a:lnTo>
                  <a:pt x="5558650" y="1011408"/>
                </a:lnTo>
                <a:close/>
                <a:moveTo>
                  <a:pt x="5508372" y="962299"/>
                </a:moveTo>
                <a:cubicBezTo>
                  <a:pt x="5500188" y="954114"/>
                  <a:pt x="5490834" y="945929"/>
                  <a:pt x="5482649" y="938914"/>
                </a:cubicBezTo>
                <a:lnTo>
                  <a:pt x="5497849" y="921375"/>
                </a:lnTo>
                <a:cubicBezTo>
                  <a:pt x="5506034" y="929560"/>
                  <a:pt x="5515388" y="937744"/>
                  <a:pt x="5523573" y="944760"/>
                </a:cubicBezTo>
                <a:lnTo>
                  <a:pt x="5508372" y="962299"/>
                </a:lnTo>
                <a:close/>
                <a:moveTo>
                  <a:pt x="5456925" y="915529"/>
                </a:moveTo>
                <a:cubicBezTo>
                  <a:pt x="5448740" y="907344"/>
                  <a:pt x="5439386" y="900328"/>
                  <a:pt x="5431201" y="892144"/>
                </a:cubicBezTo>
                <a:lnTo>
                  <a:pt x="5446402" y="874605"/>
                </a:lnTo>
                <a:cubicBezTo>
                  <a:pt x="5455756" y="882789"/>
                  <a:pt x="5463941" y="889805"/>
                  <a:pt x="5473295" y="897990"/>
                </a:cubicBezTo>
                <a:lnTo>
                  <a:pt x="5456925" y="915529"/>
                </a:lnTo>
                <a:close/>
                <a:moveTo>
                  <a:pt x="17539" y="880451"/>
                </a:moveTo>
                <a:lnTo>
                  <a:pt x="0" y="865251"/>
                </a:lnTo>
                <a:cubicBezTo>
                  <a:pt x="5846" y="858235"/>
                  <a:pt x="12862" y="851220"/>
                  <a:pt x="19878" y="844204"/>
                </a:cubicBezTo>
                <a:lnTo>
                  <a:pt x="36247" y="860574"/>
                </a:lnTo>
                <a:cubicBezTo>
                  <a:pt x="29231" y="866420"/>
                  <a:pt x="23385" y="873435"/>
                  <a:pt x="17539" y="880451"/>
                </a:cubicBezTo>
                <a:close/>
                <a:moveTo>
                  <a:pt x="5404308" y="869928"/>
                </a:moveTo>
                <a:cubicBezTo>
                  <a:pt x="5394954" y="862912"/>
                  <a:pt x="5386769" y="854727"/>
                  <a:pt x="5377415" y="847712"/>
                </a:cubicBezTo>
                <a:lnTo>
                  <a:pt x="5392616" y="830173"/>
                </a:lnTo>
                <a:cubicBezTo>
                  <a:pt x="5401970" y="837188"/>
                  <a:pt x="5410155" y="845373"/>
                  <a:pt x="5419508" y="852389"/>
                </a:cubicBezTo>
                <a:lnTo>
                  <a:pt x="5404308" y="869928"/>
                </a:lnTo>
                <a:close/>
                <a:moveTo>
                  <a:pt x="60802" y="836019"/>
                </a:moveTo>
                <a:lnTo>
                  <a:pt x="44432" y="818480"/>
                </a:lnTo>
                <a:cubicBezTo>
                  <a:pt x="52617" y="810296"/>
                  <a:pt x="61971" y="802111"/>
                  <a:pt x="70155" y="795095"/>
                </a:cubicBezTo>
                <a:lnTo>
                  <a:pt x="85356" y="812634"/>
                </a:lnTo>
                <a:cubicBezTo>
                  <a:pt x="77171" y="820819"/>
                  <a:pt x="68986" y="827834"/>
                  <a:pt x="60802" y="836019"/>
                </a:cubicBezTo>
                <a:close/>
                <a:moveTo>
                  <a:pt x="5350523" y="824327"/>
                </a:moveTo>
                <a:cubicBezTo>
                  <a:pt x="5341169" y="817311"/>
                  <a:pt x="5332984" y="809126"/>
                  <a:pt x="5323630" y="802111"/>
                </a:cubicBezTo>
                <a:lnTo>
                  <a:pt x="5338830" y="783403"/>
                </a:lnTo>
                <a:cubicBezTo>
                  <a:pt x="5348184" y="790418"/>
                  <a:pt x="5357538" y="798603"/>
                  <a:pt x="5365723" y="805618"/>
                </a:cubicBezTo>
                <a:lnTo>
                  <a:pt x="5350523" y="824327"/>
                </a:lnTo>
                <a:close/>
                <a:moveTo>
                  <a:pt x="113418" y="790418"/>
                </a:moveTo>
                <a:lnTo>
                  <a:pt x="98218" y="772879"/>
                </a:lnTo>
                <a:cubicBezTo>
                  <a:pt x="107572" y="765864"/>
                  <a:pt x="116926" y="757679"/>
                  <a:pt x="126280" y="750663"/>
                </a:cubicBezTo>
                <a:lnTo>
                  <a:pt x="140311" y="769371"/>
                </a:lnTo>
                <a:cubicBezTo>
                  <a:pt x="130957" y="775218"/>
                  <a:pt x="121603" y="782233"/>
                  <a:pt x="113418" y="790418"/>
                </a:cubicBezTo>
                <a:close/>
                <a:moveTo>
                  <a:pt x="5296736" y="781064"/>
                </a:moveTo>
                <a:cubicBezTo>
                  <a:pt x="5287383" y="774048"/>
                  <a:pt x="5278029" y="767033"/>
                  <a:pt x="5268675" y="760017"/>
                </a:cubicBezTo>
                <a:lnTo>
                  <a:pt x="5282706" y="741309"/>
                </a:lnTo>
                <a:cubicBezTo>
                  <a:pt x="5292060" y="748325"/>
                  <a:pt x="5301414" y="755340"/>
                  <a:pt x="5310768" y="762356"/>
                </a:cubicBezTo>
                <a:lnTo>
                  <a:pt x="5296736" y="781064"/>
                </a:lnTo>
                <a:close/>
                <a:moveTo>
                  <a:pt x="168373" y="747155"/>
                </a:moveTo>
                <a:lnTo>
                  <a:pt x="154342" y="728447"/>
                </a:lnTo>
                <a:cubicBezTo>
                  <a:pt x="163696" y="721432"/>
                  <a:pt x="173051" y="714416"/>
                  <a:pt x="183574" y="707401"/>
                </a:cubicBezTo>
                <a:lnTo>
                  <a:pt x="196436" y="726109"/>
                </a:lnTo>
                <a:cubicBezTo>
                  <a:pt x="187081" y="734294"/>
                  <a:pt x="176558" y="740140"/>
                  <a:pt x="168373" y="747155"/>
                </a:cubicBezTo>
                <a:close/>
                <a:moveTo>
                  <a:pt x="5240612" y="737802"/>
                </a:moveTo>
                <a:cubicBezTo>
                  <a:pt x="5231258" y="730786"/>
                  <a:pt x="5221904" y="723770"/>
                  <a:pt x="5212550" y="716755"/>
                </a:cubicBezTo>
                <a:lnTo>
                  <a:pt x="5226581" y="698047"/>
                </a:lnTo>
                <a:cubicBezTo>
                  <a:pt x="5235936" y="705062"/>
                  <a:pt x="5245290" y="712078"/>
                  <a:pt x="5254643" y="719093"/>
                </a:cubicBezTo>
                <a:lnTo>
                  <a:pt x="5240612" y="737802"/>
                </a:lnTo>
                <a:close/>
                <a:moveTo>
                  <a:pt x="224498" y="707401"/>
                </a:moveTo>
                <a:lnTo>
                  <a:pt x="211636" y="687523"/>
                </a:lnTo>
                <a:cubicBezTo>
                  <a:pt x="220990" y="680508"/>
                  <a:pt x="231514" y="674662"/>
                  <a:pt x="240867" y="667646"/>
                </a:cubicBezTo>
                <a:lnTo>
                  <a:pt x="253729" y="687523"/>
                </a:lnTo>
                <a:cubicBezTo>
                  <a:pt x="244375" y="694539"/>
                  <a:pt x="233851" y="701555"/>
                  <a:pt x="224498" y="707401"/>
                </a:cubicBezTo>
                <a:close/>
                <a:moveTo>
                  <a:pt x="5184488" y="696878"/>
                </a:moveTo>
                <a:cubicBezTo>
                  <a:pt x="5175134" y="689862"/>
                  <a:pt x="5165780" y="682846"/>
                  <a:pt x="5156426" y="677000"/>
                </a:cubicBezTo>
                <a:lnTo>
                  <a:pt x="5169288" y="658292"/>
                </a:lnTo>
                <a:cubicBezTo>
                  <a:pt x="5178642" y="665307"/>
                  <a:pt x="5187996" y="672323"/>
                  <a:pt x="5198519" y="678169"/>
                </a:cubicBezTo>
                <a:lnTo>
                  <a:pt x="5184488" y="696878"/>
                </a:lnTo>
                <a:close/>
                <a:moveTo>
                  <a:pt x="284130" y="669985"/>
                </a:moveTo>
                <a:lnTo>
                  <a:pt x="272438" y="650107"/>
                </a:lnTo>
                <a:cubicBezTo>
                  <a:pt x="281791" y="644261"/>
                  <a:pt x="292314" y="638415"/>
                  <a:pt x="302838" y="631399"/>
                </a:cubicBezTo>
                <a:lnTo>
                  <a:pt x="314531" y="651276"/>
                </a:lnTo>
                <a:cubicBezTo>
                  <a:pt x="302838" y="658292"/>
                  <a:pt x="293484" y="664138"/>
                  <a:pt x="284130" y="669985"/>
                </a:cubicBezTo>
                <a:close/>
                <a:moveTo>
                  <a:pt x="5127194" y="657123"/>
                </a:moveTo>
                <a:cubicBezTo>
                  <a:pt x="5117840" y="650107"/>
                  <a:pt x="5108486" y="644261"/>
                  <a:pt x="5097963" y="637245"/>
                </a:cubicBezTo>
                <a:lnTo>
                  <a:pt x="5110825" y="617368"/>
                </a:lnTo>
                <a:cubicBezTo>
                  <a:pt x="5120179" y="624383"/>
                  <a:pt x="5130702" y="630230"/>
                  <a:pt x="5140056" y="637245"/>
                </a:cubicBezTo>
                <a:lnTo>
                  <a:pt x="5127194" y="657123"/>
                </a:lnTo>
                <a:close/>
                <a:moveTo>
                  <a:pt x="343762" y="633738"/>
                </a:moveTo>
                <a:lnTo>
                  <a:pt x="332069" y="613860"/>
                </a:lnTo>
                <a:cubicBezTo>
                  <a:pt x="342593" y="608014"/>
                  <a:pt x="351947" y="602168"/>
                  <a:pt x="362470" y="596321"/>
                </a:cubicBezTo>
                <a:lnTo>
                  <a:pt x="374162" y="617368"/>
                </a:lnTo>
                <a:cubicBezTo>
                  <a:pt x="363640" y="623214"/>
                  <a:pt x="353116" y="627891"/>
                  <a:pt x="343762" y="633738"/>
                </a:cubicBezTo>
                <a:close/>
                <a:moveTo>
                  <a:pt x="5068731" y="617368"/>
                </a:moveTo>
                <a:cubicBezTo>
                  <a:pt x="5059377" y="611522"/>
                  <a:pt x="5048854" y="604506"/>
                  <a:pt x="5039500" y="598660"/>
                </a:cubicBezTo>
                <a:lnTo>
                  <a:pt x="5052362" y="578782"/>
                </a:lnTo>
                <a:cubicBezTo>
                  <a:pt x="5061716" y="584629"/>
                  <a:pt x="5072240" y="591644"/>
                  <a:pt x="5081593" y="597491"/>
                </a:cubicBezTo>
                <a:lnTo>
                  <a:pt x="5068731" y="617368"/>
                </a:lnTo>
                <a:close/>
                <a:moveTo>
                  <a:pt x="404564" y="600998"/>
                </a:moveTo>
                <a:lnTo>
                  <a:pt x="394040" y="579952"/>
                </a:lnTo>
                <a:cubicBezTo>
                  <a:pt x="404564" y="574106"/>
                  <a:pt x="415086" y="569428"/>
                  <a:pt x="425610" y="563582"/>
                </a:cubicBezTo>
                <a:lnTo>
                  <a:pt x="436134" y="584629"/>
                </a:lnTo>
                <a:cubicBezTo>
                  <a:pt x="425610" y="589306"/>
                  <a:pt x="415086" y="595152"/>
                  <a:pt x="404564" y="600998"/>
                </a:cubicBezTo>
                <a:close/>
                <a:moveTo>
                  <a:pt x="5010268" y="579952"/>
                </a:moveTo>
                <a:cubicBezTo>
                  <a:pt x="5000914" y="574106"/>
                  <a:pt x="4990392" y="568259"/>
                  <a:pt x="4981037" y="561244"/>
                </a:cubicBezTo>
                <a:lnTo>
                  <a:pt x="4992729" y="541366"/>
                </a:lnTo>
                <a:cubicBezTo>
                  <a:pt x="5003253" y="547213"/>
                  <a:pt x="5012607" y="554228"/>
                  <a:pt x="5023131" y="560074"/>
                </a:cubicBezTo>
                <a:lnTo>
                  <a:pt x="5010268" y="579952"/>
                </a:lnTo>
                <a:close/>
                <a:moveTo>
                  <a:pt x="466534" y="568259"/>
                </a:moveTo>
                <a:lnTo>
                  <a:pt x="456010" y="547213"/>
                </a:lnTo>
                <a:cubicBezTo>
                  <a:pt x="466534" y="542535"/>
                  <a:pt x="477058" y="536689"/>
                  <a:pt x="487581" y="532012"/>
                </a:cubicBezTo>
                <a:lnTo>
                  <a:pt x="498104" y="553059"/>
                </a:lnTo>
                <a:cubicBezTo>
                  <a:pt x="487581" y="557736"/>
                  <a:pt x="477058" y="563582"/>
                  <a:pt x="466534" y="568259"/>
                </a:cubicBezTo>
                <a:close/>
                <a:moveTo>
                  <a:pt x="4950637" y="543705"/>
                </a:moveTo>
                <a:cubicBezTo>
                  <a:pt x="4940113" y="537858"/>
                  <a:pt x="4930759" y="532012"/>
                  <a:pt x="4920236" y="526166"/>
                </a:cubicBezTo>
                <a:lnTo>
                  <a:pt x="4931929" y="506289"/>
                </a:lnTo>
                <a:cubicBezTo>
                  <a:pt x="4942452" y="512135"/>
                  <a:pt x="4951805" y="517981"/>
                  <a:pt x="4962329" y="523827"/>
                </a:cubicBezTo>
                <a:lnTo>
                  <a:pt x="4950637" y="543705"/>
                </a:lnTo>
                <a:close/>
                <a:moveTo>
                  <a:pt x="529674" y="537858"/>
                </a:moveTo>
                <a:lnTo>
                  <a:pt x="519151" y="516812"/>
                </a:lnTo>
                <a:cubicBezTo>
                  <a:pt x="529674" y="512135"/>
                  <a:pt x="540197" y="506289"/>
                  <a:pt x="550721" y="501611"/>
                </a:cubicBezTo>
                <a:lnTo>
                  <a:pt x="560075" y="522658"/>
                </a:lnTo>
                <a:cubicBezTo>
                  <a:pt x="550721" y="527335"/>
                  <a:pt x="540197" y="533182"/>
                  <a:pt x="529674" y="537858"/>
                </a:cubicBezTo>
                <a:close/>
                <a:moveTo>
                  <a:pt x="4889835" y="508627"/>
                </a:moveTo>
                <a:cubicBezTo>
                  <a:pt x="4879312" y="502781"/>
                  <a:pt x="4869957" y="496934"/>
                  <a:pt x="4859435" y="491088"/>
                </a:cubicBezTo>
                <a:lnTo>
                  <a:pt x="4871127" y="470041"/>
                </a:lnTo>
                <a:cubicBezTo>
                  <a:pt x="4881650" y="475888"/>
                  <a:pt x="4892174" y="481734"/>
                  <a:pt x="4901528" y="487580"/>
                </a:cubicBezTo>
                <a:lnTo>
                  <a:pt x="4889835" y="508627"/>
                </a:lnTo>
                <a:close/>
                <a:moveTo>
                  <a:pt x="592814" y="508627"/>
                </a:moveTo>
                <a:lnTo>
                  <a:pt x="583460" y="487580"/>
                </a:lnTo>
                <a:cubicBezTo>
                  <a:pt x="593983" y="482903"/>
                  <a:pt x="604506" y="478226"/>
                  <a:pt x="616199" y="473549"/>
                </a:cubicBezTo>
                <a:lnTo>
                  <a:pt x="625553" y="494596"/>
                </a:lnTo>
                <a:cubicBezTo>
                  <a:pt x="613860" y="499273"/>
                  <a:pt x="603337" y="503950"/>
                  <a:pt x="592814" y="508627"/>
                </a:cubicBezTo>
                <a:close/>
                <a:moveTo>
                  <a:pt x="657123" y="480565"/>
                </a:moveTo>
                <a:lnTo>
                  <a:pt x="647769" y="459518"/>
                </a:lnTo>
                <a:cubicBezTo>
                  <a:pt x="658293" y="454841"/>
                  <a:pt x="668815" y="450164"/>
                  <a:pt x="680508" y="445487"/>
                </a:cubicBezTo>
                <a:lnTo>
                  <a:pt x="689862" y="466534"/>
                </a:lnTo>
                <a:cubicBezTo>
                  <a:pt x="678169" y="471211"/>
                  <a:pt x="667646" y="475888"/>
                  <a:pt x="657123" y="480565"/>
                </a:cubicBezTo>
                <a:close/>
                <a:moveTo>
                  <a:pt x="4829033" y="474719"/>
                </a:moveTo>
                <a:cubicBezTo>
                  <a:pt x="4818511" y="468872"/>
                  <a:pt x="4807987" y="464195"/>
                  <a:pt x="4798633" y="458349"/>
                </a:cubicBezTo>
                <a:lnTo>
                  <a:pt x="4809157" y="437302"/>
                </a:lnTo>
                <a:cubicBezTo>
                  <a:pt x="4819680" y="443149"/>
                  <a:pt x="4830203" y="447826"/>
                  <a:pt x="4840726" y="453672"/>
                </a:cubicBezTo>
                <a:lnTo>
                  <a:pt x="4829033" y="474719"/>
                </a:lnTo>
                <a:close/>
                <a:moveTo>
                  <a:pt x="721432" y="453672"/>
                </a:moveTo>
                <a:lnTo>
                  <a:pt x="712078" y="431456"/>
                </a:lnTo>
                <a:cubicBezTo>
                  <a:pt x="722602" y="426779"/>
                  <a:pt x="734294" y="422102"/>
                  <a:pt x="744817" y="418594"/>
                </a:cubicBezTo>
                <a:lnTo>
                  <a:pt x="753002" y="440810"/>
                </a:lnTo>
                <a:cubicBezTo>
                  <a:pt x="743648" y="444318"/>
                  <a:pt x="733125" y="448995"/>
                  <a:pt x="721432" y="453672"/>
                </a:cubicBezTo>
                <a:close/>
                <a:moveTo>
                  <a:pt x="4767063" y="441979"/>
                </a:moveTo>
                <a:cubicBezTo>
                  <a:pt x="4756540" y="436133"/>
                  <a:pt x="4746016" y="431456"/>
                  <a:pt x="4735493" y="425610"/>
                </a:cubicBezTo>
                <a:lnTo>
                  <a:pt x="4746016" y="404563"/>
                </a:lnTo>
                <a:cubicBezTo>
                  <a:pt x="4756540" y="410409"/>
                  <a:pt x="4767063" y="415086"/>
                  <a:pt x="4777587" y="420933"/>
                </a:cubicBezTo>
                <a:lnTo>
                  <a:pt x="4767063" y="441979"/>
                </a:lnTo>
                <a:close/>
                <a:moveTo>
                  <a:pt x="786911" y="427948"/>
                </a:moveTo>
                <a:lnTo>
                  <a:pt x="778726" y="405732"/>
                </a:lnTo>
                <a:cubicBezTo>
                  <a:pt x="789249" y="401055"/>
                  <a:pt x="800941" y="397548"/>
                  <a:pt x="811465" y="392871"/>
                </a:cubicBezTo>
                <a:lnTo>
                  <a:pt x="819650" y="415086"/>
                </a:lnTo>
                <a:cubicBezTo>
                  <a:pt x="809126" y="419763"/>
                  <a:pt x="797434" y="423271"/>
                  <a:pt x="786911" y="427948"/>
                </a:cubicBezTo>
                <a:close/>
                <a:moveTo>
                  <a:pt x="4705092" y="411579"/>
                </a:moveTo>
                <a:cubicBezTo>
                  <a:pt x="4694569" y="406902"/>
                  <a:pt x="4684046" y="401055"/>
                  <a:pt x="4673522" y="396378"/>
                </a:cubicBezTo>
                <a:lnTo>
                  <a:pt x="4684046" y="375332"/>
                </a:lnTo>
                <a:cubicBezTo>
                  <a:pt x="4694569" y="380009"/>
                  <a:pt x="4705092" y="385855"/>
                  <a:pt x="4715616" y="390532"/>
                </a:cubicBezTo>
                <a:lnTo>
                  <a:pt x="4705092" y="411579"/>
                </a:lnTo>
                <a:close/>
                <a:moveTo>
                  <a:pt x="852389" y="403394"/>
                </a:moveTo>
                <a:lnTo>
                  <a:pt x="844204" y="381178"/>
                </a:lnTo>
                <a:cubicBezTo>
                  <a:pt x="854728" y="377670"/>
                  <a:pt x="866420" y="372993"/>
                  <a:pt x="876943" y="369485"/>
                </a:cubicBezTo>
                <a:lnTo>
                  <a:pt x="885128" y="391701"/>
                </a:lnTo>
                <a:cubicBezTo>
                  <a:pt x="874605" y="395209"/>
                  <a:pt x="862913" y="398717"/>
                  <a:pt x="852389" y="403394"/>
                </a:cubicBezTo>
                <a:close/>
                <a:moveTo>
                  <a:pt x="4641952" y="381178"/>
                </a:moveTo>
                <a:cubicBezTo>
                  <a:pt x="4631429" y="376501"/>
                  <a:pt x="4620906" y="371824"/>
                  <a:pt x="4610383" y="367147"/>
                </a:cubicBezTo>
                <a:lnTo>
                  <a:pt x="4619737" y="346100"/>
                </a:lnTo>
                <a:cubicBezTo>
                  <a:pt x="4630260" y="350777"/>
                  <a:pt x="4640783" y="355454"/>
                  <a:pt x="4651307" y="361301"/>
                </a:cubicBezTo>
                <a:lnTo>
                  <a:pt x="4641952" y="381178"/>
                </a:lnTo>
                <a:close/>
                <a:moveTo>
                  <a:pt x="917867" y="378839"/>
                </a:moveTo>
                <a:lnTo>
                  <a:pt x="909683" y="356624"/>
                </a:lnTo>
                <a:cubicBezTo>
                  <a:pt x="920206" y="353116"/>
                  <a:pt x="931898" y="348439"/>
                  <a:pt x="942422" y="344931"/>
                </a:cubicBezTo>
                <a:lnTo>
                  <a:pt x="950607" y="367147"/>
                </a:lnTo>
                <a:cubicBezTo>
                  <a:pt x="940083" y="371824"/>
                  <a:pt x="929560" y="375332"/>
                  <a:pt x="917867" y="378839"/>
                </a:cubicBezTo>
                <a:close/>
                <a:moveTo>
                  <a:pt x="984515" y="356624"/>
                </a:moveTo>
                <a:lnTo>
                  <a:pt x="977500" y="334408"/>
                </a:lnTo>
                <a:cubicBezTo>
                  <a:pt x="988023" y="330900"/>
                  <a:pt x="999715" y="327392"/>
                  <a:pt x="1011408" y="322715"/>
                </a:cubicBezTo>
                <a:lnTo>
                  <a:pt x="1018424" y="344931"/>
                </a:lnTo>
                <a:cubicBezTo>
                  <a:pt x="1006731" y="348439"/>
                  <a:pt x="995039" y="351946"/>
                  <a:pt x="984515" y="356624"/>
                </a:cubicBezTo>
                <a:close/>
                <a:moveTo>
                  <a:pt x="4577643" y="351946"/>
                </a:moveTo>
                <a:cubicBezTo>
                  <a:pt x="4567120" y="347269"/>
                  <a:pt x="4556597" y="342592"/>
                  <a:pt x="4546074" y="337915"/>
                </a:cubicBezTo>
                <a:lnTo>
                  <a:pt x="4555428" y="316869"/>
                </a:lnTo>
                <a:cubicBezTo>
                  <a:pt x="4565951" y="321546"/>
                  <a:pt x="4576474" y="326223"/>
                  <a:pt x="4588167" y="330900"/>
                </a:cubicBezTo>
                <a:lnTo>
                  <a:pt x="4577643" y="351946"/>
                </a:lnTo>
                <a:close/>
                <a:moveTo>
                  <a:pt x="1051163" y="334408"/>
                </a:moveTo>
                <a:lnTo>
                  <a:pt x="1044147" y="312192"/>
                </a:lnTo>
                <a:cubicBezTo>
                  <a:pt x="1055840" y="308684"/>
                  <a:pt x="1066363" y="305176"/>
                  <a:pt x="1078056" y="301668"/>
                </a:cubicBezTo>
                <a:lnTo>
                  <a:pt x="1085072" y="323884"/>
                </a:lnTo>
                <a:cubicBezTo>
                  <a:pt x="1073379" y="327392"/>
                  <a:pt x="1061686" y="330900"/>
                  <a:pt x="1051163" y="334408"/>
                </a:cubicBezTo>
                <a:close/>
                <a:moveTo>
                  <a:pt x="4513334" y="325054"/>
                </a:moveTo>
                <a:cubicBezTo>
                  <a:pt x="4502811" y="320377"/>
                  <a:pt x="4492287" y="315700"/>
                  <a:pt x="4480595" y="312192"/>
                </a:cubicBezTo>
                <a:lnTo>
                  <a:pt x="4489949" y="289976"/>
                </a:lnTo>
                <a:cubicBezTo>
                  <a:pt x="4500472" y="294653"/>
                  <a:pt x="4512165" y="299330"/>
                  <a:pt x="4522689" y="302838"/>
                </a:cubicBezTo>
                <a:lnTo>
                  <a:pt x="4513334" y="325054"/>
                </a:lnTo>
                <a:close/>
                <a:moveTo>
                  <a:pt x="1117811" y="313361"/>
                </a:moveTo>
                <a:lnTo>
                  <a:pt x="1110795" y="291145"/>
                </a:lnTo>
                <a:cubicBezTo>
                  <a:pt x="1122487" y="287637"/>
                  <a:pt x="1133011" y="284130"/>
                  <a:pt x="1144703" y="280622"/>
                </a:cubicBezTo>
                <a:lnTo>
                  <a:pt x="1151719" y="302838"/>
                </a:lnTo>
                <a:cubicBezTo>
                  <a:pt x="1140026" y="306345"/>
                  <a:pt x="1128333" y="309853"/>
                  <a:pt x="1117811" y="313361"/>
                </a:cubicBezTo>
                <a:close/>
                <a:moveTo>
                  <a:pt x="4449025" y="298161"/>
                </a:moveTo>
                <a:cubicBezTo>
                  <a:pt x="4438502" y="293484"/>
                  <a:pt x="4426809" y="289976"/>
                  <a:pt x="4416286" y="285299"/>
                </a:cubicBezTo>
                <a:lnTo>
                  <a:pt x="4424471" y="263083"/>
                </a:lnTo>
                <a:cubicBezTo>
                  <a:pt x="4434994" y="267760"/>
                  <a:pt x="4446687" y="271268"/>
                  <a:pt x="4457210" y="275945"/>
                </a:cubicBezTo>
                <a:lnTo>
                  <a:pt x="4449025" y="298161"/>
                </a:lnTo>
                <a:close/>
                <a:moveTo>
                  <a:pt x="1184458" y="292314"/>
                </a:moveTo>
                <a:lnTo>
                  <a:pt x="1177442" y="270098"/>
                </a:lnTo>
                <a:cubicBezTo>
                  <a:pt x="1189135" y="266591"/>
                  <a:pt x="1199659" y="263083"/>
                  <a:pt x="1211351" y="260744"/>
                </a:cubicBezTo>
                <a:lnTo>
                  <a:pt x="1218366" y="282960"/>
                </a:lnTo>
                <a:cubicBezTo>
                  <a:pt x="1206674" y="286468"/>
                  <a:pt x="1196151" y="288807"/>
                  <a:pt x="1184458" y="292314"/>
                </a:cubicBezTo>
                <a:close/>
                <a:moveTo>
                  <a:pt x="4383547" y="273606"/>
                </a:moveTo>
                <a:cubicBezTo>
                  <a:pt x="4373023" y="270098"/>
                  <a:pt x="4361330" y="265421"/>
                  <a:pt x="4350808" y="261914"/>
                </a:cubicBezTo>
                <a:lnTo>
                  <a:pt x="4358993" y="239698"/>
                </a:lnTo>
                <a:cubicBezTo>
                  <a:pt x="4369515" y="243206"/>
                  <a:pt x="4381208" y="247883"/>
                  <a:pt x="4391732" y="251390"/>
                </a:cubicBezTo>
                <a:lnTo>
                  <a:pt x="4383547" y="273606"/>
                </a:lnTo>
                <a:close/>
                <a:moveTo>
                  <a:pt x="1252275" y="272437"/>
                </a:moveTo>
                <a:lnTo>
                  <a:pt x="1246429" y="250221"/>
                </a:lnTo>
                <a:cubicBezTo>
                  <a:pt x="1258121" y="246713"/>
                  <a:pt x="1268644" y="244375"/>
                  <a:pt x="1280337" y="240867"/>
                </a:cubicBezTo>
                <a:lnTo>
                  <a:pt x="1286183" y="263083"/>
                </a:lnTo>
                <a:cubicBezTo>
                  <a:pt x="1274491" y="266591"/>
                  <a:pt x="1262798" y="270098"/>
                  <a:pt x="1252275" y="272437"/>
                </a:cubicBezTo>
                <a:close/>
                <a:moveTo>
                  <a:pt x="1318923" y="253729"/>
                </a:moveTo>
                <a:lnTo>
                  <a:pt x="1313077" y="231513"/>
                </a:lnTo>
                <a:cubicBezTo>
                  <a:pt x="1324769" y="228005"/>
                  <a:pt x="1335292" y="225667"/>
                  <a:pt x="1346985" y="222159"/>
                </a:cubicBezTo>
                <a:lnTo>
                  <a:pt x="1352831" y="244375"/>
                </a:lnTo>
                <a:cubicBezTo>
                  <a:pt x="1342308" y="247883"/>
                  <a:pt x="1330616" y="251390"/>
                  <a:pt x="1318923" y="253729"/>
                </a:cubicBezTo>
                <a:close/>
                <a:moveTo>
                  <a:pt x="4318069" y="250221"/>
                </a:moveTo>
                <a:cubicBezTo>
                  <a:pt x="4307545" y="246713"/>
                  <a:pt x="4295852" y="242036"/>
                  <a:pt x="4285329" y="238529"/>
                </a:cubicBezTo>
                <a:lnTo>
                  <a:pt x="4292345" y="216313"/>
                </a:lnTo>
                <a:cubicBezTo>
                  <a:pt x="4304037" y="219820"/>
                  <a:pt x="4314560" y="224497"/>
                  <a:pt x="4325084" y="228005"/>
                </a:cubicBezTo>
                <a:lnTo>
                  <a:pt x="4318069" y="250221"/>
                </a:lnTo>
                <a:close/>
                <a:moveTo>
                  <a:pt x="1386740" y="236190"/>
                </a:moveTo>
                <a:lnTo>
                  <a:pt x="1380894" y="213974"/>
                </a:lnTo>
                <a:cubicBezTo>
                  <a:pt x="1392586" y="210466"/>
                  <a:pt x="1403109" y="208128"/>
                  <a:pt x="1414802" y="204620"/>
                </a:cubicBezTo>
                <a:lnTo>
                  <a:pt x="1420648" y="226836"/>
                </a:lnTo>
                <a:cubicBezTo>
                  <a:pt x="1410125" y="230344"/>
                  <a:pt x="1398432" y="232682"/>
                  <a:pt x="1386740" y="236190"/>
                </a:cubicBezTo>
                <a:close/>
                <a:moveTo>
                  <a:pt x="4251421" y="226836"/>
                </a:moveTo>
                <a:cubicBezTo>
                  <a:pt x="4240897" y="223328"/>
                  <a:pt x="4229205" y="219820"/>
                  <a:pt x="4218682" y="216313"/>
                </a:cubicBezTo>
                <a:lnTo>
                  <a:pt x="4225697" y="194097"/>
                </a:lnTo>
                <a:cubicBezTo>
                  <a:pt x="4237389" y="197605"/>
                  <a:pt x="4247913" y="201112"/>
                  <a:pt x="4259606" y="204620"/>
                </a:cubicBezTo>
                <a:lnTo>
                  <a:pt x="4251421" y="226836"/>
                </a:lnTo>
                <a:close/>
                <a:moveTo>
                  <a:pt x="1454557" y="218651"/>
                </a:moveTo>
                <a:lnTo>
                  <a:pt x="1448710" y="196435"/>
                </a:lnTo>
                <a:cubicBezTo>
                  <a:pt x="1460403" y="194097"/>
                  <a:pt x="1470926" y="190589"/>
                  <a:pt x="1482619" y="188250"/>
                </a:cubicBezTo>
                <a:lnTo>
                  <a:pt x="1488465" y="210466"/>
                </a:lnTo>
                <a:cubicBezTo>
                  <a:pt x="1477942" y="212805"/>
                  <a:pt x="1466249" y="216313"/>
                  <a:pt x="1454557" y="218651"/>
                </a:cubicBezTo>
                <a:close/>
                <a:moveTo>
                  <a:pt x="4184773" y="205789"/>
                </a:moveTo>
                <a:cubicBezTo>
                  <a:pt x="4174249" y="202282"/>
                  <a:pt x="4162557" y="198774"/>
                  <a:pt x="4150864" y="195266"/>
                </a:cubicBezTo>
                <a:lnTo>
                  <a:pt x="4157880" y="173050"/>
                </a:lnTo>
                <a:cubicBezTo>
                  <a:pt x="4169573" y="176558"/>
                  <a:pt x="4180095" y="180066"/>
                  <a:pt x="4191788" y="183573"/>
                </a:cubicBezTo>
                <a:lnTo>
                  <a:pt x="4184773" y="205789"/>
                </a:lnTo>
                <a:close/>
                <a:moveTo>
                  <a:pt x="1522373" y="202282"/>
                </a:moveTo>
                <a:lnTo>
                  <a:pt x="1516527" y="180066"/>
                </a:lnTo>
                <a:cubicBezTo>
                  <a:pt x="1528220" y="177727"/>
                  <a:pt x="1538743" y="174219"/>
                  <a:pt x="1550436" y="171881"/>
                </a:cubicBezTo>
                <a:lnTo>
                  <a:pt x="1556282" y="194097"/>
                </a:lnTo>
                <a:cubicBezTo>
                  <a:pt x="1545759" y="196435"/>
                  <a:pt x="1534066" y="199943"/>
                  <a:pt x="1522373" y="202282"/>
                </a:cubicBezTo>
                <a:close/>
                <a:moveTo>
                  <a:pt x="1591360" y="185912"/>
                </a:moveTo>
                <a:lnTo>
                  <a:pt x="1586683" y="162527"/>
                </a:lnTo>
                <a:cubicBezTo>
                  <a:pt x="1598375" y="160188"/>
                  <a:pt x="1610068" y="157850"/>
                  <a:pt x="1620591" y="154342"/>
                </a:cubicBezTo>
                <a:lnTo>
                  <a:pt x="1625268" y="177727"/>
                </a:lnTo>
                <a:cubicBezTo>
                  <a:pt x="1613575" y="181235"/>
                  <a:pt x="1603052" y="183573"/>
                  <a:pt x="1591360" y="185912"/>
                </a:cubicBezTo>
                <a:close/>
                <a:moveTo>
                  <a:pt x="4118125" y="185912"/>
                </a:moveTo>
                <a:cubicBezTo>
                  <a:pt x="4106432" y="182404"/>
                  <a:pt x="4095909" y="178896"/>
                  <a:pt x="4084217" y="176558"/>
                </a:cubicBezTo>
                <a:lnTo>
                  <a:pt x="4090063" y="154342"/>
                </a:lnTo>
                <a:cubicBezTo>
                  <a:pt x="4101756" y="157850"/>
                  <a:pt x="4112279" y="160188"/>
                  <a:pt x="4123971" y="163696"/>
                </a:cubicBezTo>
                <a:lnTo>
                  <a:pt x="4118125" y="185912"/>
                </a:lnTo>
                <a:close/>
                <a:moveTo>
                  <a:pt x="1659177" y="170712"/>
                </a:moveTo>
                <a:lnTo>
                  <a:pt x="1654499" y="147326"/>
                </a:lnTo>
                <a:cubicBezTo>
                  <a:pt x="1666192" y="144988"/>
                  <a:pt x="1677884" y="142649"/>
                  <a:pt x="1688408" y="140311"/>
                </a:cubicBezTo>
                <a:lnTo>
                  <a:pt x="1693085" y="163696"/>
                </a:lnTo>
                <a:cubicBezTo>
                  <a:pt x="1682562" y="166035"/>
                  <a:pt x="1670869" y="168373"/>
                  <a:pt x="1659177" y="170712"/>
                </a:cubicBezTo>
                <a:close/>
                <a:moveTo>
                  <a:pt x="4050308" y="167204"/>
                </a:moveTo>
                <a:cubicBezTo>
                  <a:pt x="4038616" y="163696"/>
                  <a:pt x="4028092" y="161358"/>
                  <a:pt x="4016399" y="157850"/>
                </a:cubicBezTo>
                <a:lnTo>
                  <a:pt x="4022246" y="135634"/>
                </a:lnTo>
                <a:cubicBezTo>
                  <a:pt x="4033938" y="139142"/>
                  <a:pt x="4044462" y="141480"/>
                  <a:pt x="4056154" y="144988"/>
                </a:cubicBezTo>
                <a:lnTo>
                  <a:pt x="4050308" y="167204"/>
                </a:lnTo>
                <a:close/>
                <a:moveTo>
                  <a:pt x="1728163" y="156681"/>
                </a:moveTo>
                <a:lnTo>
                  <a:pt x="1723486" y="133295"/>
                </a:lnTo>
                <a:cubicBezTo>
                  <a:pt x="1735178" y="130957"/>
                  <a:pt x="1746871" y="128618"/>
                  <a:pt x="1757395" y="126280"/>
                </a:cubicBezTo>
                <a:lnTo>
                  <a:pt x="1762071" y="149665"/>
                </a:lnTo>
                <a:cubicBezTo>
                  <a:pt x="1751548" y="152003"/>
                  <a:pt x="1739856" y="154342"/>
                  <a:pt x="1728163" y="156681"/>
                </a:cubicBezTo>
                <a:close/>
                <a:moveTo>
                  <a:pt x="3983660" y="148496"/>
                </a:moveTo>
                <a:cubicBezTo>
                  <a:pt x="3971968" y="146157"/>
                  <a:pt x="3961445" y="142649"/>
                  <a:pt x="3949752" y="140311"/>
                </a:cubicBezTo>
                <a:lnTo>
                  <a:pt x="3955599" y="118095"/>
                </a:lnTo>
                <a:cubicBezTo>
                  <a:pt x="3967291" y="120434"/>
                  <a:pt x="3978984" y="123941"/>
                  <a:pt x="3989507" y="126280"/>
                </a:cubicBezTo>
                <a:lnTo>
                  <a:pt x="3983660" y="148496"/>
                </a:lnTo>
                <a:close/>
                <a:moveTo>
                  <a:pt x="1797149" y="142649"/>
                </a:moveTo>
                <a:lnTo>
                  <a:pt x="1792472" y="119264"/>
                </a:lnTo>
                <a:cubicBezTo>
                  <a:pt x="1804165" y="116926"/>
                  <a:pt x="1815857" y="114587"/>
                  <a:pt x="1827550" y="112249"/>
                </a:cubicBezTo>
                <a:lnTo>
                  <a:pt x="1832227" y="135634"/>
                </a:lnTo>
                <a:cubicBezTo>
                  <a:pt x="1819365" y="139142"/>
                  <a:pt x="1807672" y="140311"/>
                  <a:pt x="1797149" y="142649"/>
                </a:cubicBezTo>
                <a:close/>
                <a:moveTo>
                  <a:pt x="3914675" y="132126"/>
                </a:moveTo>
                <a:cubicBezTo>
                  <a:pt x="3902982" y="129788"/>
                  <a:pt x="3892458" y="126280"/>
                  <a:pt x="3880766" y="123941"/>
                </a:cubicBezTo>
                <a:lnTo>
                  <a:pt x="3885443" y="100556"/>
                </a:lnTo>
                <a:cubicBezTo>
                  <a:pt x="3897136" y="102895"/>
                  <a:pt x="3908828" y="105233"/>
                  <a:pt x="3919351" y="108741"/>
                </a:cubicBezTo>
                <a:lnTo>
                  <a:pt x="3914675" y="132126"/>
                </a:lnTo>
                <a:close/>
                <a:moveTo>
                  <a:pt x="1866135" y="129788"/>
                </a:moveTo>
                <a:lnTo>
                  <a:pt x="1861458" y="106402"/>
                </a:lnTo>
                <a:cubicBezTo>
                  <a:pt x="1873151" y="104064"/>
                  <a:pt x="1884843" y="101725"/>
                  <a:pt x="1896536" y="100556"/>
                </a:cubicBezTo>
                <a:lnTo>
                  <a:pt x="1901213" y="123941"/>
                </a:lnTo>
                <a:cubicBezTo>
                  <a:pt x="1888351" y="126280"/>
                  <a:pt x="1876658" y="127449"/>
                  <a:pt x="1866135" y="129788"/>
                </a:cubicBezTo>
                <a:close/>
                <a:moveTo>
                  <a:pt x="1935121" y="118095"/>
                </a:moveTo>
                <a:lnTo>
                  <a:pt x="1931613" y="94710"/>
                </a:lnTo>
                <a:cubicBezTo>
                  <a:pt x="1943306" y="92371"/>
                  <a:pt x="1954999" y="91202"/>
                  <a:pt x="1966691" y="88864"/>
                </a:cubicBezTo>
                <a:lnTo>
                  <a:pt x="1970199" y="112249"/>
                </a:lnTo>
                <a:cubicBezTo>
                  <a:pt x="1957337" y="113418"/>
                  <a:pt x="1945645" y="115757"/>
                  <a:pt x="1935121" y="118095"/>
                </a:cubicBezTo>
                <a:close/>
                <a:moveTo>
                  <a:pt x="3846857" y="116926"/>
                </a:moveTo>
                <a:cubicBezTo>
                  <a:pt x="3835165" y="114587"/>
                  <a:pt x="3824642" y="112249"/>
                  <a:pt x="3812949" y="109910"/>
                </a:cubicBezTo>
                <a:lnTo>
                  <a:pt x="3817626" y="86525"/>
                </a:lnTo>
                <a:cubicBezTo>
                  <a:pt x="3829318" y="88864"/>
                  <a:pt x="3841011" y="91202"/>
                  <a:pt x="3851534" y="93541"/>
                </a:cubicBezTo>
                <a:lnTo>
                  <a:pt x="3846857" y="116926"/>
                </a:lnTo>
                <a:close/>
                <a:moveTo>
                  <a:pt x="2004108" y="106402"/>
                </a:moveTo>
                <a:lnTo>
                  <a:pt x="2000600" y="83017"/>
                </a:lnTo>
                <a:cubicBezTo>
                  <a:pt x="2012293" y="80679"/>
                  <a:pt x="2023985" y="79510"/>
                  <a:pt x="2035678" y="77171"/>
                </a:cubicBezTo>
                <a:lnTo>
                  <a:pt x="2039185" y="100556"/>
                </a:lnTo>
                <a:cubicBezTo>
                  <a:pt x="2027493" y="101725"/>
                  <a:pt x="2015800" y="104064"/>
                  <a:pt x="2004108" y="106402"/>
                </a:cubicBezTo>
                <a:close/>
                <a:moveTo>
                  <a:pt x="3779040" y="102895"/>
                </a:moveTo>
                <a:cubicBezTo>
                  <a:pt x="3767348" y="100556"/>
                  <a:pt x="3755655" y="98218"/>
                  <a:pt x="3745132" y="95879"/>
                </a:cubicBezTo>
                <a:lnTo>
                  <a:pt x="3749809" y="72494"/>
                </a:lnTo>
                <a:cubicBezTo>
                  <a:pt x="3761501" y="74833"/>
                  <a:pt x="3773194" y="77171"/>
                  <a:pt x="3784887" y="79510"/>
                </a:cubicBezTo>
                <a:lnTo>
                  <a:pt x="3779040" y="102895"/>
                </a:lnTo>
                <a:close/>
                <a:moveTo>
                  <a:pt x="2073094" y="94710"/>
                </a:moveTo>
                <a:lnTo>
                  <a:pt x="2069586" y="71325"/>
                </a:lnTo>
                <a:cubicBezTo>
                  <a:pt x="2081278" y="68986"/>
                  <a:pt x="2092971" y="67817"/>
                  <a:pt x="2104664" y="66648"/>
                </a:cubicBezTo>
                <a:lnTo>
                  <a:pt x="2108172" y="90033"/>
                </a:lnTo>
                <a:cubicBezTo>
                  <a:pt x="2096479" y="91202"/>
                  <a:pt x="2084787" y="93541"/>
                  <a:pt x="2073094" y="94710"/>
                </a:cubicBezTo>
                <a:close/>
                <a:moveTo>
                  <a:pt x="3710055" y="88864"/>
                </a:moveTo>
                <a:cubicBezTo>
                  <a:pt x="3698362" y="86525"/>
                  <a:pt x="3686669" y="84187"/>
                  <a:pt x="3676146" y="83017"/>
                </a:cubicBezTo>
                <a:lnTo>
                  <a:pt x="3679653" y="59632"/>
                </a:lnTo>
                <a:cubicBezTo>
                  <a:pt x="3691346" y="61971"/>
                  <a:pt x="3703039" y="64309"/>
                  <a:pt x="3714731" y="65478"/>
                </a:cubicBezTo>
                <a:lnTo>
                  <a:pt x="3710055" y="88864"/>
                </a:lnTo>
                <a:close/>
                <a:moveTo>
                  <a:pt x="2143250" y="85356"/>
                </a:moveTo>
                <a:lnTo>
                  <a:pt x="2139741" y="61971"/>
                </a:lnTo>
                <a:cubicBezTo>
                  <a:pt x="2151434" y="60801"/>
                  <a:pt x="2163126" y="58463"/>
                  <a:pt x="2174819" y="57294"/>
                </a:cubicBezTo>
                <a:lnTo>
                  <a:pt x="2178327" y="80679"/>
                </a:lnTo>
                <a:cubicBezTo>
                  <a:pt x="2165465" y="81848"/>
                  <a:pt x="2153772" y="83017"/>
                  <a:pt x="2143250" y="85356"/>
                </a:cubicBezTo>
                <a:close/>
                <a:moveTo>
                  <a:pt x="3641068" y="77171"/>
                </a:moveTo>
                <a:cubicBezTo>
                  <a:pt x="3629375" y="74833"/>
                  <a:pt x="3617683" y="73663"/>
                  <a:pt x="3605990" y="71325"/>
                </a:cubicBezTo>
                <a:lnTo>
                  <a:pt x="3609498" y="47940"/>
                </a:lnTo>
                <a:cubicBezTo>
                  <a:pt x="3621191" y="50278"/>
                  <a:pt x="3632883" y="51447"/>
                  <a:pt x="3644576" y="53786"/>
                </a:cubicBezTo>
                <a:lnTo>
                  <a:pt x="3641068" y="77171"/>
                </a:lnTo>
                <a:close/>
                <a:moveTo>
                  <a:pt x="2212235" y="74833"/>
                </a:moveTo>
                <a:lnTo>
                  <a:pt x="2208728" y="51447"/>
                </a:lnTo>
                <a:cubicBezTo>
                  <a:pt x="2220420" y="50278"/>
                  <a:pt x="2232113" y="47940"/>
                  <a:pt x="2243805" y="46770"/>
                </a:cubicBezTo>
                <a:lnTo>
                  <a:pt x="2246144" y="70155"/>
                </a:lnTo>
                <a:cubicBezTo>
                  <a:pt x="2235620" y="72494"/>
                  <a:pt x="2223928" y="73663"/>
                  <a:pt x="2212235" y="74833"/>
                </a:cubicBezTo>
                <a:close/>
                <a:moveTo>
                  <a:pt x="2281222" y="66648"/>
                </a:moveTo>
                <a:lnTo>
                  <a:pt x="2278883" y="43262"/>
                </a:lnTo>
                <a:cubicBezTo>
                  <a:pt x="2290576" y="42093"/>
                  <a:pt x="2302268" y="40924"/>
                  <a:pt x="2313961" y="38586"/>
                </a:cubicBezTo>
                <a:lnTo>
                  <a:pt x="2316300" y="61971"/>
                </a:lnTo>
                <a:cubicBezTo>
                  <a:pt x="2304607" y="64309"/>
                  <a:pt x="2292914" y="65478"/>
                  <a:pt x="2281222" y="66648"/>
                </a:cubicBezTo>
                <a:close/>
                <a:moveTo>
                  <a:pt x="3572082" y="66648"/>
                </a:moveTo>
                <a:lnTo>
                  <a:pt x="3537004" y="61971"/>
                </a:lnTo>
                <a:lnTo>
                  <a:pt x="3540512" y="38586"/>
                </a:lnTo>
                <a:lnTo>
                  <a:pt x="3575590" y="43262"/>
                </a:lnTo>
                <a:lnTo>
                  <a:pt x="3572082" y="66648"/>
                </a:lnTo>
                <a:close/>
                <a:moveTo>
                  <a:pt x="2351377" y="58463"/>
                </a:moveTo>
                <a:lnTo>
                  <a:pt x="2349039" y="35078"/>
                </a:lnTo>
                <a:cubicBezTo>
                  <a:pt x="2360731" y="33908"/>
                  <a:pt x="2372424" y="32739"/>
                  <a:pt x="2384116" y="31570"/>
                </a:cubicBezTo>
                <a:lnTo>
                  <a:pt x="2386455" y="54955"/>
                </a:lnTo>
                <a:cubicBezTo>
                  <a:pt x="2374762" y="56124"/>
                  <a:pt x="2363070" y="57294"/>
                  <a:pt x="2351377" y="58463"/>
                </a:cubicBezTo>
                <a:close/>
                <a:moveTo>
                  <a:pt x="3503096" y="56124"/>
                </a:moveTo>
                <a:cubicBezTo>
                  <a:pt x="3491403" y="54955"/>
                  <a:pt x="3479711" y="52617"/>
                  <a:pt x="3468018" y="51447"/>
                </a:cubicBezTo>
                <a:lnTo>
                  <a:pt x="3470357" y="28062"/>
                </a:lnTo>
                <a:cubicBezTo>
                  <a:pt x="3482049" y="29231"/>
                  <a:pt x="3493742" y="30401"/>
                  <a:pt x="3505434" y="32739"/>
                </a:cubicBezTo>
                <a:lnTo>
                  <a:pt x="3503096" y="56124"/>
                </a:lnTo>
                <a:close/>
                <a:moveTo>
                  <a:pt x="2420363" y="51447"/>
                </a:moveTo>
                <a:lnTo>
                  <a:pt x="2418025" y="28062"/>
                </a:lnTo>
                <a:cubicBezTo>
                  <a:pt x="2429718" y="26893"/>
                  <a:pt x="2441410" y="25724"/>
                  <a:pt x="2453103" y="24554"/>
                </a:cubicBezTo>
                <a:lnTo>
                  <a:pt x="2455441" y="47940"/>
                </a:lnTo>
                <a:cubicBezTo>
                  <a:pt x="2443748" y="49109"/>
                  <a:pt x="2432056" y="50278"/>
                  <a:pt x="2420363" y="51447"/>
                </a:cubicBezTo>
                <a:close/>
                <a:moveTo>
                  <a:pt x="3432940" y="47940"/>
                </a:moveTo>
                <a:cubicBezTo>
                  <a:pt x="3421248" y="46770"/>
                  <a:pt x="3409555" y="45601"/>
                  <a:pt x="3397863" y="44432"/>
                </a:cubicBezTo>
                <a:lnTo>
                  <a:pt x="3400201" y="21047"/>
                </a:lnTo>
                <a:cubicBezTo>
                  <a:pt x="3411894" y="22216"/>
                  <a:pt x="3423586" y="23385"/>
                  <a:pt x="3435279" y="24554"/>
                </a:cubicBezTo>
                <a:lnTo>
                  <a:pt x="3432940" y="47940"/>
                </a:lnTo>
                <a:close/>
                <a:moveTo>
                  <a:pt x="2490518" y="44432"/>
                </a:moveTo>
                <a:lnTo>
                  <a:pt x="2488181" y="21047"/>
                </a:lnTo>
                <a:cubicBezTo>
                  <a:pt x="2499873" y="19877"/>
                  <a:pt x="2511566" y="18708"/>
                  <a:pt x="2523258" y="17539"/>
                </a:cubicBezTo>
                <a:lnTo>
                  <a:pt x="2525596" y="40924"/>
                </a:lnTo>
                <a:cubicBezTo>
                  <a:pt x="2513904" y="43262"/>
                  <a:pt x="2502211" y="44432"/>
                  <a:pt x="2490518" y="44432"/>
                </a:cubicBezTo>
                <a:close/>
                <a:moveTo>
                  <a:pt x="3363954" y="40924"/>
                </a:moveTo>
                <a:cubicBezTo>
                  <a:pt x="3352261" y="39755"/>
                  <a:pt x="3340569" y="38586"/>
                  <a:pt x="3328876" y="37416"/>
                </a:cubicBezTo>
                <a:lnTo>
                  <a:pt x="3331215" y="14031"/>
                </a:lnTo>
                <a:cubicBezTo>
                  <a:pt x="3342907" y="15200"/>
                  <a:pt x="3354600" y="16370"/>
                  <a:pt x="3366293" y="17539"/>
                </a:cubicBezTo>
                <a:lnTo>
                  <a:pt x="3363954" y="40924"/>
                </a:lnTo>
                <a:close/>
                <a:moveTo>
                  <a:pt x="2559505" y="39755"/>
                </a:moveTo>
                <a:lnTo>
                  <a:pt x="2557166" y="16370"/>
                </a:lnTo>
                <a:cubicBezTo>
                  <a:pt x="2568859" y="15200"/>
                  <a:pt x="2580551" y="15200"/>
                  <a:pt x="2592244" y="14031"/>
                </a:cubicBezTo>
                <a:lnTo>
                  <a:pt x="2593414" y="37416"/>
                </a:lnTo>
                <a:cubicBezTo>
                  <a:pt x="2582890" y="37416"/>
                  <a:pt x="2571198" y="38586"/>
                  <a:pt x="2559505" y="39755"/>
                </a:cubicBezTo>
                <a:close/>
                <a:moveTo>
                  <a:pt x="3293798" y="35078"/>
                </a:moveTo>
                <a:cubicBezTo>
                  <a:pt x="3282106" y="33908"/>
                  <a:pt x="3270413" y="33908"/>
                  <a:pt x="3258721" y="32739"/>
                </a:cubicBezTo>
                <a:lnTo>
                  <a:pt x="3259890" y="9354"/>
                </a:lnTo>
                <a:cubicBezTo>
                  <a:pt x="3271583" y="10523"/>
                  <a:pt x="3283276" y="10523"/>
                  <a:pt x="3294968" y="11693"/>
                </a:cubicBezTo>
                <a:lnTo>
                  <a:pt x="3293798" y="35078"/>
                </a:lnTo>
                <a:close/>
                <a:moveTo>
                  <a:pt x="2629660" y="33908"/>
                </a:moveTo>
                <a:lnTo>
                  <a:pt x="2628491" y="10523"/>
                </a:lnTo>
                <a:cubicBezTo>
                  <a:pt x="2640184" y="9354"/>
                  <a:pt x="2651877" y="9354"/>
                  <a:pt x="2663569" y="8185"/>
                </a:cubicBezTo>
                <a:lnTo>
                  <a:pt x="2664738" y="31570"/>
                </a:lnTo>
                <a:cubicBezTo>
                  <a:pt x="2653046" y="32739"/>
                  <a:pt x="2641353" y="33908"/>
                  <a:pt x="2629660" y="33908"/>
                </a:cubicBezTo>
                <a:close/>
                <a:moveTo>
                  <a:pt x="2699816" y="30401"/>
                </a:moveTo>
                <a:lnTo>
                  <a:pt x="2698647" y="7016"/>
                </a:lnTo>
                <a:cubicBezTo>
                  <a:pt x="2710339" y="5846"/>
                  <a:pt x="2722032" y="5846"/>
                  <a:pt x="2733725" y="5846"/>
                </a:cubicBezTo>
                <a:lnTo>
                  <a:pt x="2734894" y="29231"/>
                </a:lnTo>
                <a:cubicBezTo>
                  <a:pt x="2723201" y="29231"/>
                  <a:pt x="2711508" y="30401"/>
                  <a:pt x="2699816" y="30401"/>
                </a:cubicBezTo>
                <a:close/>
                <a:moveTo>
                  <a:pt x="3224813" y="30401"/>
                </a:moveTo>
                <a:cubicBezTo>
                  <a:pt x="3213120" y="29231"/>
                  <a:pt x="3201428" y="29231"/>
                  <a:pt x="3189735" y="28062"/>
                </a:cubicBezTo>
                <a:lnTo>
                  <a:pt x="3190904" y="4677"/>
                </a:lnTo>
                <a:cubicBezTo>
                  <a:pt x="3202597" y="4677"/>
                  <a:pt x="3214289" y="5846"/>
                  <a:pt x="3225982" y="7016"/>
                </a:cubicBezTo>
                <a:lnTo>
                  <a:pt x="3224813" y="30401"/>
                </a:lnTo>
                <a:close/>
                <a:moveTo>
                  <a:pt x="2769971" y="26893"/>
                </a:moveTo>
                <a:lnTo>
                  <a:pt x="2768802" y="3508"/>
                </a:lnTo>
                <a:cubicBezTo>
                  <a:pt x="2780495" y="3508"/>
                  <a:pt x="2792187" y="2338"/>
                  <a:pt x="2803880" y="2338"/>
                </a:cubicBezTo>
                <a:lnTo>
                  <a:pt x="2805049" y="25724"/>
                </a:lnTo>
                <a:cubicBezTo>
                  <a:pt x="2793356" y="26893"/>
                  <a:pt x="2781664" y="26893"/>
                  <a:pt x="2769971" y="26893"/>
                </a:cubicBezTo>
                <a:close/>
                <a:moveTo>
                  <a:pt x="3154657" y="26893"/>
                </a:moveTo>
                <a:cubicBezTo>
                  <a:pt x="3142965" y="26893"/>
                  <a:pt x="3131272" y="25724"/>
                  <a:pt x="3119580" y="25724"/>
                </a:cubicBezTo>
                <a:lnTo>
                  <a:pt x="3120749" y="2338"/>
                </a:lnTo>
                <a:cubicBezTo>
                  <a:pt x="3132441" y="2338"/>
                  <a:pt x="3144134" y="3508"/>
                  <a:pt x="3155826" y="3508"/>
                </a:cubicBezTo>
                <a:lnTo>
                  <a:pt x="3154657" y="26893"/>
                </a:lnTo>
                <a:close/>
                <a:moveTo>
                  <a:pt x="2840127" y="24554"/>
                </a:moveTo>
                <a:lnTo>
                  <a:pt x="2838958" y="1169"/>
                </a:lnTo>
                <a:cubicBezTo>
                  <a:pt x="2850650" y="1169"/>
                  <a:pt x="2862343" y="1169"/>
                  <a:pt x="2874035" y="0"/>
                </a:cubicBezTo>
                <a:lnTo>
                  <a:pt x="2874035" y="23385"/>
                </a:lnTo>
                <a:cubicBezTo>
                  <a:pt x="2862343" y="24554"/>
                  <a:pt x="2851819" y="24554"/>
                  <a:pt x="2840127" y="24554"/>
                </a:cubicBezTo>
                <a:close/>
                <a:moveTo>
                  <a:pt x="3084502" y="24554"/>
                </a:moveTo>
                <a:cubicBezTo>
                  <a:pt x="3072809" y="24554"/>
                  <a:pt x="3061117" y="24554"/>
                  <a:pt x="3049424" y="23385"/>
                </a:cubicBezTo>
                <a:lnTo>
                  <a:pt x="3049424" y="0"/>
                </a:lnTo>
                <a:cubicBezTo>
                  <a:pt x="3061117" y="0"/>
                  <a:pt x="3072809" y="0"/>
                  <a:pt x="3084502" y="1169"/>
                </a:cubicBezTo>
                <a:lnTo>
                  <a:pt x="3084502" y="24554"/>
                </a:lnTo>
                <a:close/>
                <a:moveTo>
                  <a:pt x="2909113" y="23385"/>
                </a:moveTo>
                <a:lnTo>
                  <a:pt x="2909113" y="0"/>
                </a:lnTo>
                <a:cubicBezTo>
                  <a:pt x="2920806" y="0"/>
                  <a:pt x="2932498" y="0"/>
                  <a:pt x="2944191" y="0"/>
                </a:cubicBezTo>
                <a:lnTo>
                  <a:pt x="2944191" y="23385"/>
                </a:lnTo>
                <a:cubicBezTo>
                  <a:pt x="2932498" y="23385"/>
                  <a:pt x="2920806" y="23385"/>
                  <a:pt x="2909113" y="23385"/>
                </a:cubicBezTo>
                <a:close/>
                <a:moveTo>
                  <a:pt x="3014346" y="23385"/>
                </a:moveTo>
                <a:cubicBezTo>
                  <a:pt x="3002654" y="23385"/>
                  <a:pt x="2990961" y="23385"/>
                  <a:pt x="2979269" y="23385"/>
                </a:cubicBezTo>
                <a:lnTo>
                  <a:pt x="2979269" y="0"/>
                </a:lnTo>
                <a:cubicBezTo>
                  <a:pt x="2990961" y="0"/>
                  <a:pt x="3002654" y="0"/>
                  <a:pt x="3014346" y="0"/>
                </a:cubicBezTo>
                <a:lnTo>
                  <a:pt x="3014346" y="23385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30" name="Полилиния: фигура 1309">
            <a:extLst>
              <a:ext uri="{FF2B5EF4-FFF2-40B4-BE49-F238E27FC236}">
                <a16:creationId xmlns:a16="http://schemas.microsoft.com/office/drawing/2014/main" id="{05E8CB1B-BFE3-4BCC-B73E-09A78CD3C028}"/>
              </a:ext>
            </a:extLst>
          </p:cNvPr>
          <p:cNvSpPr/>
          <p:nvPr/>
        </p:nvSpPr>
        <p:spPr>
          <a:xfrm>
            <a:off x="7490712" y="4248491"/>
            <a:ext cx="119263" cy="160188"/>
          </a:xfrm>
          <a:custGeom>
            <a:avLst/>
            <a:gdLst>
              <a:gd name="connsiteX0" fmla="*/ 0 w 119263"/>
              <a:gd name="connsiteY0" fmla="*/ 160188 h 160188"/>
              <a:gd name="connsiteX1" fmla="*/ 119264 w 119263"/>
              <a:gd name="connsiteY1" fmla="*/ 42093 h 160188"/>
              <a:gd name="connsiteX2" fmla="*/ 58463 w 119263"/>
              <a:gd name="connsiteY2" fmla="*/ 57294 h 160188"/>
              <a:gd name="connsiteX3" fmla="*/ 29231 w 119263"/>
              <a:gd name="connsiteY3" fmla="*/ 0 h 16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3" h="160188">
                <a:moveTo>
                  <a:pt x="0" y="160188"/>
                </a:moveTo>
                <a:lnTo>
                  <a:pt x="119264" y="42093"/>
                </a:lnTo>
                <a:lnTo>
                  <a:pt x="58463" y="57294"/>
                </a:lnTo>
                <a:lnTo>
                  <a:pt x="29231" y="0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31" name="Полилиния: фигура 1309">
            <a:extLst>
              <a:ext uri="{FF2B5EF4-FFF2-40B4-BE49-F238E27FC236}">
                <a16:creationId xmlns:a16="http://schemas.microsoft.com/office/drawing/2014/main" id="{05E8CB1B-BFE3-4BCC-B73E-09A78CD3C028}"/>
              </a:ext>
            </a:extLst>
          </p:cNvPr>
          <p:cNvSpPr/>
          <p:nvPr/>
        </p:nvSpPr>
        <p:spPr>
          <a:xfrm>
            <a:off x="7624133" y="4257743"/>
            <a:ext cx="119263" cy="160188"/>
          </a:xfrm>
          <a:custGeom>
            <a:avLst/>
            <a:gdLst>
              <a:gd name="connsiteX0" fmla="*/ 0 w 119263"/>
              <a:gd name="connsiteY0" fmla="*/ 160188 h 160188"/>
              <a:gd name="connsiteX1" fmla="*/ 119264 w 119263"/>
              <a:gd name="connsiteY1" fmla="*/ 42093 h 160188"/>
              <a:gd name="connsiteX2" fmla="*/ 58463 w 119263"/>
              <a:gd name="connsiteY2" fmla="*/ 57294 h 160188"/>
              <a:gd name="connsiteX3" fmla="*/ 29231 w 119263"/>
              <a:gd name="connsiteY3" fmla="*/ 0 h 16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3" h="160188">
                <a:moveTo>
                  <a:pt x="0" y="160188"/>
                </a:moveTo>
                <a:lnTo>
                  <a:pt x="119264" y="42093"/>
                </a:lnTo>
                <a:lnTo>
                  <a:pt x="58463" y="57294"/>
                </a:lnTo>
                <a:lnTo>
                  <a:pt x="29231" y="0"/>
                </a:ln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432" name="Рисунок 1131">
            <a:extLst>
              <a:ext uri="{FF2B5EF4-FFF2-40B4-BE49-F238E27FC236}">
                <a16:creationId xmlns:a16="http://schemas.microsoft.com/office/drawing/2014/main" id="{62A636A3-BE51-4265-BE06-02D94BCE8475}"/>
              </a:ext>
            </a:extLst>
          </p:cNvPr>
          <p:cNvGrpSpPr/>
          <p:nvPr/>
        </p:nvGrpSpPr>
        <p:grpSpPr>
          <a:xfrm>
            <a:off x="6936725" y="4004759"/>
            <a:ext cx="697306" cy="339084"/>
            <a:chOff x="6349388" y="3337442"/>
            <a:chExt cx="697306" cy="339084"/>
          </a:xfrm>
          <a:solidFill>
            <a:schemeClr val="accent1"/>
          </a:solidFill>
        </p:grpSpPr>
        <p:sp>
          <p:nvSpPr>
            <p:cNvPr id="433" name="Полилиния: фигура 1641">
              <a:extLst>
                <a:ext uri="{FF2B5EF4-FFF2-40B4-BE49-F238E27FC236}">
                  <a16:creationId xmlns:a16="http://schemas.microsoft.com/office/drawing/2014/main" id="{468E28E9-40BD-4E80-A180-DF10EE7CBCD9}"/>
                </a:ext>
              </a:extLst>
            </p:cNvPr>
            <p:cNvSpPr/>
            <p:nvPr/>
          </p:nvSpPr>
          <p:spPr>
            <a:xfrm>
              <a:off x="6349388" y="3337442"/>
              <a:ext cx="697306" cy="212804"/>
            </a:xfrm>
            <a:custGeom>
              <a:avLst/>
              <a:gdLst>
                <a:gd name="connsiteX0" fmla="*/ 0 w 677000"/>
                <a:gd name="connsiteY0" fmla="*/ 0 h 212804"/>
                <a:gd name="connsiteX1" fmla="*/ 677000 w 677000"/>
                <a:gd name="connsiteY1" fmla="*/ 0 h 212804"/>
                <a:gd name="connsiteX2" fmla="*/ 677000 w 677000"/>
                <a:gd name="connsiteY2" fmla="*/ 212805 h 212804"/>
                <a:gd name="connsiteX3" fmla="*/ 0 w 677000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000" h="212804">
                  <a:moveTo>
                    <a:pt x="0" y="0"/>
                  </a:moveTo>
                  <a:lnTo>
                    <a:pt x="677000" y="0"/>
                  </a:lnTo>
                  <a:lnTo>
                    <a:pt x="677000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5" name="Полилиния: фигура 1643">
              <a:extLst>
                <a:ext uri="{FF2B5EF4-FFF2-40B4-BE49-F238E27FC236}">
                  <a16:creationId xmlns:a16="http://schemas.microsoft.com/office/drawing/2014/main" id="{336B43BD-700A-4744-8CF3-FFEBC5096D40}"/>
                </a:ext>
              </a:extLst>
            </p:cNvPr>
            <p:cNvSpPr/>
            <p:nvPr/>
          </p:nvSpPr>
          <p:spPr>
            <a:xfrm>
              <a:off x="6919245" y="3549077"/>
              <a:ext cx="127449" cy="127449"/>
            </a:xfrm>
            <a:custGeom>
              <a:avLst/>
              <a:gdLst>
                <a:gd name="connsiteX0" fmla="*/ 127449 w 127449"/>
                <a:gd name="connsiteY0" fmla="*/ 0 h 127449"/>
                <a:gd name="connsiteX1" fmla="*/ 120433 w 127449"/>
                <a:gd name="connsiteY1" fmla="*/ 127449 h 127449"/>
                <a:gd name="connsiteX2" fmla="*/ 0 w 127449"/>
                <a:gd name="connsiteY2" fmla="*/ 0 h 12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449" h="127449">
                  <a:moveTo>
                    <a:pt x="127449" y="0"/>
                  </a:moveTo>
                  <a:lnTo>
                    <a:pt x="120433" y="127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442" name="Рисунок 1131">
            <a:extLst>
              <a:ext uri="{FF2B5EF4-FFF2-40B4-BE49-F238E27FC236}">
                <a16:creationId xmlns:a16="http://schemas.microsoft.com/office/drawing/2014/main" id="{88716308-73DE-4C89-9F88-322D6E4187E3}"/>
              </a:ext>
            </a:extLst>
          </p:cNvPr>
          <p:cNvGrpSpPr/>
          <p:nvPr/>
        </p:nvGrpSpPr>
        <p:grpSpPr>
          <a:xfrm>
            <a:off x="12974030" y="7735859"/>
            <a:ext cx="1204335" cy="215144"/>
            <a:chOff x="12386693" y="7068542"/>
            <a:chExt cx="1204335" cy="215144"/>
          </a:xfrm>
          <a:solidFill>
            <a:schemeClr val="accent1"/>
          </a:solidFill>
        </p:grpSpPr>
        <p:sp>
          <p:nvSpPr>
            <p:cNvPr id="443" name="Полилиния: фигура 1444">
              <a:extLst>
                <a:ext uri="{FF2B5EF4-FFF2-40B4-BE49-F238E27FC236}">
                  <a16:creationId xmlns:a16="http://schemas.microsoft.com/office/drawing/2014/main" id="{E71833D7-3659-4C14-9360-0AE836334C19}"/>
                </a:ext>
              </a:extLst>
            </p:cNvPr>
            <p:cNvSpPr/>
            <p:nvPr/>
          </p:nvSpPr>
          <p:spPr>
            <a:xfrm>
              <a:off x="13462410" y="7155068"/>
              <a:ext cx="128618" cy="128618"/>
            </a:xfrm>
            <a:custGeom>
              <a:avLst/>
              <a:gdLst>
                <a:gd name="connsiteX0" fmla="*/ 0 w 128618"/>
                <a:gd name="connsiteY0" fmla="*/ 0 h 128618"/>
                <a:gd name="connsiteX1" fmla="*/ 128618 w 128618"/>
                <a:gd name="connsiteY1" fmla="*/ 0 h 128618"/>
                <a:gd name="connsiteX2" fmla="*/ 8186 w 128618"/>
                <a:gd name="connsiteY2" fmla="*/ 128618 h 12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18" h="128618">
                  <a:moveTo>
                    <a:pt x="0" y="0"/>
                  </a:moveTo>
                  <a:lnTo>
                    <a:pt x="128618" y="0"/>
                  </a:lnTo>
                  <a:lnTo>
                    <a:pt x="8186" y="128618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4" name="Полилиния: фигура 1445">
              <a:extLst>
                <a:ext uri="{FF2B5EF4-FFF2-40B4-BE49-F238E27FC236}">
                  <a16:creationId xmlns:a16="http://schemas.microsoft.com/office/drawing/2014/main" id="{F32EC427-91B7-45AA-9FD4-B65ABE0F8EAD}"/>
                </a:ext>
              </a:extLst>
            </p:cNvPr>
            <p:cNvSpPr/>
            <p:nvPr/>
          </p:nvSpPr>
          <p:spPr>
            <a:xfrm>
              <a:off x="12386693" y="7068542"/>
              <a:ext cx="1085070" cy="212804"/>
            </a:xfrm>
            <a:custGeom>
              <a:avLst/>
              <a:gdLst>
                <a:gd name="connsiteX0" fmla="*/ 0 w 1085070"/>
                <a:gd name="connsiteY0" fmla="*/ 0 h 212804"/>
                <a:gd name="connsiteX1" fmla="*/ 1085071 w 1085070"/>
                <a:gd name="connsiteY1" fmla="*/ 0 h 212804"/>
                <a:gd name="connsiteX2" fmla="*/ 1085071 w 1085070"/>
                <a:gd name="connsiteY2" fmla="*/ 212805 h 212804"/>
                <a:gd name="connsiteX3" fmla="*/ 0 w 1085070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070" h="212804">
                  <a:moveTo>
                    <a:pt x="0" y="0"/>
                  </a:moveTo>
                  <a:lnTo>
                    <a:pt x="1085071" y="0"/>
                  </a:lnTo>
                  <a:lnTo>
                    <a:pt x="1085071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455" name="Группа 454">
            <a:extLst>
              <a:ext uri="{FF2B5EF4-FFF2-40B4-BE49-F238E27FC236}">
                <a16:creationId xmlns:a16="http://schemas.microsoft.com/office/drawing/2014/main" id="{C16C440D-1A93-4987-8727-B95AC5168844}"/>
              </a:ext>
            </a:extLst>
          </p:cNvPr>
          <p:cNvGrpSpPr/>
          <p:nvPr/>
        </p:nvGrpSpPr>
        <p:grpSpPr>
          <a:xfrm>
            <a:off x="14274922" y="5592610"/>
            <a:ext cx="1082653" cy="2150917"/>
            <a:chOff x="11894635" y="6041117"/>
            <a:chExt cx="1082653" cy="2150917"/>
          </a:xfrm>
        </p:grpSpPr>
        <p:cxnSp>
          <p:nvCxnSpPr>
            <p:cNvPr id="456" name="Прямая соединительная линия 455">
              <a:extLst>
                <a:ext uri="{FF2B5EF4-FFF2-40B4-BE49-F238E27FC236}">
                  <a16:creationId xmlns:a16="http://schemas.microsoft.com/office/drawing/2014/main" id="{9ABA2CED-62F6-444D-A2A0-DEDC620156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23006" y="7275930"/>
              <a:ext cx="42636" cy="91610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Полилиния: фигура 1387">
              <a:extLst>
                <a:ext uri="{FF2B5EF4-FFF2-40B4-BE49-F238E27FC236}">
                  <a16:creationId xmlns:a16="http://schemas.microsoft.com/office/drawing/2014/main" id="{BE0BD04E-B8B8-49BA-9271-078E5F89E6C4}"/>
                </a:ext>
              </a:extLst>
            </p:cNvPr>
            <p:cNvSpPr/>
            <p:nvPr/>
          </p:nvSpPr>
          <p:spPr>
            <a:xfrm>
              <a:off x="11894635" y="6041117"/>
              <a:ext cx="686005" cy="1221765"/>
            </a:xfrm>
            <a:custGeom>
              <a:avLst/>
              <a:gdLst>
                <a:gd name="connsiteX0" fmla="*/ 9080 w 811283"/>
                <a:gd name="connsiteY0" fmla="*/ 1077085 h 1077085"/>
                <a:gd name="connsiteX1" fmla="*/ 37129 w 811283"/>
                <a:gd name="connsiteY1" fmla="*/ 521713 h 1077085"/>
                <a:gd name="connsiteX2" fmla="*/ 306400 w 811283"/>
                <a:gd name="connsiteY2" fmla="*/ 185124 h 1077085"/>
                <a:gd name="connsiteX3" fmla="*/ 811283 w 811283"/>
                <a:gd name="connsiteY3" fmla="*/ 0 h 10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283" h="1077085">
                  <a:moveTo>
                    <a:pt x="9080" y="1077085"/>
                  </a:moveTo>
                  <a:cubicBezTo>
                    <a:pt x="-1672" y="873729"/>
                    <a:pt x="-12424" y="670373"/>
                    <a:pt x="37129" y="521713"/>
                  </a:cubicBezTo>
                  <a:cubicBezTo>
                    <a:pt x="86682" y="373053"/>
                    <a:pt x="177374" y="272076"/>
                    <a:pt x="306400" y="185124"/>
                  </a:cubicBezTo>
                  <a:cubicBezTo>
                    <a:pt x="435426" y="98172"/>
                    <a:pt x="623354" y="49086"/>
                    <a:pt x="811283" y="0"/>
                  </a:cubicBezTo>
                </a:path>
              </a:pathLst>
            </a:custGeom>
            <a:noFill/>
            <a:ln w="19050">
              <a:solidFill>
                <a:schemeClr val="accent1">
                  <a:lumMod val="5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8" name="Полилиния: фигура 1388">
              <a:extLst>
                <a:ext uri="{FF2B5EF4-FFF2-40B4-BE49-F238E27FC236}">
                  <a16:creationId xmlns:a16="http://schemas.microsoft.com/office/drawing/2014/main" id="{8213A399-5D43-4367-A9B0-9B30D1CADE77}"/>
                </a:ext>
              </a:extLst>
            </p:cNvPr>
            <p:cNvSpPr/>
            <p:nvPr/>
          </p:nvSpPr>
          <p:spPr>
            <a:xfrm>
              <a:off x="12726164" y="6093140"/>
              <a:ext cx="251124" cy="135652"/>
            </a:xfrm>
            <a:custGeom>
              <a:avLst/>
              <a:gdLst>
                <a:gd name="connsiteX0" fmla="*/ 0 w 180870"/>
                <a:gd name="connsiteY0" fmla="*/ 0 h 35169"/>
                <a:gd name="connsiteX1" fmla="*/ 150725 w 180870"/>
                <a:gd name="connsiteY1" fmla="*/ 25121 h 35169"/>
                <a:gd name="connsiteX2" fmla="*/ 180870 w 180870"/>
                <a:gd name="connsiteY2" fmla="*/ 35169 h 3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870" h="35169">
                  <a:moveTo>
                    <a:pt x="0" y="0"/>
                  </a:moveTo>
                  <a:lnTo>
                    <a:pt x="150725" y="25121"/>
                  </a:lnTo>
                  <a:cubicBezTo>
                    <a:pt x="180870" y="30983"/>
                    <a:pt x="180870" y="33076"/>
                    <a:pt x="180870" y="35169"/>
                  </a:cubicBezTo>
                </a:path>
              </a:pathLst>
            </a:custGeom>
            <a:noFill/>
            <a:ln w="190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59" name="Полилиния: фигура 835">
            <a:extLst>
              <a:ext uri="{FF2B5EF4-FFF2-40B4-BE49-F238E27FC236}">
                <a16:creationId xmlns:a16="http://schemas.microsoft.com/office/drawing/2014/main" id="{1880CB4A-9DEB-4957-BC2A-43759D8E4AAB}"/>
              </a:ext>
            </a:extLst>
          </p:cNvPr>
          <p:cNvSpPr/>
          <p:nvPr/>
        </p:nvSpPr>
        <p:spPr>
          <a:xfrm>
            <a:off x="13456157" y="5886743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3 w 147326"/>
              <a:gd name="connsiteY1" fmla="*/ 147326 h 147326"/>
              <a:gd name="connsiteX2" fmla="*/ 0 w 147326"/>
              <a:gd name="connsiteY2" fmla="*/ 73663 h 147326"/>
              <a:gd name="connsiteX3" fmla="*/ 73663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6"/>
                  <a:pt x="114347" y="147326"/>
                  <a:pt x="73663" y="147326"/>
                </a:cubicBezTo>
                <a:cubicBezTo>
                  <a:pt x="32980" y="147326"/>
                  <a:pt x="0" y="114346"/>
                  <a:pt x="0" y="73663"/>
                </a:cubicBezTo>
                <a:cubicBezTo>
                  <a:pt x="0" y="32980"/>
                  <a:pt x="32980" y="0"/>
                  <a:pt x="73663" y="0"/>
                </a:cubicBezTo>
                <a:cubicBezTo>
                  <a:pt x="114345" y="0"/>
                  <a:pt x="147326" y="32980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460" name="Рисунок 1131">
            <a:extLst>
              <a:ext uri="{FF2B5EF4-FFF2-40B4-BE49-F238E27FC236}">
                <a16:creationId xmlns:a16="http://schemas.microsoft.com/office/drawing/2014/main" id="{C0A54D6E-8639-450E-8C51-7FAAAC57100E}"/>
              </a:ext>
            </a:extLst>
          </p:cNvPr>
          <p:cNvGrpSpPr/>
          <p:nvPr/>
        </p:nvGrpSpPr>
        <p:grpSpPr>
          <a:xfrm>
            <a:off x="13519572" y="6975826"/>
            <a:ext cx="611522" cy="343761"/>
            <a:chOff x="13066890" y="6293930"/>
            <a:chExt cx="611522" cy="343761"/>
          </a:xfrm>
          <a:solidFill>
            <a:schemeClr val="accent1"/>
          </a:solidFill>
        </p:grpSpPr>
        <p:sp>
          <p:nvSpPr>
            <p:cNvPr id="461" name="Полилиния: фигура 885">
              <a:extLst>
                <a:ext uri="{FF2B5EF4-FFF2-40B4-BE49-F238E27FC236}">
                  <a16:creationId xmlns:a16="http://schemas.microsoft.com/office/drawing/2014/main" id="{E4C4D60D-C979-426E-A48A-639A78A4F20A}"/>
                </a:ext>
              </a:extLst>
            </p:cNvPr>
            <p:cNvSpPr/>
            <p:nvPr/>
          </p:nvSpPr>
          <p:spPr>
            <a:xfrm>
              <a:off x="13066890" y="6293930"/>
              <a:ext cx="610352" cy="213974"/>
            </a:xfrm>
            <a:custGeom>
              <a:avLst/>
              <a:gdLst>
                <a:gd name="connsiteX0" fmla="*/ 0 w 610352"/>
                <a:gd name="connsiteY0" fmla="*/ 0 h 213974"/>
                <a:gd name="connsiteX1" fmla="*/ 610352 w 610352"/>
                <a:gd name="connsiteY1" fmla="*/ 0 h 213974"/>
                <a:gd name="connsiteX2" fmla="*/ 610352 w 610352"/>
                <a:gd name="connsiteY2" fmla="*/ 213974 h 213974"/>
                <a:gd name="connsiteX3" fmla="*/ 0 w 610352"/>
                <a:gd name="connsiteY3" fmla="*/ 213974 h 21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352" h="213974">
                  <a:moveTo>
                    <a:pt x="0" y="0"/>
                  </a:moveTo>
                  <a:lnTo>
                    <a:pt x="610352" y="0"/>
                  </a:lnTo>
                  <a:lnTo>
                    <a:pt x="610352" y="213974"/>
                  </a:lnTo>
                  <a:lnTo>
                    <a:pt x="0" y="213974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2" name="Полилиния: фигура 886">
              <a:extLst>
                <a:ext uri="{FF2B5EF4-FFF2-40B4-BE49-F238E27FC236}">
                  <a16:creationId xmlns:a16="http://schemas.microsoft.com/office/drawing/2014/main" id="{C69FE68C-2BC9-487D-A423-4514BBA9D9DE}"/>
                </a:ext>
              </a:extLst>
            </p:cNvPr>
            <p:cNvSpPr/>
            <p:nvPr/>
          </p:nvSpPr>
          <p:spPr>
            <a:xfrm>
              <a:off x="13550963" y="6509073"/>
              <a:ext cx="127449" cy="128618"/>
            </a:xfrm>
            <a:custGeom>
              <a:avLst/>
              <a:gdLst>
                <a:gd name="connsiteX0" fmla="*/ 127449 w 127449"/>
                <a:gd name="connsiteY0" fmla="*/ 0 h 128618"/>
                <a:gd name="connsiteX1" fmla="*/ 120434 w 127449"/>
                <a:gd name="connsiteY1" fmla="*/ 128618 h 128618"/>
                <a:gd name="connsiteX2" fmla="*/ 0 w 127449"/>
                <a:gd name="connsiteY2" fmla="*/ 0 h 12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449" h="128618">
                  <a:moveTo>
                    <a:pt x="127449" y="0"/>
                  </a:moveTo>
                  <a:lnTo>
                    <a:pt x="120434" y="128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69" name="Полилиния: фигура 1061">
            <a:extLst>
              <a:ext uri="{FF2B5EF4-FFF2-40B4-BE49-F238E27FC236}">
                <a16:creationId xmlns:a16="http://schemas.microsoft.com/office/drawing/2014/main" id="{BAAAC06F-61CE-4612-8C7C-633FD6569783}"/>
              </a:ext>
            </a:extLst>
          </p:cNvPr>
          <p:cNvSpPr/>
          <p:nvPr/>
        </p:nvSpPr>
        <p:spPr>
          <a:xfrm>
            <a:off x="14321191" y="6888454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2 w 147326"/>
              <a:gd name="connsiteY1" fmla="*/ 147326 h 147326"/>
              <a:gd name="connsiteX2" fmla="*/ -2 w 147326"/>
              <a:gd name="connsiteY2" fmla="*/ 73663 h 147326"/>
              <a:gd name="connsiteX3" fmla="*/ 73662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7"/>
                  <a:pt x="114346" y="147326"/>
                  <a:pt x="73662" y="147326"/>
                </a:cubicBezTo>
                <a:cubicBezTo>
                  <a:pt x="32979" y="147326"/>
                  <a:pt x="-2" y="114346"/>
                  <a:pt x="-2" y="73663"/>
                </a:cubicBezTo>
                <a:cubicBezTo>
                  <a:pt x="-2" y="32980"/>
                  <a:pt x="32978" y="0"/>
                  <a:pt x="73662" y="0"/>
                </a:cubicBezTo>
                <a:cubicBezTo>
                  <a:pt x="114345" y="0"/>
                  <a:pt x="147326" y="32981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70" name="Овал 469">
            <a:extLst>
              <a:ext uri="{FF2B5EF4-FFF2-40B4-BE49-F238E27FC236}">
                <a16:creationId xmlns:a16="http://schemas.microsoft.com/office/drawing/2014/main" id="{09D6E909-5DD4-407B-B4B6-26360E4F7CD1}"/>
              </a:ext>
            </a:extLst>
          </p:cNvPr>
          <p:cNvSpPr/>
          <p:nvPr/>
        </p:nvSpPr>
        <p:spPr>
          <a:xfrm>
            <a:off x="14925450" y="5520931"/>
            <a:ext cx="147317" cy="14733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sz="1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+mn-ea"/>
            </a:endParaRPr>
          </a:p>
        </p:txBody>
      </p:sp>
      <p:sp>
        <p:nvSpPr>
          <p:cNvPr id="471" name="Полилиния: фигура 1802">
            <a:extLst>
              <a:ext uri="{FF2B5EF4-FFF2-40B4-BE49-F238E27FC236}">
                <a16:creationId xmlns:a16="http://schemas.microsoft.com/office/drawing/2014/main" id="{49A3C5AB-833F-4415-A946-DE7E34A2A028}"/>
              </a:ext>
            </a:extLst>
          </p:cNvPr>
          <p:cNvSpPr/>
          <p:nvPr/>
        </p:nvSpPr>
        <p:spPr>
          <a:xfrm>
            <a:off x="10720420" y="4449951"/>
            <a:ext cx="147326" cy="144987"/>
          </a:xfrm>
          <a:custGeom>
            <a:avLst/>
            <a:gdLst>
              <a:gd name="connsiteX0" fmla="*/ 147327 w 147326"/>
              <a:gd name="connsiteY0" fmla="*/ 72494 h 144987"/>
              <a:gd name="connsiteX1" fmla="*/ 73664 w 147326"/>
              <a:gd name="connsiteY1" fmla="*/ 144988 h 144987"/>
              <a:gd name="connsiteX2" fmla="*/ 1 w 147326"/>
              <a:gd name="connsiteY2" fmla="*/ 72494 h 144987"/>
              <a:gd name="connsiteX3" fmla="*/ 73664 w 147326"/>
              <a:gd name="connsiteY3" fmla="*/ 0 h 144987"/>
              <a:gd name="connsiteX4" fmla="*/ 147327 w 147326"/>
              <a:gd name="connsiteY4" fmla="*/ 72494 h 1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4987">
                <a:moveTo>
                  <a:pt x="147327" y="72494"/>
                </a:moveTo>
                <a:cubicBezTo>
                  <a:pt x="147327" y="112531"/>
                  <a:pt x="114346" y="144988"/>
                  <a:pt x="73664" y="144988"/>
                </a:cubicBezTo>
                <a:cubicBezTo>
                  <a:pt x="32981" y="144988"/>
                  <a:pt x="1" y="112531"/>
                  <a:pt x="1" y="72494"/>
                </a:cubicBezTo>
                <a:cubicBezTo>
                  <a:pt x="1" y="32457"/>
                  <a:pt x="32981" y="0"/>
                  <a:pt x="73664" y="0"/>
                </a:cubicBezTo>
                <a:cubicBezTo>
                  <a:pt x="114346" y="0"/>
                  <a:pt x="147327" y="32457"/>
                  <a:pt x="147327" y="72494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72" name="Полилиния: фигура 29">
            <a:extLst>
              <a:ext uri="{FF2B5EF4-FFF2-40B4-BE49-F238E27FC236}">
                <a16:creationId xmlns:a16="http://schemas.microsoft.com/office/drawing/2014/main" id="{A6A9A445-28F7-491F-905B-4479E38BD745}"/>
              </a:ext>
            </a:extLst>
          </p:cNvPr>
          <p:cNvSpPr/>
          <p:nvPr/>
        </p:nvSpPr>
        <p:spPr>
          <a:xfrm>
            <a:off x="10924015" y="4428044"/>
            <a:ext cx="3303454" cy="2863862"/>
          </a:xfrm>
          <a:custGeom>
            <a:avLst/>
            <a:gdLst>
              <a:gd name="connsiteX0" fmla="*/ 3316406 w 3316406"/>
              <a:gd name="connsiteY0" fmla="*/ 2842060 h 2842060"/>
              <a:gd name="connsiteX1" fmla="*/ 2845558 w 3316406"/>
              <a:gd name="connsiteY1" fmla="*/ 1272567 h 2842060"/>
              <a:gd name="connsiteX2" fmla="*/ 1760561 w 3316406"/>
              <a:gd name="connsiteY2" fmla="*/ 167098 h 2842060"/>
              <a:gd name="connsiteX3" fmla="*/ 0 w 3316406"/>
              <a:gd name="connsiteY3" fmla="*/ 23797 h 28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406" h="2842060">
                <a:moveTo>
                  <a:pt x="3316406" y="2842060"/>
                </a:moveTo>
                <a:cubicBezTo>
                  <a:pt x="3210635" y="2280227"/>
                  <a:pt x="3104865" y="1718394"/>
                  <a:pt x="2845558" y="1272567"/>
                </a:cubicBezTo>
                <a:cubicBezTo>
                  <a:pt x="2586251" y="826740"/>
                  <a:pt x="2234821" y="375226"/>
                  <a:pt x="1760561" y="167098"/>
                </a:cubicBezTo>
                <a:cubicBezTo>
                  <a:pt x="1286301" y="-41030"/>
                  <a:pt x="643150" y="-8617"/>
                  <a:pt x="0" y="23797"/>
                </a:cubicBezTo>
              </a:path>
            </a:pathLst>
          </a:custGeom>
          <a:noFill/>
          <a:ln w="22225">
            <a:solidFill>
              <a:schemeClr val="accent2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3" name="Полилиния: фигура 1335">
            <a:extLst>
              <a:ext uri="{FF2B5EF4-FFF2-40B4-BE49-F238E27FC236}">
                <a16:creationId xmlns:a16="http://schemas.microsoft.com/office/drawing/2014/main" id="{056B8F08-6ED7-48BF-A411-849A1BA24588}"/>
              </a:ext>
            </a:extLst>
          </p:cNvPr>
          <p:cNvSpPr/>
          <p:nvPr/>
        </p:nvSpPr>
        <p:spPr>
          <a:xfrm>
            <a:off x="14145555" y="7249352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2 w 147326"/>
              <a:gd name="connsiteY1" fmla="*/ 147326 h 147326"/>
              <a:gd name="connsiteX2" fmla="*/ -2 w 147326"/>
              <a:gd name="connsiteY2" fmla="*/ 73663 h 147326"/>
              <a:gd name="connsiteX3" fmla="*/ 73662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6"/>
                  <a:pt x="114346" y="147326"/>
                  <a:pt x="73662" y="147326"/>
                </a:cubicBezTo>
                <a:cubicBezTo>
                  <a:pt x="32979" y="147326"/>
                  <a:pt x="-2" y="114346"/>
                  <a:pt x="-2" y="73663"/>
                </a:cubicBezTo>
                <a:cubicBezTo>
                  <a:pt x="-2" y="32980"/>
                  <a:pt x="32978" y="0"/>
                  <a:pt x="73662" y="0"/>
                </a:cubicBezTo>
                <a:cubicBezTo>
                  <a:pt x="114345" y="0"/>
                  <a:pt x="147326" y="32980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74" name="Полилиния: фигура 1035">
            <a:extLst>
              <a:ext uri="{FF2B5EF4-FFF2-40B4-BE49-F238E27FC236}">
                <a16:creationId xmlns:a16="http://schemas.microsoft.com/office/drawing/2014/main" id="{C998E1DF-129F-47BF-8A65-36A21A6F7333}"/>
              </a:ext>
            </a:extLst>
          </p:cNvPr>
          <p:cNvSpPr/>
          <p:nvPr/>
        </p:nvSpPr>
        <p:spPr>
          <a:xfrm>
            <a:off x="15446995" y="5517084"/>
            <a:ext cx="1259290" cy="212804"/>
          </a:xfrm>
          <a:custGeom>
            <a:avLst/>
            <a:gdLst>
              <a:gd name="connsiteX0" fmla="*/ 1 w 1259290"/>
              <a:gd name="connsiteY0" fmla="*/ 0 h 212804"/>
              <a:gd name="connsiteX1" fmla="*/ 1259290 w 1259290"/>
              <a:gd name="connsiteY1" fmla="*/ 0 h 212804"/>
              <a:gd name="connsiteX2" fmla="*/ 1259290 w 1259290"/>
              <a:gd name="connsiteY2" fmla="*/ 212805 h 212804"/>
              <a:gd name="connsiteX3" fmla="*/ 1 w 1259290"/>
              <a:gd name="connsiteY3" fmla="*/ 212805 h 21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290" h="212804">
                <a:moveTo>
                  <a:pt x="1" y="0"/>
                </a:moveTo>
                <a:lnTo>
                  <a:pt x="1259290" y="0"/>
                </a:lnTo>
                <a:lnTo>
                  <a:pt x="1259290" y="212805"/>
                </a:lnTo>
                <a:lnTo>
                  <a:pt x="1" y="212805"/>
                </a:lnTo>
                <a:close/>
              </a:path>
            </a:pathLst>
          </a:custGeom>
          <a:solidFill>
            <a:srgbClr val="FF5A00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75" name="Полилиния: фигура 1036">
            <a:extLst>
              <a:ext uri="{FF2B5EF4-FFF2-40B4-BE49-F238E27FC236}">
                <a16:creationId xmlns:a16="http://schemas.microsoft.com/office/drawing/2014/main" id="{8B6364D3-FC7F-4D94-8600-731EEBDD0748}"/>
              </a:ext>
            </a:extLst>
          </p:cNvPr>
          <p:cNvSpPr/>
          <p:nvPr/>
        </p:nvSpPr>
        <p:spPr>
          <a:xfrm flipH="1">
            <a:off x="15450025" y="5725906"/>
            <a:ext cx="149482" cy="127449"/>
          </a:xfrm>
          <a:custGeom>
            <a:avLst/>
            <a:gdLst>
              <a:gd name="connsiteX0" fmla="*/ 154341 w 154341"/>
              <a:gd name="connsiteY0" fmla="*/ 0 h 127449"/>
              <a:gd name="connsiteX1" fmla="*/ 144988 w 154341"/>
              <a:gd name="connsiteY1" fmla="*/ 127449 h 127449"/>
              <a:gd name="connsiteX2" fmla="*/ 0 w 154341"/>
              <a:gd name="connsiteY2" fmla="*/ 0 h 12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41" h="127449">
                <a:moveTo>
                  <a:pt x="154341" y="0"/>
                </a:moveTo>
                <a:lnTo>
                  <a:pt x="144988" y="127449"/>
                </a:lnTo>
                <a:lnTo>
                  <a:pt x="0" y="0"/>
                </a:lnTo>
                <a:close/>
              </a:path>
            </a:pathLst>
          </a:custGeom>
          <a:solidFill>
            <a:srgbClr val="FF8200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88" name="Полилиния: фигура 860">
            <a:extLst>
              <a:ext uri="{FF2B5EF4-FFF2-40B4-BE49-F238E27FC236}">
                <a16:creationId xmlns:a16="http://schemas.microsoft.com/office/drawing/2014/main" id="{70345F6C-3008-43EF-A09B-71E67819DC2A}"/>
              </a:ext>
            </a:extLst>
          </p:cNvPr>
          <p:cNvSpPr/>
          <p:nvPr/>
        </p:nvSpPr>
        <p:spPr>
          <a:xfrm>
            <a:off x="14206427" y="7725336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2 w 147326"/>
              <a:gd name="connsiteY1" fmla="*/ 147326 h 147326"/>
              <a:gd name="connsiteX2" fmla="*/ -1 w 147326"/>
              <a:gd name="connsiteY2" fmla="*/ 73663 h 147326"/>
              <a:gd name="connsiteX3" fmla="*/ 73662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6"/>
                  <a:pt x="114347" y="147326"/>
                  <a:pt x="73662" y="147326"/>
                </a:cubicBezTo>
                <a:cubicBezTo>
                  <a:pt x="32980" y="147326"/>
                  <a:pt x="-1" y="114346"/>
                  <a:pt x="-1" y="73663"/>
                </a:cubicBezTo>
                <a:cubicBezTo>
                  <a:pt x="-1" y="32980"/>
                  <a:pt x="32978" y="0"/>
                  <a:pt x="73662" y="0"/>
                </a:cubicBezTo>
                <a:cubicBezTo>
                  <a:pt x="114345" y="0"/>
                  <a:pt x="147326" y="32980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489" name="Рисунок 1131">
            <a:extLst>
              <a:ext uri="{FF2B5EF4-FFF2-40B4-BE49-F238E27FC236}">
                <a16:creationId xmlns:a16="http://schemas.microsoft.com/office/drawing/2014/main" id="{E2AA271D-4FBA-458A-9EA2-834E521E479F}"/>
              </a:ext>
            </a:extLst>
          </p:cNvPr>
          <p:cNvGrpSpPr/>
          <p:nvPr/>
        </p:nvGrpSpPr>
        <p:grpSpPr>
          <a:xfrm>
            <a:off x="13474107" y="6572812"/>
            <a:ext cx="864081" cy="335577"/>
            <a:chOff x="12865335" y="5987129"/>
            <a:chExt cx="864081" cy="335577"/>
          </a:xfrm>
          <a:solidFill>
            <a:schemeClr val="accent1"/>
          </a:solidFill>
        </p:grpSpPr>
        <p:sp>
          <p:nvSpPr>
            <p:cNvPr id="490" name="Полилиния: фигура 838">
              <a:extLst>
                <a:ext uri="{FF2B5EF4-FFF2-40B4-BE49-F238E27FC236}">
                  <a16:creationId xmlns:a16="http://schemas.microsoft.com/office/drawing/2014/main" id="{0763EE1C-C5A6-428A-A8CF-757FA1F9DFFA}"/>
                </a:ext>
              </a:extLst>
            </p:cNvPr>
            <p:cNvSpPr/>
            <p:nvPr/>
          </p:nvSpPr>
          <p:spPr>
            <a:xfrm>
              <a:off x="12865335" y="5987129"/>
              <a:ext cx="864081" cy="212804"/>
            </a:xfrm>
            <a:custGeom>
              <a:avLst/>
              <a:gdLst>
                <a:gd name="connsiteX0" fmla="*/ 0 w 864081"/>
                <a:gd name="connsiteY0" fmla="*/ 0 h 212804"/>
                <a:gd name="connsiteX1" fmla="*/ 864082 w 864081"/>
                <a:gd name="connsiteY1" fmla="*/ 0 h 212804"/>
                <a:gd name="connsiteX2" fmla="*/ 864082 w 864081"/>
                <a:gd name="connsiteY2" fmla="*/ 212805 h 212804"/>
                <a:gd name="connsiteX3" fmla="*/ 0 w 864081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081" h="212804">
                  <a:moveTo>
                    <a:pt x="0" y="0"/>
                  </a:moveTo>
                  <a:lnTo>
                    <a:pt x="864082" y="0"/>
                  </a:lnTo>
                  <a:lnTo>
                    <a:pt x="864082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1" name="Полилиния: фигура 839">
              <a:extLst>
                <a:ext uri="{FF2B5EF4-FFF2-40B4-BE49-F238E27FC236}">
                  <a16:creationId xmlns:a16="http://schemas.microsoft.com/office/drawing/2014/main" id="{5002EF2F-05B5-4370-9944-0B3BE17A4167}"/>
                </a:ext>
              </a:extLst>
            </p:cNvPr>
            <p:cNvSpPr/>
            <p:nvPr/>
          </p:nvSpPr>
          <p:spPr>
            <a:xfrm>
              <a:off x="13593783" y="6195257"/>
              <a:ext cx="128618" cy="127449"/>
            </a:xfrm>
            <a:custGeom>
              <a:avLst/>
              <a:gdLst>
                <a:gd name="connsiteX0" fmla="*/ 128618 w 128618"/>
                <a:gd name="connsiteY0" fmla="*/ 0 h 127449"/>
                <a:gd name="connsiteX1" fmla="*/ 120433 w 128618"/>
                <a:gd name="connsiteY1" fmla="*/ 127449 h 127449"/>
                <a:gd name="connsiteX2" fmla="*/ 0 w 128618"/>
                <a:gd name="connsiteY2" fmla="*/ 0 h 12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18" h="127449">
                  <a:moveTo>
                    <a:pt x="128618" y="0"/>
                  </a:moveTo>
                  <a:lnTo>
                    <a:pt x="120433" y="127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00" name="Полилиния: фигура 1375">
            <a:extLst>
              <a:ext uri="{FF2B5EF4-FFF2-40B4-BE49-F238E27FC236}">
                <a16:creationId xmlns:a16="http://schemas.microsoft.com/office/drawing/2014/main" id="{FFE36E55-FAA7-4EFE-9CA1-17BAF4C6CAAB}"/>
              </a:ext>
            </a:extLst>
          </p:cNvPr>
          <p:cNvSpPr/>
          <p:nvPr/>
        </p:nvSpPr>
        <p:spPr>
          <a:xfrm>
            <a:off x="10831632" y="4371893"/>
            <a:ext cx="3768131" cy="2610813"/>
          </a:xfrm>
          <a:custGeom>
            <a:avLst/>
            <a:gdLst>
              <a:gd name="connsiteX0" fmla="*/ 3768131 w 3768131"/>
              <a:gd name="connsiteY0" fmla="*/ 2610813 h 2610813"/>
              <a:gd name="connsiteX1" fmla="*/ 3099916 w 3768131"/>
              <a:gd name="connsiteY1" fmla="*/ 993028 h 2610813"/>
              <a:gd name="connsiteX2" fmla="*/ 1502228 w 3768131"/>
              <a:gd name="connsiteY2" fmla="*/ 88677 h 2610813"/>
              <a:gd name="connsiteX3" fmla="*/ 0 w 3768131"/>
              <a:gd name="connsiteY3" fmla="*/ 83653 h 261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8131" h="2610813">
                <a:moveTo>
                  <a:pt x="3768131" y="2610813"/>
                </a:moveTo>
                <a:cubicBezTo>
                  <a:pt x="3622848" y="2012098"/>
                  <a:pt x="3477566" y="1413384"/>
                  <a:pt x="3099916" y="993028"/>
                </a:cubicBezTo>
                <a:cubicBezTo>
                  <a:pt x="2722266" y="572672"/>
                  <a:pt x="2018881" y="240239"/>
                  <a:pt x="1502228" y="88677"/>
                </a:cubicBezTo>
                <a:cubicBezTo>
                  <a:pt x="985575" y="-62886"/>
                  <a:pt x="492787" y="10383"/>
                  <a:pt x="0" y="83653"/>
                </a:cubicBezTo>
              </a:path>
            </a:pathLst>
          </a:custGeom>
          <a:noFill/>
          <a:ln w="2222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3" name="Полилиния: фигура 1351">
            <a:extLst>
              <a:ext uri="{FF2B5EF4-FFF2-40B4-BE49-F238E27FC236}">
                <a16:creationId xmlns:a16="http://schemas.microsoft.com/office/drawing/2014/main" id="{960CA1FE-53C7-4F47-9C9F-BC75754CBAC6}"/>
              </a:ext>
            </a:extLst>
          </p:cNvPr>
          <p:cNvSpPr/>
          <p:nvPr/>
        </p:nvSpPr>
        <p:spPr>
          <a:xfrm>
            <a:off x="12429589" y="4733464"/>
            <a:ext cx="147326" cy="144987"/>
          </a:xfrm>
          <a:custGeom>
            <a:avLst/>
            <a:gdLst>
              <a:gd name="connsiteX0" fmla="*/ 147327 w 147326"/>
              <a:gd name="connsiteY0" fmla="*/ 72494 h 144987"/>
              <a:gd name="connsiteX1" fmla="*/ 73664 w 147326"/>
              <a:gd name="connsiteY1" fmla="*/ 144988 h 144987"/>
              <a:gd name="connsiteX2" fmla="*/ 0 w 147326"/>
              <a:gd name="connsiteY2" fmla="*/ 72494 h 144987"/>
              <a:gd name="connsiteX3" fmla="*/ 73664 w 147326"/>
              <a:gd name="connsiteY3" fmla="*/ 0 h 144987"/>
              <a:gd name="connsiteX4" fmla="*/ 147327 w 147326"/>
              <a:gd name="connsiteY4" fmla="*/ 72494 h 1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4987">
                <a:moveTo>
                  <a:pt x="147327" y="72494"/>
                </a:moveTo>
                <a:cubicBezTo>
                  <a:pt x="147327" y="112531"/>
                  <a:pt x="114346" y="144988"/>
                  <a:pt x="73664" y="144988"/>
                </a:cubicBezTo>
                <a:cubicBezTo>
                  <a:pt x="32981" y="144988"/>
                  <a:pt x="0" y="112531"/>
                  <a:pt x="0" y="72494"/>
                </a:cubicBezTo>
                <a:cubicBezTo>
                  <a:pt x="0" y="32457"/>
                  <a:pt x="32981" y="0"/>
                  <a:pt x="73664" y="0"/>
                </a:cubicBezTo>
                <a:cubicBezTo>
                  <a:pt x="114346" y="0"/>
                  <a:pt x="147327" y="32457"/>
                  <a:pt x="147327" y="72494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514" name="Группа 513">
            <a:extLst>
              <a:ext uri="{FF2B5EF4-FFF2-40B4-BE49-F238E27FC236}">
                <a16:creationId xmlns:a16="http://schemas.microsoft.com/office/drawing/2014/main" id="{537E69E2-21A2-41CB-9D22-E1A68F788E40}"/>
              </a:ext>
            </a:extLst>
          </p:cNvPr>
          <p:cNvGrpSpPr/>
          <p:nvPr/>
        </p:nvGrpSpPr>
        <p:grpSpPr>
          <a:xfrm>
            <a:off x="7958686" y="3892887"/>
            <a:ext cx="1269672" cy="535893"/>
            <a:chOff x="7371349" y="3225570"/>
            <a:chExt cx="1269672" cy="535893"/>
          </a:xfrm>
        </p:grpSpPr>
        <p:grpSp>
          <p:nvGrpSpPr>
            <p:cNvPr id="515" name="Группа 514">
              <a:extLst>
                <a:ext uri="{FF2B5EF4-FFF2-40B4-BE49-F238E27FC236}">
                  <a16:creationId xmlns:a16="http://schemas.microsoft.com/office/drawing/2014/main" id="{E2FCABBB-482E-49DE-8A33-7B9C28CB9F1F}"/>
                </a:ext>
              </a:extLst>
            </p:cNvPr>
            <p:cNvGrpSpPr/>
            <p:nvPr/>
          </p:nvGrpSpPr>
          <p:grpSpPr>
            <a:xfrm>
              <a:off x="7371349" y="3225570"/>
              <a:ext cx="1269672" cy="338967"/>
              <a:chOff x="12623146" y="4698119"/>
              <a:chExt cx="1141815" cy="338967"/>
            </a:xfrm>
          </p:grpSpPr>
          <p:sp>
            <p:nvSpPr>
              <p:cNvPr id="517" name="Полилиния: фигура 1395">
                <a:extLst>
                  <a:ext uri="{FF2B5EF4-FFF2-40B4-BE49-F238E27FC236}">
                    <a16:creationId xmlns:a16="http://schemas.microsoft.com/office/drawing/2014/main" id="{04D6716A-ED09-47CC-9E21-E9E96496D91B}"/>
                  </a:ext>
                </a:extLst>
              </p:cNvPr>
              <p:cNvSpPr/>
              <p:nvPr/>
            </p:nvSpPr>
            <p:spPr>
              <a:xfrm>
                <a:off x="12623920" y="4698119"/>
                <a:ext cx="1141041" cy="213974"/>
              </a:xfrm>
              <a:custGeom>
                <a:avLst/>
                <a:gdLst>
                  <a:gd name="connsiteX0" fmla="*/ 0 w 756509"/>
                  <a:gd name="connsiteY0" fmla="*/ 0 h 213974"/>
                  <a:gd name="connsiteX1" fmla="*/ 756509 w 756509"/>
                  <a:gd name="connsiteY1" fmla="*/ 0 h 213974"/>
                  <a:gd name="connsiteX2" fmla="*/ 756509 w 756509"/>
                  <a:gd name="connsiteY2" fmla="*/ 213974 h 213974"/>
                  <a:gd name="connsiteX3" fmla="*/ 0 w 756509"/>
                  <a:gd name="connsiteY3" fmla="*/ 213974 h 213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509" h="213974">
                    <a:moveTo>
                      <a:pt x="0" y="0"/>
                    </a:moveTo>
                    <a:lnTo>
                      <a:pt x="756509" y="0"/>
                    </a:lnTo>
                    <a:lnTo>
                      <a:pt x="756509" y="213974"/>
                    </a:lnTo>
                    <a:lnTo>
                      <a:pt x="0" y="213974"/>
                    </a:lnTo>
                    <a:close/>
                  </a:path>
                </a:pathLst>
              </a:custGeom>
              <a:solidFill>
                <a:srgbClr val="FF5A00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19" name="Полилиния: фигура 1398">
                <a:extLst>
                  <a:ext uri="{FF2B5EF4-FFF2-40B4-BE49-F238E27FC236}">
                    <a16:creationId xmlns:a16="http://schemas.microsoft.com/office/drawing/2014/main" id="{30E9C510-F78D-4B2C-A549-BC5162745EAD}"/>
                  </a:ext>
                </a:extLst>
              </p:cNvPr>
              <p:cNvSpPr/>
              <p:nvPr/>
            </p:nvSpPr>
            <p:spPr>
              <a:xfrm>
                <a:off x="12623146" y="4909637"/>
                <a:ext cx="154341" cy="127449"/>
              </a:xfrm>
              <a:custGeom>
                <a:avLst/>
                <a:gdLst>
                  <a:gd name="connsiteX0" fmla="*/ 154341 w 154341"/>
                  <a:gd name="connsiteY0" fmla="*/ 0 h 127449"/>
                  <a:gd name="connsiteX1" fmla="*/ 144988 w 154341"/>
                  <a:gd name="connsiteY1" fmla="*/ 127449 h 127449"/>
                  <a:gd name="connsiteX2" fmla="*/ 0 w 154341"/>
                  <a:gd name="connsiteY2" fmla="*/ 0 h 12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41" h="127449">
                    <a:moveTo>
                      <a:pt x="154341" y="0"/>
                    </a:moveTo>
                    <a:lnTo>
                      <a:pt x="144988" y="1274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200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sp>
          <p:nvSpPr>
            <p:cNvPr id="516" name="Полилиния: фигура 1361">
              <a:extLst>
                <a:ext uri="{FF2B5EF4-FFF2-40B4-BE49-F238E27FC236}">
                  <a16:creationId xmlns:a16="http://schemas.microsoft.com/office/drawing/2014/main" id="{25D987CD-7F2E-494E-8759-901B3AD93E40}"/>
                </a:ext>
              </a:extLst>
            </p:cNvPr>
            <p:cNvSpPr/>
            <p:nvPr/>
          </p:nvSpPr>
          <p:spPr>
            <a:xfrm>
              <a:off x="7451056" y="3616476"/>
              <a:ext cx="147326" cy="144987"/>
            </a:xfrm>
            <a:custGeom>
              <a:avLst/>
              <a:gdLst>
                <a:gd name="connsiteX0" fmla="*/ 147327 w 147326"/>
                <a:gd name="connsiteY0" fmla="*/ 72494 h 144987"/>
                <a:gd name="connsiteX1" fmla="*/ 73664 w 147326"/>
                <a:gd name="connsiteY1" fmla="*/ 144988 h 144987"/>
                <a:gd name="connsiteX2" fmla="*/ 1 w 147326"/>
                <a:gd name="connsiteY2" fmla="*/ 72494 h 144987"/>
                <a:gd name="connsiteX3" fmla="*/ 73664 w 147326"/>
                <a:gd name="connsiteY3" fmla="*/ 0 h 144987"/>
                <a:gd name="connsiteX4" fmla="*/ 147327 w 147326"/>
                <a:gd name="connsiteY4" fmla="*/ 72494 h 14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6" h="144987">
                  <a:moveTo>
                    <a:pt x="147327" y="72494"/>
                  </a:moveTo>
                  <a:cubicBezTo>
                    <a:pt x="147327" y="112531"/>
                    <a:pt x="114346" y="144988"/>
                    <a:pt x="73664" y="144988"/>
                  </a:cubicBezTo>
                  <a:cubicBezTo>
                    <a:pt x="32981" y="144988"/>
                    <a:pt x="1" y="112531"/>
                    <a:pt x="1" y="72494"/>
                  </a:cubicBezTo>
                  <a:cubicBezTo>
                    <a:pt x="1" y="32457"/>
                    <a:pt x="32981" y="0"/>
                    <a:pt x="73664" y="0"/>
                  </a:cubicBezTo>
                  <a:cubicBezTo>
                    <a:pt x="114346" y="0"/>
                    <a:pt x="147327" y="32457"/>
                    <a:pt x="147327" y="72494"/>
                  </a:cubicBezTo>
                  <a:close/>
                </a:path>
              </a:pathLst>
            </a:custGeom>
            <a:solidFill>
              <a:srgbClr val="193BBA"/>
            </a:solidFill>
            <a:ln w="263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521" name="Группа 520">
            <a:extLst>
              <a:ext uri="{FF2B5EF4-FFF2-40B4-BE49-F238E27FC236}">
                <a16:creationId xmlns:a16="http://schemas.microsoft.com/office/drawing/2014/main" id="{5899312B-08EC-4C69-9474-8C288DE07E68}"/>
              </a:ext>
            </a:extLst>
          </p:cNvPr>
          <p:cNvGrpSpPr/>
          <p:nvPr/>
        </p:nvGrpSpPr>
        <p:grpSpPr>
          <a:xfrm>
            <a:off x="11841282" y="4117251"/>
            <a:ext cx="1179298" cy="514695"/>
            <a:chOff x="11253945" y="3449934"/>
            <a:chExt cx="1179298" cy="514695"/>
          </a:xfrm>
        </p:grpSpPr>
        <p:grpSp>
          <p:nvGrpSpPr>
            <p:cNvPr id="522" name="Группа 521">
              <a:extLst>
                <a:ext uri="{FF2B5EF4-FFF2-40B4-BE49-F238E27FC236}">
                  <a16:creationId xmlns:a16="http://schemas.microsoft.com/office/drawing/2014/main" id="{50CB9F7D-86D7-4955-B0AC-89AB07C41248}"/>
                </a:ext>
              </a:extLst>
            </p:cNvPr>
            <p:cNvGrpSpPr/>
            <p:nvPr/>
          </p:nvGrpSpPr>
          <p:grpSpPr>
            <a:xfrm>
              <a:off x="11333470" y="3449934"/>
              <a:ext cx="1099773" cy="365031"/>
              <a:chOff x="12623146" y="4672055"/>
              <a:chExt cx="989338" cy="365031"/>
            </a:xfrm>
          </p:grpSpPr>
          <p:sp>
            <p:nvSpPr>
              <p:cNvPr id="524" name="Полилиния: фигура 1401">
                <a:extLst>
                  <a:ext uri="{FF2B5EF4-FFF2-40B4-BE49-F238E27FC236}">
                    <a16:creationId xmlns:a16="http://schemas.microsoft.com/office/drawing/2014/main" id="{62C9C5B8-D255-4DF1-B751-BDE6B731A7C2}"/>
                  </a:ext>
                </a:extLst>
              </p:cNvPr>
              <p:cNvSpPr/>
              <p:nvPr/>
            </p:nvSpPr>
            <p:spPr>
              <a:xfrm>
                <a:off x="12623922" y="4698119"/>
                <a:ext cx="988562" cy="213974"/>
              </a:xfrm>
              <a:custGeom>
                <a:avLst/>
                <a:gdLst>
                  <a:gd name="connsiteX0" fmla="*/ 0 w 756509"/>
                  <a:gd name="connsiteY0" fmla="*/ 0 h 213974"/>
                  <a:gd name="connsiteX1" fmla="*/ 756509 w 756509"/>
                  <a:gd name="connsiteY1" fmla="*/ 0 h 213974"/>
                  <a:gd name="connsiteX2" fmla="*/ 756509 w 756509"/>
                  <a:gd name="connsiteY2" fmla="*/ 213974 h 213974"/>
                  <a:gd name="connsiteX3" fmla="*/ 0 w 756509"/>
                  <a:gd name="connsiteY3" fmla="*/ 213974 h 213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509" h="213974">
                    <a:moveTo>
                      <a:pt x="0" y="0"/>
                    </a:moveTo>
                    <a:lnTo>
                      <a:pt x="756509" y="0"/>
                    </a:lnTo>
                    <a:lnTo>
                      <a:pt x="756509" y="213974"/>
                    </a:lnTo>
                    <a:lnTo>
                      <a:pt x="0" y="213974"/>
                    </a:lnTo>
                    <a:close/>
                  </a:path>
                </a:pathLst>
              </a:custGeom>
              <a:solidFill>
                <a:srgbClr val="FF5A00"/>
              </a:solidFill>
              <a:ln w="11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grpSp>
            <p:nvGrpSpPr>
              <p:cNvPr id="525" name="Группа 524">
                <a:extLst>
                  <a:ext uri="{FF2B5EF4-FFF2-40B4-BE49-F238E27FC236}">
                    <a16:creationId xmlns:a16="http://schemas.microsoft.com/office/drawing/2014/main" id="{8A933548-C14C-4F25-ADFD-887666862525}"/>
                  </a:ext>
                </a:extLst>
              </p:cNvPr>
              <p:cNvGrpSpPr/>
              <p:nvPr/>
            </p:nvGrpSpPr>
            <p:grpSpPr>
              <a:xfrm>
                <a:off x="12623146" y="4672055"/>
                <a:ext cx="937998" cy="365031"/>
                <a:chOff x="12623146" y="4672055"/>
                <a:chExt cx="937998" cy="365031"/>
              </a:xfrm>
            </p:grpSpPr>
            <p:sp>
              <p:nvSpPr>
                <p:cNvPr id="526" name="Прямоугольник 525">
                  <a:extLst>
                    <a:ext uri="{FF2B5EF4-FFF2-40B4-BE49-F238E27FC236}">
                      <a16:creationId xmlns:a16="http://schemas.microsoft.com/office/drawing/2014/main" id="{C2B599AA-8926-4679-8AEC-1547DB14EEA3}"/>
                    </a:ext>
                  </a:extLst>
                </p:cNvPr>
                <p:cNvSpPr/>
                <p:nvPr/>
              </p:nvSpPr>
              <p:spPr>
                <a:xfrm>
                  <a:off x="12700316" y="4672055"/>
                  <a:ext cx="860828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ru-RU" sz="1100" dirty="0">
                      <a:solidFill>
                        <a:schemeClr val="bg1"/>
                      </a:solidFill>
                      <a:latin typeface="+mj-lt"/>
                    </a:rPr>
                    <a:t>Красноярск</a:t>
                  </a:r>
                </a:p>
              </p:txBody>
            </p:sp>
            <p:sp>
              <p:nvSpPr>
                <p:cNvPr id="527" name="Полилиния: фигура 1404">
                  <a:extLst>
                    <a:ext uri="{FF2B5EF4-FFF2-40B4-BE49-F238E27FC236}">
                      <a16:creationId xmlns:a16="http://schemas.microsoft.com/office/drawing/2014/main" id="{9BAB65C1-75B3-48B5-A239-9CFD08397A2B}"/>
                    </a:ext>
                  </a:extLst>
                </p:cNvPr>
                <p:cNvSpPr/>
                <p:nvPr/>
              </p:nvSpPr>
              <p:spPr>
                <a:xfrm>
                  <a:off x="12623146" y="4909637"/>
                  <a:ext cx="154341" cy="127449"/>
                </a:xfrm>
                <a:custGeom>
                  <a:avLst/>
                  <a:gdLst>
                    <a:gd name="connsiteX0" fmla="*/ 154341 w 154341"/>
                    <a:gd name="connsiteY0" fmla="*/ 0 h 127449"/>
                    <a:gd name="connsiteX1" fmla="*/ 144988 w 154341"/>
                    <a:gd name="connsiteY1" fmla="*/ 127449 h 127449"/>
                    <a:gd name="connsiteX2" fmla="*/ 0 w 154341"/>
                    <a:gd name="connsiteY2" fmla="*/ 0 h 12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4341" h="127449">
                      <a:moveTo>
                        <a:pt x="154341" y="0"/>
                      </a:moveTo>
                      <a:lnTo>
                        <a:pt x="144988" y="1274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 w="116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523" name="Полилиния: фигура 1400">
              <a:extLst>
                <a:ext uri="{FF2B5EF4-FFF2-40B4-BE49-F238E27FC236}">
                  <a16:creationId xmlns:a16="http://schemas.microsoft.com/office/drawing/2014/main" id="{144DF546-5EF3-4A7F-A3E4-0B545015C3A0}"/>
                </a:ext>
              </a:extLst>
            </p:cNvPr>
            <p:cNvSpPr/>
            <p:nvPr/>
          </p:nvSpPr>
          <p:spPr>
            <a:xfrm>
              <a:off x="11253945" y="3819642"/>
              <a:ext cx="147326" cy="144987"/>
            </a:xfrm>
            <a:custGeom>
              <a:avLst/>
              <a:gdLst>
                <a:gd name="connsiteX0" fmla="*/ 147327 w 147326"/>
                <a:gd name="connsiteY0" fmla="*/ 72494 h 144987"/>
                <a:gd name="connsiteX1" fmla="*/ 73664 w 147326"/>
                <a:gd name="connsiteY1" fmla="*/ 144988 h 144987"/>
                <a:gd name="connsiteX2" fmla="*/ 0 w 147326"/>
                <a:gd name="connsiteY2" fmla="*/ 72494 h 144987"/>
                <a:gd name="connsiteX3" fmla="*/ 73664 w 147326"/>
                <a:gd name="connsiteY3" fmla="*/ 0 h 144987"/>
                <a:gd name="connsiteX4" fmla="*/ 147327 w 147326"/>
                <a:gd name="connsiteY4" fmla="*/ 72494 h 14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6" h="144987">
                  <a:moveTo>
                    <a:pt x="147327" y="72494"/>
                  </a:moveTo>
                  <a:cubicBezTo>
                    <a:pt x="147327" y="112531"/>
                    <a:pt x="114346" y="144988"/>
                    <a:pt x="73664" y="144988"/>
                  </a:cubicBezTo>
                  <a:cubicBezTo>
                    <a:pt x="32981" y="144988"/>
                    <a:pt x="0" y="112531"/>
                    <a:pt x="0" y="72494"/>
                  </a:cubicBezTo>
                  <a:cubicBezTo>
                    <a:pt x="0" y="32457"/>
                    <a:pt x="32981" y="0"/>
                    <a:pt x="73664" y="0"/>
                  </a:cubicBezTo>
                  <a:cubicBezTo>
                    <a:pt x="114346" y="0"/>
                    <a:pt x="147327" y="32457"/>
                    <a:pt x="147327" y="72494"/>
                  </a:cubicBezTo>
                  <a:close/>
                </a:path>
              </a:pathLst>
            </a:custGeom>
            <a:solidFill>
              <a:srgbClr val="193BBA"/>
            </a:solidFill>
            <a:ln w="263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43" name="Полилиния: фигура 1316">
            <a:extLst>
              <a:ext uri="{FF2B5EF4-FFF2-40B4-BE49-F238E27FC236}">
                <a16:creationId xmlns:a16="http://schemas.microsoft.com/office/drawing/2014/main" id="{62342494-8DE7-40B1-A3CA-56509B2BB505}"/>
              </a:ext>
            </a:extLst>
          </p:cNvPr>
          <p:cNvSpPr/>
          <p:nvPr/>
        </p:nvSpPr>
        <p:spPr>
          <a:xfrm>
            <a:off x="7487874" y="4363721"/>
            <a:ext cx="147326" cy="147326"/>
          </a:xfrm>
          <a:custGeom>
            <a:avLst/>
            <a:gdLst>
              <a:gd name="connsiteX0" fmla="*/ 147326 w 147326"/>
              <a:gd name="connsiteY0" fmla="*/ 73663 h 147326"/>
              <a:gd name="connsiteX1" fmla="*/ 73663 w 147326"/>
              <a:gd name="connsiteY1" fmla="*/ 147327 h 147326"/>
              <a:gd name="connsiteX2" fmla="*/ 0 w 147326"/>
              <a:gd name="connsiteY2" fmla="*/ 73663 h 147326"/>
              <a:gd name="connsiteX3" fmla="*/ 73663 w 147326"/>
              <a:gd name="connsiteY3" fmla="*/ 0 h 147326"/>
              <a:gd name="connsiteX4" fmla="*/ 147326 w 147326"/>
              <a:gd name="connsiteY4" fmla="*/ 73663 h 1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6" h="147326">
                <a:moveTo>
                  <a:pt x="147326" y="73663"/>
                </a:moveTo>
                <a:cubicBezTo>
                  <a:pt x="147326" y="114346"/>
                  <a:pt x="114346" y="147327"/>
                  <a:pt x="73663" y="147327"/>
                </a:cubicBezTo>
                <a:cubicBezTo>
                  <a:pt x="32981" y="147327"/>
                  <a:pt x="0" y="114346"/>
                  <a:pt x="0" y="73663"/>
                </a:cubicBezTo>
                <a:cubicBezTo>
                  <a:pt x="0" y="32980"/>
                  <a:pt x="32981" y="0"/>
                  <a:pt x="73663" y="0"/>
                </a:cubicBezTo>
                <a:cubicBezTo>
                  <a:pt x="114346" y="0"/>
                  <a:pt x="147326" y="32980"/>
                  <a:pt x="147326" y="73663"/>
                </a:cubicBezTo>
                <a:close/>
              </a:path>
            </a:pathLst>
          </a:custGeom>
          <a:solidFill>
            <a:srgbClr val="193BBA"/>
          </a:solidFill>
          <a:ln w="263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44" name="Текст 6"/>
          <p:cNvSpPr txBox="1">
            <a:spLocks/>
          </p:cNvSpPr>
          <p:nvPr/>
        </p:nvSpPr>
        <p:spPr>
          <a:xfrm>
            <a:off x="1160182" y="7527009"/>
            <a:ext cx="7156783" cy="1641532"/>
          </a:xfrm>
          <a:prstGeom prst="rect">
            <a:avLst/>
          </a:prstGeom>
        </p:spPr>
        <p:txBody>
          <a:bodyPr/>
          <a:lstStyle>
            <a:lvl1pPr marL="682366" indent="-682366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8455" indent="-568635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45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4368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4185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04007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13824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236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33463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3200" b="1" dirty="0">
                <a:latin typeface="+mj-lt"/>
              </a:rPr>
              <a:t>Доля компании в общем объеме трансграничной доставки (импорт) в 2021 году. </a:t>
            </a:r>
          </a:p>
        </p:txBody>
      </p:sp>
      <p:sp>
        <p:nvSpPr>
          <p:cNvPr id="545" name="Текст 6"/>
          <p:cNvSpPr txBox="1">
            <a:spLocks/>
          </p:cNvSpPr>
          <p:nvPr/>
        </p:nvSpPr>
        <p:spPr>
          <a:xfrm>
            <a:off x="1160182" y="6458935"/>
            <a:ext cx="2794329" cy="1247755"/>
          </a:xfrm>
          <a:prstGeom prst="rect">
            <a:avLst/>
          </a:prstGeom>
        </p:spPr>
        <p:txBody>
          <a:bodyPr/>
          <a:lstStyle>
            <a:lvl1pPr marL="682366" indent="-682366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8455" indent="-568635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45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4368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4185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04007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13824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236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33463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6600" b="1" dirty="0">
                <a:latin typeface="+mj-lt"/>
              </a:rPr>
              <a:t>84,2%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6785133" y="8390994"/>
            <a:ext cx="3312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количества отправлений экспресс-операторов по данным Федеральной Таможенной Службы  </a:t>
            </a:r>
          </a:p>
        </p:txBody>
      </p:sp>
      <p:sp>
        <p:nvSpPr>
          <p:cNvPr id="554" name="TextBox 553"/>
          <p:cNvSpPr txBox="1"/>
          <p:nvPr/>
        </p:nvSpPr>
        <p:spPr>
          <a:xfrm>
            <a:off x="1149924" y="1873317"/>
            <a:ext cx="592863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800 000 кв</a:t>
            </a:r>
            <a:r>
              <a:rPr lang="en-US" sz="1800" dirty="0">
                <a:latin typeface="+mj-lt"/>
              </a:rPr>
              <a:t>/</a:t>
            </a:r>
            <a:r>
              <a:rPr lang="ru-RU" sz="1800" dirty="0">
                <a:latin typeface="+mj-lt"/>
              </a:rPr>
              <a:t>м сортировочных и фулфилмент-центров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Автопарк </a:t>
            </a:r>
            <a:r>
              <a:rPr lang="en-US" sz="1800" dirty="0">
                <a:latin typeface="+mj-lt"/>
              </a:rPr>
              <a:t>&gt; 17 000 </a:t>
            </a:r>
            <a:r>
              <a:rPr lang="ru-RU" sz="1800" dirty="0">
                <a:latin typeface="+mj-lt"/>
              </a:rPr>
              <a:t>единиц 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&gt; 600 </a:t>
            </a:r>
            <a:r>
              <a:rPr lang="ru-RU" sz="1800" dirty="0">
                <a:latin typeface="+mj-lt"/>
              </a:rPr>
              <a:t>ж</a:t>
            </a:r>
            <a:r>
              <a:rPr lang="en-US" sz="1800" dirty="0">
                <a:latin typeface="+mj-lt"/>
              </a:rPr>
              <a:t>/</a:t>
            </a:r>
            <a:r>
              <a:rPr lang="ru-RU" sz="1800" dirty="0">
                <a:latin typeface="+mj-lt"/>
              </a:rPr>
              <a:t>д вагонов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2 собственных авиаборта</a:t>
            </a:r>
          </a:p>
        </p:txBody>
      </p:sp>
      <p:grpSp>
        <p:nvGrpSpPr>
          <p:cNvPr id="555" name="Группа 554"/>
          <p:cNvGrpSpPr/>
          <p:nvPr/>
        </p:nvGrpSpPr>
        <p:grpSpPr>
          <a:xfrm>
            <a:off x="5112152" y="3842764"/>
            <a:ext cx="1220357" cy="261610"/>
            <a:chOff x="9960767" y="6659908"/>
            <a:chExt cx="1220357" cy="261610"/>
          </a:xfrm>
        </p:grpSpPr>
        <p:grpSp>
          <p:nvGrpSpPr>
            <p:cNvPr id="556" name="Группа 555"/>
            <p:cNvGrpSpPr/>
            <p:nvPr/>
          </p:nvGrpSpPr>
          <p:grpSpPr>
            <a:xfrm>
              <a:off x="10045179" y="6696720"/>
              <a:ext cx="1135945" cy="204935"/>
              <a:chOff x="10045179" y="6696720"/>
              <a:chExt cx="1135945" cy="204935"/>
            </a:xfrm>
          </p:grpSpPr>
          <p:sp>
            <p:nvSpPr>
              <p:cNvPr id="558" name="Равнобедренный треугольник 14"/>
              <p:cNvSpPr/>
              <p:nvPr/>
            </p:nvSpPr>
            <p:spPr>
              <a:xfrm rot="10800000" flipH="1">
                <a:off x="11038341" y="6772272"/>
                <a:ext cx="142783" cy="129383"/>
              </a:xfrm>
              <a:custGeom>
                <a:avLst/>
                <a:gdLst>
                  <a:gd name="connsiteX0" fmla="*/ 0 w 167059"/>
                  <a:gd name="connsiteY0" fmla="*/ 144016 h 144016"/>
                  <a:gd name="connsiteX1" fmla="*/ 83530 w 167059"/>
                  <a:gd name="connsiteY1" fmla="*/ 0 h 144016"/>
                  <a:gd name="connsiteX2" fmla="*/ 167059 w 167059"/>
                  <a:gd name="connsiteY2" fmla="*/ 144016 h 144016"/>
                  <a:gd name="connsiteX3" fmla="*/ 0 w 167059"/>
                  <a:gd name="connsiteY3" fmla="*/ 144016 h 144016"/>
                  <a:gd name="connsiteX0" fmla="*/ 0 w 126068"/>
                  <a:gd name="connsiteY0" fmla="*/ 144016 h 144016"/>
                  <a:gd name="connsiteX1" fmla="*/ 42539 w 126068"/>
                  <a:gd name="connsiteY1" fmla="*/ 0 h 144016"/>
                  <a:gd name="connsiteX2" fmla="*/ 126068 w 126068"/>
                  <a:gd name="connsiteY2" fmla="*/ 144016 h 144016"/>
                  <a:gd name="connsiteX3" fmla="*/ 0 w 126068"/>
                  <a:gd name="connsiteY3" fmla="*/ 144016 h 144016"/>
                  <a:gd name="connsiteX0" fmla="*/ 0 w 126068"/>
                  <a:gd name="connsiteY0" fmla="*/ 128250 h 128250"/>
                  <a:gd name="connsiteX1" fmla="*/ 7854 w 126068"/>
                  <a:gd name="connsiteY1" fmla="*/ 0 h 128250"/>
                  <a:gd name="connsiteX2" fmla="*/ 126068 w 126068"/>
                  <a:gd name="connsiteY2" fmla="*/ 128250 h 128250"/>
                  <a:gd name="connsiteX3" fmla="*/ 0 w 126068"/>
                  <a:gd name="connsiteY3" fmla="*/ 128250 h 1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8" h="128250">
                    <a:moveTo>
                      <a:pt x="0" y="128250"/>
                    </a:moveTo>
                    <a:lnTo>
                      <a:pt x="7854" y="0"/>
                    </a:lnTo>
                    <a:lnTo>
                      <a:pt x="126068" y="128250"/>
                    </a:lnTo>
                    <a:lnTo>
                      <a:pt x="0" y="128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  <p:sp>
            <p:nvSpPr>
              <p:cNvPr id="559" name="Прямоугольник 558"/>
              <p:cNvSpPr/>
              <p:nvPr/>
            </p:nvSpPr>
            <p:spPr>
              <a:xfrm>
                <a:off x="10045179" y="6696720"/>
                <a:ext cx="1009361" cy="2033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</p:grpSp>
        <p:sp>
          <p:nvSpPr>
            <p:cNvPr id="557" name="Прямоугольник 556"/>
            <p:cNvSpPr/>
            <p:nvPr/>
          </p:nvSpPr>
          <p:spPr>
            <a:xfrm>
              <a:off x="9960767" y="6659908"/>
              <a:ext cx="118745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+mj-lt"/>
                </a:rPr>
                <a:t>Виролахти</a:t>
              </a:r>
            </a:p>
          </p:txBody>
        </p:sp>
      </p:grpSp>
      <p:grpSp>
        <p:nvGrpSpPr>
          <p:cNvPr id="560" name="Группа 559"/>
          <p:cNvGrpSpPr/>
          <p:nvPr/>
        </p:nvGrpSpPr>
        <p:grpSpPr>
          <a:xfrm>
            <a:off x="4453333" y="4559021"/>
            <a:ext cx="912479" cy="367869"/>
            <a:chOff x="9960767" y="6659908"/>
            <a:chExt cx="912479" cy="367869"/>
          </a:xfrm>
        </p:grpSpPr>
        <p:grpSp>
          <p:nvGrpSpPr>
            <p:cNvPr id="561" name="Группа 560"/>
            <p:cNvGrpSpPr/>
            <p:nvPr/>
          </p:nvGrpSpPr>
          <p:grpSpPr>
            <a:xfrm>
              <a:off x="10045180" y="6696720"/>
              <a:ext cx="722338" cy="331057"/>
              <a:chOff x="10045180" y="6696720"/>
              <a:chExt cx="722338" cy="331057"/>
            </a:xfrm>
          </p:grpSpPr>
          <p:sp>
            <p:nvSpPr>
              <p:cNvPr id="563" name="Равнобедренный треугольник 14"/>
              <p:cNvSpPr/>
              <p:nvPr/>
            </p:nvSpPr>
            <p:spPr>
              <a:xfrm rot="16368918" flipH="1">
                <a:off x="10628625" y="6891694"/>
                <a:ext cx="142783" cy="129383"/>
              </a:xfrm>
              <a:custGeom>
                <a:avLst/>
                <a:gdLst>
                  <a:gd name="connsiteX0" fmla="*/ 0 w 167059"/>
                  <a:gd name="connsiteY0" fmla="*/ 144016 h 144016"/>
                  <a:gd name="connsiteX1" fmla="*/ 83530 w 167059"/>
                  <a:gd name="connsiteY1" fmla="*/ 0 h 144016"/>
                  <a:gd name="connsiteX2" fmla="*/ 167059 w 167059"/>
                  <a:gd name="connsiteY2" fmla="*/ 144016 h 144016"/>
                  <a:gd name="connsiteX3" fmla="*/ 0 w 167059"/>
                  <a:gd name="connsiteY3" fmla="*/ 144016 h 144016"/>
                  <a:gd name="connsiteX0" fmla="*/ 0 w 126068"/>
                  <a:gd name="connsiteY0" fmla="*/ 144016 h 144016"/>
                  <a:gd name="connsiteX1" fmla="*/ 42539 w 126068"/>
                  <a:gd name="connsiteY1" fmla="*/ 0 h 144016"/>
                  <a:gd name="connsiteX2" fmla="*/ 126068 w 126068"/>
                  <a:gd name="connsiteY2" fmla="*/ 144016 h 144016"/>
                  <a:gd name="connsiteX3" fmla="*/ 0 w 126068"/>
                  <a:gd name="connsiteY3" fmla="*/ 144016 h 144016"/>
                  <a:gd name="connsiteX0" fmla="*/ 0 w 126068"/>
                  <a:gd name="connsiteY0" fmla="*/ 128250 h 128250"/>
                  <a:gd name="connsiteX1" fmla="*/ 7854 w 126068"/>
                  <a:gd name="connsiteY1" fmla="*/ 0 h 128250"/>
                  <a:gd name="connsiteX2" fmla="*/ 126068 w 126068"/>
                  <a:gd name="connsiteY2" fmla="*/ 128250 h 128250"/>
                  <a:gd name="connsiteX3" fmla="*/ 0 w 126068"/>
                  <a:gd name="connsiteY3" fmla="*/ 128250 h 1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8" h="128250">
                    <a:moveTo>
                      <a:pt x="0" y="128250"/>
                    </a:moveTo>
                    <a:lnTo>
                      <a:pt x="7854" y="0"/>
                    </a:lnTo>
                    <a:lnTo>
                      <a:pt x="126068" y="128250"/>
                    </a:lnTo>
                    <a:lnTo>
                      <a:pt x="0" y="128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  <p:sp>
            <p:nvSpPr>
              <p:cNvPr id="564" name="Прямоугольник 563"/>
              <p:cNvSpPr/>
              <p:nvPr/>
            </p:nvSpPr>
            <p:spPr>
              <a:xfrm>
                <a:off x="10045180" y="6696720"/>
                <a:ext cx="722338" cy="2033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+mj-lt"/>
                </a:endParaRPr>
              </a:p>
            </p:txBody>
          </p:sp>
        </p:grpSp>
        <p:sp>
          <p:nvSpPr>
            <p:cNvPr id="562" name="Прямоугольник 561"/>
            <p:cNvSpPr/>
            <p:nvPr/>
          </p:nvSpPr>
          <p:spPr>
            <a:xfrm>
              <a:off x="9960767" y="6659908"/>
              <a:ext cx="91247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+mj-lt"/>
                </a:rPr>
                <a:t>Берлин</a:t>
              </a:r>
            </a:p>
          </p:txBody>
        </p:sp>
      </p:grpSp>
      <p:sp>
        <p:nvSpPr>
          <p:cNvPr id="567" name="Прямоугольник 566"/>
          <p:cNvSpPr/>
          <p:nvPr/>
        </p:nvSpPr>
        <p:spPr>
          <a:xfrm>
            <a:off x="6181191" y="4420148"/>
            <a:ext cx="9124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Рига</a:t>
            </a:r>
          </a:p>
        </p:txBody>
      </p:sp>
      <p:sp>
        <p:nvSpPr>
          <p:cNvPr id="571" name="Прямоугольник 570"/>
          <p:cNvSpPr/>
          <p:nvPr/>
        </p:nvSpPr>
        <p:spPr>
          <a:xfrm>
            <a:off x="6524990" y="3700518"/>
            <a:ext cx="13994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Санкт-Петербург</a:t>
            </a:r>
          </a:p>
        </p:txBody>
      </p:sp>
      <p:sp>
        <p:nvSpPr>
          <p:cNvPr id="572" name="Прямоугольник 571"/>
          <p:cNvSpPr/>
          <p:nvPr/>
        </p:nvSpPr>
        <p:spPr>
          <a:xfrm>
            <a:off x="6824905" y="3972832"/>
            <a:ext cx="9124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+mj-lt"/>
              </a:rPr>
              <a:t>Москва</a:t>
            </a:r>
          </a:p>
        </p:txBody>
      </p:sp>
      <p:sp>
        <p:nvSpPr>
          <p:cNvPr id="573" name="Прямоугольник 572"/>
          <p:cNvSpPr/>
          <p:nvPr/>
        </p:nvSpPr>
        <p:spPr>
          <a:xfrm>
            <a:off x="7897542" y="3858334"/>
            <a:ext cx="13994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Нижний Новгород</a:t>
            </a:r>
          </a:p>
        </p:txBody>
      </p:sp>
      <p:sp>
        <p:nvSpPr>
          <p:cNvPr id="377" name="Полилиния: фигура 1601">
            <a:extLst>
              <a:ext uri="{FF2B5EF4-FFF2-40B4-BE49-F238E27FC236}">
                <a16:creationId xmlns:a16="http://schemas.microsoft.com/office/drawing/2014/main" id="{80635D3E-84E7-4E5A-8A78-4B84B54ABC89}"/>
              </a:ext>
            </a:extLst>
          </p:cNvPr>
          <p:cNvSpPr/>
          <p:nvPr/>
        </p:nvSpPr>
        <p:spPr>
          <a:xfrm>
            <a:off x="8553584" y="4731618"/>
            <a:ext cx="657122" cy="212804"/>
          </a:xfrm>
          <a:custGeom>
            <a:avLst/>
            <a:gdLst>
              <a:gd name="connsiteX0" fmla="*/ 0 w 657122"/>
              <a:gd name="connsiteY0" fmla="*/ 0 h 212804"/>
              <a:gd name="connsiteX1" fmla="*/ 657123 w 657122"/>
              <a:gd name="connsiteY1" fmla="*/ 0 h 212804"/>
              <a:gd name="connsiteX2" fmla="*/ 657123 w 657122"/>
              <a:gd name="connsiteY2" fmla="*/ 212805 h 212804"/>
              <a:gd name="connsiteX3" fmla="*/ 0 w 657122"/>
              <a:gd name="connsiteY3" fmla="*/ 212805 h 21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122" h="212804">
                <a:moveTo>
                  <a:pt x="0" y="0"/>
                </a:moveTo>
                <a:lnTo>
                  <a:pt x="657123" y="0"/>
                </a:lnTo>
                <a:lnTo>
                  <a:pt x="657123" y="212805"/>
                </a:lnTo>
                <a:lnTo>
                  <a:pt x="0" y="212805"/>
                </a:lnTo>
                <a:close/>
              </a:path>
            </a:pathLst>
          </a:custGeom>
          <a:solidFill>
            <a:srgbClr val="FF5A00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75" name="Прямоугольник 574"/>
          <p:cNvSpPr/>
          <p:nvPr/>
        </p:nvSpPr>
        <p:spPr>
          <a:xfrm>
            <a:off x="8553584" y="4706146"/>
            <a:ext cx="667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Казань</a:t>
            </a:r>
          </a:p>
        </p:txBody>
      </p:sp>
      <p:sp>
        <p:nvSpPr>
          <p:cNvPr id="386" name="Полилиния: фигура 1357">
            <a:extLst>
              <a:ext uri="{FF2B5EF4-FFF2-40B4-BE49-F238E27FC236}">
                <a16:creationId xmlns:a16="http://schemas.microsoft.com/office/drawing/2014/main" id="{0ACBC424-3239-4338-B7ED-8AC2B8FAA4AD}"/>
              </a:ext>
            </a:extLst>
          </p:cNvPr>
          <p:cNvSpPr/>
          <p:nvPr/>
        </p:nvSpPr>
        <p:spPr>
          <a:xfrm>
            <a:off x="8829012" y="4318815"/>
            <a:ext cx="128618" cy="128618"/>
          </a:xfrm>
          <a:custGeom>
            <a:avLst/>
            <a:gdLst>
              <a:gd name="connsiteX0" fmla="*/ 128618 w 128618"/>
              <a:gd name="connsiteY0" fmla="*/ 0 h 128618"/>
              <a:gd name="connsiteX1" fmla="*/ 120433 w 128618"/>
              <a:gd name="connsiteY1" fmla="*/ 128618 h 128618"/>
              <a:gd name="connsiteX2" fmla="*/ 0 w 128618"/>
              <a:gd name="connsiteY2" fmla="*/ 0 h 1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18" h="128618">
                <a:moveTo>
                  <a:pt x="128618" y="0"/>
                </a:moveTo>
                <a:lnTo>
                  <a:pt x="120433" y="128618"/>
                </a:lnTo>
                <a:lnTo>
                  <a:pt x="0" y="0"/>
                </a:lnTo>
                <a:close/>
              </a:path>
            </a:pathLst>
          </a:custGeom>
          <a:solidFill>
            <a:srgbClr val="FF8200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1" name="Полилиния: фигура 1706">
            <a:extLst>
              <a:ext uri="{FF2B5EF4-FFF2-40B4-BE49-F238E27FC236}">
                <a16:creationId xmlns:a16="http://schemas.microsoft.com/office/drawing/2014/main" id="{7D419559-8623-41F7-993C-8B60DD68410F}"/>
              </a:ext>
            </a:extLst>
          </p:cNvPr>
          <p:cNvSpPr/>
          <p:nvPr/>
        </p:nvSpPr>
        <p:spPr>
          <a:xfrm>
            <a:off x="8828124" y="4117251"/>
            <a:ext cx="1259290" cy="212804"/>
          </a:xfrm>
          <a:custGeom>
            <a:avLst/>
            <a:gdLst>
              <a:gd name="connsiteX0" fmla="*/ 0 w 1259290"/>
              <a:gd name="connsiteY0" fmla="*/ 0 h 212804"/>
              <a:gd name="connsiteX1" fmla="*/ 1259291 w 1259290"/>
              <a:gd name="connsiteY1" fmla="*/ 0 h 212804"/>
              <a:gd name="connsiteX2" fmla="*/ 1259291 w 1259290"/>
              <a:gd name="connsiteY2" fmla="*/ 212805 h 212804"/>
              <a:gd name="connsiteX3" fmla="*/ 0 w 1259290"/>
              <a:gd name="connsiteY3" fmla="*/ 212805 h 21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290" h="212804">
                <a:moveTo>
                  <a:pt x="0" y="0"/>
                </a:moveTo>
                <a:lnTo>
                  <a:pt x="1259291" y="0"/>
                </a:lnTo>
                <a:lnTo>
                  <a:pt x="1259291" y="212805"/>
                </a:lnTo>
                <a:lnTo>
                  <a:pt x="0" y="212805"/>
                </a:lnTo>
                <a:close/>
              </a:path>
            </a:pathLst>
          </a:custGeom>
          <a:solidFill>
            <a:srgbClr val="FF5A00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74" name="Прямоугольник 573"/>
          <p:cNvSpPr/>
          <p:nvPr/>
        </p:nvSpPr>
        <p:spPr>
          <a:xfrm>
            <a:off x="8783649" y="4091147"/>
            <a:ext cx="13994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Екатеринбург</a:t>
            </a:r>
          </a:p>
        </p:txBody>
      </p:sp>
      <p:sp>
        <p:nvSpPr>
          <p:cNvPr id="578" name="Прямоугольник 577"/>
          <p:cNvSpPr/>
          <p:nvPr/>
        </p:nvSpPr>
        <p:spPr>
          <a:xfrm>
            <a:off x="9994020" y="5573036"/>
            <a:ext cx="667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Хоргос</a:t>
            </a:r>
          </a:p>
        </p:txBody>
      </p:sp>
      <p:sp>
        <p:nvSpPr>
          <p:cNvPr id="579" name="Прямоугольник 578"/>
          <p:cNvSpPr/>
          <p:nvPr/>
        </p:nvSpPr>
        <p:spPr>
          <a:xfrm>
            <a:off x="10753480" y="4912838"/>
            <a:ext cx="667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Бахты</a:t>
            </a:r>
          </a:p>
        </p:txBody>
      </p:sp>
      <p:grpSp>
        <p:nvGrpSpPr>
          <p:cNvPr id="581" name="Группа 580"/>
          <p:cNvGrpSpPr/>
          <p:nvPr/>
        </p:nvGrpSpPr>
        <p:grpSpPr>
          <a:xfrm>
            <a:off x="10625612" y="4037324"/>
            <a:ext cx="1227720" cy="362644"/>
            <a:chOff x="10625612" y="4037324"/>
            <a:chExt cx="1227720" cy="362644"/>
          </a:xfrm>
        </p:grpSpPr>
        <p:sp>
          <p:nvSpPr>
            <p:cNvPr id="530" name="Полилиния: фигура 1685">
              <a:extLst>
                <a:ext uri="{FF2B5EF4-FFF2-40B4-BE49-F238E27FC236}">
                  <a16:creationId xmlns:a16="http://schemas.microsoft.com/office/drawing/2014/main" id="{23C908E6-341B-4827-9684-C97B80A69B74}"/>
                </a:ext>
              </a:extLst>
            </p:cNvPr>
            <p:cNvSpPr/>
            <p:nvPr/>
          </p:nvSpPr>
          <p:spPr>
            <a:xfrm>
              <a:off x="10627951" y="4272519"/>
              <a:ext cx="128618" cy="127449"/>
            </a:xfrm>
            <a:custGeom>
              <a:avLst/>
              <a:gdLst>
                <a:gd name="connsiteX0" fmla="*/ 128618 w 128618"/>
                <a:gd name="connsiteY0" fmla="*/ 0 h 127449"/>
                <a:gd name="connsiteX1" fmla="*/ 120433 w 128618"/>
                <a:gd name="connsiteY1" fmla="*/ 127449 h 127449"/>
                <a:gd name="connsiteX2" fmla="*/ 0 w 128618"/>
                <a:gd name="connsiteY2" fmla="*/ 0 h 12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18" h="127449">
                  <a:moveTo>
                    <a:pt x="128618" y="0"/>
                  </a:moveTo>
                  <a:lnTo>
                    <a:pt x="120433" y="127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9" name="Полилиния: фигура 1684">
              <a:extLst>
                <a:ext uri="{FF2B5EF4-FFF2-40B4-BE49-F238E27FC236}">
                  <a16:creationId xmlns:a16="http://schemas.microsoft.com/office/drawing/2014/main" id="{563EE0A3-D82A-4984-9DD8-9BDD274C4FB3}"/>
                </a:ext>
              </a:extLst>
            </p:cNvPr>
            <p:cNvSpPr/>
            <p:nvPr/>
          </p:nvSpPr>
          <p:spPr>
            <a:xfrm>
              <a:off x="10625612" y="4074745"/>
              <a:ext cx="1227720" cy="212804"/>
            </a:xfrm>
            <a:custGeom>
              <a:avLst/>
              <a:gdLst>
                <a:gd name="connsiteX0" fmla="*/ 0 w 1227720"/>
                <a:gd name="connsiteY0" fmla="*/ 0 h 212804"/>
                <a:gd name="connsiteX1" fmla="*/ 1227720 w 1227720"/>
                <a:gd name="connsiteY1" fmla="*/ 0 h 212804"/>
                <a:gd name="connsiteX2" fmla="*/ 1227720 w 1227720"/>
                <a:gd name="connsiteY2" fmla="*/ 212805 h 212804"/>
                <a:gd name="connsiteX3" fmla="*/ 0 w 1227720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720" h="212804">
                  <a:moveTo>
                    <a:pt x="0" y="0"/>
                  </a:moveTo>
                  <a:lnTo>
                    <a:pt x="1227720" y="0"/>
                  </a:lnTo>
                  <a:lnTo>
                    <a:pt x="1227720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0" name="Прямоугольник 579"/>
            <p:cNvSpPr/>
            <p:nvPr/>
          </p:nvSpPr>
          <p:spPr>
            <a:xfrm>
              <a:off x="10670415" y="4037324"/>
              <a:ext cx="113318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+mj-lt"/>
                </a:rPr>
                <a:t>Новосибирск</a:t>
              </a:r>
            </a:p>
          </p:txBody>
        </p:sp>
      </p:grpSp>
      <p:grpSp>
        <p:nvGrpSpPr>
          <p:cNvPr id="502" name="Рисунок 1131">
            <a:extLst>
              <a:ext uri="{FF2B5EF4-FFF2-40B4-BE49-F238E27FC236}">
                <a16:creationId xmlns:a16="http://schemas.microsoft.com/office/drawing/2014/main" id="{026B57FB-8BC8-40F6-884B-096768FDED89}"/>
              </a:ext>
            </a:extLst>
          </p:cNvPr>
          <p:cNvGrpSpPr/>
          <p:nvPr/>
        </p:nvGrpSpPr>
        <p:grpSpPr>
          <a:xfrm>
            <a:off x="12389884" y="4421399"/>
            <a:ext cx="801552" cy="340212"/>
            <a:chOff x="11802547" y="3754082"/>
            <a:chExt cx="801552" cy="340212"/>
          </a:xfrm>
          <a:solidFill>
            <a:schemeClr val="accent1"/>
          </a:solidFill>
        </p:grpSpPr>
        <p:sp>
          <p:nvSpPr>
            <p:cNvPr id="505" name="Полилиния: фигура 1664">
              <a:extLst>
                <a:ext uri="{FF2B5EF4-FFF2-40B4-BE49-F238E27FC236}">
                  <a16:creationId xmlns:a16="http://schemas.microsoft.com/office/drawing/2014/main" id="{B1C66530-00FB-4F1D-BEC8-B82100B6DF5E}"/>
                </a:ext>
              </a:extLst>
            </p:cNvPr>
            <p:cNvSpPr/>
            <p:nvPr/>
          </p:nvSpPr>
          <p:spPr>
            <a:xfrm>
              <a:off x="11806666" y="3754082"/>
              <a:ext cx="797433" cy="212804"/>
            </a:xfrm>
            <a:custGeom>
              <a:avLst/>
              <a:gdLst>
                <a:gd name="connsiteX0" fmla="*/ 0 w 797433"/>
                <a:gd name="connsiteY0" fmla="*/ 0 h 212804"/>
                <a:gd name="connsiteX1" fmla="*/ 797434 w 797433"/>
                <a:gd name="connsiteY1" fmla="*/ 0 h 212804"/>
                <a:gd name="connsiteX2" fmla="*/ 797434 w 797433"/>
                <a:gd name="connsiteY2" fmla="*/ 212805 h 212804"/>
                <a:gd name="connsiteX3" fmla="*/ 0 w 797433"/>
                <a:gd name="connsiteY3" fmla="*/ 212805 h 2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433" h="212804">
                  <a:moveTo>
                    <a:pt x="0" y="0"/>
                  </a:moveTo>
                  <a:lnTo>
                    <a:pt x="797434" y="0"/>
                  </a:lnTo>
                  <a:lnTo>
                    <a:pt x="797434" y="212805"/>
                  </a:lnTo>
                  <a:lnTo>
                    <a:pt x="0" y="212805"/>
                  </a:lnTo>
                  <a:close/>
                </a:path>
              </a:pathLst>
            </a:custGeom>
            <a:solidFill>
              <a:srgbClr val="FF5A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4" name="Полилиния: фигура 1663">
              <a:extLst>
                <a:ext uri="{FF2B5EF4-FFF2-40B4-BE49-F238E27FC236}">
                  <a16:creationId xmlns:a16="http://schemas.microsoft.com/office/drawing/2014/main" id="{1A12716D-E442-4EAE-9281-B94666FC1C17}"/>
                </a:ext>
              </a:extLst>
            </p:cNvPr>
            <p:cNvSpPr/>
            <p:nvPr/>
          </p:nvSpPr>
          <p:spPr>
            <a:xfrm>
              <a:off x="11802547" y="3966846"/>
              <a:ext cx="142648" cy="127448"/>
            </a:xfrm>
            <a:custGeom>
              <a:avLst/>
              <a:gdLst>
                <a:gd name="connsiteX0" fmla="*/ 142649 w 142648"/>
                <a:gd name="connsiteY0" fmla="*/ 0 h 127448"/>
                <a:gd name="connsiteX1" fmla="*/ 133295 w 142648"/>
                <a:gd name="connsiteY1" fmla="*/ 127449 h 127448"/>
                <a:gd name="connsiteX2" fmla="*/ 0 w 142648"/>
                <a:gd name="connsiteY2" fmla="*/ 0 h 12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648" h="127448">
                  <a:moveTo>
                    <a:pt x="142649" y="0"/>
                  </a:moveTo>
                  <a:lnTo>
                    <a:pt x="133295" y="127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11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82" name="Прямоугольник 581">
            <a:extLst>
              <a:ext uri="{FF2B5EF4-FFF2-40B4-BE49-F238E27FC236}">
                <a16:creationId xmlns:a16="http://schemas.microsoft.com/office/drawing/2014/main" id="{C2B599AA-8926-4679-8AEC-1547DB14EEA3}"/>
              </a:ext>
            </a:extLst>
          </p:cNvPr>
          <p:cNvSpPr/>
          <p:nvPr/>
        </p:nvSpPr>
        <p:spPr>
          <a:xfrm>
            <a:off x="12307553" y="4387258"/>
            <a:ext cx="9569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dirty="0">
                <a:solidFill>
                  <a:schemeClr val="bg1"/>
                </a:solidFill>
                <a:latin typeface="+mj-lt"/>
              </a:rPr>
              <a:t>Иркутск</a:t>
            </a:r>
          </a:p>
        </p:txBody>
      </p:sp>
      <p:sp>
        <p:nvSpPr>
          <p:cNvPr id="584" name="Прямоугольник 583"/>
          <p:cNvSpPr/>
          <p:nvPr/>
        </p:nvSpPr>
        <p:spPr>
          <a:xfrm>
            <a:off x="11749925" y="5637366"/>
            <a:ext cx="667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Урумчи</a:t>
            </a:r>
          </a:p>
        </p:txBody>
      </p:sp>
      <p:sp>
        <p:nvSpPr>
          <p:cNvPr id="585" name="Прямоугольник 584"/>
          <p:cNvSpPr/>
          <p:nvPr/>
        </p:nvSpPr>
        <p:spPr>
          <a:xfrm>
            <a:off x="12594021" y="5988989"/>
            <a:ext cx="703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Эрлянь</a:t>
            </a:r>
          </a:p>
        </p:txBody>
      </p:sp>
      <p:sp>
        <p:nvSpPr>
          <p:cNvPr id="597" name="Прямоугольник 596"/>
          <p:cNvSpPr/>
          <p:nvPr/>
        </p:nvSpPr>
        <p:spPr>
          <a:xfrm>
            <a:off x="13510461" y="6541766"/>
            <a:ext cx="7913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Ханчжоу</a:t>
            </a:r>
          </a:p>
        </p:txBody>
      </p:sp>
      <p:sp>
        <p:nvSpPr>
          <p:cNvPr id="598" name="Прямоугольник 597"/>
          <p:cNvSpPr/>
          <p:nvPr/>
        </p:nvSpPr>
        <p:spPr>
          <a:xfrm>
            <a:off x="13424985" y="6939889"/>
            <a:ext cx="7913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Чанша</a:t>
            </a:r>
          </a:p>
        </p:txBody>
      </p:sp>
      <p:sp>
        <p:nvSpPr>
          <p:cNvPr id="599" name="Прямоугольник 598"/>
          <p:cNvSpPr/>
          <p:nvPr/>
        </p:nvSpPr>
        <p:spPr>
          <a:xfrm>
            <a:off x="14653840" y="7277662"/>
            <a:ext cx="5187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Иу</a:t>
            </a:r>
          </a:p>
        </p:txBody>
      </p:sp>
      <p:sp>
        <p:nvSpPr>
          <p:cNvPr id="612" name="Прямоугольник 611"/>
          <p:cNvSpPr/>
          <p:nvPr/>
        </p:nvSpPr>
        <p:spPr>
          <a:xfrm>
            <a:off x="14662413" y="7520868"/>
            <a:ext cx="8352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Дунгуань</a:t>
            </a:r>
          </a:p>
        </p:txBody>
      </p:sp>
      <p:sp>
        <p:nvSpPr>
          <p:cNvPr id="613" name="Прямоугольник 612"/>
          <p:cNvSpPr/>
          <p:nvPr/>
        </p:nvSpPr>
        <p:spPr>
          <a:xfrm>
            <a:off x="14451207" y="8010202"/>
            <a:ext cx="8352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Гонконг</a:t>
            </a:r>
          </a:p>
        </p:txBody>
      </p:sp>
      <p:sp>
        <p:nvSpPr>
          <p:cNvPr id="614" name="Прямоугольник 613">
            <a:extLst>
              <a:ext uri="{FF2B5EF4-FFF2-40B4-BE49-F238E27FC236}">
                <a16:creationId xmlns:a16="http://schemas.microsoft.com/office/drawing/2014/main" id="{C2B599AA-8926-4679-8AEC-1547DB14EEA3}"/>
              </a:ext>
            </a:extLst>
          </p:cNvPr>
          <p:cNvSpPr/>
          <p:nvPr/>
        </p:nvSpPr>
        <p:spPr>
          <a:xfrm>
            <a:off x="15496887" y="5479717"/>
            <a:ext cx="11810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dirty="0">
                <a:solidFill>
                  <a:schemeClr val="bg1"/>
                </a:solidFill>
                <a:latin typeface="+mj-lt"/>
              </a:rPr>
              <a:t>Владивосток</a:t>
            </a:r>
          </a:p>
        </p:txBody>
      </p:sp>
      <p:sp>
        <p:nvSpPr>
          <p:cNvPr id="644" name="Прямоугольник 643"/>
          <p:cNvSpPr/>
          <p:nvPr/>
        </p:nvSpPr>
        <p:spPr>
          <a:xfrm>
            <a:off x="14658896" y="6666932"/>
            <a:ext cx="8422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Чжэнчжоу</a:t>
            </a:r>
          </a:p>
        </p:txBody>
      </p:sp>
      <p:sp>
        <p:nvSpPr>
          <p:cNvPr id="658" name="Прямоугольник 657"/>
          <p:cNvSpPr/>
          <p:nvPr/>
        </p:nvSpPr>
        <p:spPr>
          <a:xfrm>
            <a:off x="13011089" y="7707748"/>
            <a:ext cx="9925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Шэньчжэнь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9362" y="4788585"/>
            <a:ext cx="4459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Артикшельфнефтегаз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8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62025" y="503528"/>
            <a:ext cx="13619810" cy="936506"/>
          </a:xfrm>
        </p:spPr>
        <p:txBody>
          <a:bodyPr>
            <a:normAutofit/>
          </a:bodyPr>
          <a:lstStyle/>
          <a:p>
            <a:r>
              <a:rPr lang="ru-RU" dirty="0"/>
              <a:t>Работа фулфилмент-операторов в новых условиях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3" r="28283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27"/>
          </p:nvPr>
        </p:nvSpPr>
        <p:spPr>
          <a:xfrm>
            <a:off x="6372695" y="3384304"/>
            <a:ext cx="3096430" cy="5400750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Реализация инвестиционных проектов под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LOI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клиента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endParaRPr lang="ru-RU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Предложение логистического решения для клиента                         «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end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to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end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»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endParaRPr lang="ru-RU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Улучшение качества сервиса для клиентов (SLA)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Текст 5"/>
          <p:cNvSpPr txBox="1">
            <a:spLocks/>
          </p:cNvSpPr>
          <p:nvPr/>
        </p:nvSpPr>
        <p:spPr>
          <a:xfrm>
            <a:off x="10736649" y="3727549"/>
            <a:ext cx="5904819" cy="1296180"/>
          </a:xfrm>
          <a:prstGeom prst="rect">
            <a:avLst/>
          </a:prstGeom>
        </p:spPr>
        <p:txBody>
          <a:bodyPr vert="horz" lIns="181964" tIns="90983" rIns="181964" bIns="90983" rtlCol="0">
            <a:noAutofit/>
          </a:bodyPr>
          <a:lstStyle>
            <a:lvl1pPr marL="0" indent="0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478455" indent="-568635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45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4368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4185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04007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13824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236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33463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0000"/>
                </a:solidFill>
              </a:rPr>
              <a:t>Сокращение</a:t>
            </a:r>
            <a:r>
              <a:rPr lang="en-US" sz="3200" b="1" dirty="0">
                <a:solidFill>
                  <a:srgbClr val="000000"/>
                </a:solidFill>
              </a:rPr>
              <a:t> OPEX</a:t>
            </a:r>
            <a:r>
              <a:rPr lang="ru-RU" sz="3200" b="1" dirty="0">
                <a:solidFill>
                  <a:srgbClr val="000000"/>
                </a:solidFill>
              </a:rPr>
              <a:t> затрат </a:t>
            </a:r>
            <a:r>
              <a:rPr lang="en-US" sz="3200" b="1" dirty="0">
                <a:solidFill>
                  <a:srgbClr val="000000"/>
                </a:solidFill>
              </a:rPr>
              <a:t>             </a:t>
            </a:r>
            <a:r>
              <a:rPr lang="ru-RU" sz="3200" b="1" dirty="0">
                <a:solidFill>
                  <a:srgbClr val="000000"/>
                </a:solidFill>
              </a:rPr>
              <a:t>на складскую логистику</a:t>
            </a:r>
            <a:endParaRPr lang="en-US" sz="3200" b="1" dirty="0">
              <a:solidFill>
                <a:srgbClr val="000000"/>
              </a:solidFill>
            </a:endParaRPr>
          </a:p>
          <a:p>
            <a:r>
              <a:rPr lang="ru-RU" sz="3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98553" y="5239759"/>
            <a:ext cx="577157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Оптимизация зон хранения на складе 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Дополнительная мотивация складского персонала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Экономия на упаковочных материалах 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Разработка и анализ инновационных решений для повышения эффективности операций </a:t>
            </a:r>
          </a:p>
        </p:txBody>
      </p:sp>
    </p:spTree>
    <p:extLst>
      <p:ext uri="{BB962C8B-B14F-4D97-AF65-F5344CB8AC3E}">
        <p14:creationId xmlns:p14="http://schemas.microsoft.com/office/powerpoint/2010/main" val="332178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>
                <a:latin typeface="+mj-lt"/>
              </a:rPr>
              <a:pPr/>
              <a:t>6</a:t>
            </a:fld>
            <a:endParaRPr lang="ru-RU" dirty="0">
              <a:latin typeface="+mj-lt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962025" y="503528"/>
            <a:ext cx="13835840" cy="1008516"/>
          </a:xfrm>
          <a:prstGeom prst="rect">
            <a:avLst/>
          </a:prstGeom>
        </p:spPr>
        <p:txBody>
          <a:bodyPr anchor="ctr"/>
          <a:lstStyle>
            <a:lvl1pPr marL="682366" indent="-682366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8455" indent="-568635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45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4368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4185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04007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13824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236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33463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+mj-lt"/>
              </a:rPr>
              <a:t>Таймлайн сборки и доставки заказа В2С до ПВЗ </a:t>
            </a:r>
          </a:p>
        </p:txBody>
      </p:sp>
      <p:sp>
        <p:nvSpPr>
          <p:cNvPr id="11" name="Пятиугольник 6"/>
          <p:cNvSpPr/>
          <p:nvPr/>
        </p:nvSpPr>
        <p:spPr>
          <a:xfrm>
            <a:off x="-15443" y="4279016"/>
            <a:ext cx="16790825" cy="144016"/>
          </a:xfrm>
          <a:custGeom>
            <a:avLst/>
            <a:gdLst>
              <a:gd name="connsiteX0" fmla="*/ 0 w 16759959"/>
              <a:gd name="connsiteY0" fmla="*/ 0 h 144016"/>
              <a:gd name="connsiteX1" fmla="*/ 16687951 w 16759959"/>
              <a:gd name="connsiteY1" fmla="*/ 0 h 144016"/>
              <a:gd name="connsiteX2" fmla="*/ 16759959 w 16759959"/>
              <a:gd name="connsiteY2" fmla="*/ 72008 h 144016"/>
              <a:gd name="connsiteX3" fmla="*/ 16687951 w 16759959"/>
              <a:gd name="connsiteY3" fmla="*/ 144016 h 144016"/>
              <a:gd name="connsiteX4" fmla="*/ 0 w 16759959"/>
              <a:gd name="connsiteY4" fmla="*/ 144016 h 144016"/>
              <a:gd name="connsiteX5" fmla="*/ 0 w 16759959"/>
              <a:gd name="connsiteY5" fmla="*/ 0 h 144016"/>
              <a:gd name="connsiteX0" fmla="*/ 0 w 16790825"/>
              <a:gd name="connsiteY0" fmla="*/ 0 h 144016"/>
              <a:gd name="connsiteX1" fmla="*/ 16687951 w 16790825"/>
              <a:gd name="connsiteY1" fmla="*/ 0 h 144016"/>
              <a:gd name="connsiteX2" fmla="*/ 16790825 w 16790825"/>
              <a:gd name="connsiteY2" fmla="*/ 72008 h 144016"/>
              <a:gd name="connsiteX3" fmla="*/ 16687951 w 16790825"/>
              <a:gd name="connsiteY3" fmla="*/ 144016 h 144016"/>
              <a:gd name="connsiteX4" fmla="*/ 0 w 16790825"/>
              <a:gd name="connsiteY4" fmla="*/ 144016 h 144016"/>
              <a:gd name="connsiteX5" fmla="*/ 0 w 16790825"/>
              <a:gd name="connsiteY5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90825" h="144016">
                <a:moveTo>
                  <a:pt x="0" y="0"/>
                </a:moveTo>
                <a:lnTo>
                  <a:pt x="16687951" y="0"/>
                </a:lnTo>
                <a:lnTo>
                  <a:pt x="16790825" y="72008"/>
                </a:lnTo>
                <a:lnTo>
                  <a:pt x="1668795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15965" y="4207008"/>
            <a:ext cx="288032" cy="288032"/>
            <a:chOff x="1548235" y="3528368"/>
            <a:chExt cx="288032" cy="2880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548235" y="3528368"/>
              <a:ext cx="288032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20243" y="3600376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1259981" y="4584811"/>
            <a:ext cx="0" cy="27363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87973" y="5376899"/>
            <a:ext cx="14401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87973" y="7231422"/>
            <a:ext cx="14401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965" y="3198861"/>
            <a:ext cx="16111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От 2-х до 6 ч.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932503" y="4207008"/>
            <a:ext cx="288032" cy="288032"/>
            <a:chOff x="1548235" y="3528368"/>
            <a:chExt cx="288032" cy="2880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548235" y="3528368"/>
              <a:ext cx="288032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620243" y="3600376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04511" y="5376899"/>
            <a:ext cx="14401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76519" y="4584811"/>
            <a:ext cx="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932495" y="3198861"/>
            <a:ext cx="16111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В этот же день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2781585" y="4197177"/>
            <a:ext cx="288032" cy="288032"/>
            <a:chOff x="1548235" y="3528368"/>
            <a:chExt cx="288032" cy="2880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548235" y="3528368"/>
              <a:ext cx="288032" cy="288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620243" y="3600376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893045" y="5367763"/>
            <a:ext cx="14401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>
            <a:endCxn id="29" idx="0"/>
          </p:cNvCxnSpPr>
          <p:nvPr/>
        </p:nvCxnSpPr>
        <p:spPr>
          <a:xfrm>
            <a:off x="8965051" y="4564804"/>
            <a:ext cx="2" cy="8029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8821035" y="4197177"/>
            <a:ext cx="288032" cy="288032"/>
            <a:chOff x="1548235" y="3528368"/>
            <a:chExt cx="288032" cy="28803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548235" y="3528368"/>
              <a:ext cx="288032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620243" y="3600376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2853593" y="5367763"/>
            <a:ext cx="14401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2925601" y="4564804"/>
            <a:ext cx="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893045" y="3198861"/>
            <a:ext cx="16111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800" dirty="0">
                <a:latin typeface="+mj-lt"/>
              </a:rPr>
              <a:t>Next day</a:t>
            </a:r>
            <a:endParaRPr lang="ru-RU" sz="1800" dirty="0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781585" y="3198861"/>
            <a:ext cx="280839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Получение заказа клиентом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620035" y="5287151"/>
            <a:ext cx="28263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Сборка заказа на складе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20035" y="7139865"/>
            <a:ext cx="28263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Передача на сортировку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502277" y="5287151"/>
            <a:ext cx="282634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Производится сортировка заказа по направлению доставки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541135" y="5287151"/>
            <a:ext cx="28263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Доставка заказа в ПВЗ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3507727" y="5287151"/>
            <a:ext cx="3201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Получение заказа клиентом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20035" y="5734271"/>
            <a:ext cx="24970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 - c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воевременность сборки заказов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429675" y="5811215"/>
            <a:ext cx="3201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Insight: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в ПВЗ и постаматы в 2021 году были доставлены 82% заказов </a:t>
            </a:r>
          </a:p>
        </p:txBody>
      </p:sp>
    </p:spTree>
    <p:extLst>
      <p:ext uri="{BB962C8B-B14F-4D97-AF65-F5344CB8AC3E}">
        <p14:creationId xmlns:p14="http://schemas.microsoft.com/office/powerpoint/2010/main" val="28489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962025" y="503528"/>
            <a:ext cx="12395640" cy="1368566"/>
          </a:xfrm>
          <a:prstGeom prst="rect">
            <a:avLst/>
          </a:prstGeom>
        </p:spPr>
        <p:txBody>
          <a:bodyPr anchor="ctr"/>
          <a:lstStyle>
            <a:lvl1pPr marL="682366" indent="-682366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8455" indent="-568635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45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4368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4185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04007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13824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23646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33463" indent="-454909" algn="l" defTabSz="1819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+mj-lt"/>
              </a:rPr>
              <a:t>Новые требования доставки до конечного покупателя</a:t>
            </a:r>
            <a:r>
              <a:rPr lang="en-US" b="1" dirty="0">
                <a:latin typeface="+mj-lt"/>
              </a:rPr>
              <a:t> – </a:t>
            </a:r>
            <a:r>
              <a:rPr lang="ru-RU" b="1" dirty="0">
                <a:latin typeface="+mj-lt"/>
              </a:rPr>
              <a:t>с</a:t>
            </a:r>
            <a:r>
              <a:rPr lang="en-US" b="1" dirty="0">
                <a:latin typeface="+mj-lt"/>
              </a:rPr>
              <a:t>lick &amp; </a:t>
            </a:r>
            <a:r>
              <a:rPr lang="ru-RU" b="1" dirty="0">
                <a:latin typeface="+mj-lt"/>
              </a:rPr>
              <a:t>со</a:t>
            </a:r>
            <a:r>
              <a:rPr lang="en-US" b="1" dirty="0">
                <a:latin typeface="+mj-lt"/>
              </a:rPr>
              <a:t>llect </a:t>
            </a:r>
            <a:endParaRPr lang="ru-RU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350" y="2746508"/>
            <a:ext cx="5763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Покупатель получает возможность заказать интересующий товар в интернет-магазине               и забрать его в территориально удобной офлайн-точке продаж.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5950" y="4680484"/>
            <a:ext cx="5577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Clr>
                <a:srgbClr val="1937FF"/>
              </a:buClr>
              <a:buSzPct val="120000"/>
            </a:pPr>
            <a:r>
              <a:rPr lang="ru-RU" sz="2800" b="1" spc="-10" dirty="0">
                <a:latin typeface="+mj-lt"/>
                <a:cs typeface="Roboto Light"/>
              </a:rPr>
              <a:t>Преимущества </a:t>
            </a:r>
            <a:r>
              <a:rPr lang="en-US" sz="2800" b="1" spc="-10" dirty="0">
                <a:latin typeface="+mj-lt"/>
                <a:cs typeface="Roboto Light"/>
              </a:rPr>
              <a:t>clik&amp;collect</a:t>
            </a:r>
            <a:r>
              <a:rPr lang="ru-RU" sz="2800" b="1" spc="-10" dirty="0">
                <a:latin typeface="+mj-lt"/>
                <a:cs typeface="Roboto Light"/>
              </a:rPr>
              <a:t> для покупателя</a:t>
            </a:r>
            <a:endParaRPr lang="ru-RU" sz="2800" spc="-10" dirty="0">
              <a:latin typeface="+mj-lt"/>
              <a:cs typeface="Roboto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2162" y="4839713"/>
            <a:ext cx="151433" cy="151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44955" y="5996368"/>
            <a:ext cx="577157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Экономия на стоимости доставки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Возможность хранения заказа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Проверка и выкуп заказа 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Покупка габаритных товаров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8075" y="7455417"/>
            <a:ext cx="3744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700 000 заказов с услугой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clik&amp;collect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реализовано в 2021 году</a:t>
            </a:r>
          </a:p>
          <a:p>
            <a:endParaRPr lang="ru-RU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заказа покупателю -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day </a:t>
            </a:r>
          </a:p>
          <a:p>
            <a:endParaRPr lang="ru-RU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Админ\Desktop\2022 год\Мероприятия\EcomExpo_2022\презентации спикеров\Анна Коломенская\фф_Монтажная област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80" y="2919547"/>
            <a:ext cx="3600500" cy="309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2022 год\Мероприятия\EcomExpo_2022\презентации спикеров\Анна Коломенская\фф_х_Монтажная область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475" y="1806127"/>
            <a:ext cx="2555379" cy="25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089229" y="7660147"/>
            <a:ext cx="4146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Clr>
                <a:srgbClr val="1937FF"/>
              </a:buClr>
              <a:buSzPct val="120000"/>
            </a:pPr>
            <a:r>
              <a:rPr lang="ru-RU" sz="2800" b="1" spc="-10" dirty="0">
                <a:latin typeface="+mj-lt"/>
                <a:cs typeface="Roboto Light"/>
              </a:rPr>
              <a:t>Доставка партии заказов до магазинов ритейлера</a:t>
            </a:r>
            <a:endParaRPr lang="ru-RU" sz="2800" spc="-10" dirty="0">
              <a:latin typeface="+mj-lt"/>
              <a:cs typeface="Roboto 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35441" y="7819376"/>
            <a:ext cx="151433" cy="151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 descr="C:\Users\Админ\Desktop\2022 год\Мероприятия\EcomExpo_2022\презентации спикеров\Анна Коломенская\Роз_Монтажная область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457" y="5245862"/>
            <a:ext cx="1627188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\Desktop\2022 год\Мероприятия\EcomExpo_2022\презентации спикеров\Анна Коломенская\магазин_Монтажная область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232" y="4969051"/>
            <a:ext cx="2338388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Админ\Desktop\2022 год\Мероприятия\EcomExpo_2022\презентации спикеров\Елена Носова\мшина_Монтажная область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972" y="5674911"/>
            <a:ext cx="1357823" cy="12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2089229" y="3392753"/>
            <a:ext cx="4146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Clr>
                <a:srgbClr val="1937FF"/>
              </a:buClr>
              <a:buSzPct val="120000"/>
            </a:pPr>
            <a:r>
              <a:rPr lang="ru-RU" sz="2800" b="1" spc="-10" dirty="0">
                <a:latin typeface="+mj-lt"/>
                <a:cs typeface="Roboto Light"/>
              </a:rPr>
              <a:t>Складская обработка и хранение товара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635441" y="3551982"/>
            <a:ext cx="151433" cy="151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244955" y="5472594"/>
            <a:ext cx="3312460" cy="203491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244955" y="5157537"/>
            <a:ext cx="432060" cy="315057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1555250" y="7184333"/>
            <a:ext cx="396055" cy="306672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0" descr="C:\Users\Админ\Desktop\2022 год\Мероприятия\EcomExpo_2022\презентации спикеров\Елена Носова\мшина_Монтажная область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277" y="6251543"/>
            <a:ext cx="1357823" cy="12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Админ\Desktop\2022 год\Мероприятия\EcomExpo_2022\презентации спикеров\Анна Коломенская\фф_Монтажная область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8" r="75458" b="32550"/>
          <a:stretch/>
        </p:blipFill>
        <p:spPr bwMode="auto">
          <a:xfrm>
            <a:off x="14902350" y="4370654"/>
            <a:ext cx="883624" cy="13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0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>
                <a:latin typeface="+mj-lt"/>
              </a:rPr>
              <a:pPr/>
              <a:t>8</a:t>
            </a:fld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62025" y="503528"/>
            <a:ext cx="12107600" cy="1440576"/>
          </a:xfrm>
        </p:spPr>
        <p:txBody>
          <a:bodyPr>
            <a:normAutofit/>
          </a:bodyPr>
          <a:lstStyle/>
          <a:p>
            <a:r>
              <a:rPr lang="ru-RU" dirty="0"/>
              <a:t>Возможности селлеров при сотрудничестве              с Почтой России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2556165" y="3306149"/>
            <a:ext cx="3168440" cy="720100"/>
          </a:xfrm>
        </p:spPr>
        <p:txBody>
          <a:bodyPr anchor="ctr"/>
          <a:lstStyle/>
          <a:p>
            <a:r>
              <a:rPr lang="ru-RU" dirty="0"/>
              <a:t>Регистрация на всех основных маркетплейсах в РФ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7524855" y="3227458"/>
            <a:ext cx="3456480" cy="725347"/>
          </a:xfrm>
        </p:spPr>
        <p:txBody>
          <a:bodyPr anchor="ctr"/>
          <a:lstStyle/>
          <a:p>
            <a:r>
              <a:rPr lang="ru-RU" dirty="0"/>
              <a:t>Оперативная передача остатков на маркетплейсы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штрафов за перезаказ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13034368" y="3158071"/>
            <a:ext cx="3240450" cy="864120"/>
          </a:xfrm>
        </p:spPr>
        <p:txBody>
          <a:bodyPr anchor="ctr"/>
          <a:lstStyle/>
          <a:p>
            <a:r>
              <a:rPr lang="ru-RU" dirty="0"/>
              <a:t>Рост продаж товаров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предоставления комплексной услуги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0"/>
          </p:nvPr>
        </p:nvSpPr>
        <p:spPr>
          <a:xfrm>
            <a:off x="13034368" y="4968524"/>
            <a:ext cx="3096430" cy="701513"/>
          </a:xfrm>
        </p:spPr>
        <p:txBody>
          <a:bodyPr anchor="ctr"/>
          <a:lstStyle/>
          <a:p>
            <a:r>
              <a:rPr lang="ru-RU" dirty="0"/>
              <a:t>Решения «end to end» для своего бизнеса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1"/>
          </p:nvPr>
        </p:nvSpPr>
        <p:spPr>
          <a:xfrm>
            <a:off x="7524855" y="4968524"/>
            <a:ext cx="3528490" cy="1283955"/>
          </a:xfrm>
        </p:spPr>
        <p:txBody>
          <a:bodyPr/>
          <a:lstStyle/>
          <a:p>
            <a:r>
              <a:rPr lang="ru-RU" dirty="0"/>
              <a:t>Сокращение сроков доставки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прямой отправки заказов со склада фулфилмента в спец. отделения Почты России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2"/>
          </p:nvPr>
        </p:nvSpPr>
        <p:spPr>
          <a:xfrm>
            <a:off x="2556165" y="4968524"/>
            <a:ext cx="3240450" cy="720100"/>
          </a:xfrm>
        </p:spPr>
        <p:txBody>
          <a:bodyPr anchor="ctr"/>
          <a:lstStyle/>
          <a:p>
            <a:r>
              <a:rPr lang="ru-RU" dirty="0"/>
              <a:t>Управление одним стоком на всех площадках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115965" y="6828898"/>
            <a:ext cx="30143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latin typeface="+mj-lt"/>
              </a:rPr>
              <a:t>Завершено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04005" y="7685460"/>
            <a:ext cx="68620" cy="87167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80085" y="7807431"/>
            <a:ext cx="9201402" cy="627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080" indent="-113030">
              <a:lnSpc>
                <a:spcPct val="111100"/>
              </a:lnSpc>
              <a:spcBef>
                <a:spcPts val="100"/>
              </a:spcBef>
              <a:buFont typeface="Myriad Pro"/>
              <a:buChar char="–"/>
              <a:tabLst>
                <a:tab pos="126364" algn="l"/>
              </a:tabLst>
            </a:pPr>
            <a:r>
              <a:rPr lang="ru-RU" sz="1800" spc="-10" dirty="0">
                <a:latin typeface="Roboto Light"/>
                <a:cs typeface="Roboto Light"/>
              </a:rPr>
              <a:t> </a:t>
            </a:r>
            <a:r>
              <a:rPr lang="ru-RU" sz="1800" spc="-10" dirty="0">
                <a:latin typeface="+mj-lt"/>
                <a:cs typeface="Roboto Light"/>
              </a:rPr>
              <a:t>Выполнена интеграция с витриной Ozon</a:t>
            </a:r>
          </a:p>
          <a:p>
            <a:pPr marL="12700" marR="5080" indent="-113030">
              <a:lnSpc>
                <a:spcPct val="111100"/>
              </a:lnSpc>
              <a:spcBef>
                <a:spcPts val="100"/>
              </a:spcBef>
              <a:buFont typeface="Myriad Pro"/>
              <a:buChar char="–"/>
              <a:tabLst>
                <a:tab pos="126364" algn="l"/>
              </a:tabLst>
            </a:pPr>
            <a:r>
              <a:rPr lang="ru-RU" sz="1800" spc="-10" dirty="0">
                <a:latin typeface="+mj-lt"/>
                <a:cs typeface="Roboto Light"/>
              </a:rPr>
              <a:t> Запланирована интеграция с Wildberries, AliExpress, Яндекс до конца лета 2022 г.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8" y="3173966"/>
            <a:ext cx="1002448" cy="10024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8" y="4862580"/>
            <a:ext cx="1008140" cy="10081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05" y="3173967"/>
            <a:ext cx="1002447" cy="10024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12" y="4862066"/>
            <a:ext cx="1008140" cy="10081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435" y="3173966"/>
            <a:ext cx="1005561" cy="10024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995" y="4862580"/>
            <a:ext cx="1011271" cy="10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0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>
                <a:latin typeface="+mj-lt"/>
              </a:rPr>
              <a:pPr/>
              <a:t>9</a:t>
            </a:fld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Блок Электронной Коммерции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899935" y="3555672"/>
            <a:ext cx="6336880" cy="485378"/>
          </a:xfrm>
        </p:spPr>
        <p:txBody>
          <a:bodyPr>
            <a:no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/>
              <a:t>Кокорина Надежда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>
          <a:xfrm>
            <a:off x="899935" y="6337104"/>
            <a:ext cx="10441450" cy="863666"/>
          </a:xfrm>
        </p:spPr>
        <p:txBody>
          <a:bodyPr>
            <a:noAutofit/>
          </a:bodyPr>
          <a:lstStyle/>
          <a:p>
            <a:r>
              <a:rPr lang="ru-RU" dirty="0"/>
              <a:t>Территориальный управляющий по электронной коммерции АО «Почта России»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e-mail:</a:t>
            </a:r>
            <a:r>
              <a:rPr lang="ru-RU" dirty="0"/>
              <a:t> </a:t>
            </a:r>
            <a:r>
              <a:rPr lang="en-US" dirty="0"/>
              <a:t>Nadezda.Kokorina@russianpost.ru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tel: </a:t>
            </a:r>
            <a:r>
              <a:rPr lang="ru-RU" dirty="0"/>
              <a:t>+7 981 790-81-30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190000, Санкт-Петербург, ул. Почтамтская, д.16-18</a:t>
            </a:r>
          </a:p>
        </p:txBody>
      </p:sp>
    </p:spTree>
    <p:extLst>
      <p:ext uri="{BB962C8B-B14F-4D97-AF65-F5344CB8AC3E}">
        <p14:creationId xmlns:p14="http://schemas.microsoft.com/office/powerpoint/2010/main" val="989378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000000"/>
      </a:dk1>
      <a:lt1>
        <a:srgbClr val="FFFFFF"/>
      </a:lt1>
      <a:dk2>
        <a:srgbClr val="355AE4"/>
      </a:dk2>
      <a:lt2>
        <a:srgbClr val="EEECE1"/>
      </a:lt2>
      <a:accent1>
        <a:srgbClr val="355AE4"/>
      </a:accent1>
      <a:accent2>
        <a:srgbClr val="FF5A00"/>
      </a:accent2>
      <a:accent3>
        <a:srgbClr val="E7E7E7"/>
      </a:accent3>
      <a:accent4>
        <a:srgbClr val="A7A7A7"/>
      </a:accent4>
      <a:accent5>
        <a:srgbClr val="FF8200"/>
      </a:accent5>
      <a:accent6>
        <a:srgbClr val="FAAA14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13471</TotalTime>
  <Words>562</Words>
  <Application>Microsoft Office PowerPoint</Application>
  <PresentationFormat>Произвольный</PresentationFormat>
  <Paragraphs>149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Myriad Pro</vt:lpstr>
      <vt:lpstr>Roboto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Кокорина Надежда Александровна</cp:lastModifiedBy>
  <cp:revision>715</cp:revision>
  <dcterms:created xsi:type="dcterms:W3CDTF">2021-07-19T08:04:33Z</dcterms:created>
  <dcterms:modified xsi:type="dcterms:W3CDTF">2022-08-19T05:32:59Z</dcterms:modified>
</cp:coreProperties>
</file>